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801600" cy="9601200" type="A3"/>
  <p:notesSz cx="9866313" cy="14295438"/>
  <p:defaultTextStyle>
    <a:defPPr>
      <a:defRPr lang="fi-FI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D44B"/>
    <a:srgbClr val="E9C83B"/>
    <a:srgbClr val="0099FF"/>
    <a:srgbClr val="00CCFF"/>
    <a:srgbClr val="3399FF"/>
    <a:srgbClr val="9933FF"/>
    <a:srgbClr val="882CD4"/>
    <a:srgbClr val="0066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86" autoAdjust="0"/>
  </p:normalViewPr>
  <p:slideViewPr>
    <p:cSldViewPr>
      <p:cViewPr>
        <p:scale>
          <a:sx n="70" d="100"/>
          <a:sy n="70" d="100"/>
        </p:scale>
        <p:origin x="-2028" y="-17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20040" y="320040"/>
            <a:ext cx="12174322" cy="84490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96331" y="7495548"/>
            <a:ext cx="12212726" cy="1864212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40280"/>
            <a:ext cx="10881360" cy="2492151"/>
          </a:xfrm>
        </p:spPr>
        <p:txBody>
          <a:bodyPr anchor="b">
            <a:normAutofit/>
          </a:bodyPr>
          <a:lstStyle>
            <a:lvl1pPr>
              <a:defRPr sz="6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978401"/>
            <a:ext cx="8961120" cy="20624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20040" y="320040"/>
            <a:ext cx="12174322" cy="199705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96331" y="999867"/>
            <a:ext cx="12212726" cy="1864212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026921"/>
            <a:ext cx="2880360" cy="6282266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026920"/>
            <a:ext cx="8427720" cy="6282268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0" y="320040"/>
            <a:ext cx="12174322" cy="6631229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466414" y="5885029"/>
            <a:ext cx="4027001" cy="99963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667049" y="5705406"/>
            <a:ext cx="7762321" cy="1190193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960219" y="5722587"/>
            <a:ext cx="7655172" cy="1083981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853285" y="5703844"/>
            <a:ext cx="4631200" cy="91216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96331" y="5681977"/>
            <a:ext cx="12212726" cy="186182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045" y="3448984"/>
            <a:ext cx="10881360" cy="2133600"/>
          </a:xfrm>
        </p:spPr>
        <p:txBody>
          <a:bodyPr anchor="t">
            <a:normAutofit/>
          </a:bodyPr>
          <a:lstStyle>
            <a:lvl1pPr algn="ctr">
              <a:defRPr sz="6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4311" y="2012428"/>
            <a:ext cx="8984828" cy="1315721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47317" y="3750869"/>
            <a:ext cx="5351069" cy="482620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503213" y="3750869"/>
            <a:ext cx="5351069" cy="482620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318" y="3749360"/>
            <a:ext cx="5351069" cy="895667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8266" y="4800601"/>
            <a:ext cx="5348077" cy="3776028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7480" y="3749358"/>
            <a:ext cx="5351069" cy="895667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5" y="4800601"/>
            <a:ext cx="5351069" cy="3776028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20040" y="320040"/>
            <a:ext cx="12174322" cy="199705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96331" y="999867"/>
            <a:ext cx="12212726" cy="186182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0040" y="320040"/>
            <a:ext cx="12174322" cy="199705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160" y="5013961"/>
            <a:ext cx="4693920" cy="2667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5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96331" y="999867"/>
            <a:ext cx="12212726" cy="1864212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80160" y="3200400"/>
            <a:ext cx="4693920" cy="1753819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2747" y="2560320"/>
            <a:ext cx="5465706" cy="5334000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2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0040" y="320040"/>
            <a:ext cx="12174322" cy="84490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96331" y="7495548"/>
            <a:ext cx="12212726" cy="1864212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818" y="474134"/>
            <a:ext cx="5337703" cy="3401908"/>
          </a:xfrm>
        </p:spPr>
        <p:txBody>
          <a:bodyPr anchor="b">
            <a:normAutofit/>
          </a:bodyPr>
          <a:lstStyle>
            <a:lvl1pPr algn="l">
              <a:defRPr sz="39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5667" y="3899747"/>
            <a:ext cx="5345854" cy="3390054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3480" y="1920240"/>
            <a:ext cx="4992624" cy="4096512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500">
                <a:solidFill>
                  <a:schemeClr val="bg1"/>
                </a:solidFill>
              </a:defRPr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0" y="320040"/>
            <a:ext cx="12174322" cy="34564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96331" y="2351200"/>
            <a:ext cx="12212726" cy="186182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473659"/>
            <a:ext cx="11521440" cy="1753819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141" y="8750230"/>
            <a:ext cx="5301366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F71A0FA-8A2C-4B43-A9CE-0E4064F066CC}" type="datetimeFigureOut">
              <a:rPr lang="fi-FI" smtClean="0"/>
              <a:t>26.6.2015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094" y="8750230"/>
            <a:ext cx="5301367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7523" y="8750229"/>
            <a:ext cx="1626556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78FA396A-2492-4692-B738-400C42F58C76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895" y="3745654"/>
            <a:ext cx="10371666" cy="483097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0676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197928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4pPr>
      <a:lvl5pPr marL="2048256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496312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44368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392424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840480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43424" y="2119213"/>
            <a:ext cx="4123192" cy="7217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608" y="120080"/>
            <a:ext cx="4590922" cy="33000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16" name="Taulukk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45838"/>
              </p:ext>
            </p:extLst>
          </p:nvPr>
        </p:nvGraphicFramePr>
        <p:xfrm>
          <a:off x="734994" y="1848272"/>
          <a:ext cx="10490340" cy="742861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098068"/>
                <a:gridCol w="2098068"/>
                <a:gridCol w="2098068"/>
                <a:gridCol w="2098068"/>
                <a:gridCol w="2098068"/>
              </a:tblGrid>
              <a:tr h="273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700" smtClean="0">
                          <a:effectLst/>
                        </a:rPr>
                        <a:t>MAANANTAI</a:t>
                      </a:r>
                      <a:endParaRPr lang="fi-FI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700" dirty="0" smtClean="0">
                          <a:effectLst/>
                        </a:rPr>
                        <a:t>TIISTAI</a:t>
                      </a:r>
                      <a:endParaRPr lang="fi-FI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700" dirty="0" smtClean="0">
                          <a:effectLst/>
                        </a:rPr>
                        <a:t>KESKIVIIKKO</a:t>
                      </a:r>
                      <a:endParaRPr lang="fi-FI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700" dirty="0" smtClean="0">
                          <a:effectLst/>
                        </a:rPr>
                        <a:t>TORSTAI</a:t>
                      </a:r>
                      <a:endParaRPr lang="fi-FI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700" dirty="0" smtClean="0">
                          <a:effectLst/>
                        </a:rPr>
                        <a:t>PERJANTAI</a:t>
                      </a:r>
                      <a:endParaRPr lang="fi-FI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</a:tr>
              <a:tr h="1300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</a:tr>
              <a:tr h="1516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700" dirty="0">
                        <a:solidFill>
                          <a:srgbClr val="00B0F0"/>
                        </a:solidFill>
                        <a:effectLst/>
                        <a:latin typeface="MV Boli" panose="02000500030200090000" pitchFamily="2" charset="0"/>
                        <a:ea typeface="Calibri"/>
                        <a:cs typeface="MV Boli" panose="02000500030200090000" pitchFamily="2" charset="0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700" dirty="0">
                        <a:solidFill>
                          <a:srgbClr val="00B0F0"/>
                        </a:solidFill>
                        <a:effectLst/>
                        <a:latin typeface="MV Boli" panose="02000500030200090000" pitchFamily="2" charset="0"/>
                        <a:ea typeface="Calibri"/>
                        <a:cs typeface="MV Boli" panose="02000500030200090000" pitchFamily="2" charset="0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</a:tr>
              <a:tr h="144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700" dirty="0">
                        <a:solidFill>
                          <a:srgbClr val="FF0000"/>
                        </a:solidFill>
                        <a:effectLst/>
                        <a:latin typeface="MV Boli" panose="02000500030200090000" pitchFamily="2" charset="0"/>
                        <a:ea typeface="Calibri"/>
                        <a:cs typeface="MV Boli" panose="02000500030200090000" pitchFamily="2" charset="0"/>
                      </a:endParaRPr>
                    </a:p>
                  </a:txBody>
                  <a:tcPr marL="79286" marR="79286" marT="0" marB="0"/>
                </a:tc>
              </a:tr>
              <a:tr h="144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 </a:t>
                      </a:r>
                      <a:endParaRPr lang="fi-FI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</a:tr>
              <a:tr h="144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286" marR="79286" marT="0" marB="0"/>
                </a:tc>
              </a:tr>
            </a:tbl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701878" y="370943"/>
            <a:ext cx="9050181" cy="754039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i-FI" sz="4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VÄLITUNTILIIKUNNAN KALENTERI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744733" y="1124982"/>
            <a:ext cx="4287916" cy="38138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lIns="128001" tIns="64001" rIns="128001" bIns="64001" rtlCol="0">
            <a:spAutoFit/>
          </a:bodyPr>
          <a:lstStyle/>
          <a:p>
            <a:r>
              <a:rPr lang="fi-FI" sz="1400"/>
              <a:t>Koulu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5226969" y="1124981"/>
            <a:ext cx="2664297" cy="38138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lIns="128001" tIns="64001" rIns="128001" bIns="64001" rtlCol="0">
            <a:spAutoFit/>
          </a:bodyPr>
          <a:lstStyle/>
          <a:p>
            <a:r>
              <a:rPr lang="fi-FI" sz="1400"/>
              <a:t>                                            </a:t>
            </a:r>
            <a:r>
              <a:rPr lang="fi-FI" sz="1400" smtClean="0"/>
              <a:t>      </a:t>
            </a:r>
            <a:r>
              <a:rPr lang="fi-FI" sz="1400"/>
              <a:t>kuu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732060" y="212149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35" name="Tekstiruutu 34"/>
          <p:cNvSpPr txBox="1"/>
          <p:nvPr/>
        </p:nvSpPr>
        <p:spPr>
          <a:xfrm>
            <a:off x="2826457" y="2124633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36" name="Tekstiruutu 35"/>
          <p:cNvSpPr txBox="1"/>
          <p:nvPr/>
        </p:nvSpPr>
        <p:spPr>
          <a:xfrm>
            <a:off x="4926695" y="212149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37" name="Tekstiruutu 36"/>
          <p:cNvSpPr txBox="1"/>
          <p:nvPr/>
        </p:nvSpPr>
        <p:spPr>
          <a:xfrm>
            <a:off x="9137105" y="2124633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38" name="Tekstiruutu 37"/>
          <p:cNvSpPr txBox="1"/>
          <p:nvPr/>
        </p:nvSpPr>
        <p:spPr>
          <a:xfrm>
            <a:off x="7033457" y="2119213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1" name="Tekstiruutu 40"/>
          <p:cNvSpPr txBox="1"/>
          <p:nvPr/>
        </p:nvSpPr>
        <p:spPr>
          <a:xfrm>
            <a:off x="732061" y="3432450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2" name="Tekstiruutu 41"/>
          <p:cNvSpPr txBox="1"/>
          <p:nvPr/>
        </p:nvSpPr>
        <p:spPr>
          <a:xfrm>
            <a:off x="2838585" y="3425608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3" name="Tekstiruutu 42"/>
          <p:cNvSpPr txBox="1"/>
          <p:nvPr/>
        </p:nvSpPr>
        <p:spPr>
          <a:xfrm>
            <a:off x="4926695" y="3425608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4" name="Tekstiruutu 43"/>
          <p:cNvSpPr txBox="1"/>
          <p:nvPr/>
        </p:nvSpPr>
        <p:spPr>
          <a:xfrm>
            <a:off x="7033457" y="342681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5" name="Tekstiruutu 44"/>
          <p:cNvSpPr txBox="1"/>
          <p:nvPr/>
        </p:nvSpPr>
        <p:spPr>
          <a:xfrm>
            <a:off x="9137105" y="342402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6" name="Tekstiruutu 45"/>
          <p:cNvSpPr txBox="1"/>
          <p:nvPr/>
        </p:nvSpPr>
        <p:spPr>
          <a:xfrm>
            <a:off x="4926695" y="4944618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7" name="Tekstiruutu 46"/>
          <p:cNvSpPr txBox="1"/>
          <p:nvPr/>
        </p:nvSpPr>
        <p:spPr>
          <a:xfrm>
            <a:off x="2838585" y="4944618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8" name="Tekstiruutu 47"/>
          <p:cNvSpPr txBox="1"/>
          <p:nvPr/>
        </p:nvSpPr>
        <p:spPr>
          <a:xfrm>
            <a:off x="739358" y="4938696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49" name="Tekstiruutu 48"/>
          <p:cNvSpPr txBox="1"/>
          <p:nvPr/>
        </p:nvSpPr>
        <p:spPr>
          <a:xfrm>
            <a:off x="739358" y="6384777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0" name="Tekstiruutu 49"/>
          <p:cNvSpPr txBox="1"/>
          <p:nvPr/>
        </p:nvSpPr>
        <p:spPr>
          <a:xfrm>
            <a:off x="2838585" y="6384777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1" name="Tekstiruutu 50"/>
          <p:cNvSpPr txBox="1"/>
          <p:nvPr/>
        </p:nvSpPr>
        <p:spPr>
          <a:xfrm>
            <a:off x="4926695" y="638151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2" name="Tekstiruutu 51"/>
          <p:cNvSpPr txBox="1"/>
          <p:nvPr/>
        </p:nvSpPr>
        <p:spPr>
          <a:xfrm>
            <a:off x="744734" y="7824937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3" name="Tekstiruutu 52"/>
          <p:cNvSpPr txBox="1"/>
          <p:nvPr/>
        </p:nvSpPr>
        <p:spPr>
          <a:xfrm>
            <a:off x="2838585" y="782167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4" name="Tekstiruutu 53"/>
          <p:cNvSpPr txBox="1"/>
          <p:nvPr/>
        </p:nvSpPr>
        <p:spPr>
          <a:xfrm>
            <a:off x="4926695" y="7821672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5" name="Tekstiruutu 54"/>
          <p:cNvSpPr txBox="1"/>
          <p:nvPr/>
        </p:nvSpPr>
        <p:spPr>
          <a:xfrm>
            <a:off x="7033457" y="4944618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6" name="Tekstiruutu 55"/>
          <p:cNvSpPr txBox="1"/>
          <p:nvPr/>
        </p:nvSpPr>
        <p:spPr>
          <a:xfrm>
            <a:off x="7033457" y="6379835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7" name="Tekstiruutu 56"/>
          <p:cNvSpPr txBox="1"/>
          <p:nvPr/>
        </p:nvSpPr>
        <p:spPr>
          <a:xfrm>
            <a:off x="9137105" y="4938696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8" name="Tekstiruutu 57"/>
          <p:cNvSpPr txBox="1"/>
          <p:nvPr/>
        </p:nvSpPr>
        <p:spPr>
          <a:xfrm>
            <a:off x="9137105" y="6379835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59" name="Tekstiruutu 58"/>
          <p:cNvSpPr txBox="1"/>
          <p:nvPr/>
        </p:nvSpPr>
        <p:spPr>
          <a:xfrm>
            <a:off x="9137105" y="7829094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60" name="Tekstiruutu 59"/>
          <p:cNvSpPr txBox="1"/>
          <p:nvPr/>
        </p:nvSpPr>
        <p:spPr>
          <a:xfrm>
            <a:off x="7024094" y="7820804"/>
            <a:ext cx="327475" cy="32930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28" tIns="45714" rIns="91428" bIns="45714" rtlCol="0">
            <a:spAutoFit/>
          </a:bodyPr>
          <a:lstStyle/>
          <a:p>
            <a:endParaRPr lang="fi-FI" sz="1500"/>
          </a:p>
        </p:txBody>
      </p:sp>
      <p:sp>
        <p:nvSpPr>
          <p:cNvPr id="10" name="Tekstiruutu 9"/>
          <p:cNvSpPr txBox="1"/>
          <p:nvPr/>
        </p:nvSpPr>
        <p:spPr>
          <a:xfrm>
            <a:off x="762798" y="2065892"/>
            <a:ext cx="2079657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39" name="Tekstiruutu 38"/>
          <p:cNvSpPr txBox="1"/>
          <p:nvPr/>
        </p:nvSpPr>
        <p:spPr>
          <a:xfrm>
            <a:off x="2821943" y="2078233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40" name="Tekstiruutu 39"/>
          <p:cNvSpPr txBox="1"/>
          <p:nvPr/>
        </p:nvSpPr>
        <p:spPr>
          <a:xfrm>
            <a:off x="4909042" y="2078232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65" name="Tekstiruutu 64"/>
          <p:cNvSpPr txBox="1"/>
          <p:nvPr/>
        </p:nvSpPr>
        <p:spPr>
          <a:xfrm>
            <a:off x="7024094" y="2065891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66" name="Tekstiruutu 65"/>
          <p:cNvSpPr txBox="1"/>
          <p:nvPr/>
        </p:nvSpPr>
        <p:spPr>
          <a:xfrm>
            <a:off x="9111193" y="2080015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67" name="Tekstiruutu 66"/>
          <p:cNvSpPr txBox="1"/>
          <p:nvPr/>
        </p:nvSpPr>
        <p:spPr>
          <a:xfrm>
            <a:off x="762798" y="3426812"/>
            <a:ext cx="2056364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68" name="Tekstiruutu 67"/>
          <p:cNvSpPr txBox="1"/>
          <p:nvPr/>
        </p:nvSpPr>
        <p:spPr>
          <a:xfrm>
            <a:off x="2842455" y="3460674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69" name="Tekstiruutu 68"/>
          <p:cNvSpPr txBox="1"/>
          <p:nvPr/>
        </p:nvSpPr>
        <p:spPr>
          <a:xfrm>
            <a:off x="4936995" y="3475781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0" name="Tekstiruutu 69"/>
          <p:cNvSpPr txBox="1"/>
          <p:nvPr/>
        </p:nvSpPr>
        <p:spPr>
          <a:xfrm>
            <a:off x="7000333" y="3477563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1" name="Tekstiruutu 70"/>
          <p:cNvSpPr txBox="1"/>
          <p:nvPr/>
        </p:nvSpPr>
        <p:spPr>
          <a:xfrm>
            <a:off x="9130243" y="3477563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2" name="Tekstiruutu 71"/>
          <p:cNvSpPr txBox="1"/>
          <p:nvPr/>
        </p:nvSpPr>
        <p:spPr>
          <a:xfrm>
            <a:off x="735166" y="4971060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3" name="Tekstiruutu 72"/>
          <p:cNvSpPr txBox="1"/>
          <p:nvPr/>
        </p:nvSpPr>
        <p:spPr>
          <a:xfrm>
            <a:off x="2842454" y="4987977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4" name="Tekstiruutu 73"/>
          <p:cNvSpPr txBox="1"/>
          <p:nvPr/>
        </p:nvSpPr>
        <p:spPr>
          <a:xfrm>
            <a:off x="4946358" y="4971060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5" name="Tekstiruutu 74"/>
          <p:cNvSpPr txBox="1"/>
          <p:nvPr/>
        </p:nvSpPr>
        <p:spPr>
          <a:xfrm>
            <a:off x="7024093" y="5003084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6" name="Tekstiruutu 75"/>
          <p:cNvSpPr txBox="1"/>
          <p:nvPr/>
        </p:nvSpPr>
        <p:spPr>
          <a:xfrm>
            <a:off x="9119430" y="4971060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7" name="Tekstiruutu 76"/>
          <p:cNvSpPr txBox="1"/>
          <p:nvPr/>
        </p:nvSpPr>
        <p:spPr>
          <a:xfrm>
            <a:off x="732061" y="6435851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8" name="Tekstiruutu 77"/>
          <p:cNvSpPr txBox="1"/>
          <p:nvPr/>
        </p:nvSpPr>
        <p:spPr>
          <a:xfrm>
            <a:off x="2829528" y="6435850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79" name="Tekstiruutu 78"/>
          <p:cNvSpPr txBox="1"/>
          <p:nvPr/>
        </p:nvSpPr>
        <p:spPr>
          <a:xfrm>
            <a:off x="4931712" y="6415609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0" name="Tekstiruutu 79"/>
          <p:cNvSpPr txBox="1"/>
          <p:nvPr/>
        </p:nvSpPr>
        <p:spPr>
          <a:xfrm>
            <a:off x="7018811" y="6445602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1" name="Tekstiruutu 80"/>
          <p:cNvSpPr txBox="1"/>
          <p:nvPr/>
        </p:nvSpPr>
        <p:spPr>
          <a:xfrm>
            <a:off x="9124959" y="6426921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2" name="Tekstiruutu 81"/>
          <p:cNvSpPr txBox="1"/>
          <p:nvPr/>
        </p:nvSpPr>
        <p:spPr>
          <a:xfrm>
            <a:off x="762797" y="7829416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3" name="Tekstiruutu 82"/>
          <p:cNvSpPr txBox="1"/>
          <p:nvPr/>
        </p:nvSpPr>
        <p:spPr>
          <a:xfrm>
            <a:off x="2849896" y="7829416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4" name="Tekstiruutu 83"/>
          <p:cNvSpPr txBox="1"/>
          <p:nvPr/>
        </p:nvSpPr>
        <p:spPr>
          <a:xfrm>
            <a:off x="4909041" y="7829416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5" name="Tekstiruutu 84"/>
          <p:cNvSpPr txBox="1"/>
          <p:nvPr/>
        </p:nvSpPr>
        <p:spPr>
          <a:xfrm>
            <a:off x="6968309" y="7852214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  <p:sp>
        <p:nvSpPr>
          <p:cNvPr id="86" name="Tekstiruutu 85"/>
          <p:cNvSpPr txBox="1"/>
          <p:nvPr/>
        </p:nvSpPr>
        <p:spPr>
          <a:xfrm>
            <a:off x="9112634" y="7856056"/>
            <a:ext cx="2087099" cy="135421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i-FI" sz="1100" smtClean="0">
                <a:latin typeface="+mj-lt"/>
                <a:cs typeface="Arial" panose="020B0604020202020204" pitchFamily="34" charset="0"/>
              </a:rPr>
              <a:t>             Klo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Mitä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Missä</a:t>
            </a:r>
            <a:br>
              <a:rPr lang="fi-FI" sz="1100" smtClean="0">
                <a:latin typeface="+mj-lt"/>
                <a:cs typeface="Arial" panose="020B0604020202020204" pitchFamily="34" charset="0"/>
              </a:rPr>
            </a:br>
            <a:r>
              <a:rPr lang="fi-FI" sz="1100" smtClean="0">
                <a:latin typeface="+mj-lt"/>
                <a:cs typeface="Arial" panose="020B0604020202020204" pitchFamily="34" charset="0"/>
              </a:rPr>
              <a:t>Ohjaajat</a:t>
            </a:r>
          </a:p>
        </p:txBody>
      </p:sp>
    </p:spTree>
    <p:extLst>
      <p:ext uri="{BB962C8B-B14F-4D97-AF65-F5344CB8AC3E}">
        <p14:creationId xmlns:p14="http://schemas.microsoft.com/office/powerpoint/2010/main" val="167963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362</TotalTime>
  <Words>60</Words>
  <Application>Microsoft Office PowerPoint</Application>
  <PresentationFormat>A3-paperi (297 x 420 mm)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Aaltomuoto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Niina</dc:creator>
  <cp:lastModifiedBy>Niina</cp:lastModifiedBy>
  <cp:revision>34</cp:revision>
  <cp:lastPrinted>2015-06-15T11:49:31Z</cp:lastPrinted>
  <dcterms:created xsi:type="dcterms:W3CDTF">2015-05-21T06:02:41Z</dcterms:created>
  <dcterms:modified xsi:type="dcterms:W3CDTF">2015-06-26T10:12:49Z</dcterms:modified>
</cp:coreProperties>
</file>