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858" r:id="rId5"/>
    <p:sldMasterId id="2147483799" r:id="rId6"/>
    <p:sldMasterId id="2147483829" r:id="rId7"/>
    <p:sldMasterId id="2147483777" r:id="rId8"/>
  </p:sldMasterIdLst>
  <p:notesMasterIdLst>
    <p:notesMasterId r:id="rId27"/>
  </p:notesMasterIdLst>
  <p:sldIdLst>
    <p:sldId id="288" r:id="rId9"/>
    <p:sldId id="331" r:id="rId10"/>
    <p:sldId id="316" r:id="rId11"/>
    <p:sldId id="329" r:id="rId12"/>
    <p:sldId id="336" r:id="rId13"/>
    <p:sldId id="317" r:id="rId14"/>
    <p:sldId id="337" r:id="rId15"/>
    <p:sldId id="330" r:id="rId16"/>
    <p:sldId id="338" r:id="rId17"/>
    <p:sldId id="314" r:id="rId18"/>
    <p:sldId id="302" r:id="rId19"/>
    <p:sldId id="332" r:id="rId20"/>
    <p:sldId id="315" r:id="rId21"/>
    <p:sldId id="333" r:id="rId22"/>
    <p:sldId id="334" r:id="rId23"/>
    <p:sldId id="335" r:id="rId24"/>
    <p:sldId id="301" r:id="rId25"/>
    <p:sldId id="284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0E0"/>
    <a:srgbClr val="FFDEE6"/>
    <a:srgbClr val="721465"/>
    <a:srgbClr val="AA72A3"/>
    <a:srgbClr val="8E4384"/>
    <a:srgbClr val="E7E9EF"/>
    <a:srgbClr val="CFD4DF"/>
    <a:srgbClr val="FF5982"/>
    <a:srgbClr val="707E9E"/>
    <a:srgbClr val="405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3C659-7BA0-2DB2-0BE8-28D076B396AF}" v="3" dt="2026-02-06T07:29:19.632"/>
    <p1510:client id="{2C87F375-C01E-4B73-90D1-22EC511D072E}" v="5043" dt="2026-02-06T12:17:58.433"/>
    <p1510:client id="{38DAA39E-EC1C-E8FC-23CF-FA9E5FB1A0B5}" v="763" dt="2026-02-05T17:52:51.306"/>
    <p1510:client id="{E0C31D06-29D2-E445-969B-13082533F1C0}" v="714" dt="2026-02-06T12:09:46.969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ro Kirsi" userId="S::kirsi.airo@pirha.fi::881c103b-1b28-4c00-9865-e0a15d88653a" providerId="AD" clId="Web-{E0C31D06-29D2-E445-969B-13082533F1C0}"/>
    <pc:docChg chg="delSld modSld">
      <pc:chgData name="Airo Kirsi" userId="S::kirsi.airo@pirha.fi::881c103b-1b28-4c00-9865-e0a15d88653a" providerId="AD" clId="Web-{E0C31D06-29D2-E445-969B-13082533F1C0}" dt="2026-02-06T12:09:45.750" v="1309" actId="20577"/>
      <pc:docMkLst>
        <pc:docMk/>
      </pc:docMkLst>
      <pc:sldChg chg="modSp">
        <pc:chgData name="Airo Kirsi" userId="S::kirsi.airo@pirha.fi::881c103b-1b28-4c00-9865-e0a15d88653a" providerId="AD" clId="Web-{E0C31D06-29D2-E445-969B-13082533F1C0}" dt="2026-02-06T10:32:18.449" v="193" actId="20577"/>
        <pc:sldMkLst>
          <pc:docMk/>
          <pc:sldMk cId="2700702406" sldId="316"/>
        </pc:sldMkLst>
        <pc:spChg chg="mod">
          <ac:chgData name="Airo Kirsi" userId="S::kirsi.airo@pirha.fi::881c103b-1b28-4c00-9865-e0a15d88653a" providerId="AD" clId="Web-{E0C31D06-29D2-E445-969B-13082533F1C0}" dt="2026-02-06T10:32:18.449" v="193" actId="20577"/>
          <ac:spMkLst>
            <pc:docMk/>
            <pc:sldMk cId="2700702406" sldId="316"/>
            <ac:spMk id="3" creationId="{3C3FB4FD-B6F3-4DA6-094A-EF6CDDC9AC57}"/>
          </ac:spMkLst>
        </pc:spChg>
      </pc:sldChg>
      <pc:sldChg chg="del">
        <pc:chgData name="Airo Kirsi" userId="S::kirsi.airo@pirha.fi::881c103b-1b28-4c00-9865-e0a15d88653a" providerId="AD" clId="Web-{E0C31D06-29D2-E445-969B-13082533F1C0}" dt="2026-02-06T10:11:30.429" v="100"/>
        <pc:sldMkLst>
          <pc:docMk/>
          <pc:sldMk cId="1572511791" sldId="325"/>
        </pc:sldMkLst>
      </pc:sldChg>
      <pc:sldChg chg="del">
        <pc:chgData name="Airo Kirsi" userId="S::kirsi.airo@pirha.fi::881c103b-1b28-4c00-9865-e0a15d88653a" providerId="AD" clId="Web-{E0C31D06-29D2-E445-969B-13082533F1C0}" dt="2026-02-06T10:12:36.711" v="101"/>
        <pc:sldMkLst>
          <pc:docMk/>
          <pc:sldMk cId="3115938002" sldId="326"/>
        </pc:sldMkLst>
      </pc:sldChg>
      <pc:sldChg chg="del">
        <pc:chgData name="Airo Kirsi" userId="S::kirsi.airo@pirha.fi::881c103b-1b28-4c00-9865-e0a15d88653a" providerId="AD" clId="Web-{E0C31D06-29D2-E445-969B-13082533F1C0}" dt="2026-02-06T10:13:16.320" v="102"/>
        <pc:sldMkLst>
          <pc:docMk/>
          <pc:sldMk cId="62954270" sldId="327"/>
        </pc:sldMkLst>
      </pc:sldChg>
      <pc:sldChg chg="addSp delSp modSp">
        <pc:chgData name="Airo Kirsi" userId="S::kirsi.airo@pirha.fi::881c103b-1b28-4c00-9865-e0a15d88653a" providerId="AD" clId="Web-{E0C31D06-29D2-E445-969B-13082533F1C0}" dt="2026-02-06T10:04:32.955" v="99" actId="1076"/>
        <pc:sldMkLst>
          <pc:docMk/>
          <pc:sldMk cId="55663465" sldId="333"/>
        </pc:sldMkLst>
        <pc:spChg chg="del">
          <ac:chgData name="Airo Kirsi" userId="S::kirsi.airo@pirha.fi::881c103b-1b28-4c00-9865-e0a15d88653a" providerId="AD" clId="Web-{E0C31D06-29D2-E445-969B-13082533F1C0}" dt="2026-02-06T09:49:19.454" v="23"/>
          <ac:spMkLst>
            <pc:docMk/>
            <pc:sldMk cId="55663465" sldId="333"/>
            <ac:spMk id="2" creationId="{17710023-6EFB-F9FD-E74F-5DD90AF57861}"/>
          </ac:spMkLst>
        </pc:spChg>
        <pc:spChg chg="del mod">
          <ac:chgData name="Airo Kirsi" userId="S::kirsi.airo@pirha.fi::881c103b-1b28-4c00-9865-e0a15d88653a" providerId="AD" clId="Web-{E0C31D06-29D2-E445-969B-13082533F1C0}" dt="2026-02-06T09:48:39.062" v="16"/>
          <ac:spMkLst>
            <pc:docMk/>
            <pc:sldMk cId="55663465" sldId="333"/>
            <ac:spMk id="3" creationId="{7818FF40-8933-6596-C2E3-278BDD9AD0C9}"/>
          </ac:spMkLst>
        </pc:spChg>
        <pc:spChg chg="mod">
          <ac:chgData name="Airo Kirsi" userId="S::kirsi.airo@pirha.fi::881c103b-1b28-4c00-9865-e0a15d88653a" providerId="AD" clId="Web-{E0C31D06-29D2-E445-969B-13082533F1C0}" dt="2026-02-06T09:53:28.675" v="50" actId="1076"/>
          <ac:spMkLst>
            <pc:docMk/>
            <pc:sldMk cId="55663465" sldId="333"/>
            <ac:spMk id="5" creationId="{94270D91-B4D8-C65E-271A-3EDB4F4358D3}"/>
          </ac:spMkLst>
        </pc:spChg>
        <pc:spChg chg="del">
          <ac:chgData name="Airo Kirsi" userId="S::kirsi.airo@pirha.fi::881c103b-1b28-4c00-9865-e0a15d88653a" providerId="AD" clId="Web-{E0C31D06-29D2-E445-969B-13082533F1C0}" dt="2026-02-06T09:52:16.972" v="37"/>
          <ac:spMkLst>
            <pc:docMk/>
            <pc:sldMk cId="55663465" sldId="333"/>
            <ac:spMk id="6" creationId="{6811AE2C-CBAA-93C6-F2B2-13C71247CB04}"/>
          </ac:spMkLst>
        </pc:spChg>
        <pc:spChg chg="mod">
          <ac:chgData name="Airo Kirsi" userId="S::kirsi.airo@pirha.fi::881c103b-1b28-4c00-9865-e0a15d88653a" providerId="AD" clId="Web-{E0C31D06-29D2-E445-969B-13082533F1C0}" dt="2026-02-06T10:03:25.500" v="97" actId="1076"/>
          <ac:spMkLst>
            <pc:docMk/>
            <pc:sldMk cId="55663465" sldId="333"/>
            <ac:spMk id="7" creationId="{4C4DE71D-333A-257E-58EE-5BEB1E313F31}"/>
          </ac:spMkLst>
        </pc:spChg>
        <pc:spChg chg="del">
          <ac:chgData name="Airo Kirsi" userId="S::kirsi.airo@pirha.fi::881c103b-1b28-4c00-9865-e0a15d88653a" providerId="AD" clId="Web-{E0C31D06-29D2-E445-969B-13082533F1C0}" dt="2026-02-06T09:52:45.269" v="44"/>
          <ac:spMkLst>
            <pc:docMk/>
            <pc:sldMk cId="55663465" sldId="333"/>
            <ac:spMk id="9" creationId="{08CBF102-08F4-115B-7EE5-6B7FCDF6CBC6}"/>
          </ac:spMkLst>
        </pc:spChg>
        <pc:spChg chg="add del mod">
          <ac:chgData name="Airo Kirsi" userId="S::kirsi.airo@pirha.fi::881c103b-1b28-4c00-9865-e0a15d88653a" providerId="AD" clId="Web-{E0C31D06-29D2-E445-969B-13082533F1C0}" dt="2026-02-06T09:52:28.300" v="39"/>
          <ac:spMkLst>
            <pc:docMk/>
            <pc:sldMk cId="55663465" sldId="333"/>
            <ac:spMk id="10" creationId="{3D679E76-2787-D0E1-5272-16AEEED67D50}"/>
          </ac:spMkLst>
        </pc:spChg>
        <pc:spChg chg="mod">
          <ac:chgData name="Airo Kirsi" userId="S::kirsi.airo@pirha.fi::881c103b-1b28-4c00-9865-e0a15d88653a" providerId="AD" clId="Web-{E0C31D06-29D2-E445-969B-13082533F1C0}" dt="2026-02-06T10:03:19.031" v="96" actId="1076"/>
          <ac:spMkLst>
            <pc:docMk/>
            <pc:sldMk cId="55663465" sldId="333"/>
            <ac:spMk id="11" creationId="{D32E6C86-7206-D507-B9BA-5C303E72844B}"/>
          </ac:spMkLst>
        </pc:spChg>
        <pc:spChg chg="mod">
          <ac:chgData name="Airo Kirsi" userId="S::kirsi.airo@pirha.fi::881c103b-1b28-4c00-9865-e0a15d88653a" providerId="AD" clId="Web-{E0C31D06-29D2-E445-969B-13082533F1C0}" dt="2026-02-06T10:03:07.499" v="95" actId="1076"/>
          <ac:spMkLst>
            <pc:docMk/>
            <pc:sldMk cId="55663465" sldId="333"/>
            <ac:spMk id="12" creationId="{7A7360D0-A9EE-8DF9-A09B-080F0EEEBAE4}"/>
          </ac:spMkLst>
        </pc:spChg>
        <pc:spChg chg="add del mod">
          <ac:chgData name="Airo Kirsi" userId="S::kirsi.airo@pirha.fi::881c103b-1b28-4c00-9865-e0a15d88653a" providerId="AD" clId="Web-{E0C31D06-29D2-E445-969B-13082533F1C0}" dt="2026-02-06T09:53:00.566" v="46"/>
          <ac:spMkLst>
            <pc:docMk/>
            <pc:sldMk cId="55663465" sldId="333"/>
            <ac:spMk id="14" creationId="{5E5D42DD-12B3-F639-BF79-2E3EA8AEE34E}"/>
          </ac:spMkLst>
        </pc:spChg>
        <pc:spChg chg="add mod">
          <ac:chgData name="Airo Kirsi" userId="S::kirsi.airo@pirha.fi::881c103b-1b28-4c00-9865-e0a15d88653a" providerId="AD" clId="Web-{E0C31D06-29D2-E445-969B-13082533F1C0}" dt="2026-02-06T10:03:36.172" v="98" actId="1076"/>
          <ac:spMkLst>
            <pc:docMk/>
            <pc:sldMk cId="55663465" sldId="333"/>
            <ac:spMk id="15" creationId="{6B893C08-376F-70FF-F70C-1EB23BC226C8}"/>
          </ac:spMkLst>
        </pc:spChg>
        <pc:spChg chg="add mod">
          <ac:chgData name="Airo Kirsi" userId="S::kirsi.airo@pirha.fi::881c103b-1b28-4c00-9865-e0a15d88653a" providerId="AD" clId="Web-{E0C31D06-29D2-E445-969B-13082533F1C0}" dt="2026-02-06T10:04:32.955" v="99" actId="1076"/>
          <ac:spMkLst>
            <pc:docMk/>
            <pc:sldMk cId="55663465" sldId="333"/>
            <ac:spMk id="16" creationId="{966E1A97-AFEB-CF95-F2EE-60FEF03B308E}"/>
          </ac:spMkLst>
        </pc:spChg>
        <pc:picChg chg="add del mod ord modCrop">
          <ac:chgData name="Airo Kirsi" userId="S::kirsi.airo@pirha.fi::881c103b-1b28-4c00-9865-e0a15d88653a" providerId="AD" clId="Web-{E0C31D06-29D2-E445-969B-13082533F1C0}" dt="2026-02-06T09:56:39.380" v="58"/>
          <ac:picMkLst>
            <pc:docMk/>
            <pc:sldMk cId="55663465" sldId="333"/>
            <ac:picMk id="4" creationId="{F93A275A-2369-4398-28B0-CA73D81DEFEB}"/>
          </ac:picMkLst>
        </pc:picChg>
      </pc:sldChg>
      <pc:sldChg chg="modNotes">
        <pc:chgData name="Airo Kirsi" userId="S::kirsi.airo@pirha.fi::881c103b-1b28-4c00-9865-e0a15d88653a" providerId="AD" clId="Web-{E0C31D06-29D2-E445-969B-13082533F1C0}" dt="2026-02-06T11:21:10.925" v="825"/>
        <pc:sldMkLst>
          <pc:docMk/>
          <pc:sldMk cId="3046584169" sldId="334"/>
        </pc:sldMkLst>
      </pc:sldChg>
      <pc:sldChg chg="delSp modSp">
        <pc:chgData name="Airo Kirsi" userId="S::kirsi.airo@pirha.fi::881c103b-1b28-4c00-9865-e0a15d88653a" providerId="AD" clId="Web-{E0C31D06-29D2-E445-969B-13082533F1C0}" dt="2026-02-06T12:08:34.200" v="1307" actId="20577"/>
        <pc:sldMkLst>
          <pc:docMk/>
          <pc:sldMk cId="1795811924" sldId="335"/>
        </pc:sldMkLst>
        <pc:spChg chg="mod">
          <ac:chgData name="Airo Kirsi" userId="S::kirsi.airo@pirha.fi::881c103b-1b28-4c00-9865-e0a15d88653a" providerId="AD" clId="Web-{E0C31D06-29D2-E445-969B-13082533F1C0}" dt="2026-02-06T12:08:34.200" v="1307" actId="20577"/>
          <ac:spMkLst>
            <pc:docMk/>
            <pc:sldMk cId="1795811924" sldId="335"/>
            <ac:spMk id="2" creationId="{1538CC62-FDC0-2BE6-B97E-CAB15CE774E6}"/>
          </ac:spMkLst>
        </pc:spChg>
        <pc:spChg chg="del">
          <ac:chgData name="Airo Kirsi" userId="S::kirsi.airo@pirha.fi::881c103b-1b28-4c00-9865-e0a15d88653a" providerId="AD" clId="Web-{E0C31D06-29D2-E445-969B-13082533F1C0}" dt="2026-02-06T11:51:29.803" v="1098"/>
          <ac:spMkLst>
            <pc:docMk/>
            <pc:sldMk cId="1795811924" sldId="335"/>
            <ac:spMk id="3" creationId="{AF57861B-752F-87A1-A237-46222828BC14}"/>
          </ac:spMkLst>
        </pc:spChg>
        <pc:spChg chg="mod">
          <ac:chgData name="Airo Kirsi" userId="S::kirsi.airo@pirha.fi::881c103b-1b28-4c00-9865-e0a15d88653a" providerId="AD" clId="Web-{E0C31D06-29D2-E445-969B-13082533F1C0}" dt="2026-02-06T12:07:01.601" v="1305" actId="1076"/>
          <ac:spMkLst>
            <pc:docMk/>
            <pc:sldMk cId="1795811924" sldId="335"/>
            <ac:spMk id="4" creationId="{37767E0F-DCF4-09EB-B0C0-4344024559E6}"/>
          </ac:spMkLst>
        </pc:spChg>
        <pc:spChg chg="del">
          <ac:chgData name="Airo Kirsi" userId="S::kirsi.airo@pirha.fi::881c103b-1b28-4c00-9865-e0a15d88653a" providerId="AD" clId="Web-{E0C31D06-29D2-E445-969B-13082533F1C0}" dt="2026-02-06T12:00:20.091" v="1249"/>
          <ac:spMkLst>
            <pc:docMk/>
            <pc:sldMk cId="1795811924" sldId="335"/>
            <ac:spMk id="5" creationId="{6F9DCB65-DF8F-67F5-58B4-42C71068473C}"/>
          </ac:spMkLst>
        </pc:spChg>
        <pc:spChg chg="del">
          <ac:chgData name="Airo Kirsi" userId="S::kirsi.airo@pirha.fi::881c103b-1b28-4c00-9865-e0a15d88653a" providerId="AD" clId="Web-{E0C31D06-29D2-E445-969B-13082533F1C0}" dt="2026-02-06T12:00:26.654" v="1250"/>
          <ac:spMkLst>
            <pc:docMk/>
            <pc:sldMk cId="1795811924" sldId="335"/>
            <ac:spMk id="6" creationId="{AAD4DEDA-FD93-00F4-69E1-B402B5926AE6}"/>
          </ac:spMkLst>
        </pc:spChg>
      </pc:sldChg>
      <pc:sldChg chg="modSp">
        <pc:chgData name="Airo Kirsi" userId="S::kirsi.airo@pirha.fi::881c103b-1b28-4c00-9865-e0a15d88653a" providerId="AD" clId="Web-{E0C31D06-29D2-E445-969B-13082533F1C0}" dt="2026-02-06T12:09:45.750" v="1309" actId="20577"/>
        <pc:sldMkLst>
          <pc:docMk/>
          <pc:sldMk cId="3030662346" sldId="336"/>
        </pc:sldMkLst>
        <pc:spChg chg="mod">
          <ac:chgData name="Airo Kirsi" userId="S::kirsi.airo@pirha.fi::881c103b-1b28-4c00-9865-e0a15d88653a" providerId="AD" clId="Web-{E0C31D06-29D2-E445-969B-13082533F1C0}" dt="2026-02-06T12:09:45.750" v="1309" actId="20577"/>
          <ac:spMkLst>
            <pc:docMk/>
            <pc:sldMk cId="3030662346" sldId="336"/>
            <ac:spMk id="6" creationId="{2CFC9D3C-03C9-3D4F-9FFA-C3F09FAEC775}"/>
          </ac:spMkLst>
        </pc:spChg>
      </pc:sldChg>
      <pc:sldChg chg="modSp">
        <pc:chgData name="Airo Kirsi" userId="S::kirsi.airo@pirha.fi::881c103b-1b28-4c00-9865-e0a15d88653a" providerId="AD" clId="Web-{E0C31D06-29D2-E445-969B-13082533F1C0}" dt="2026-02-06T11:55:19.898" v="1129" actId="14100"/>
        <pc:sldMkLst>
          <pc:docMk/>
          <pc:sldMk cId="3897859803" sldId="338"/>
        </pc:sldMkLst>
        <pc:spChg chg="mod">
          <ac:chgData name="Airo Kirsi" userId="S::kirsi.airo@pirha.fi::881c103b-1b28-4c00-9865-e0a15d88653a" providerId="AD" clId="Web-{E0C31D06-29D2-E445-969B-13082533F1C0}" dt="2026-02-06T11:55:19.898" v="1129" actId="14100"/>
          <ac:spMkLst>
            <pc:docMk/>
            <pc:sldMk cId="3897859803" sldId="338"/>
            <ac:spMk id="15" creationId="{07B1EC6D-C1FB-3E43-9EF2-05020ABFEA13}"/>
          </ac:spMkLst>
        </pc:spChg>
      </pc:sldChg>
    </pc:docChg>
  </pc:docChgLst>
  <pc:docChgLst>
    <pc:chgData name="Vuomajoki Maija" userId="4ae0936c-3f3c-4093-a1fb-4cebebbdb9dc" providerId="ADAL" clId="{94E0CEBD-A2B6-4949-A430-A7E63ADCA3C2}"/>
    <pc:docChg chg="undo custSel addSld delSld modSld sldOrd delMainMaster">
      <pc:chgData name="Vuomajoki Maija" userId="4ae0936c-3f3c-4093-a1fb-4cebebbdb9dc" providerId="ADAL" clId="{94E0CEBD-A2B6-4949-A430-A7E63ADCA3C2}" dt="2026-02-06T12:17:58.434" v="14017" actId="20577"/>
      <pc:docMkLst>
        <pc:docMk/>
      </pc:docMkLst>
      <pc:sldChg chg="modSp mod">
        <pc:chgData name="Vuomajoki Maija" userId="4ae0936c-3f3c-4093-a1fb-4cebebbdb9dc" providerId="ADAL" clId="{94E0CEBD-A2B6-4949-A430-A7E63ADCA3C2}" dt="2026-02-05T15:09:26.526" v="9609" actId="20577"/>
        <pc:sldMkLst>
          <pc:docMk/>
          <pc:sldMk cId="2530766053" sldId="284"/>
        </pc:sldMkLst>
        <pc:spChg chg="mod">
          <ac:chgData name="Vuomajoki Maija" userId="4ae0936c-3f3c-4093-a1fb-4cebebbdb9dc" providerId="ADAL" clId="{94E0CEBD-A2B6-4949-A430-A7E63ADCA3C2}" dt="2026-02-05T15:09:26.526" v="9609" actId="20577"/>
          <ac:spMkLst>
            <pc:docMk/>
            <pc:sldMk cId="2530766053" sldId="284"/>
            <ac:spMk id="7" creationId="{00000000-0000-0000-0000-000000000000}"/>
          </ac:spMkLst>
        </pc:spChg>
      </pc:sldChg>
      <pc:sldChg chg="modSp mod">
        <pc:chgData name="Vuomajoki Maija" userId="4ae0936c-3f3c-4093-a1fb-4cebebbdb9dc" providerId="ADAL" clId="{94E0CEBD-A2B6-4949-A430-A7E63ADCA3C2}" dt="2026-02-06T10:08:47.179" v="11956" actId="255"/>
        <pc:sldMkLst>
          <pc:docMk/>
          <pc:sldMk cId="2354603698" sldId="288"/>
        </pc:sldMkLst>
        <pc:spChg chg="mod">
          <ac:chgData name="Vuomajoki Maija" userId="4ae0936c-3f3c-4093-a1fb-4cebebbdb9dc" providerId="ADAL" clId="{94E0CEBD-A2B6-4949-A430-A7E63ADCA3C2}" dt="2026-02-06T10:08:47.179" v="11956" actId="255"/>
          <ac:spMkLst>
            <pc:docMk/>
            <pc:sldMk cId="2354603698" sldId="288"/>
            <ac:spMk id="3" creationId="{903AF556-C4B0-2581-C87A-17570C5B9BE6}"/>
          </ac:spMkLst>
        </pc:spChg>
        <pc:spChg chg="mod">
          <ac:chgData name="Vuomajoki Maija" userId="4ae0936c-3f3c-4093-a1fb-4cebebbdb9dc" providerId="ADAL" clId="{94E0CEBD-A2B6-4949-A430-A7E63ADCA3C2}" dt="2026-02-05T07:56:20.298" v="8" actId="20577"/>
          <ac:spMkLst>
            <pc:docMk/>
            <pc:sldMk cId="2354603698" sldId="288"/>
            <ac:spMk id="7" creationId="{129A9108-D180-4E1D-9721-4AB61420034D}"/>
          </ac:spMkLst>
        </pc:spChg>
      </pc:sldChg>
      <pc:sldChg chg="addSp delSp modSp del mod ord">
        <pc:chgData name="Vuomajoki Maija" userId="4ae0936c-3f3c-4093-a1fb-4cebebbdb9dc" providerId="ADAL" clId="{94E0CEBD-A2B6-4949-A430-A7E63ADCA3C2}" dt="2026-02-05T14:41:05.392" v="8388" actId="2696"/>
        <pc:sldMkLst>
          <pc:docMk/>
          <pc:sldMk cId="1873259326" sldId="289"/>
        </pc:sldMkLst>
        <pc:spChg chg="mod">
          <ac:chgData name="Vuomajoki Maija" userId="4ae0936c-3f3c-4093-a1fb-4cebebbdb9dc" providerId="ADAL" clId="{94E0CEBD-A2B6-4949-A430-A7E63ADCA3C2}" dt="2026-02-05T14:39:30.488" v="8342" actId="21"/>
          <ac:spMkLst>
            <pc:docMk/>
            <pc:sldMk cId="1873259326" sldId="289"/>
            <ac:spMk id="2" creationId="{3C2E0E64-9706-5F7D-16D3-80E3EC5F31E4}"/>
          </ac:spMkLst>
        </pc:spChg>
        <pc:spChg chg="mod">
          <ac:chgData name="Vuomajoki Maija" userId="4ae0936c-3f3c-4093-a1fb-4cebebbdb9dc" providerId="ADAL" clId="{94E0CEBD-A2B6-4949-A430-A7E63ADCA3C2}" dt="2026-02-05T14:40:59.533" v="8387" actId="21"/>
          <ac:spMkLst>
            <pc:docMk/>
            <pc:sldMk cId="1873259326" sldId="289"/>
            <ac:spMk id="3" creationId="{87BC9422-A40D-9A39-F197-5FB24D32F9FB}"/>
          </ac:spMkLst>
        </pc:spChg>
        <pc:spChg chg="add del">
          <ac:chgData name="Vuomajoki Maija" userId="4ae0936c-3f3c-4093-a1fb-4cebebbdb9dc" providerId="ADAL" clId="{94E0CEBD-A2B6-4949-A430-A7E63ADCA3C2}" dt="2026-02-05T14:40:37.760" v="8373" actId="22"/>
          <ac:spMkLst>
            <pc:docMk/>
            <pc:sldMk cId="1873259326" sldId="289"/>
            <ac:spMk id="5" creationId="{EA3A986F-EC70-0066-C8B0-025CF7D86434}"/>
          </ac:spMkLst>
        </pc:spChg>
      </pc:sldChg>
      <pc:sldChg chg="del ord">
        <pc:chgData name="Vuomajoki Maija" userId="4ae0936c-3f3c-4093-a1fb-4cebebbdb9dc" providerId="ADAL" clId="{94E0CEBD-A2B6-4949-A430-A7E63ADCA3C2}" dt="2026-02-06T10:10:54.894" v="12014" actId="2696"/>
        <pc:sldMkLst>
          <pc:docMk/>
          <pc:sldMk cId="2551847824" sldId="291"/>
        </pc:sldMkLst>
      </pc:sldChg>
      <pc:sldChg chg="del ord">
        <pc:chgData name="Vuomajoki Maija" userId="4ae0936c-3f3c-4093-a1fb-4cebebbdb9dc" providerId="ADAL" clId="{94E0CEBD-A2B6-4949-A430-A7E63ADCA3C2}" dt="2026-02-06T10:10:47.391" v="12012" actId="2696"/>
        <pc:sldMkLst>
          <pc:docMk/>
          <pc:sldMk cId="618310347" sldId="297"/>
        </pc:sldMkLst>
      </pc:sldChg>
      <pc:sldChg chg="del ord">
        <pc:chgData name="Vuomajoki Maija" userId="4ae0936c-3f3c-4093-a1fb-4cebebbdb9dc" providerId="ADAL" clId="{94E0CEBD-A2B6-4949-A430-A7E63ADCA3C2}" dt="2026-02-06T10:10:41.885" v="12011" actId="2696"/>
        <pc:sldMkLst>
          <pc:docMk/>
          <pc:sldMk cId="1418196683" sldId="298"/>
        </pc:sldMkLst>
      </pc:sldChg>
      <pc:sldChg chg="modSp mod modNotesTx">
        <pc:chgData name="Vuomajoki Maija" userId="4ae0936c-3f3c-4093-a1fb-4cebebbdb9dc" providerId="ADAL" clId="{94E0CEBD-A2B6-4949-A430-A7E63ADCA3C2}" dt="2026-02-06T11:57:07.911" v="14012" actId="14100"/>
        <pc:sldMkLst>
          <pc:docMk/>
          <pc:sldMk cId="2324132399" sldId="301"/>
        </pc:sldMkLst>
        <pc:spChg chg="mod">
          <ac:chgData name="Vuomajoki Maija" userId="4ae0936c-3f3c-4093-a1fb-4cebebbdb9dc" providerId="ADAL" clId="{94E0CEBD-A2B6-4949-A430-A7E63ADCA3C2}" dt="2026-02-06T11:57:07.911" v="14012" actId="14100"/>
          <ac:spMkLst>
            <pc:docMk/>
            <pc:sldMk cId="2324132399" sldId="301"/>
            <ac:spMk id="5" creationId="{90499B7D-202C-F6C8-4D8D-0312B353E8AE}"/>
          </ac:spMkLst>
        </pc:spChg>
      </pc:sldChg>
      <pc:sldChg chg="addSp delSp modSp mod setBg modClrScheme chgLayout modNotesTx">
        <pc:chgData name="Vuomajoki Maija" userId="4ae0936c-3f3c-4093-a1fb-4cebebbdb9dc" providerId="ADAL" clId="{94E0CEBD-A2B6-4949-A430-A7E63ADCA3C2}" dt="2026-02-06T12:17:58.434" v="14017" actId="20577"/>
        <pc:sldMkLst>
          <pc:docMk/>
          <pc:sldMk cId="23493839" sldId="302"/>
        </pc:sldMkLst>
        <pc:spChg chg="add del mod">
          <ac:chgData name="Vuomajoki Maija" userId="4ae0936c-3f3c-4093-a1fb-4cebebbdb9dc" providerId="ADAL" clId="{94E0CEBD-A2B6-4949-A430-A7E63ADCA3C2}" dt="2026-02-06T09:06:47.670" v="11771" actId="478"/>
          <ac:spMkLst>
            <pc:docMk/>
            <pc:sldMk cId="23493839" sldId="302"/>
            <ac:spMk id="3" creationId="{61B6A86F-B70F-253E-7480-3F892AF3B773}"/>
          </ac:spMkLst>
        </pc:spChg>
        <pc:spChg chg="add del">
          <ac:chgData name="Vuomajoki Maija" userId="4ae0936c-3f3c-4093-a1fb-4cebebbdb9dc" providerId="ADAL" clId="{94E0CEBD-A2B6-4949-A430-A7E63ADCA3C2}" dt="2026-02-06T09:06:35.656" v="11768" actId="11529"/>
          <ac:spMkLst>
            <pc:docMk/>
            <pc:sldMk cId="23493839" sldId="302"/>
            <ac:spMk id="4" creationId="{DA902FA1-AC52-51A7-94E5-E520D1853B17}"/>
          </ac:spMkLst>
        </pc:spChg>
        <pc:spChg chg="add del mod">
          <ac:chgData name="Vuomajoki Maija" userId="4ae0936c-3f3c-4093-a1fb-4cebebbdb9dc" providerId="ADAL" clId="{94E0CEBD-A2B6-4949-A430-A7E63ADCA3C2}" dt="2026-02-06T09:06:34.930" v="11767"/>
          <ac:spMkLst>
            <pc:docMk/>
            <pc:sldMk cId="23493839" sldId="302"/>
            <ac:spMk id="5" creationId="{5D83C355-2465-2784-627B-11691F7614A9}"/>
          </ac:spMkLst>
        </pc:spChg>
        <pc:spChg chg="add del">
          <ac:chgData name="Vuomajoki Maija" userId="4ae0936c-3f3c-4093-a1fb-4cebebbdb9dc" providerId="ADAL" clId="{94E0CEBD-A2B6-4949-A430-A7E63ADCA3C2}" dt="2026-02-06T09:06:43.751" v="11770" actId="11529"/>
          <ac:spMkLst>
            <pc:docMk/>
            <pc:sldMk cId="23493839" sldId="302"/>
            <ac:spMk id="6" creationId="{98C38977-4023-17C8-A604-F020C4BF3D6E}"/>
          </ac:spMkLst>
        </pc:spChg>
        <pc:spChg chg="add mod">
          <ac:chgData name="Vuomajoki Maija" userId="4ae0936c-3f3c-4093-a1fb-4cebebbdb9dc" providerId="ADAL" clId="{94E0CEBD-A2B6-4949-A430-A7E63ADCA3C2}" dt="2026-02-06T11:22:57.688" v="13441" actId="2710"/>
          <ac:spMkLst>
            <pc:docMk/>
            <pc:sldMk cId="23493839" sldId="302"/>
            <ac:spMk id="7" creationId="{CB900D32-C08B-FC00-321B-2EB324E11E5D}"/>
          </ac:spMkLst>
        </pc:spChg>
        <pc:spChg chg="add del mod">
          <ac:chgData name="Vuomajoki Maija" userId="4ae0936c-3f3c-4093-a1fb-4cebebbdb9dc" providerId="ADAL" clId="{94E0CEBD-A2B6-4949-A430-A7E63ADCA3C2}" dt="2026-02-06T09:07:24.507" v="11775" actId="478"/>
          <ac:spMkLst>
            <pc:docMk/>
            <pc:sldMk cId="23493839" sldId="302"/>
            <ac:spMk id="9" creationId="{12E28717-E64E-C0BF-2F3E-BEA0180663A2}"/>
          </ac:spMkLst>
        </pc:spChg>
        <pc:spChg chg="mod">
          <ac:chgData name="Vuomajoki Maija" userId="4ae0936c-3f3c-4093-a1fb-4cebebbdb9dc" providerId="ADAL" clId="{94E0CEBD-A2B6-4949-A430-A7E63ADCA3C2}" dt="2026-02-06T09:04:09.059" v="11748" actId="26606"/>
          <ac:spMkLst>
            <pc:docMk/>
            <pc:sldMk cId="23493839" sldId="302"/>
            <ac:spMk id="17" creationId="{6FE0D71C-2F5B-9AA9-BBD3-46913DE5D1D5}"/>
          </ac:spMkLst>
        </pc:spChg>
        <pc:spChg chg="del mod">
          <ac:chgData name="Vuomajoki Maija" userId="4ae0936c-3f3c-4093-a1fb-4cebebbdb9dc" providerId="ADAL" clId="{94E0CEBD-A2B6-4949-A430-A7E63ADCA3C2}" dt="2026-02-06T09:05:29.066" v="11754" actId="21"/>
          <ac:spMkLst>
            <pc:docMk/>
            <pc:sldMk cId="23493839" sldId="302"/>
            <ac:spMk id="18" creationId="{5D83C355-2465-2784-627B-11691F7614A9}"/>
          </ac:spMkLst>
        </pc:spChg>
        <pc:picChg chg="mod">
          <ac:chgData name="Vuomajoki Maija" userId="4ae0936c-3f3c-4093-a1fb-4cebebbdb9dc" providerId="ADAL" clId="{94E0CEBD-A2B6-4949-A430-A7E63ADCA3C2}" dt="2026-02-06T09:04:09.059" v="11748" actId="26606"/>
          <ac:picMkLst>
            <pc:docMk/>
            <pc:sldMk cId="23493839" sldId="302"/>
            <ac:picMk id="8" creationId="{1BAEDD07-73B7-1D05-B5AA-E21EBA6CC6A4}"/>
          </ac:picMkLst>
        </pc:picChg>
      </pc:sldChg>
      <pc:sldChg chg="del">
        <pc:chgData name="Vuomajoki Maija" userId="4ae0936c-3f3c-4093-a1fb-4cebebbdb9dc" providerId="ADAL" clId="{94E0CEBD-A2B6-4949-A430-A7E63ADCA3C2}" dt="2026-02-05T14:48:20.102" v="8520" actId="2696"/>
        <pc:sldMkLst>
          <pc:docMk/>
          <pc:sldMk cId="1822441634" sldId="303"/>
        </pc:sldMkLst>
      </pc:sldChg>
      <pc:sldChg chg="del ord">
        <pc:chgData name="Vuomajoki Maija" userId="4ae0936c-3f3c-4093-a1fb-4cebebbdb9dc" providerId="ADAL" clId="{94E0CEBD-A2B6-4949-A430-A7E63ADCA3C2}" dt="2026-02-06T10:10:31.974" v="12008" actId="2696"/>
        <pc:sldMkLst>
          <pc:docMk/>
          <pc:sldMk cId="3062732094" sldId="304"/>
        </pc:sldMkLst>
      </pc:sldChg>
      <pc:sldChg chg="del">
        <pc:chgData name="Vuomajoki Maija" userId="4ae0936c-3f3c-4093-a1fb-4cebebbdb9dc" providerId="ADAL" clId="{94E0CEBD-A2B6-4949-A430-A7E63ADCA3C2}" dt="2026-02-05T14:48:15.287" v="8519" actId="2696"/>
        <pc:sldMkLst>
          <pc:docMk/>
          <pc:sldMk cId="1274048135" sldId="305"/>
        </pc:sldMkLst>
      </pc:sldChg>
      <pc:sldChg chg="del">
        <pc:chgData name="Vuomajoki Maija" userId="4ae0936c-3f3c-4093-a1fb-4cebebbdb9dc" providerId="ADAL" clId="{94E0CEBD-A2B6-4949-A430-A7E63ADCA3C2}" dt="2026-02-05T14:48:25.322" v="8521" actId="2696"/>
        <pc:sldMkLst>
          <pc:docMk/>
          <pc:sldMk cId="2713419664" sldId="306"/>
        </pc:sldMkLst>
      </pc:sldChg>
      <pc:sldChg chg="addSp delSp modSp mod ord setBg modClrScheme chgLayout modNotesTx">
        <pc:chgData name="Vuomajoki Maija" userId="4ae0936c-3f3c-4093-a1fb-4cebebbdb9dc" providerId="ADAL" clId="{94E0CEBD-A2B6-4949-A430-A7E63ADCA3C2}" dt="2026-02-06T11:26:58.563" v="13621"/>
        <pc:sldMkLst>
          <pc:docMk/>
          <pc:sldMk cId="3658617568" sldId="314"/>
        </pc:sldMkLst>
        <pc:spChg chg="mod ord">
          <ac:chgData name="Vuomajoki Maija" userId="4ae0936c-3f3c-4093-a1fb-4cebebbdb9dc" providerId="ADAL" clId="{94E0CEBD-A2B6-4949-A430-A7E63ADCA3C2}" dt="2026-02-06T09:02:14.092" v="11745" actId="700"/>
          <ac:spMkLst>
            <pc:docMk/>
            <pc:sldMk cId="3658617568" sldId="314"/>
            <ac:spMk id="2" creationId="{B8C4759E-06A6-C065-8690-205C2163E863}"/>
          </ac:spMkLst>
        </pc:spChg>
        <pc:spChg chg="mod ord">
          <ac:chgData name="Vuomajoki Maija" userId="4ae0936c-3f3c-4093-a1fb-4cebebbdb9dc" providerId="ADAL" clId="{94E0CEBD-A2B6-4949-A430-A7E63ADCA3C2}" dt="2026-02-06T11:21:42.909" v="13439" actId="403"/>
          <ac:spMkLst>
            <pc:docMk/>
            <pc:sldMk cId="3658617568" sldId="314"/>
            <ac:spMk id="3" creationId="{110930BF-15EB-6089-98C7-307AB224EAB0}"/>
          </ac:spMkLst>
        </pc:spChg>
        <pc:spChg chg="add del mod ord">
          <ac:chgData name="Vuomajoki Maija" userId="4ae0936c-3f3c-4093-a1fb-4cebebbdb9dc" providerId="ADAL" clId="{94E0CEBD-A2B6-4949-A430-A7E63ADCA3C2}" dt="2026-02-06T09:03:29.345" v="11746" actId="931"/>
          <ac:spMkLst>
            <pc:docMk/>
            <pc:sldMk cId="3658617568" sldId="314"/>
            <ac:spMk id="4" creationId="{ED2CC04A-0C84-4ED0-5D52-FC7C6912346B}"/>
          </ac:spMkLst>
        </pc:spChg>
        <pc:picChg chg="add mod">
          <ac:chgData name="Vuomajoki Maija" userId="4ae0936c-3f3c-4093-a1fb-4cebebbdb9dc" providerId="ADAL" clId="{94E0CEBD-A2B6-4949-A430-A7E63ADCA3C2}" dt="2026-02-06T09:03:29.345" v="11746" actId="931"/>
          <ac:picMkLst>
            <pc:docMk/>
            <pc:sldMk cId="3658617568" sldId="314"/>
            <ac:picMk id="6" creationId="{615EC407-D650-A3C0-721B-B8F3D7534A00}"/>
          </ac:picMkLst>
        </pc:picChg>
      </pc:sldChg>
      <pc:sldChg chg="modSp mod ord setBg">
        <pc:chgData name="Vuomajoki Maija" userId="4ae0936c-3f3c-4093-a1fb-4cebebbdb9dc" providerId="ADAL" clId="{94E0CEBD-A2B6-4949-A430-A7E63ADCA3C2}" dt="2026-02-06T11:26:22.421" v="13620" actId="20577"/>
        <pc:sldMkLst>
          <pc:docMk/>
          <pc:sldMk cId="1888544496" sldId="315"/>
        </pc:sldMkLst>
        <pc:spChg chg="mod">
          <ac:chgData name="Vuomajoki Maija" userId="4ae0936c-3f3c-4093-a1fb-4cebebbdb9dc" providerId="ADAL" clId="{94E0CEBD-A2B6-4949-A430-A7E63ADCA3C2}" dt="2026-02-06T11:26:22.421" v="13620" actId="20577"/>
          <ac:spMkLst>
            <pc:docMk/>
            <pc:sldMk cId="1888544496" sldId="315"/>
            <ac:spMk id="5" creationId="{3863D177-5DFE-99D0-5E68-8FB59E189207}"/>
          </ac:spMkLst>
        </pc:spChg>
      </pc:sldChg>
      <pc:sldChg chg="addSp delSp modSp mod modClrScheme chgLayout">
        <pc:chgData name="Vuomajoki Maija" userId="4ae0936c-3f3c-4093-a1fb-4cebebbdb9dc" providerId="ADAL" clId="{94E0CEBD-A2B6-4949-A430-A7E63ADCA3C2}" dt="2026-02-06T11:31:38.259" v="13660" actId="20577"/>
        <pc:sldMkLst>
          <pc:docMk/>
          <pc:sldMk cId="2700702406" sldId="316"/>
        </pc:sldMkLst>
        <pc:spChg chg="mod">
          <ac:chgData name="Vuomajoki Maija" userId="4ae0936c-3f3c-4093-a1fb-4cebebbdb9dc" providerId="ADAL" clId="{94E0CEBD-A2B6-4949-A430-A7E63ADCA3C2}" dt="2026-02-06T11:31:38.259" v="13660" actId="20577"/>
          <ac:spMkLst>
            <pc:docMk/>
            <pc:sldMk cId="2700702406" sldId="316"/>
            <ac:spMk id="2" creationId="{3DB09650-111B-4D97-6969-A8B4976AC15F}"/>
          </ac:spMkLst>
        </pc:spChg>
        <pc:spChg chg="mod">
          <ac:chgData name="Vuomajoki Maija" userId="4ae0936c-3f3c-4093-a1fb-4cebebbdb9dc" providerId="ADAL" clId="{94E0CEBD-A2B6-4949-A430-A7E63ADCA3C2}" dt="2026-02-06T10:19:29.811" v="12182" actId="20577"/>
          <ac:spMkLst>
            <pc:docMk/>
            <pc:sldMk cId="2700702406" sldId="316"/>
            <ac:spMk id="3" creationId="{3C3FB4FD-B6F3-4DA6-094A-EF6CDDC9AC57}"/>
          </ac:spMkLst>
        </pc:spChg>
        <pc:spChg chg="add del mod">
          <ac:chgData name="Vuomajoki Maija" userId="4ae0936c-3f3c-4093-a1fb-4cebebbdb9dc" providerId="ADAL" clId="{94E0CEBD-A2B6-4949-A430-A7E63ADCA3C2}" dt="2026-02-06T07:00:11.382" v="11052" actId="931"/>
          <ac:spMkLst>
            <pc:docMk/>
            <pc:sldMk cId="2700702406" sldId="316"/>
            <ac:spMk id="8" creationId="{19D51D80-8E79-FC4C-C660-C2E56B096E07}"/>
          </ac:spMkLst>
        </pc:spChg>
        <pc:graphicFrameChg chg="add del modGraphic">
          <ac:chgData name="Vuomajoki Maija" userId="4ae0936c-3f3c-4093-a1fb-4cebebbdb9dc" providerId="ADAL" clId="{94E0CEBD-A2B6-4949-A430-A7E63ADCA3C2}" dt="2026-02-06T10:31:41.911" v="12207" actId="27309"/>
          <ac:graphicFrameMkLst>
            <pc:docMk/>
            <pc:sldMk cId="2700702406" sldId="316"/>
            <ac:graphicFrameMk id="6" creationId="{2B61225A-1FC4-BAFA-DB1D-8C5FF3D71A60}"/>
          </ac:graphicFrameMkLst>
        </pc:graphicFrameChg>
        <pc:picChg chg="add mod">
          <ac:chgData name="Vuomajoki Maija" userId="4ae0936c-3f3c-4093-a1fb-4cebebbdb9dc" providerId="ADAL" clId="{94E0CEBD-A2B6-4949-A430-A7E63ADCA3C2}" dt="2026-02-06T07:00:29.078" v="11055" actId="26606"/>
          <ac:picMkLst>
            <pc:docMk/>
            <pc:sldMk cId="2700702406" sldId="316"/>
            <ac:picMk id="5" creationId="{7395D5D1-93AD-E293-1D4D-40090A892C2E}"/>
          </ac:picMkLst>
        </pc:picChg>
      </pc:sldChg>
      <pc:sldChg chg="addSp delSp modSp mod ord modClrScheme chgLayout modNotesTx">
        <pc:chgData name="Vuomajoki Maija" userId="4ae0936c-3f3c-4093-a1fb-4cebebbdb9dc" providerId="ADAL" clId="{94E0CEBD-A2B6-4949-A430-A7E63ADCA3C2}" dt="2026-02-06T12:17:35.768" v="14016" actId="20577"/>
        <pc:sldMkLst>
          <pc:docMk/>
          <pc:sldMk cId="2891400111" sldId="317"/>
        </pc:sldMkLst>
        <pc:spChg chg="mod ord">
          <ac:chgData name="Vuomajoki Maija" userId="4ae0936c-3f3c-4093-a1fb-4cebebbdb9dc" providerId="ADAL" clId="{94E0CEBD-A2B6-4949-A430-A7E63ADCA3C2}" dt="2026-02-06T10:54:38.470" v="12735" actId="20577"/>
          <ac:spMkLst>
            <pc:docMk/>
            <pc:sldMk cId="2891400111" sldId="317"/>
            <ac:spMk id="2" creationId="{42E6BD46-A61A-ED4C-B892-E80DF07C669C}"/>
          </ac:spMkLst>
        </pc:spChg>
        <pc:spChg chg="add del mod ord">
          <ac:chgData name="Vuomajoki Maija" userId="4ae0936c-3f3c-4093-a1fb-4cebebbdb9dc" providerId="ADAL" clId="{94E0CEBD-A2B6-4949-A430-A7E63ADCA3C2}" dt="2026-02-06T08:48:30.916" v="11423" actId="478"/>
          <ac:spMkLst>
            <pc:docMk/>
            <pc:sldMk cId="2891400111" sldId="317"/>
            <ac:spMk id="3" creationId="{57B25939-5C16-B558-FDFE-F8CD3ED77306}"/>
          </ac:spMkLst>
        </pc:spChg>
        <pc:spChg chg="add del mod ord">
          <ac:chgData name="Vuomajoki Maija" userId="4ae0936c-3f3c-4093-a1fb-4cebebbdb9dc" providerId="ADAL" clId="{94E0CEBD-A2B6-4949-A430-A7E63ADCA3C2}" dt="2026-02-06T08:45:44.391" v="11418" actId="21"/>
          <ac:spMkLst>
            <pc:docMk/>
            <pc:sldMk cId="2891400111" sldId="317"/>
            <ac:spMk id="4" creationId="{CD242F11-5F50-FD54-3DE1-CE1C69C66115}"/>
          </ac:spMkLst>
        </pc:spChg>
        <pc:spChg chg="add del mod ord">
          <ac:chgData name="Vuomajoki Maija" userId="4ae0936c-3f3c-4093-a1fb-4cebebbdb9dc" providerId="ADAL" clId="{94E0CEBD-A2B6-4949-A430-A7E63ADCA3C2}" dt="2026-02-06T08:45:39.652" v="11417" actId="21"/>
          <ac:spMkLst>
            <pc:docMk/>
            <pc:sldMk cId="2891400111" sldId="317"/>
            <ac:spMk id="5" creationId="{08C35987-DB25-94A7-0E69-DA98160D7B83}"/>
          </ac:spMkLst>
        </pc:spChg>
        <pc:spChg chg="mod ord">
          <ac:chgData name="Vuomajoki Maija" userId="4ae0936c-3f3c-4093-a1fb-4cebebbdb9dc" providerId="ADAL" clId="{94E0CEBD-A2B6-4949-A430-A7E63ADCA3C2}" dt="2026-02-06T11:53:14.164" v="13946" actId="20577"/>
          <ac:spMkLst>
            <pc:docMk/>
            <pc:sldMk cId="2891400111" sldId="317"/>
            <ac:spMk id="7" creationId="{88982360-5A96-8525-7008-7751575B47D7}"/>
          </ac:spMkLst>
        </pc:spChg>
        <pc:spChg chg="add del mod">
          <ac:chgData name="Vuomajoki Maija" userId="4ae0936c-3f3c-4093-a1fb-4cebebbdb9dc" providerId="ADAL" clId="{94E0CEBD-A2B6-4949-A430-A7E63ADCA3C2}" dt="2026-02-06T08:45:51.094" v="11420" actId="478"/>
          <ac:spMkLst>
            <pc:docMk/>
            <pc:sldMk cId="2891400111" sldId="317"/>
            <ac:spMk id="8" creationId="{7DF3AC08-3B32-9321-4C39-3CF99E8E98FB}"/>
          </ac:spMkLst>
        </pc:spChg>
        <pc:spChg chg="add del mod">
          <ac:chgData name="Vuomajoki Maija" userId="4ae0936c-3f3c-4093-a1fb-4cebebbdb9dc" providerId="ADAL" clId="{94E0CEBD-A2B6-4949-A430-A7E63ADCA3C2}" dt="2026-02-06T08:45:47.827" v="11419" actId="478"/>
          <ac:spMkLst>
            <pc:docMk/>
            <pc:sldMk cId="2891400111" sldId="317"/>
            <ac:spMk id="10" creationId="{E3ADAFC2-9247-871B-5354-F9A023E01ADD}"/>
          </ac:spMkLst>
        </pc:spChg>
        <pc:spChg chg="add del mod ord">
          <ac:chgData name="Vuomajoki Maija" userId="4ae0936c-3f3c-4093-a1fb-4cebebbdb9dc" providerId="ADAL" clId="{94E0CEBD-A2B6-4949-A430-A7E63ADCA3C2}" dt="2026-02-06T08:48:15.526" v="11422" actId="931"/>
          <ac:spMkLst>
            <pc:docMk/>
            <pc:sldMk cId="2891400111" sldId="317"/>
            <ac:spMk id="11" creationId="{D0E35613-886A-CC12-5196-EFEB2E4C5E15}"/>
          </ac:spMkLst>
        </pc:spChg>
        <pc:spChg chg="add del mod">
          <ac:chgData name="Vuomajoki Maija" userId="4ae0936c-3f3c-4093-a1fb-4cebebbdb9dc" providerId="ADAL" clId="{94E0CEBD-A2B6-4949-A430-A7E63ADCA3C2}" dt="2026-02-06T08:48:34.401" v="11424" actId="478"/>
          <ac:spMkLst>
            <pc:docMk/>
            <pc:sldMk cId="2891400111" sldId="317"/>
            <ac:spMk id="15" creationId="{3F914A91-B214-CDBB-9BAB-7CB7538ABF7F}"/>
          </ac:spMkLst>
        </pc:spChg>
        <pc:picChg chg="add mod ord">
          <ac:chgData name="Vuomajoki Maija" userId="4ae0936c-3f3c-4093-a1fb-4cebebbdb9dc" providerId="ADAL" clId="{94E0CEBD-A2B6-4949-A430-A7E63ADCA3C2}" dt="2026-02-06T10:33:16.705" v="12209" actId="26606"/>
          <ac:picMkLst>
            <pc:docMk/>
            <pc:sldMk cId="2891400111" sldId="317"/>
            <ac:picMk id="13" creationId="{94ADA3EC-8A5F-6760-7A32-D357CD03A994}"/>
          </ac:picMkLst>
        </pc:picChg>
      </pc:sldChg>
      <pc:sldChg chg="del ord">
        <pc:chgData name="Vuomajoki Maija" userId="4ae0936c-3f3c-4093-a1fb-4cebebbdb9dc" providerId="ADAL" clId="{94E0CEBD-A2B6-4949-A430-A7E63ADCA3C2}" dt="2026-02-06T10:10:38.480" v="12010" actId="2696"/>
        <pc:sldMkLst>
          <pc:docMk/>
          <pc:sldMk cId="2565942397" sldId="318"/>
        </pc:sldMkLst>
      </pc:sldChg>
      <pc:sldChg chg="del ord">
        <pc:chgData name="Vuomajoki Maija" userId="4ae0936c-3f3c-4093-a1fb-4cebebbdb9dc" providerId="ADAL" clId="{94E0CEBD-A2B6-4949-A430-A7E63ADCA3C2}" dt="2026-02-06T10:10:35.383" v="12009" actId="2696"/>
        <pc:sldMkLst>
          <pc:docMk/>
          <pc:sldMk cId="2539606103" sldId="319"/>
        </pc:sldMkLst>
      </pc:sldChg>
      <pc:sldChg chg="del ord">
        <pc:chgData name="Vuomajoki Maija" userId="4ae0936c-3f3c-4093-a1fb-4cebebbdb9dc" providerId="ADAL" clId="{94E0CEBD-A2B6-4949-A430-A7E63ADCA3C2}" dt="2026-02-06T10:10:51.513" v="12013" actId="2696"/>
        <pc:sldMkLst>
          <pc:docMk/>
          <pc:sldMk cId="938415890" sldId="320"/>
        </pc:sldMkLst>
      </pc:sldChg>
      <pc:sldChg chg="del modNotesTx">
        <pc:chgData name="Vuomajoki Maija" userId="4ae0936c-3f3c-4093-a1fb-4cebebbdb9dc" providerId="ADAL" clId="{94E0CEBD-A2B6-4949-A430-A7E63ADCA3C2}" dt="2026-02-06T06:36:42.249" v="10003" actId="2696"/>
        <pc:sldMkLst>
          <pc:docMk/>
          <pc:sldMk cId="2885811433" sldId="324"/>
        </pc:sldMkLst>
      </pc:sldChg>
      <pc:sldChg chg="addSp delSp modSp new add del mod modClrScheme chgLayout">
        <pc:chgData name="Vuomajoki Maija" userId="4ae0936c-3f3c-4093-a1fb-4cebebbdb9dc" providerId="ADAL" clId="{94E0CEBD-A2B6-4949-A430-A7E63ADCA3C2}" dt="2026-02-05T12:45:34.597" v="2759" actId="2696"/>
        <pc:sldMkLst>
          <pc:docMk/>
          <pc:sldMk cId="2030981905" sldId="328"/>
        </pc:sldMkLst>
        <pc:spChg chg="del mod ord">
          <ac:chgData name="Vuomajoki Maija" userId="4ae0936c-3f3c-4093-a1fb-4cebebbdb9dc" providerId="ADAL" clId="{94E0CEBD-A2B6-4949-A430-A7E63ADCA3C2}" dt="2026-02-05T11:38:08.781" v="530" actId="700"/>
          <ac:spMkLst>
            <pc:docMk/>
            <pc:sldMk cId="2030981905" sldId="328"/>
            <ac:spMk id="2" creationId="{9010712B-7A1B-1E27-BE7D-45A619B648FE}"/>
          </ac:spMkLst>
        </pc:spChg>
        <pc:spChg chg="del mod ord">
          <ac:chgData name="Vuomajoki Maija" userId="4ae0936c-3f3c-4093-a1fb-4cebebbdb9dc" providerId="ADAL" clId="{94E0CEBD-A2B6-4949-A430-A7E63ADCA3C2}" dt="2026-02-05T11:38:08.781" v="530" actId="700"/>
          <ac:spMkLst>
            <pc:docMk/>
            <pc:sldMk cId="2030981905" sldId="328"/>
            <ac:spMk id="3" creationId="{74F1E1FD-1571-9029-CF43-8C632AABCE64}"/>
          </ac:spMkLst>
        </pc:spChg>
        <pc:spChg chg="add mod ord">
          <ac:chgData name="Vuomajoki Maija" userId="4ae0936c-3f3c-4093-a1fb-4cebebbdb9dc" providerId="ADAL" clId="{94E0CEBD-A2B6-4949-A430-A7E63ADCA3C2}" dt="2026-02-05T11:45:40.245" v="859" actId="21"/>
          <ac:spMkLst>
            <pc:docMk/>
            <pc:sldMk cId="2030981905" sldId="328"/>
            <ac:spMk id="4" creationId="{4CC6264E-252F-B2E2-4DB1-7205FE189623}"/>
          </ac:spMkLst>
        </pc:spChg>
        <pc:spChg chg="add mod ord">
          <ac:chgData name="Vuomajoki Maija" userId="4ae0936c-3f3c-4093-a1fb-4cebebbdb9dc" providerId="ADAL" clId="{94E0CEBD-A2B6-4949-A430-A7E63ADCA3C2}" dt="2026-02-05T12:44:59.669" v="2756" actId="21"/>
          <ac:spMkLst>
            <pc:docMk/>
            <pc:sldMk cId="2030981905" sldId="328"/>
            <ac:spMk id="5" creationId="{D21F7E31-62A1-E495-1EA4-48B01B2BE0AE}"/>
          </ac:spMkLst>
        </pc:spChg>
        <pc:spChg chg="add mod ord">
          <ac:chgData name="Vuomajoki Maija" userId="4ae0936c-3f3c-4093-a1fb-4cebebbdb9dc" providerId="ADAL" clId="{94E0CEBD-A2B6-4949-A430-A7E63ADCA3C2}" dt="2026-02-05T11:41:59.838" v="715" actId="20577"/>
          <ac:spMkLst>
            <pc:docMk/>
            <pc:sldMk cId="2030981905" sldId="328"/>
            <ac:spMk id="6" creationId="{CE35F2CE-9B76-3D3D-083B-40062324FF9D}"/>
          </ac:spMkLst>
        </pc:spChg>
        <pc:spChg chg="add mod ord">
          <ac:chgData name="Vuomajoki Maija" userId="4ae0936c-3f3c-4093-a1fb-4cebebbdb9dc" providerId="ADAL" clId="{94E0CEBD-A2B6-4949-A430-A7E63ADCA3C2}" dt="2026-02-05T11:42:06.029" v="717" actId="20577"/>
          <ac:spMkLst>
            <pc:docMk/>
            <pc:sldMk cId="2030981905" sldId="328"/>
            <ac:spMk id="7" creationId="{7254A419-0DCF-D4C9-0500-C9638E759FF0}"/>
          </ac:spMkLst>
        </pc:spChg>
        <pc:spChg chg="add mod ord">
          <ac:chgData name="Vuomajoki Maija" userId="4ae0936c-3f3c-4093-a1fb-4cebebbdb9dc" providerId="ADAL" clId="{94E0CEBD-A2B6-4949-A430-A7E63ADCA3C2}" dt="2026-02-05T11:41:53.935" v="706" actId="20577"/>
          <ac:spMkLst>
            <pc:docMk/>
            <pc:sldMk cId="2030981905" sldId="328"/>
            <ac:spMk id="8" creationId="{4CA10A54-309E-7140-C228-D38625A6AAAB}"/>
          </ac:spMkLst>
        </pc:spChg>
      </pc:sldChg>
      <pc:sldChg chg="addSp delSp modSp new mod ord modClrScheme chgLayout">
        <pc:chgData name="Vuomajoki Maija" userId="4ae0936c-3f3c-4093-a1fb-4cebebbdb9dc" providerId="ADAL" clId="{94E0CEBD-A2B6-4949-A430-A7E63ADCA3C2}" dt="2026-02-06T07:12:17.276" v="11253" actId="2710"/>
        <pc:sldMkLst>
          <pc:docMk/>
          <pc:sldMk cId="2818462642" sldId="329"/>
        </pc:sldMkLst>
        <pc:spChg chg="mod ord">
          <ac:chgData name="Vuomajoki Maija" userId="4ae0936c-3f3c-4093-a1fb-4cebebbdb9dc" providerId="ADAL" clId="{94E0CEBD-A2B6-4949-A430-A7E63ADCA3C2}" dt="2026-02-06T07:11:36.958" v="11243" actId="26606"/>
          <ac:spMkLst>
            <pc:docMk/>
            <pc:sldMk cId="2818462642" sldId="329"/>
            <ac:spMk id="2" creationId="{1FD1B317-77BD-D24D-CDEC-BB27178CED54}"/>
          </ac:spMkLst>
        </pc:spChg>
        <pc:spChg chg="del mod ord">
          <ac:chgData name="Vuomajoki Maija" userId="4ae0936c-3f3c-4093-a1fb-4cebebbdb9dc" providerId="ADAL" clId="{94E0CEBD-A2B6-4949-A430-A7E63ADCA3C2}" dt="2026-02-06T07:07:51.103" v="11161" actId="478"/>
          <ac:spMkLst>
            <pc:docMk/>
            <pc:sldMk cId="2818462642" sldId="329"/>
            <ac:spMk id="3" creationId="{F56D44D4-8064-AF86-0770-93F5AE065986}"/>
          </ac:spMkLst>
        </pc:spChg>
        <pc:spChg chg="mod ord">
          <ac:chgData name="Vuomajoki Maija" userId="4ae0936c-3f3c-4093-a1fb-4cebebbdb9dc" providerId="ADAL" clId="{94E0CEBD-A2B6-4949-A430-A7E63ADCA3C2}" dt="2026-02-06T07:12:17.276" v="11253" actId="2710"/>
          <ac:spMkLst>
            <pc:docMk/>
            <pc:sldMk cId="2818462642" sldId="329"/>
            <ac:spMk id="4" creationId="{1A70D6A5-7FE2-292D-A7CF-CF6FAB801949}"/>
          </ac:spMkLst>
        </pc:spChg>
        <pc:spChg chg="del mod">
          <ac:chgData name="Vuomajoki Maija" userId="4ae0936c-3f3c-4093-a1fb-4cebebbdb9dc" providerId="ADAL" clId="{94E0CEBD-A2B6-4949-A430-A7E63ADCA3C2}" dt="2026-02-06T07:06:30.723" v="11158" actId="21"/>
          <ac:spMkLst>
            <pc:docMk/>
            <pc:sldMk cId="2818462642" sldId="329"/>
            <ac:spMk id="5" creationId="{C53B764B-5AB2-E2EB-957F-821FAA9B9A7E}"/>
          </ac:spMkLst>
        </pc:spChg>
        <pc:spChg chg="del mod">
          <ac:chgData name="Vuomajoki Maija" userId="4ae0936c-3f3c-4093-a1fb-4cebebbdb9dc" providerId="ADAL" clId="{94E0CEBD-A2B6-4949-A430-A7E63ADCA3C2}" dt="2026-02-06T07:06:24.281" v="11157" actId="21"/>
          <ac:spMkLst>
            <pc:docMk/>
            <pc:sldMk cId="2818462642" sldId="329"/>
            <ac:spMk id="6" creationId="{2CFC9D3C-03C9-3D4F-9FFA-C3F09FAEC775}"/>
          </ac:spMkLst>
        </pc:spChg>
        <pc:spChg chg="add del mod ord">
          <ac:chgData name="Vuomajoki Maija" userId="4ae0936c-3f3c-4093-a1fb-4cebebbdb9dc" providerId="ADAL" clId="{94E0CEBD-A2B6-4949-A430-A7E63ADCA3C2}" dt="2026-02-06T07:06:46.696" v="11159" actId="700"/>
          <ac:spMkLst>
            <pc:docMk/>
            <pc:sldMk cId="2818462642" sldId="329"/>
            <ac:spMk id="8" creationId="{0D07130E-F1C7-6490-9A47-6C94401C32E0}"/>
          </ac:spMkLst>
        </pc:spChg>
        <pc:spChg chg="add del mod">
          <ac:chgData name="Vuomajoki Maija" userId="4ae0936c-3f3c-4093-a1fb-4cebebbdb9dc" providerId="ADAL" clId="{94E0CEBD-A2B6-4949-A430-A7E63ADCA3C2}" dt="2026-02-06T07:06:46.696" v="11159" actId="700"/>
          <ac:spMkLst>
            <pc:docMk/>
            <pc:sldMk cId="2818462642" sldId="329"/>
            <ac:spMk id="10" creationId="{6452CA10-9E53-1890-6103-372C1BFF1CD3}"/>
          </ac:spMkLst>
        </pc:spChg>
        <pc:spChg chg="add del mod ord">
          <ac:chgData name="Vuomajoki Maija" userId="4ae0936c-3f3c-4093-a1fb-4cebebbdb9dc" providerId="ADAL" clId="{94E0CEBD-A2B6-4949-A430-A7E63ADCA3C2}" dt="2026-02-06T07:11:28.806" v="11242" actId="931"/>
          <ac:spMkLst>
            <pc:docMk/>
            <pc:sldMk cId="2818462642" sldId="329"/>
            <ac:spMk id="11" creationId="{5820DC15-BF91-9360-0E8A-C5DBA1A55D96}"/>
          </ac:spMkLst>
        </pc:spChg>
        <pc:spChg chg="add del mod">
          <ac:chgData name="Vuomajoki Maija" userId="4ae0936c-3f3c-4093-a1fb-4cebebbdb9dc" providerId="ADAL" clId="{94E0CEBD-A2B6-4949-A430-A7E63ADCA3C2}" dt="2026-02-06T07:07:55.564" v="11162" actId="478"/>
          <ac:spMkLst>
            <pc:docMk/>
            <pc:sldMk cId="2818462642" sldId="329"/>
            <ac:spMk id="13" creationId="{A62B20C6-D5C9-A11A-E79D-BB3908FE4FCD}"/>
          </ac:spMkLst>
        </pc:spChg>
        <pc:picChg chg="add mod ord">
          <ac:chgData name="Vuomajoki Maija" userId="4ae0936c-3f3c-4093-a1fb-4cebebbdb9dc" providerId="ADAL" clId="{94E0CEBD-A2B6-4949-A430-A7E63ADCA3C2}" dt="2026-02-06T07:11:36.958" v="11243" actId="26606"/>
          <ac:picMkLst>
            <pc:docMk/>
            <pc:sldMk cId="2818462642" sldId="329"/>
            <ac:picMk id="15" creationId="{6906DD5F-5C2B-5D0E-F601-FCD8A6D48BA2}"/>
          </ac:picMkLst>
        </pc:picChg>
      </pc:sldChg>
      <pc:sldChg chg="addSp delSp modSp new mod modClrScheme chgLayout">
        <pc:chgData name="Vuomajoki Maija" userId="4ae0936c-3f3c-4093-a1fb-4cebebbdb9dc" providerId="ADAL" clId="{94E0CEBD-A2B6-4949-A430-A7E63ADCA3C2}" dt="2026-02-06T11:54:16.392" v="13949" actId="20577"/>
        <pc:sldMkLst>
          <pc:docMk/>
          <pc:sldMk cId="2029282113" sldId="330"/>
        </pc:sldMkLst>
        <pc:spChg chg="mod ord">
          <ac:chgData name="Vuomajoki Maija" userId="4ae0936c-3f3c-4093-a1fb-4cebebbdb9dc" providerId="ADAL" clId="{94E0CEBD-A2B6-4949-A430-A7E63ADCA3C2}" dt="2026-02-06T08:54:15.353" v="11513" actId="26606"/>
          <ac:spMkLst>
            <pc:docMk/>
            <pc:sldMk cId="2029282113" sldId="330"/>
            <ac:spMk id="2" creationId="{2CC4B748-80D9-6CC9-6021-6D68003482A1}"/>
          </ac:spMkLst>
        </pc:spChg>
        <pc:spChg chg="del mod">
          <ac:chgData name="Vuomajoki Maija" userId="4ae0936c-3f3c-4093-a1fb-4cebebbdb9dc" providerId="ADAL" clId="{94E0CEBD-A2B6-4949-A430-A7E63ADCA3C2}" dt="2026-02-05T13:37:44.151" v="5445" actId="478"/>
          <ac:spMkLst>
            <pc:docMk/>
            <pc:sldMk cId="2029282113" sldId="330"/>
            <ac:spMk id="3" creationId="{DEF0021B-D4C0-1ABE-7197-A8EBBFC57BB9}"/>
          </ac:spMkLst>
        </pc:spChg>
        <pc:spChg chg="mod ord">
          <ac:chgData name="Vuomajoki Maija" userId="4ae0936c-3f3c-4093-a1fb-4cebebbdb9dc" providerId="ADAL" clId="{94E0CEBD-A2B6-4949-A430-A7E63ADCA3C2}" dt="2026-02-06T11:54:16.392" v="13949" actId="20577"/>
          <ac:spMkLst>
            <pc:docMk/>
            <pc:sldMk cId="2029282113" sldId="330"/>
            <ac:spMk id="4" creationId="{9D3D40CB-88EF-BD2D-B9D1-5103CF79E216}"/>
          </ac:spMkLst>
        </pc:spChg>
        <pc:spChg chg="del mod">
          <ac:chgData name="Vuomajoki Maija" userId="4ae0936c-3f3c-4093-a1fb-4cebebbdb9dc" providerId="ADAL" clId="{94E0CEBD-A2B6-4949-A430-A7E63ADCA3C2}" dt="2026-02-05T13:37:49.319" v="5447" actId="478"/>
          <ac:spMkLst>
            <pc:docMk/>
            <pc:sldMk cId="2029282113" sldId="330"/>
            <ac:spMk id="5" creationId="{58F5B59B-6BE3-A9AA-EA0D-4DB8F8435933}"/>
          </ac:spMkLst>
        </pc:spChg>
        <pc:spChg chg="add del mod">
          <ac:chgData name="Vuomajoki Maija" userId="4ae0936c-3f3c-4093-a1fb-4cebebbdb9dc" providerId="ADAL" clId="{94E0CEBD-A2B6-4949-A430-A7E63ADCA3C2}" dt="2026-02-06T08:53:22.533" v="11510" actId="478"/>
          <ac:spMkLst>
            <pc:docMk/>
            <pc:sldMk cId="2029282113" sldId="330"/>
            <ac:spMk id="5" creationId="{758B60E4-3C81-04B0-6844-85D51B64BCB7}"/>
          </ac:spMkLst>
        </pc:spChg>
        <pc:spChg chg="del mod ord">
          <ac:chgData name="Vuomajoki Maija" userId="4ae0936c-3f3c-4093-a1fb-4cebebbdb9dc" providerId="ADAL" clId="{94E0CEBD-A2B6-4949-A430-A7E63ADCA3C2}" dt="2026-02-05T13:37:55.586" v="5448" actId="700"/>
          <ac:spMkLst>
            <pc:docMk/>
            <pc:sldMk cId="2029282113" sldId="330"/>
            <ac:spMk id="6" creationId="{DCAD57FC-1F51-D12F-EF28-A77EF05D1E39}"/>
          </ac:spMkLst>
        </pc:spChg>
        <pc:spChg chg="add del mod">
          <ac:chgData name="Vuomajoki Maija" userId="4ae0936c-3f3c-4093-a1fb-4cebebbdb9dc" providerId="ADAL" clId="{94E0CEBD-A2B6-4949-A430-A7E63ADCA3C2}" dt="2026-02-05T13:37:55.586" v="5448" actId="700"/>
          <ac:spMkLst>
            <pc:docMk/>
            <pc:sldMk cId="2029282113" sldId="330"/>
            <ac:spMk id="8" creationId="{4E40B76C-F457-BD34-0A81-A5F13F3F88E8}"/>
          </ac:spMkLst>
        </pc:spChg>
        <pc:spChg chg="add del mod">
          <ac:chgData name="Vuomajoki Maija" userId="4ae0936c-3f3c-4093-a1fb-4cebebbdb9dc" providerId="ADAL" clId="{94E0CEBD-A2B6-4949-A430-A7E63ADCA3C2}" dt="2026-02-05T13:37:55.586" v="5448" actId="700"/>
          <ac:spMkLst>
            <pc:docMk/>
            <pc:sldMk cId="2029282113" sldId="330"/>
            <ac:spMk id="10" creationId="{ABCC174B-8F8A-A4A3-C527-1DFB1E49CBA3}"/>
          </ac:spMkLst>
        </pc:spChg>
        <pc:spChg chg="add del mod ord">
          <ac:chgData name="Vuomajoki Maija" userId="4ae0936c-3f3c-4093-a1fb-4cebebbdb9dc" providerId="ADAL" clId="{94E0CEBD-A2B6-4949-A430-A7E63ADCA3C2}" dt="2026-02-06T08:53:17.575" v="11509" actId="21"/>
          <ac:spMkLst>
            <pc:docMk/>
            <pc:sldMk cId="2029282113" sldId="330"/>
            <ac:spMk id="11" creationId="{364F244C-BFF0-B2D1-5BEA-15E971BF1BB9}"/>
          </ac:spMkLst>
        </pc:spChg>
        <pc:spChg chg="add del mod">
          <ac:chgData name="Vuomajoki Maija" userId="4ae0936c-3f3c-4093-a1fb-4cebebbdb9dc" providerId="ADAL" clId="{94E0CEBD-A2B6-4949-A430-A7E63ADCA3C2}" dt="2026-02-05T14:07:04.169" v="6965"/>
          <ac:spMkLst>
            <pc:docMk/>
            <pc:sldMk cId="2029282113" sldId="330"/>
            <ac:spMk id="12" creationId="{ACEBD441-ABB9-5694-D80C-9D34A5821CF0}"/>
          </ac:spMkLst>
        </pc:spChg>
        <pc:spChg chg="add del mod">
          <ac:chgData name="Vuomajoki Maija" userId="4ae0936c-3f3c-4093-a1fb-4cebebbdb9dc" providerId="ADAL" clId="{94E0CEBD-A2B6-4949-A430-A7E63ADCA3C2}" dt="2026-02-05T14:09:50.512" v="6967" actId="478"/>
          <ac:spMkLst>
            <pc:docMk/>
            <pc:sldMk cId="2029282113" sldId="330"/>
            <ac:spMk id="13" creationId="{16C0FA4E-A9A8-83C1-28B3-0A50A2951B30}"/>
          </ac:spMkLst>
        </pc:spChg>
        <pc:spChg chg="add del mod">
          <ac:chgData name="Vuomajoki Maija" userId="4ae0936c-3f3c-4093-a1fb-4cebebbdb9dc" providerId="ADAL" clId="{94E0CEBD-A2B6-4949-A430-A7E63ADCA3C2}" dt="2026-02-05T14:17:12.310" v="7457"/>
          <ac:spMkLst>
            <pc:docMk/>
            <pc:sldMk cId="2029282113" sldId="330"/>
            <ac:spMk id="14" creationId="{97F97DD6-F863-2DFE-6CF0-82A3080F31DD}"/>
          </ac:spMkLst>
        </pc:spChg>
        <pc:spChg chg="add del mod">
          <ac:chgData name="Vuomajoki Maija" userId="4ae0936c-3f3c-4093-a1fb-4cebebbdb9dc" providerId="ADAL" clId="{94E0CEBD-A2B6-4949-A430-A7E63ADCA3C2}" dt="2026-02-06T08:53:26.656" v="11511" actId="21"/>
          <ac:spMkLst>
            <pc:docMk/>
            <pc:sldMk cId="2029282113" sldId="330"/>
            <ac:spMk id="15" creationId="{07B1EC6D-C1FB-3E43-9EF2-05020ABFEA13}"/>
          </ac:spMkLst>
        </pc:spChg>
        <pc:picChg chg="add mod">
          <ac:chgData name="Vuomajoki Maija" userId="4ae0936c-3f3c-4093-a1fb-4cebebbdb9dc" providerId="ADAL" clId="{94E0CEBD-A2B6-4949-A430-A7E63ADCA3C2}" dt="2026-02-06T08:54:15.353" v="11513" actId="26606"/>
          <ac:picMkLst>
            <pc:docMk/>
            <pc:sldMk cId="2029282113" sldId="330"/>
            <ac:picMk id="7" creationId="{8174C57F-DF9B-9556-560F-E92AD58043F9}"/>
          </ac:picMkLst>
        </pc:picChg>
      </pc:sldChg>
      <pc:sldChg chg="addSp delSp modSp add mod modNotesTx">
        <pc:chgData name="Vuomajoki Maija" userId="4ae0936c-3f3c-4093-a1fb-4cebebbdb9dc" providerId="ADAL" clId="{94E0CEBD-A2B6-4949-A430-A7E63ADCA3C2}" dt="2026-02-06T12:17:19.470" v="14015" actId="20577"/>
        <pc:sldMkLst>
          <pc:docMk/>
          <pc:sldMk cId="3805331076" sldId="331"/>
        </pc:sldMkLst>
        <pc:spChg chg="mod">
          <ac:chgData name="Vuomajoki Maija" userId="4ae0936c-3f3c-4093-a1fb-4cebebbdb9dc" providerId="ADAL" clId="{94E0CEBD-A2B6-4949-A430-A7E63ADCA3C2}" dt="2026-02-05T14:40:45.225" v="8385"/>
          <ac:spMkLst>
            <pc:docMk/>
            <pc:sldMk cId="3805331076" sldId="331"/>
            <ac:spMk id="2" creationId="{634266C8-708F-BE4B-1795-AF4163226C04}"/>
          </ac:spMkLst>
        </pc:spChg>
        <pc:spChg chg="mod">
          <ac:chgData name="Vuomajoki Maija" userId="4ae0936c-3f3c-4093-a1fb-4cebebbdb9dc" providerId="ADAL" clId="{94E0CEBD-A2B6-4949-A430-A7E63ADCA3C2}" dt="2026-02-06T10:09:55.100" v="12007" actId="20577"/>
          <ac:spMkLst>
            <pc:docMk/>
            <pc:sldMk cId="3805331076" sldId="331"/>
            <ac:spMk id="3" creationId="{D579370E-8B03-ABBB-51F8-C0CC1F8C0A4D}"/>
          </ac:spMkLst>
        </pc:spChg>
        <pc:spChg chg="add del">
          <ac:chgData name="Vuomajoki Maija" userId="4ae0936c-3f3c-4093-a1fb-4cebebbdb9dc" providerId="ADAL" clId="{94E0CEBD-A2B6-4949-A430-A7E63ADCA3C2}" dt="2026-02-05T14:41:12.902" v="8390" actId="22"/>
          <ac:spMkLst>
            <pc:docMk/>
            <pc:sldMk cId="3805331076" sldId="331"/>
            <ac:spMk id="5" creationId="{5B996625-AD78-0563-8237-6834E8B8EE0D}"/>
          </ac:spMkLst>
        </pc:spChg>
      </pc:sldChg>
      <pc:sldChg chg="addSp delSp modSp add mod setBg modClrScheme chgLayout modNotesTx">
        <pc:chgData name="Vuomajoki Maija" userId="4ae0936c-3f3c-4093-a1fb-4cebebbdb9dc" providerId="ADAL" clId="{94E0CEBD-A2B6-4949-A430-A7E63ADCA3C2}" dt="2026-02-06T11:24:00.718" v="13445" actId="14861"/>
        <pc:sldMkLst>
          <pc:docMk/>
          <pc:sldMk cId="1512222627" sldId="332"/>
        </pc:sldMkLst>
        <pc:spChg chg="del">
          <ac:chgData name="Vuomajoki Maija" userId="4ae0936c-3f3c-4093-a1fb-4cebebbdb9dc" providerId="ADAL" clId="{94E0CEBD-A2B6-4949-A430-A7E63ADCA3C2}" dt="2026-02-06T06:41:18.769" v="10203" actId="21"/>
          <ac:spMkLst>
            <pc:docMk/>
            <pc:sldMk cId="1512222627" sldId="332"/>
            <ac:spMk id="2" creationId="{563C5F4B-C35A-76B6-392A-78D2B2C4F817}"/>
          </ac:spMkLst>
        </pc:spChg>
        <pc:spChg chg="mod">
          <ac:chgData name="Vuomajoki Maija" userId="4ae0936c-3f3c-4093-a1fb-4cebebbdb9dc" providerId="ADAL" clId="{94E0CEBD-A2B6-4949-A430-A7E63ADCA3C2}" dt="2026-02-06T09:53:05.467" v="11802" actId="122"/>
          <ac:spMkLst>
            <pc:docMk/>
            <pc:sldMk cId="1512222627" sldId="332"/>
            <ac:spMk id="3" creationId="{A82684CA-5E6B-581A-A8EC-3AD5905181F6}"/>
          </ac:spMkLst>
        </pc:spChg>
        <pc:spChg chg="mod">
          <ac:chgData name="Vuomajoki Maija" userId="4ae0936c-3f3c-4093-a1fb-4cebebbdb9dc" providerId="ADAL" clId="{94E0CEBD-A2B6-4949-A430-A7E63ADCA3C2}" dt="2026-02-06T11:23:54.289" v="13444" actId="14861"/>
          <ac:spMkLst>
            <pc:docMk/>
            <pc:sldMk cId="1512222627" sldId="332"/>
            <ac:spMk id="4" creationId="{580F87CA-31C2-D206-8CE3-1CC51CCE869A}"/>
          </ac:spMkLst>
        </pc:spChg>
        <pc:spChg chg="del mod">
          <ac:chgData name="Vuomajoki Maija" userId="4ae0936c-3f3c-4093-a1fb-4cebebbdb9dc" providerId="ADAL" clId="{94E0CEBD-A2B6-4949-A430-A7E63ADCA3C2}" dt="2026-02-06T06:51:53.308" v="10827" actId="478"/>
          <ac:spMkLst>
            <pc:docMk/>
            <pc:sldMk cId="1512222627" sldId="332"/>
            <ac:spMk id="5" creationId="{4AE4ED51-70BF-25D2-A039-8EFE8495EEA7}"/>
          </ac:spMkLst>
        </pc:spChg>
        <pc:spChg chg="mod ord">
          <ac:chgData name="Vuomajoki Maija" userId="4ae0936c-3f3c-4093-a1fb-4cebebbdb9dc" providerId="ADAL" clId="{94E0CEBD-A2B6-4949-A430-A7E63ADCA3C2}" dt="2026-02-06T09:53:56.224" v="11811" actId="20577"/>
          <ac:spMkLst>
            <pc:docMk/>
            <pc:sldMk cId="1512222627" sldId="332"/>
            <ac:spMk id="6" creationId="{E84F04E3-A2D3-557A-55F8-BA3037625B5A}"/>
          </ac:spMkLst>
        </pc:spChg>
        <pc:spChg chg="mod ord">
          <ac:chgData name="Vuomajoki Maija" userId="4ae0936c-3f3c-4093-a1fb-4cebebbdb9dc" providerId="ADAL" clId="{94E0CEBD-A2B6-4949-A430-A7E63ADCA3C2}" dt="2026-02-06T11:23:47.469" v="13443" actId="14861"/>
          <ac:spMkLst>
            <pc:docMk/>
            <pc:sldMk cId="1512222627" sldId="332"/>
            <ac:spMk id="7" creationId="{B8B824C8-0CA3-C69B-E190-C44372D81A04}"/>
          </ac:spMkLst>
        </pc:spChg>
        <pc:spChg chg="mod ord">
          <ac:chgData name="Vuomajoki Maija" userId="4ae0936c-3f3c-4093-a1fb-4cebebbdb9dc" providerId="ADAL" clId="{94E0CEBD-A2B6-4949-A430-A7E63ADCA3C2}" dt="2026-02-06T09:52:00.857" v="11796" actId="700"/>
          <ac:spMkLst>
            <pc:docMk/>
            <pc:sldMk cId="1512222627" sldId="332"/>
            <ac:spMk id="8" creationId="{B6CE663D-1558-D2D7-1AFF-E72DFDADC60F}"/>
          </ac:spMkLst>
        </pc:spChg>
        <pc:spChg chg="del mod">
          <ac:chgData name="Vuomajoki Maija" userId="4ae0936c-3f3c-4093-a1fb-4cebebbdb9dc" providerId="ADAL" clId="{94E0CEBD-A2B6-4949-A430-A7E63ADCA3C2}" dt="2026-02-06T06:42:47.081" v="10424" actId="21"/>
          <ac:spMkLst>
            <pc:docMk/>
            <pc:sldMk cId="1512222627" sldId="332"/>
            <ac:spMk id="9" creationId="{A92FDB5C-40F9-FAC0-B04C-C4B770A64F75}"/>
          </ac:spMkLst>
        </pc:spChg>
        <pc:spChg chg="del mod">
          <ac:chgData name="Vuomajoki Maija" userId="4ae0936c-3f3c-4093-a1fb-4cebebbdb9dc" providerId="ADAL" clId="{94E0CEBD-A2B6-4949-A430-A7E63ADCA3C2}" dt="2026-02-06T06:40:45.040" v="10013" actId="21"/>
          <ac:spMkLst>
            <pc:docMk/>
            <pc:sldMk cId="1512222627" sldId="332"/>
            <ac:spMk id="10" creationId="{1878FCF6-324E-B27C-26A7-D64DE793BC37}"/>
          </ac:spMkLst>
        </pc:spChg>
        <pc:spChg chg="add mod">
          <ac:chgData name="Vuomajoki Maija" userId="4ae0936c-3f3c-4093-a1fb-4cebebbdb9dc" providerId="ADAL" clId="{94E0CEBD-A2B6-4949-A430-A7E63ADCA3C2}" dt="2026-02-06T11:23:40.533" v="13442" actId="14861"/>
          <ac:spMkLst>
            <pc:docMk/>
            <pc:sldMk cId="1512222627" sldId="332"/>
            <ac:spMk id="11" creationId="{1878FCF6-324E-B27C-26A7-D64DE793BC37}"/>
          </ac:spMkLst>
        </pc:spChg>
        <pc:spChg chg="add mod">
          <ac:chgData name="Vuomajoki Maija" userId="4ae0936c-3f3c-4093-a1fb-4cebebbdb9dc" providerId="ADAL" clId="{94E0CEBD-A2B6-4949-A430-A7E63ADCA3C2}" dt="2026-02-06T09:53:02.102" v="11801" actId="122"/>
          <ac:spMkLst>
            <pc:docMk/>
            <pc:sldMk cId="1512222627" sldId="332"/>
            <ac:spMk id="12" creationId="{563C5F4B-C35A-76B6-392A-78D2B2C4F817}"/>
          </ac:spMkLst>
        </pc:spChg>
        <pc:spChg chg="add del mod">
          <ac:chgData name="Vuomajoki Maija" userId="4ae0936c-3f3c-4093-a1fb-4cebebbdb9dc" providerId="ADAL" clId="{94E0CEBD-A2B6-4949-A430-A7E63ADCA3C2}" dt="2026-02-06T06:42:55.087" v="10425" actId="478"/>
          <ac:spMkLst>
            <pc:docMk/>
            <pc:sldMk cId="1512222627" sldId="332"/>
            <ac:spMk id="14" creationId="{EC83F55D-89F9-579B-D5C0-1766F3518630}"/>
          </ac:spMkLst>
        </pc:spChg>
        <pc:spChg chg="add mod ord">
          <ac:chgData name="Vuomajoki Maija" userId="4ae0936c-3f3c-4093-a1fb-4cebebbdb9dc" providerId="ADAL" clId="{94E0CEBD-A2B6-4949-A430-A7E63ADCA3C2}" dt="2026-02-06T11:24:00.718" v="13445" actId="14861"/>
          <ac:spMkLst>
            <pc:docMk/>
            <pc:sldMk cId="1512222627" sldId="332"/>
            <ac:spMk id="15" creationId="{A92FDB5C-40F9-FAC0-B04C-C4B770A64F75}"/>
          </ac:spMkLst>
        </pc:spChg>
        <pc:spChg chg="add del mod">
          <ac:chgData name="Vuomajoki Maija" userId="4ae0936c-3f3c-4093-a1fb-4cebebbdb9dc" providerId="ADAL" clId="{94E0CEBD-A2B6-4949-A430-A7E63ADCA3C2}" dt="2026-02-06T06:51:57.318" v="10828" actId="478"/>
          <ac:spMkLst>
            <pc:docMk/>
            <pc:sldMk cId="1512222627" sldId="332"/>
            <ac:spMk id="17" creationId="{7A6AFD39-5EDA-D96B-8618-4192D52B9326}"/>
          </ac:spMkLst>
        </pc:spChg>
        <pc:spChg chg="add del mod ord">
          <ac:chgData name="Vuomajoki Maija" userId="4ae0936c-3f3c-4093-a1fb-4cebebbdb9dc" providerId="ADAL" clId="{94E0CEBD-A2B6-4949-A430-A7E63ADCA3C2}" dt="2026-02-06T09:51:41.556" v="11792" actId="700"/>
          <ac:spMkLst>
            <pc:docMk/>
            <pc:sldMk cId="1512222627" sldId="332"/>
            <ac:spMk id="18" creationId="{3E3414BF-8E83-B669-EA94-13D64D0E1221}"/>
          </ac:spMkLst>
        </pc:spChg>
        <pc:spChg chg="add del mod ord">
          <ac:chgData name="Vuomajoki Maija" userId="4ae0936c-3f3c-4093-a1fb-4cebebbdb9dc" providerId="ADAL" clId="{94E0CEBD-A2B6-4949-A430-A7E63ADCA3C2}" dt="2026-02-06T09:51:47.243" v="11794" actId="700"/>
          <ac:spMkLst>
            <pc:docMk/>
            <pc:sldMk cId="1512222627" sldId="332"/>
            <ac:spMk id="19" creationId="{1E0D3C7F-BE08-47F2-2D47-D64A37DAF02B}"/>
          </ac:spMkLst>
        </pc:spChg>
        <pc:spChg chg="add del mod ord">
          <ac:chgData name="Vuomajoki Maija" userId="4ae0936c-3f3c-4093-a1fb-4cebebbdb9dc" providerId="ADAL" clId="{94E0CEBD-A2B6-4949-A430-A7E63ADCA3C2}" dt="2026-02-06T09:52:00.857" v="11796" actId="700"/>
          <ac:spMkLst>
            <pc:docMk/>
            <pc:sldMk cId="1512222627" sldId="332"/>
            <ac:spMk id="20" creationId="{3F2C9AD4-3134-1CD8-3277-CA43AB44DAD5}"/>
          </ac:spMkLst>
        </pc:spChg>
        <pc:spChg chg="add mod">
          <ac:chgData name="Vuomajoki Maija" userId="4ae0936c-3f3c-4093-a1fb-4cebebbdb9dc" providerId="ADAL" clId="{94E0CEBD-A2B6-4949-A430-A7E63ADCA3C2}" dt="2026-02-06T09:55:14.833" v="11853" actId="20577"/>
          <ac:spMkLst>
            <pc:docMk/>
            <pc:sldMk cId="1512222627" sldId="332"/>
            <ac:spMk id="21" creationId="{871C061C-E900-86D9-F5DC-8C64E459E44B}"/>
          </ac:spMkLst>
        </pc:spChg>
        <pc:spChg chg="add del">
          <ac:chgData name="Vuomajoki Maija" userId="4ae0936c-3f3c-4093-a1fb-4cebebbdb9dc" providerId="ADAL" clId="{94E0CEBD-A2B6-4949-A430-A7E63ADCA3C2}" dt="2026-02-06T09:55:40.150" v="11855" actId="11529"/>
          <ac:spMkLst>
            <pc:docMk/>
            <pc:sldMk cId="1512222627" sldId="332"/>
            <ac:spMk id="22" creationId="{FDDCFFB0-F328-4899-6626-383F98F8FFEA}"/>
          </ac:spMkLst>
        </pc:spChg>
        <pc:spChg chg="add mod">
          <ac:chgData name="Vuomajoki Maija" userId="4ae0936c-3f3c-4093-a1fb-4cebebbdb9dc" providerId="ADAL" clId="{94E0CEBD-A2B6-4949-A430-A7E63ADCA3C2}" dt="2026-02-06T09:56:24.591" v="11870" actId="404"/>
          <ac:spMkLst>
            <pc:docMk/>
            <pc:sldMk cId="1512222627" sldId="332"/>
            <ac:spMk id="23" creationId="{98ADC81E-F780-DA34-3EA5-AB1F4562C72D}"/>
          </ac:spMkLst>
        </pc:spChg>
      </pc:sldChg>
      <pc:sldChg chg="addSp modSp mod modClrScheme chgLayout">
        <pc:chgData name="Vuomajoki Maija" userId="4ae0936c-3f3c-4093-a1fb-4cebebbdb9dc" providerId="ADAL" clId="{94E0CEBD-A2B6-4949-A430-A7E63ADCA3C2}" dt="2026-02-06T12:02:00.521" v="14014" actId="26606"/>
        <pc:sldMkLst>
          <pc:docMk/>
          <pc:sldMk cId="1795811924" sldId="335"/>
        </pc:sldMkLst>
        <pc:spChg chg="mod">
          <ac:chgData name="Vuomajoki Maija" userId="4ae0936c-3f3c-4093-a1fb-4cebebbdb9dc" providerId="ADAL" clId="{94E0CEBD-A2B6-4949-A430-A7E63ADCA3C2}" dt="2026-02-06T12:02:00.521" v="14014" actId="26606"/>
          <ac:spMkLst>
            <pc:docMk/>
            <pc:sldMk cId="1795811924" sldId="335"/>
            <ac:spMk id="2" creationId="{1538CC62-FDC0-2BE6-B97E-CAB15CE774E6}"/>
          </ac:spMkLst>
        </pc:spChg>
        <pc:spChg chg="mod">
          <ac:chgData name="Vuomajoki Maija" userId="4ae0936c-3f3c-4093-a1fb-4cebebbdb9dc" providerId="ADAL" clId="{94E0CEBD-A2B6-4949-A430-A7E63ADCA3C2}" dt="2026-02-06T12:02:00.521" v="14014" actId="26606"/>
          <ac:spMkLst>
            <pc:docMk/>
            <pc:sldMk cId="1795811924" sldId="335"/>
            <ac:spMk id="4" creationId="{37767E0F-DCF4-09EB-B0C0-4344024559E6}"/>
          </ac:spMkLst>
        </pc:spChg>
        <pc:picChg chg="add mod">
          <ac:chgData name="Vuomajoki Maija" userId="4ae0936c-3f3c-4093-a1fb-4cebebbdb9dc" providerId="ADAL" clId="{94E0CEBD-A2B6-4949-A430-A7E63ADCA3C2}" dt="2026-02-06T12:02:00.521" v="14014" actId="26606"/>
          <ac:picMkLst>
            <pc:docMk/>
            <pc:sldMk cId="1795811924" sldId="335"/>
            <ac:picMk id="8" creationId="{139A77F5-DBA0-9649-F369-F045295055E7}"/>
          </ac:picMkLst>
        </pc:picChg>
      </pc:sldChg>
      <pc:sldChg chg="addSp delSp modSp new mod">
        <pc:chgData name="Vuomajoki Maija" userId="4ae0936c-3f3c-4093-a1fb-4cebebbdb9dc" providerId="ADAL" clId="{94E0CEBD-A2B6-4949-A430-A7E63ADCA3C2}" dt="2026-02-06T11:04:42.423" v="13100" actId="20577"/>
        <pc:sldMkLst>
          <pc:docMk/>
          <pc:sldMk cId="3030662346" sldId="336"/>
        </pc:sldMkLst>
        <pc:spChg chg="del">
          <ac:chgData name="Vuomajoki Maija" userId="4ae0936c-3f3c-4093-a1fb-4cebebbdb9dc" providerId="ADAL" clId="{94E0CEBD-A2B6-4949-A430-A7E63ADCA3C2}" dt="2026-02-06T07:13:23.464" v="11256" actId="478"/>
          <ac:spMkLst>
            <pc:docMk/>
            <pc:sldMk cId="3030662346" sldId="336"/>
            <ac:spMk id="2" creationId="{09D97CD7-BD44-68E4-D3D3-3FAB5B11DB97}"/>
          </ac:spMkLst>
        </pc:spChg>
        <pc:spChg chg="del">
          <ac:chgData name="Vuomajoki Maija" userId="4ae0936c-3f3c-4093-a1fb-4cebebbdb9dc" providerId="ADAL" clId="{94E0CEBD-A2B6-4949-A430-A7E63ADCA3C2}" dt="2026-02-06T07:12:59.347" v="11255"/>
          <ac:spMkLst>
            <pc:docMk/>
            <pc:sldMk cId="3030662346" sldId="336"/>
            <ac:spMk id="3" creationId="{8F3B54B4-A303-BC0A-57B9-A328D43A2F6E}"/>
          </ac:spMkLst>
        </pc:spChg>
        <pc:spChg chg="del">
          <ac:chgData name="Vuomajoki Maija" userId="4ae0936c-3f3c-4093-a1fb-4cebebbdb9dc" providerId="ADAL" clId="{94E0CEBD-A2B6-4949-A430-A7E63ADCA3C2}" dt="2026-02-06T07:15:09.493" v="11295" actId="931"/>
          <ac:spMkLst>
            <pc:docMk/>
            <pc:sldMk cId="3030662346" sldId="336"/>
            <ac:spMk id="4" creationId="{8E124943-ABB5-0E02-50D6-8516169BE462}"/>
          </ac:spMkLst>
        </pc:spChg>
        <pc:spChg chg="add mod">
          <ac:chgData name="Vuomajoki Maija" userId="4ae0936c-3f3c-4093-a1fb-4cebebbdb9dc" providerId="ADAL" clId="{94E0CEBD-A2B6-4949-A430-A7E63ADCA3C2}" dt="2026-02-06T11:04:42.423" v="13100" actId="20577"/>
          <ac:spMkLst>
            <pc:docMk/>
            <pc:sldMk cId="3030662346" sldId="336"/>
            <ac:spMk id="6" creationId="{2CFC9D3C-03C9-3D4F-9FFA-C3F09FAEC775}"/>
          </ac:spMkLst>
        </pc:spChg>
        <pc:picChg chg="add mod">
          <ac:chgData name="Vuomajoki Maija" userId="4ae0936c-3f3c-4093-a1fb-4cebebbdb9dc" providerId="ADAL" clId="{94E0CEBD-A2B6-4949-A430-A7E63ADCA3C2}" dt="2026-02-06T07:15:09.493" v="11295" actId="931"/>
          <ac:picMkLst>
            <pc:docMk/>
            <pc:sldMk cId="3030662346" sldId="336"/>
            <ac:picMk id="7" creationId="{3FA45D6B-1102-6A2F-2601-18793209BD51}"/>
          </ac:picMkLst>
        </pc:picChg>
      </pc:sldChg>
      <pc:sldChg chg="addSp delSp modSp new mod modClrScheme chgLayout">
        <pc:chgData name="Vuomajoki Maija" userId="4ae0936c-3f3c-4093-a1fb-4cebebbdb9dc" providerId="ADAL" clId="{94E0CEBD-A2B6-4949-A430-A7E63ADCA3C2}" dt="2026-02-06T11:11:10.404" v="13106" actId="20577"/>
        <pc:sldMkLst>
          <pc:docMk/>
          <pc:sldMk cId="812254156" sldId="337"/>
        </pc:sldMkLst>
        <pc:spChg chg="del mod ord">
          <ac:chgData name="Vuomajoki Maija" userId="4ae0936c-3f3c-4093-a1fb-4cebebbdb9dc" providerId="ADAL" clId="{94E0CEBD-A2B6-4949-A430-A7E63ADCA3C2}" dt="2026-02-06T08:51:21.421" v="11505" actId="700"/>
          <ac:spMkLst>
            <pc:docMk/>
            <pc:sldMk cId="812254156" sldId="337"/>
            <ac:spMk id="2" creationId="{B65C5ADB-A308-EB2A-B1E2-306908864265}"/>
          </ac:spMkLst>
        </pc:spChg>
        <pc:spChg chg="del mod ord">
          <ac:chgData name="Vuomajoki Maija" userId="4ae0936c-3f3c-4093-a1fb-4cebebbdb9dc" providerId="ADAL" clId="{94E0CEBD-A2B6-4949-A430-A7E63ADCA3C2}" dt="2026-02-06T08:51:21.421" v="11505" actId="700"/>
          <ac:spMkLst>
            <pc:docMk/>
            <pc:sldMk cId="812254156" sldId="337"/>
            <ac:spMk id="3" creationId="{98213769-5AEF-3E62-87D1-51B1BF2471D7}"/>
          </ac:spMkLst>
        </pc:spChg>
        <pc:spChg chg="del mod ord">
          <ac:chgData name="Vuomajoki Maija" userId="4ae0936c-3f3c-4093-a1fb-4cebebbdb9dc" providerId="ADAL" clId="{94E0CEBD-A2B6-4949-A430-A7E63ADCA3C2}" dt="2026-02-06T08:51:21.421" v="11505" actId="700"/>
          <ac:spMkLst>
            <pc:docMk/>
            <pc:sldMk cId="812254156" sldId="337"/>
            <ac:spMk id="4" creationId="{87ABD6A8-202F-88B9-5E2E-FDA053718B58}"/>
          </ac:spMkLst>
        </pc:spChg>
        <pc:spChg chg="add del mod ord">
          <ac:chgData name="Vuomajoki Maija" userId="4ae0936c-3f3c-4093-a1fb-4cebebbdb9dc" providerId="ADAL" clId="{94E0CEBD-A2B6-4949-A430-A7E63ADCA3C2}" dt="2026-02-06T08:51:27.059" v="11506"/>
          <ac:spMkLst>
            <pc:docMk/>
            <pc:sldMk cId="812254156" sldId="337"/>
            <ac:spMk id="5" creationId="{1C88B9E4-F720-3DBF-704E-4AEF812B4CF1}"/>
          </ac:spMkLst>
        </pc:spChg>
        <pc:spChg chg="add del mod ord">
          <ac:chgData name="Vuomajoki Maija" userId="4ae0936c-3f3c-4093-a1fb-4cebebbdb9dc" providerId="ADAL" clId="{94E0CEBD-A2B6-4949-A430-A7E63ADCA3C2}" dt="2026-02-06T08:51:30.574" v="11507"/>
          <ac:spMkLst>
            <pc:docMk/>
            <pc:sldMk cId="812254156" sldId="337"/>
            <ac:spMk id="6" creationId="{F35DA4BD-B12B-5407-3B41-3E420C99B5DF}"/>
          </ac:spMkLst>
        </pc:spChg>
        <pc:spChg chg="add del mod ord">
          <ac:chgData name="Vuomajoki Maija" userId="4ae0936c-3f3c-4093-a1fb-4cebebbdb9dc" providerId="ADAL" clId="{94E0CEBD-A2B6-4949-A430-A7E63ADCA3C2}" dt="2026-02-06T08:52:48.591" v="11508" actId="931"/>
          <ac:spMkLst>
            <pc:docMk/>
            <pc:sldMk cId="812254156" sldId="337"/>
            <ac:spMk id="7" creationId="{86C16102-B9F9-D116-1192-50D113FD04F9}"/>
          </ac:spMkLst>
        </pc:spChg>
        <pc:spChg chg="add mod">
          <ac:chgData name="Vuomajoki Maija" userId="4ae0936c-3f3c-4093-a1fb-4cebebbdb9dc" providerId="ADAL" clId="{94E0CEBD-A2B6-4949-A430-A7E63ADCA3C2}" dt="2026-02-06T11:11:10.404" v="13106" actId="20577"/>
          <ac:spMkLst>
            <pc:docMk/>
            <pc:sldMk cId="812254156" sldId="337"/>
            <ac:spMk id="8" creationId="{CD242F11-5F50-FD54-3DE1-CE1C69C66115}"/>
          </ac:spMkLst>
        </pc:spChg>
        <pc:spChg chg="add mod">
          <ac:chgData name="Vuomajoki Maija" userId="4ae0936c-3f3c-4093-a1fb-4cebebbdb9dc" providerId="ADAL" clId="{94E0CEBD-A2B6-4949-A430-A7E63ADCA3C2}" dt="2026-02-06T08:51:30.574" v="11507"/>
          <ac:spMkLst>
            <pc:docMk/>
            <pc:sldMk cId="812254156" sldId="337"/>
            <ac:spMk id="9" creationId="{08C35987-DB25-94A7-0E69-DA98160D7B83}"/>
          </ac:spMkLst>
        </pc:spChg>
        <pc:picChg chg="add mod">
          <ac:chgData name="Vuomajoki Maija" userId="4ae0936c-3f3c-4093-a1fb-4cebebbdb9dc" providerId="ADAL" clId="{94E0CEBD-A2B6-4949-A430-A7E63ADCA3C2}" dt="2026-02-06T11:02:03.766" v="13038" actId="1037"/>
          <ac:picMkLst>
            <pc:docMk/>
            <pc:sldMk cId="812254156" sldId="337"/>
            <ac:picMk id="3" creationId="{DE5FB6C9-BD51-30AF-B646-FF1A9A5840B5}"/>
          </ac:picMkLst>
        </pc:picChg>
        <pc:picChg chg="add mod">
          <ac:chgData name="Vuomajoki Maija" userId="4ae0936c-3f3c-4093-a1fb-4cebebbdb9dc" providerId="ADAL" clId="{94E0CEBD-A2B6-4949-A430-A7E63ADCA3C2}" dt="2026-02-06T11:02:25.269" v="13041" actId="1076"/>
          <ac:picMkLst>
            <pc:docMk/>
            <pc:sldMk cId="812254156" sldId="337"/>
            <ac:picMk id="4" creationId="{B34E78B1-CECA-1670-912B-3800015BA692}"/>
          </ac:picMkLst>
        </pc:picChg>
        <pc:picChg chg="add mod">
          <ac:chgData name="Vuomajoki Maija" userId="4ae0936c-3f3c-4093-a1fb-4cebebbdb9dc" providerId="ADAL" clId="{94E0CEBD-A2B6-4949-A430-A7E63ADCA3C2}" dt="2026-02-06T11:02:35.773" v="13050" actId="1036"/>
          <ac:picMkLst>
            <pc:docMk/>
            <pc:sldMk cId="812254156" sldId="337"/>
            <ac:picMk id="5" creationId="{8AA046B2-886F-3D09-8D50-AD4CFDA8B465}"/>
          </ac:picMkLst>
        </pc:picChg>
        <pc:picChg chg="add mod">
          <ac:chgData name="Vuomajoki Maija" userId="4ae0936c-3f3c-4093-a1fb-4cebebbdb9dc" providerId="ADAL" clId="{94E0CEBD-A2B6-4949-A430-A7E63ADCA3C2}" dt="2026-02-06T08:52:48.591" v="11508" actId="931"/>
          <ac:picMkLst>
            <pc:docMk/>
            <pc:sldMk cId="812254156" sldId="337"/>
            <ac:picMk id="11" creationId="{1435FE14-1B08-AEE5-EA23-BF004A8E2BED}"/>
          </ac:picMkLst>
        </pc:picChg>
      </pc:sldChg>
      <pc:sldChg chg="addSp delSp modSp new mod modClrScheme chgLayout modNotesTx">
        <pc:chgData name="Vuomajoki Maija" userId="4ae0936c-3f3c-4093-a1fb-4cebebbdb9dc" providerId="ADAL" clId="{94E0CEBD-A2B6-4949-A430-A7E63ADCA3C2}" dt="2026-02-06T11:56:14.198" v="14011" actId="1037"/>
        <pc:sldMkLst>
          <pc:docMk/>
          <pc:sldMk cId="3897859803" sldId="338"/>
        </pc:sldMkLst>
        <pc:spChg chg="add del mod">
          <ac:chgData name="Vuomajoki Maija" userId="4ae0936c-3f3c-4093-a1fb-4cebebbdb9dc" providerId="ADAL" clId="{94E0CEBD-A2B6-4949-A430-A7E63ADCA3C2}" dt="2026-02-06T11:15:37.037" v="13243" actId="478"/>
          <ac:spMkLst>
            <pc:docMk/>
            <pc:sldMk cId="3897859803" sldId="338"/>
            <ac:spMk id="2" creationId="{86151D9A-8A53-88F7-EF98-903CF023CC41}"/>
          </ac:spMkLst>
        </pc:spChg>
        <pc:spChg chg="del">
          <ac:chgData name="Vuomajoki Maija" userId="4ae0936c-3f3c-4093-a1fb-4cebebbdb9dc" providerId="ADAL" clId="{94E0CEBD-A2B6-4949-A430-A7E63ADCA3C2}" dt="2026-02-06T08:55:19.799" v="11516" actId="26606"/>
          <ac:spMkLst>
            <pc:docMk/>
            <pc:sldMk cId="3897859803" sldId="338"/>
            <ac:spMk id="2" creationId="{EDC5EC76-ECC8-15A3-A3F8-B71E657ED7EF}"/>
          </ac:spMkLst>
        </pc:spChg>
        <pc:spChg chg="del">
          <ac:chgData name="Vuomajoki Maija" userId="4ae0936c-3f3c-4093-a1fb-4cebebbdb9dc" providerId="ADAL" clId="{94E0CEBD-A2B6-4949-A430-A7E63ADCA3C2}" dt="2026-02-06T08:55:19.799" v="11516" actId="26606"/>
          <ac:spMkLst>
            <pc:docMk/>
            <pc:sldMk cId="3897859803" sldId="338"/>
            <ac:spMk id="3" creationId="{8C7451E8-949E-A541-9EEE-9D82D0753F07}"/>
          </ac:spMkLst>
        </pc:spChg>
        <pc:spChg chg="add del mod">
          <ac:chgData name="Vuomajoki Maija" userId="4ae0936c-3f3c-4093-a1fb-4cebebbdb9dc" providerId="ADAL" clId="{94E0CEBD-A2B6-4949-A430-A7E63ADCA3C2}" dt="2026-02-06T11:17:08.528" v="13309" actId="478"/>
          <ac:spMkLst>
            <pc:docMk/>
            <pc:sldMk cId="3897859803" sldId="338"/>
            <ac:spMk id="3" creationId="{A3227C24-67B7-97C7-FF09-6FC5AF717BD5}"/>
          </ac:spMkLst>
        </pc:spChg>
        <pc:spChg chg="del">
          <ac:chgData name="Vuomajoki Maija" userId="4ae0936c-3f3c-4093-a1fb-4cebebbdb9dc" providerId="ADAL" clId="{94E0CEBD-A2B6-4949-A430-A7E63ADCA3C2}" dt="2026-02-06T08:55:10.332" v="11515" actId="931"/>
          <ac:spMkLst>
            <pc:docMk/>
            <pc:sldMk cId="3897859803" sldId="338"/>
            <ac:spMk id="4" creationId="{57E951B4-B7F8-4AA7-7A21-BFAD0B2CD902}"/>
          </ac:spMkLst>
        </pc:spChg>
        <pc:spChg chg="add mod">
          <ac:chgData name="Vuomajoki Maija" userId="4ae0936c-3f3c-4093-a1fb-4cebebbdb9dc" providerId="ADAL" clId="{94E0CEBD-A2B6-4949-A430-A7E63ADCA3C2}" dt="2026-02-06T11:56:14.198" v="14011" actId="1037"/>
          <ac:spMkLst>
            <pc:docMk/>
            <pc:sldMk cId="3897859803" sldId="338"/>
            <ac:spMk id="4" creationId="{A00C6642-C169-6CAB-66AB-899BBAA55980}"/>
          </ac:spMkLst>
        </pc:spChg>
        <pc:spChg chg="add mod">
          <ac:chgData name="Vuomajoki Maija" userId="4ae0936c-3f3c-4093-a1fb-4cebebbdb9dc" providerId="ADAL" clId="{94E0CEBD-A2B6-4949-A430-A7E63ADCA3C2}" dt="2026-02-06T11:18:43.703" v="13373" actId="20577"/>
          <ac:spMkLst>
            <pc:docMk/>
            <pc:sldMk cId="3897859803" sldId="338"/>
            <ac:spMk id="7" creationId="{364F244C-BFF0-B2D1-5BEA-15E971BF1BB9}"/>
          </ac:spMkLst>
        </pc:spChg>
        <pc:spChg chg="add del mod">
          <ac:chgData name="Vuomajoki Maija" userId="4ae0936c-3f3c-4093-a1fb-4cebebbdb9dc" providerId="ADAL" clId="{94E0CEBD-A2B6-4949-A430-A7E63ADCA3C2}" dt="2026-02-06T08:55:30.914" v="11517" actId="478"/>
          <ac:spMkLst>
            <pc:docMk/>
            <pc:sldMk cId="3897859803" sldId="338"/>
            <ac:spMk id="11" creationId="{8BF8F9F0-71D3-1D05-1BE7-C4FA1B9149E1}"/>
          </ac:spMkLst>
        </pc:spChg>
        <pc:spChg chg="add del mod">
          <ac:chgData name="Vuomajoki Maija" userId="4ae0936c-3f3c-4093-a1fb-4cebebbdb9dc" providerId="ADAL" clId="{94E0CEBD-A2B6-4949-A430-A7E63ADCA3C2}" dt="2026-02-06T08:55:37.470" v="11519"/>
          <ac:spMkLst>
            <pc:docMk/>
            <pc:sldMk cId="3897859803" sldId="338"/>
            <ac:spMk id="13" creationId="{442A4196-44E6-D3E9-3CC7-23DED91B7086}"/>
          </ac:spMkLst>
        </pc:spChg>
        <pc:spChg chg="add mod">
          <ac:chgData name="Vuomajoki Maija" userId="4ae0936c-3f3c-4093-a1fb-4cebebbdb9dc" providerId="ADAL" clId="{94E0CEBD-A2B6-4949-A430-A7E63ADCA3C2}" dt="2026-02-06T11:55:19.127" v="13992" actId="404"/>
          <ac:spMkLst>
            <pc:docMk/>
            <pc:sldMk cId="3897859803" sldId="338"/>
            <ac:spMk id="15" creationId="{07B1EC6D-C1FB-3E43-9EF2-05020ABFEA13}"/>
          </ac:spMkLst>
        </pc:spChg>
        <pc:picChg chg="add mod">
          <ac:chgData name="Vuomajoki Maija" userId="4ae0936c-3f3c-4093-a1fb-4cebebbdb9dc" providerId="ADAL" clId="{94E0CEBD-A2B6-4949-A430-A7E63ADCA3C2}" dt="2026-02-06T08:55:19.799" v="11516" actId="26606"/>
          <ac:picMkLst>
            <pc:docMk/>
            <pc:sldMk cId="3897859803" sldId="338"/>
            <ac:picMk id="6" creationId="{F73FD9A9-0B2B-1521-7C51-4C3A46A7F4CC}"/>
          </ac:picMkLst>
        </pc:picChg>
      </pc:sldChg>
      <pc:sldChg chg="new del">
        <pc:chgData name="Vuomajoki Maija" userId="4ae0936c-3f3c-4093-a1fb-4cebebbdb9dc" providerId="ADAL" clId="{94E0CEBD-A2B6-4949-A430-A7E63ADCA3C2}" dt="2026-02-06T10:16:42.879" v="12105" actId="680"/>
        <pc:sldMkLst>
          <pc:docMk/>
          <pc:sldMk cId="1000712749" sldId="339"/>
        </pc:sldMkLst>
      </pc:sldChg>
      <pc:sldMasterChg chg="del delSldLayout">
        <pc:chgData name="Vuomajoki Maija" userId="4ae0936c-3f3c-4093-a1fb-4cebebbdb9dc" providerId="ADAL" clId="{94E0CEBD-A2B6-4949-A430-A7E63ADCA3C2}" dt="2026-02-06T07:06:46.696" v="11159" actId="700"/>
        <pc:sldMasterMkLst>
          <pc:docMk/>
          <pc:sldMasterMk cId="847507513" sldId="2147483916"/>
        </pc:sldMasterMkLst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1215899346" sldId="2147483917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3612999977" sldId="2147483918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2311038901" sldId="2147483919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3303083507" sldId="2147483920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3383152311" sldId="2147483921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2288491326" sldId="2147483922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2402404364" sldId="2147483923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3573746069" sldId="2147483924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709495105" sldId="2147483925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3567919881" sldId="2147483926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1994934322" sldId="2147483927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1328215392" sldId="2147483928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616726183" sldId="2147483929"/>
          </pc:sldLayoutMkLst>
        </pc:sldLayoutChg>
        <pc:sldLayoutChg chg="del">
          <pc:chgData name="Vuomajoki Maija" userId="4ae0936c-3f3c-4093-a1fb-4cebebbdb9dc" providerId="ADAL" clId="{94E0CEBD-A2B6-4949-A430-A7E63ADCA3C2}" dt="2026-02-06T07:06:46.696" v="11159" actId="700"/>
          <pc:sldLayoutMkLst>
            <pc:docMk/>
            <pc:sldMasterMk cId="847507513" sldId="2147483916"/>
            <pc:sldLayoutMk cId="2991679037" sldId="2147483930"/>
          </pc:sldLayoutMkLst>
        </pc:sldLayoutChg>
      </pc:sldMasterChg>
    </pc:docChg>
  </pc:docChgLst>
  <pc:docChgLst>
    <pc:chgData name="Airo Kirsi" userId="S::kirsi.airo@pirha.fi::881c103b-1b28-4c00-9865-e0a15d88653a" providerId="AD" clId="Web-{38DAA39E-EC1C-E8FC-23CF-FA9E5FB1A0B5}"/>
    <pc:docChg chg="addSld delSld modSld sldOrd addMainMaster">
      <pc:chgData name="Airo Kirsi" userId="S::kirsi.airo@pirha.fi::881c103b-1b28-4c00-9865-e0a15d88653a" providerId="AD" clId="Web-{38DAA39E-EC1C-E8FC-23CF-FA9E5FB1A0B5}" dt="2026-02-05T17:52:51.306" v="891" actId="1076"/>
      <pc:docMkLst>
        <pc:docMk/>
      </pc:docMkLst>
      <pc:sldChg chg="mod setBg">
        <pc:chgData name="Airo Kirsi" userId="S::kirsi.airo@pirha.fi::881c103b-1b28-4c00-9865-e0a15d88653a" providerId="AD" clId="Web-{38DAA39E-EC1C-E8FC-23CF-FA9E5FB1A0B5}" dt="2026-02-05T17:49:47.852" v="888"/>
        <pc:sldMkLst>
          <pc:docMk/>
          <pc:sldMk cId="2530766053" sldId="284"/>
        </pc:sldMkLst>
      </pc:sldChg>
      <pc:sldChg chg="mod setBg">
        <pc:chgData name="Airo Kirsi" userId="S::kirsi.airo@pirha.fi::881c103b-1b28-4c00-9865-e0a15d88653a" providerId="AD" clId="Web-{38DAA39E-EC1C-E8FC-23CF-FA9E5FB1A0B5}" dt="2026-02-05T17:52:08.337" v="889"/>
        <pc:sldMkLst>
          <pc:docMk/>
          <pc:sldMk cId="2354603698" sldId="288"/>
        </pc:sldMkLst>
      </pc:sldChg>
      <pc:sldChg chg="modSp">
        <pc:chgData name="Airo Kirsi" userId="S::kirsi.airo@pirha.fi::881c103b-1b28-4c00-9865-e0a15d88653a" providerId="AD" clId="Web-{38DAA39E-EC1C-E8FC-23CF-FA9E5FB1A0B5}" dt="2026-02-05T17:52:51.306" v="891" actId="1076"/>
        <pc:sldMkLst>
          <pc:docMk/>
          <pc:sldMk cId="2029282113" sldId="330"/>
        </pc:sldMkLst>
        <pc:spChg chg="mod">
          <ac:chgData name="Airo Kirsi" userId="S::kirsi.airo@pirha.fi::881c103b-1b28-4c00-9865-e0a15d88653a" providerId="AD" clId="Web-{38DAA39E-EC1C-E8FC-23CF-FA9E5FB1A0B5}" dt="2026-02-05T17:52:51.306" v="891" actId="1076"/>
          <ac:spMkLst>
            <pc:docMk/>
            <pc:sldMk cId="2029282113" sldId="330"/>
            <ac:spMk id="15" creationId="{07B1EC6D-C1FB-3E43-9EF2-05020ABFEA13}"/>
          </ac:spMkLst>
        </pc:spChg>
      </pc:sldChg>
      <pc:sldChg chg="addSp delSp modSp add ord replId">
        <pc:chgData name="Airo Kirsi" userId="S::kirsi.airo@pirha.fi::881c103b-1b28-4c00-9865-e0a15d88653a" providerId="AD" clId="Web-{38DAA39E-EC1C-E8FC-23CF-FA9E5FB1A0B5}" dt="2026-02-05T17:42:42.941" v="882" actId="1076"/>
        <pc:sldMkLst>
          <pc:docMk/>
          <pc:sldMk cId="55663465" sldId="333"/>
        </pc:sldMkLst>
        <pc:spChg chg="mod">
          <ac:chgData name="Airo Kirsi" userId="S::kirsi.airo@pirha.fi::881c103b-1b28-4c00-9865-e0a15d88653a" providerId="AD" clId="Web-{38DAA39E-EC1C-E8FC-23CF-FA9E5FB1A0B5}" dt="2026-02-05T17:42:14.581" v="879" actId="1076"/>
          <ac:spMkLst>
            <pc:docMk/>
            <pc:sldMk cId="55663465" sldId="333"/>
            <ac:spMk id="2" creationId="{17710023-6EFB-F9FD-E74F-5DD90AF57861}"/>
          </ac:spMkLst>
        </pc:spChg>
        <pc:spChg chg="mod">
          <ac:chgData name="Airo Kirsi" userId="S::kirsi.airo@pirha.fi::881c103b-1b28-4c00-9865-e0a15d88653a" providerId="AD" clId="Web-{38DAA39E-EC1C-E8FC-23CF-FA9E5FB1A0B5}" dt="2026-02-05T17:42:35.957" v="881" actId="1076"/>
          <ac:spMkLst>
            <pc:docMk/>
            <pc:sldMk cId="55663465" sldId="333"/>
            <ac:spMk id="3" creationId="{7818FF40-8933-6596-C2E3-278BDD9AD0C9}"/>
          </ac:spMkLst>
        </pc:spChg>
        <pc:spChg chg="del mod">
          <ac:chgData name="Airo Kirsi" userId="S::kirsi.airo@pirha.fi::881c103b-1b28-4c00-9865-e0a15d88653a" providerId="AD" clId="Web-{38DAA39E-EC1C-E8FC-23CF-FA9E5FB1A0B5}" dt="2026-02-05T17:01:23.040" v="267"/>
          <ac:spMkLst>
            <pc:docMk/>
            <pc:sldMk cId="55663465" sldId="333"/>
            <ac:spMk id="4" creationId="{96DA551D-7DAF-C100-68A0-F2640D3D3114}"/>
          </ac:spMkLst>
        </pc:spChg>
        <pc:spChg chg="mod">
          <ac:chgData name="Airo Kirsi" userId="S::kirsi.airo@pirha.fi::881c103b-1b28-4c00-9865-e0a15d88653a" providerId="AD" clId="Web-{38DAA39E-EC1C-E8FC-23CF-FA9E5FB1A0B5}" dt="2026-02-05T16:38:30.460" v="72" actId="1076"/>
          <ac:spMkLst>
            <pc:docMk/>
            <pc:sldMk cId="55663465" sldId="333"/>
            <ac:spMk id="5" creationId="{94270D91-B4D8-C65E-271A-3EDB4F4358D3}"/>
          </ac:spMkLst>
        </pc:spChg>
        <pc:spChg chg="mod">
          <ac:chgData name="Airo Kirsi" userId="S::kirsi.airo@pirha.fi::881c103b-1b28-4c00-9865-e0a15d88653a" providerId="AD" clId="Web-{38DAA39E-EC1C-E8FC-23CF-FA9E5FB1A0B5}" dt="2026-02-05T17:41:45.534" v="878" actId="1076"/>
          <ac:spMkLst>
            <pc:docMk/>
            <pc:sldMk cId="55663465" sldId="333"/>
            <ac:spMk id="6" creationId="{6811AE2C-CBAA-93C6-F2B2-13C71247CB04}"/>
          </ac:spMkLst>
        </pc:spChg>
        <pc:spChg chg="mod">
          <ac:chgData name="Airo Kirsi" userId="S::kirsi.airo@pirha.fi::881c103b-1b28-4c00-9865-e0a15d88653a" providerId="AD" clId="Web-{38DAA39E-EC1C-E8FC-23CF-FA9E5FB1A0B5}" dt="2026-02-05T17:40:37.735" v="872" actId="1076"/>
          <ac:spMkLst>
            <pc:docMk/>
            <pc:sldMk cId="55663465" sldId="333"/>
            <ac:spMk id="7" creationId="{4C4DE71D-333A-257E-58EE-5BEB1E313F31}"/>
          </ac:spMkLst>
        </pc:spChg>
        <pc:spChg chg="del mod">
          <ac:chgData name="Airo Kirsi" userId="S::kirsi.airo@pirha.fi::881c103b-1b28-4c00-9865-e0a15d88653a" providerId="AD" clId="Web-{38DAA39E-EC1C-E8FC-23CF-FA9E5FB1A0B5}" dt="2026-02-05T16:55:29.553" v="227"/>
          <ac:spMkLst>
            <pc:docMk/>
            <pc:sldMk cId="55663465" sldId="333"/>
            <ac:spMk id="8" creationId="{BCE4FCD4-74D5-FE0A-995B-8AEC1774F8B1}"/>
          </ac:spMkLst>
        </pc:spChg>
        <pc:spChg chg="mod">
          <ac:chgData name="Airo Kirsi" userId="S::kirsi.airo@pirha.fi::881c103b-1b28-4c00-9865-e0a15d88653a" providerId="AD" clId="Web-{38DAA39E-EC1C-E8FC-23CF-FA9E5FB1A0B5}" dt="2026-02-05T17:40:52.720" v="873" actId="1076"/>
          <ac:spMkLst>
            <pc:docMk/>
            <pc:sldMk cId="55663465" sldId="333"/>
            <ac:spMk id="9" creationId="{08CBF102-08F4-115B-7EE5-6B7FCDF6CBC6}"/>
          </ac:spMkLst>
        </pc:spChg>
        <pc:spChg chg="del mod">
          <ac:chgData name="Airo Kirsi" userId="S::kirsi.airo@pirha.fi::881c103b-1b28-4c00-9865-e0a15d88653a" providerId="AD" clId="Web-{38DAA39E-EC1C-E8FC-23CF-FA9E5FB1A0B5}" dt="2026-02-05T16:37:47.366" v="68"/>
          <ac:spMkLst>
            <pc:docMk/>
            <pc:sldMk cId="55663465" sldId="333"/>
            <ac:spMk id="10" creationId="{B6DA4BE7-5468-228F-FD97-74E59F4FDFAF}"/>
          </ac:spMkLst>
        </pc:spChg>
        <pc:spChg chg="add mod">
          <ac:chgData name="Airo Kirsi" userId="S::kirsi.airo@pirha.fi::881c103b-1b28-4c00-9865-e0a15d88653a" providerId="AD" clId="Web-{38DAA39E-EC1C-E8FC-23CF-FA9E5FB1A0B5}" dt="2026-02-05T17:42:42.941" v="882" actId="1076"/>
          <ac:spMkLst>
            <pc:docMk/>
            <pc:sldMk cId="55663465" sldId="333"/>
            <ac:spMk id="11" creationId="{D32E6C86-7206-D507-B9BA-5C303E72844B}"/>
          </ac:spMkLst>
        </pc:spChg>
        <pc:spChg chg="add mod">
          <ac:chgData name="Airo Kirsi" userId="S::kirsi.airo@pirha.fi::881c103b-1b28-4c00-9865-e0a15d88653a" providerId="AD" clId="Web-{38DAA39E-EC1C-E8FC-23CF-FA9E5FB1A0B5}" dt="2026-02-05T17:42:20.988" v="880" actId="1076"/>
          <ac:spMkLst>
            <pc:docMk/>
            <pc:sldMk cId="55663465" sldId="333"/>
            <ac:spMk id="12" creationId="{7A7360D0-A9EE-8DF9-A09B-080F0EEEBAE4}"/>
          </ac:spMkLst>
        </pc:spChg>
      </pc:sldChg>
      <pc:sldChg chg="addSp delSp modSp new modNotes">
        <pc:chgData name="Airo Kirsi" userId="S::kirsi.airo@pirha.fi::881c103b-1b28-4c00-9865-e0a15d88653a" providerId="AD" clId="Web-{38DAA39E-EC1C-E8FC-23CF-FA9E5FB1A0B5}" dt="2026-02-05T17:40:15.985" v="870"/>
        <pc:sldMkLst>
          <pc:docMk/>
          <pc:sldMk cId="3046584169" sldId="334"/>
        </pc:sldMkLst>
        <pc:spChg chg="del">
          <ac:chgData name="Airo Kirsi" userId="S::kirsi.airo@pirha.fi::881c103b-1b28-4c00-9865-e0a15d88653a" providerId="AD" clId="Web-{38DAA39E-EC1C-E8FC-23CF-FA9E5FB1A0B5}" dt="2026-02-05T17:27:57.524" v="715"/>
          <ac:spMkLst>
            <pc:docMk/>
            <pc:sldMk cId="3046584169" sldId="334"/>
            <ac:spMk id="2" creationId="{66907F01-0658-9C6F-C495-6D7D2489D728}"/>
          </ac:spMkLst>
        </pc:spChg>
        <pc:spChg chg="del">
          <ac:chgData name="Airo Kirsi" userId="S::kirsi.airo@pirha.fi::881c103b-1b28-4c00-9865-e0a15d88653a" providerId="AD" clId="Web-{38DAA39E-EC1C-E8FC-23CF-FA9E5FB1A0B5}" dt="2026-02-05T17:27:54.992" v="714"/>
          <ac:spMkLst>
            <pc:docMk/>
            <pc:sldMk cId="3046584169" sldId="334"/>
            <ac:spMk id="3" creationId="{83B1FC8C-9F35-DD23-B3DC-5C40C9FAC314}"/>
          </ac:spMkLst>
        </pc:spChg>
        <pc:spChg chg="del">
          <ac:chgData name="Airo Kirsi" userId="S::kirsi.airo@pirha.fi::881c103b-1b28-4c00-9865-e0a15d88653a" providerId="AD" clId="Web-{38DAA39E-EC1C-E8FC-23CF-FA9E5FB1A0B5}" dt="2026-02-05T17:27:33.383" v="711"/>
          <ac:spMkLst>
            <pc:docMk/>
            <pc:sldMk cId="3046584169" sldId="334"/>
            <ac:spMk id="4" creationId="{8FE3959E-D157-1271-EB8C-448971DE7FA7}"/>
          </ac:spMkLst>
        </pc:spChg>
        <pc:spChg chg="del">
          <ac:chgData name="Airo Kirsi" userId="S::kirsi.airo@pirha.fi::881c103b-1b28-4c00-9865-e0a15d88653a" providerId="AD" clId="Web-{38DAA39E-EC1C-E8FC-23CF-FA9E5FB1A0B5}" dt="2026-02-05T17:27:49.805" v="713"/>
          <ac:spMkLst>
            <pc:docMk/>
            <pc:sldMk cId="3046584169" sldId="334"/>
            <ac:spMk id="5" creationId="{6D9E4157-32D0-9675-2243-04BAC76E87B7}"/>
          </ac:spMkLst>
        </pc:spChg>
        <pc:spChg chg="del">
          <ac:chgData name="Airo Kirsi" userId="S::kirsi.airo@pirha.fi::881c103b-1b28-4c00-9865-e0a15d88653a" providerId="AD" clId="Web-{38DAA39E-EC1C-E8FC-23CF-FA9E5FB1A0B5}" dt="2026-02-05T17:27:44.711" v="712"/>
          <ac:spMkLst>
            <pc:docMk/>
            <pc:sldMk cId="3046584169" sldId="334"/>
            <ac:spMk id="6" creationId="{B12ABA1D-49A8-E529-3DFC-76DAEF4FE78C}"/>
          </ac:spMkLst>
        </pc:spChg>
        <pc:spChg chg="add del">
          <ac:chgData name="Airo Kirsi" userId="S::kirsi.airo@pirha.fi::881c103b-1b28-4c00-9865-e0a15d88653a" providerId="AD" clId="Web-{38DAA39E-EC1C-E8FC-23CF-FA9E5FB1A0B5}" dt="2026-02-05T17:27:19.679" v="710"/>
          <ac:spMkLst>
            <pc:docMk/>
            <pc:sldMk cId="3046584169" sldId="334"/>
            <ac:spMk id="8" creationId="{F971294A-29EF-2C6F-B8FB-2A28135C837B}"/>
          </ac:spMkLst>
        </pc:spChg>
        <pc:spChg chg="add del">
          <ac:chgData name="Airo Kirsi" userId="S::kirsi.airo@pirha.fi::881c103b-1b28-4c00-9865-e0a15d88653a" providerId="AD" clId="Web-{38DAA39E-EC1C-E8FC-23CF-FA9E5FB1A0B5}" dt="2026-02-05T17:29:42.243" v="717"/>
          <ac:spMkLst>
            <pc:docMk/>
            <pc:sldMk cId="3046584169" sldId="334"/>
            <ac:spMk id="10" creationId="{F60C4C74-154A-07EA-589F-143F69E8D368}"/>
          </ac:spMkLst>
        </pc:spChg>
        <pc:spChg chg="add del mod">
          <ac:chgData name="Airo Kirsi" userId="S::kirsi.airo@pirha.fi::881c103b-1b28-4c00-9865-e0a15d88653a" providerId="AD" clId="Web-{38DAA39E-EC1C-E8FC-23CF-FA9E5FB1A0B5}" dt="2026-02-05T17:30:54.791" v="721"/>
          <ac:spMkLst>
            <pc:docMk/>
            <pc:sldMk cId="3046584169" sldId="334"/>
            <ac:spMk id="12" creationId="{E1A85402-98C3-F7F3-26F3-8AD6BF2F94CD}"/>
          </ac:spMkLst>
        </pc:spChg>
        <pc:picChg chg="add mod modCrop">
          <ac:chgData name="Airo Kirsi" userId="S::kirsi.airo@pirha.fi::881c103b-1b28-4c00-9865-e0a15d88653a" providerId="AD" clId="Web-{38DAA39E-EC1C-E8FC-23CF-FA9E5FB1A0B5}" dt="2026-02-05T17:34:01.261" v="727"/>
          <ac:picMkLst>
            <pc:docMk/>
            <pc:sldMk cId="3046584169" sldId="334"/>
            <ac:picMk id="13" creationId="{DF8451EC-04E4-73A4-6D3D-AF33C6426ABB}"/>
          </ac:picMkLst>
        </pc:picChg>
      </pc:sldChg>
      <pc:sldChg chg="new">
        <pc:chgData name="Airo Kirsi" userId="S::kirsi.airo@pirha.fi::881c103b-1b28-4c00-9865-e0a15d88653a" providerId="AD" clId="Web-{38DAA39E-EC1C-E8FC-23CF-FA9E5FB1A0B5}" dt="2026-02-05T17:35:52.699" v="728"/>
        <pc:sldMkLst>
          <pc:docMk/>
          <pc:sldMk cId="1795811924" sldId="335"/>
        </pc:sldMkLst>
      </pc:sldChg>
      <pc:sldChg chg="add del">
        <pc:chgData name="Airo Kirsi" userId="S::kirsi.airo@pirha.fi::881c103b-1b28-4c00-9865-e0a15d88653a" providerId="AD" clId="Web-{38DAA39E-EC1C-E8FC-23CF-FA9E5FB1A0B5}" dt="2026-02-05T17:49:02.758" v="886"/>
        <pc:sldMkLst>
          <pc:docMk/>
          <pc:sldMk cId="54792211" sldId="2145706827"/>
        </pc:sldMkLst>
      </pc:sldChg>
      <pc:sldChg chg="modSp add del">
        <pc:chgData name="Airo Kirsi" userId="S::kirsi.airo@pirha.fi::881c103b-1b28-4c00-9865-e0a15d88653a" providerId="AD" clId="Web-{38DAA39E-EC1C-E8FC-23CF-FA9E5FB1A0B5}" dt="2026-02-05T16:35:55.411" v="65"/>
        <pc:sldMkLst>
          <pc:docMk/>
          <pc:sldMk cId="525214782" sldId="2145706921"/>
        </pc:sldMkLst>
        <pc:picChg chg="mod">
          <ac:chgData name="Airo Kirsi" userId="S::kirsi.airo@pirha.fi::881c103b-1b28-4c00-9865-e0a15d88653a" providerId="AD" clId="Web-{38DAA39E-EC1C-E8FC-23CF-FA9E5FB1A0B5}" dt="2026-02-05T16:35:40.880" v="64" actId="1076"/>
          <ac:picMkLst>
            <pc:docMk/>
            <pc:sldMk cId="525214782" sldId="2145706921"/>
            <ac:picMk id="21" creationId="{1BE3B50B-A9F4-A801-47C5-8FFB44461793}"/>
          </ac:picMkLst>
        </pc:picChg>
      </pc:sldChg>
      <pc:sldMasterChg chg="add addSldLayout">
        <pc:chgData name="Airo Kirsi" userId="S::kirsi.airo@pirha.fi::881c103b-1b28-4c00-9865-e0a15d88653a" providerId="AD" clId="Web-{38DAA39E-EC1C-E8FC-23CF-FA9E5FB1A0B5}" dt="2026-02-05T17:48:55.633" v="885"/>
        <pc:sldMasterMkLst>
          <pc:docMk/>
          <pc:sldMasterMk cId="847507513" sldId="2147483916"/>
        </pc:sldMasterMkLst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1215899346" sldId="2147483917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3612999977" sldId="2147483918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2311038901" sldId="2147483919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3303083507" sldId="2147483920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3383152311" sldId="2147483921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2288491326" sldId="2147483922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2402404364" sldId="2147483923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3573746069" sldId="2147483924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709495105" sldId="2147483925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3567919881" sldId="2147483926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1994934322" sldId="2147483927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1328215392" sldId="2147483928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616726183" sldId="2147483929"/>
          </pc:sldLayoutMkLst>
        </pc:sldLayoutChg>
        <pc:sldLayoutChg chg="add">
          <pc:chgData name="Airo Kirsi" userId="S::kirsi.airo@pirha.fi::881c103b-1b28-4c00-9865-e0a15d88653a" providerId="AD" clId="Web-{38DAA39E-EC1C-E8FC-23CF-FA9E5FB1A0B5}" dt="2026-02-05T17:48:55.633" v="885"/>
          <pc:sldLayoutMkLst>
            <pc:docMk/>
            <pc:sldMasterMk cId="847507513" sldId="2147483916"/>
            <pc:sldLayoutMk cId="2991679037" sldId="2147483930"/>
          </pc:sldLayoutMkLst>
        </pc:sldLayoutChg>
      </pc:sldMasterChg>
    </pc:docChg>
  </pc:docChgLst>
  <pc:docChgLst>
    <pc:chgData name="Airo Kirsi" userId="S::kirsi.airo@pirha.fi::881c103b-1b28-4c00-9865-e0a15d88653a" providerId="AD" clId="Web-{03C4D809-2CD1-261E-0854-041FF2E48FF2}"/>
    <pc:docChg chg="modSld">
      <pc:chgData name="Airo Kirsi" userId="S::kirsi.airo@pirha.fi::881c103b-1b28-4c00-9865-e0a15d88653a" providerId="AD" clId="Web-{03C4D809-2CD1-261E-0854-041FF2E48FF2}" dt="2026-02-05T09:49:34.757" v="175" actId="20577"/>
      <pc:docMkLst>
        <pc:docMk/>
      </pc:docMkLst>
      <pc:sldChg chg="modSp">
        <pc:chgData name="Airo Kirsi" userId="S::kirsi.airo@pirha.fi::881c103b-1b28-4c00-9865-e0a15d88653a" providerId="AD" clId="Web-{03C4D809-2CD1-261E-0854-041FF2E48FF2}" dt="2026-02-05T09:49:34.757" v="175" actId="20577"/>
        <pc:sldMkLst>
          <pc:docMk/>
          <pc:sldMk cId="2700702406" sldId="316"/>
        </pc:sldMkLst>
        <pc:spChg chg="mod">
          <ac:chgData name="Airo Kirsi" userId="S::kirsi.airo@pirha.fi::881c103b-1b28-4c00-9865-e0a15d88653a" providerId="AD" clId="Web-{03C4D809-2CD1-261E-0854-041FF2E48FF2}" dt="2026-02-05T09:49:34.757" v="175" actId="20577"/>
          <ac:spMkLst>
            <pc:docMk/>
            <pc:sldMk cId="2700702406" sldId="316"/>
            <ac:spMk id="3" creationId="{3C3FB4FD-B6F3-4DA6-094A-EF6CDDC9AC57}"/>
          </ac:spMkLst>
        </pc:spChg>
      </pc:sldChg>
    </pc:docChg>
  </pc:docChgLst>
  <pc:docChgLst>
    <pc:chgData name="Airo Kirsi" userId="S::kirsi.airo@pirha.fi::881c103b-1b28-4c00-9865-e0a15d88653a" providerId="AD" clId="Web-{0893C659-7BA0-2DB2-0BE8-28D076B396AF}"/>
    <pc:docChg chg="modSld">
      <pc:chgData name="Airo Kirsi" userId="S::kirsi.airo@pirha.fi::881c103b-1b28-4c00-9865-e0a15d88653a" providerId="AD" clId="Web-{0893C659-7BA0-2DB2-0BE8-28D076B396AF}" dt="2026-02-06T07:30:00.351" v="51"/>
      <pc:docMkLst>
        <pc:docMk/>
      </pc:docMkLst>
      <pc:sldChg chg="modSp">
        <pc:chgData name="Airo Kirsi" userId="S::kirsi.airo@pirha.fi::881c103b-1b28-4c00-9865-e0a15d88653a" providerId="AD" clId="Web-{0893C659-7BA0-2DB2-0BE8-28D076B396AF}" dt="2026-02-06T07:29:19.632" v="2" actId="20577"/>
        <pc:sldMkLst>
          <pc:docMk/>
          <pc:sldMk cId="55663465" sldId="333"/>
        </pc:sldMkLst>
        <pc:spChg chg="mod">
          <ac:chgData name="Airo Kirsi" userId="S::kirsi.airo@pirha.fi::881c103b-1b28-4c00-9865-e0a15d88653a" providerId="AD" clId="Web-{0893C659-7BA0-2DB2-0BE8-28D076B396AF}" dt="2026-02-06T07:29:19.632" v="2" actId="20577"/>
          <ac:spMkLst>
            <pc:docMk/>
            <pc:sldMk cId="55663465" sldId="333"/>
            <ac:spMk id="9" creationId="{08CBF102-08F4-115B-7EE5-6B7FCDF6CBC6}"/>
          </ac:spMkLst>
        </pc:spChg>
      </pc:sldChg>
      <pc:sldChg chg="modNotes">
        <pc:chgData name="Airo Kirsi" userId="S::kirsi.airo@pirha.fi::881c103b-1b28-4c00-9865-e0a15d88653a" providerId="AD" clId="Web-{0893C659-7BA0-2DB2-0BE8-28D076B396AF}" dt="2026-02-06T07:30:00.351" v="51"/>
        <pc:sldMkLst>
          <pc:docMk/>
          <pc:sldMk cId="3046584169" sldId="3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F54BD-3701-42E0-95F8-6B5541F7A16A}" type="datetimeFigureOut">
              <a:rPr lang="fi-FI" smtClean="0"/>
              <a:t>6.2.2026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095AD-1777-4067-B046-A1A28382DA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586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790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Lisää THL (toimintakyky)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9433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855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- pullosyöttökuva, koska imetyskuvaa ei löytynyt</a:t>
            </a:r>
          </a:p>
          <a:p>
            <a:r>
              <a:rPr lang="fi-FI"/>
              <a:t>- Tässä </a:t>
            </a:r>
            <a:r>
              <a:rPr lang="fi-FI" err="1"/>
              <a:t>slidessä</a:t>
            </a:r>
            <a:r>
              <a:rPr lang="fi-FI"/>
              <a:t> kielijänne-esimerkki: sekä ali- että ylidiagnosoitu, arvio kielen liikelaajuuden rajoitteen merkityksestä vauvan syömiskokonaisuudessa, onko muitakin asioita, jotka voivat vaikuttaa? Jos muitakin taustasyitä ja vapautus toteutetaan kun imeminen jo tahdonalaista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97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50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26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522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472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92235-63EC-96D6-30C3-A41668222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A0324B-30D6-618E-417B-32FB176BE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557E85F-339E-9050-4F70-E371D63E5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4286B86-3CF3-4381-1CBE-59FA478D6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5039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Syömisen</a:t>
            </a:r>
            <a:r>
              <a:rPr lang="en-US">
                <a:ea typeface="Calibri"/>
                <a:cs typeface="Calibri"/>
              </a:rPr>
              <a:t>/</a:t>
            </a:r>
            <a:r>
              <a:rPr lang="en-US" err="1">
                <a:ea typeface="Calibri"/>
                <a:cs typeface="Calibri"/>
              </a:rPr>
              <a:t>syöttämisen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kykyihin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vaikuttavat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lääketieteelliset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syyt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kypsyminen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kokemukset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Puheterapiassa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erityisesti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pystytään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vaikuttamaan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kokemuksiin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eli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syömisen</a:t>
            </a:r>
            <a:r>
              <a:rPr lang="en-US">
                <a:ea typeface="Calibri"/>
                <a:cs typeface="Calibri"/>
              </a:rPr>
              <a:t>/</a:t>
            </a:r>
            <a:r>
              <a:rPr lang="en-US" err="1">
                <a:ea typeface="Calibri"/>
                <a:cs typeface="Calibri"/>
              </a:rPr>
              <a:t>syöttämisen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nautintoon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syöttämisen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laatuun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yhteistyöhön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vanhempien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kanssa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sekä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moniammatilliseen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yhteistyöhön</a:t>
            </a:r>
            <a:r>
              <a:rPr lang="en-US">
                <a:ea typeface="Calibri"/>
                <a:cs typeface="Calibri"/>
              </a:rPr>
              <a:t>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Puheterapia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siis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pääsääntöisesti</a:t>
            </a:r>
            <a:r>
              <a:rPr lang="en-US">
                <a:ea typeface="Calibri"/>
                <a:cs typeface="Calibri"/>
              </a:rPr>
              <a:t> ole </a:t>
            </a:r>
            <a:r>
              <a:rPr lang="en-US" err="1">
                <a:ea typeface="Calibri"/>
                <a:cs typeface="Calibri"/>
              </a:rPr>
              <a:t>kajoavaa</a:t>
            </a:r>
            <a:r>
              <a:rPr lang="en-US">
                <a:ea typeface="Calibri"/>
                <a:cs typeface="Calibri"/>
              </a:rPr>
              <a:t> (</a:t>
            </a:r>
            <a:r>
              <a:rPr lang="en-US" err="1">
                <a:ea typeface="Calibri"/>
                <a:cs typeface="Calibri"/>
              </a:rPr>
              <a:t>esim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Suualueen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harjoituksia</a:t>
            </a:r>
            <a:r>
              <a:rPr lang="en-US">
                <a:ea typeface="Calibri"/>
                <a:cs typeface="Calibri"/>
              </a:rPr>
              <a:t>/</a:t>
            </a:r>
            <a:r>
              <a:rPr lang="en-US" err="1">
                <a:ea typeface="Calibri"/>
                <a:cs typeface="Calibri"/>
              </a:rPr>
              <a:t>herkistämistä</a:t>
            </a:r>
            <a:r>
              <a:rPr lang="en-US">
                <a:ea typeface="Calibri"/>
                <a:cs typeface="Calibri"/>
              </a:rPr>
              <a:t>), </a:t>
            </a:r>
            <a:r>
              <a:rPr lang="en-US" err="1">
                <a:ea typeface="Calibri"/>
                <a:cs typeface="Calibri"/>
              </a:rPr>
              <a:t>vaan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kohdistuu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kaikkea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vanhempien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ohjaamiseen</a:t>
            </a:r>
            <a:r>
              <a:rPr lang="en-US">
                <a:ea typeface="Calibri"/>
                <a:cs typeface="Calibri"/>
              </a:rPr>
              <a:t> ja </a:t>
            </a:r>
            <a:r>
              <a:rPr lang="en-US" err="1">
                <a:ea typeface="Calibri"/>
                <a:cs typeface="Calibri"/>
              </a:rPr>
              <a:t>siihen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vanhemmat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voivat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toimia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syöttämistilanteissa</a:t>
            </a:r>
            <a:r>
              <a:rPr lang="en-US">
                <a:ea typeface="Calibri"/>
                <a:cs typeface="Calibri"/>
              </a:rPr>
              <a:t>:</a:t>
            </a:r>
            <a:endParaRPr lang="en-US"/>
          </a:p>
          <a:p>
            <a:pPr marL="171450" indent="-171450">
              <a:buFont typeface="Calibri"/>
              <a:buChar char="-"/>
            </a:pPr>
            <a:r>
              <a:rPr lang="en-US" err="1">
                <a:ea typeface="Calibri"/>
                <a:cs typeface="Calibri"/>
              </a:rPr>
              <a:t>Vanhemmat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oppivat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huomioimaan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vauvan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reaktioita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err="1">
                <a:ea typeface="Calibri"/>
                <a:cs typeface="Calibri"/>
              </a:rPr>
              <a:t>Vanhemmat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ymmärtävät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miten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vauva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oppii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syömään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err="1">
                <a:ea typeface="Calibri"/>
                <a:cs typeface="Calibri"/>
              </a:rPr>
              <a:t>Vanhemmat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ymmärtävät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heidän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oman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merkityksensä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vauvan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syömistaitojen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kehittymisessä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Puheterapeutti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tarjoaa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keinoja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vanhemmat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kokeilevat</a:t>
            </a:r>
            <a:r>
              <a:rPr lang="en-US">
                <a:ea typeface="Calibri"/>
                <a:cs typeface="Calibri"/>
              </a:rPr>
              <a:t> ja </a:t>
            </a:r>
            <a:r>
              <a:rPr lang="en-US" err="1">
                <a:ea typeface="Calibri"/>
                <a:cs typeface="Calibri"/>
              </a:rPr>
              <a:t>opettelevat</a:t>
            </a:r>
            <a:r>
              <a:rPr lang="en-US">
                <a:ea typeface="Calibri"/>
                <a:cs typeface="Calibri"/>
              </a:rPr>
              <a:t> -&gt; </a:t>
            </a:r>
            <a:r>
              <a:rPr lang="en-US" err="1">
                <a:ea typeface="Calibri"/>
                <a:cs typeface="Calibri"/>
              </a:rPr>
              <a:t>onnistuminen</a:t>
            </a:r>
            <a:r>
              <a:rPr lang="en-US">
                <a:ea typeface="Calibri"/>
                <a:cs typeface="Calibri"/>
              </a:rPr>
              <a:t> yhdessä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095AD-1777-4067-B046-A1A28382DA4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585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79FDE38-AB36-104A-134D-391C549C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8" y="3644900"/>
            <a:ext cx="5184775" cy="2087810"/>
          </a:xfrm>
        </p:spPr>
        <p:txBody>
          <a:bodyPr/>
          <a:lstStyle>
            <a:lvl1pPr marL="0" indent="0" algn="l">
              <a:buNone/>
              <a:defRPr lang="fi-FI" sz="2000" kern="1200" dirty="0" err="1" smtClean="0">
                <a:solidFill>
                  <a:srgbClr val="10285E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FB70ACE-C88B-4462-956A-778C13875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919056-E79E-47D8-B0E3-43BAAF3E0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381" y="332867"/>
            <a:ext cx="4827170" cy="6264274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B326C72A-CF20-4784-B191-D8224CD082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908719"/>
            <a:ext cx="5976937" cy="2304381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tx2"/>
                </a:solidFill>
                <a:latin typeface="+mj-lt"/>
              </a:defRPr>
            </a:lvl1pPr>
            <a:lvl2pPr marL="144000" indent="0">
              <a:buNone/>
              <a:defRPr>
                <a:latin typeface="+mj-lt"/>
              </a:defRPr>
            </a:lvl2pPr>
            <a:lvl3pPr marL="324000" indent="0">
              <a:buNone/>
              <a:defRPr>
                <a:latin typeface="+mj-lt"/>
              </a:defRPr>
            </a:lvl3pPr>
            <a:lvl4pPr marL="504000" indent="0">
              <a:buNone/>
              <a:defRPr>
                <a:latin typeface="+mj-lt"/>
              </a:defRPr>
            </a:lvl4pPr>
            <a:lvl5pPr marL="684000" indent="0">
              <a:buNone/>
              <a:defRPr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" name="Graphic 3" descr="Pirkanmaan hyvinvointialue, Tays.">
            <a:extLst>
              <a:ext uri="{FF2B5EF4-FFF2-40B4-BE49-F238E27FC236}">
                <a16:creationId xmlns:a16="http://schemas.microsoft.com/office/drawing/2014/main" id="{59E67383-4C10-4402-A2FA-1DC156AA23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0000" y="5616000"/>
            <a:ext cx="1343122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96" userDrawn="1">
          <p15:clr>
            <a:srgbClr val="FBAE40"/>
          </p15:clr>
        </p15:guide>
        <p15:guide id="2" pos="646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9" name="Sisällön paikkamerkki 8"/>
          <p:cNvSpPr>
            <a:spLocks noGrp="1"/>
          </p:cNvSpPr>
          <p:nvPr>
            <p:ph sz="quarter" idx="13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4"/>
          </p:nvPr>
        </p:nvSpPr>
        <p:spPr>
          <a:xfrm>
            <a:off x="6240463" y="1628775"/>
            <a:ext cx="5472112" cy="4032251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56791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11233150" cy="935039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79425" y="1633538"/>
            <a:ext cx="5472113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9425" y="2505076"/>
            <a:ext cx="5472113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240463" y="1633538"/>
            <a:ext cx="5472112" cy="679338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240463" y="2505076"/>
            <a:ext cx="5472112" cy="3155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19949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28215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Loppudia_val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 userDrawn="1">
            <p:ph type="ctrTitle" hasCustomPrompt="1"/>
          </p:nvPr>
        </p:nvSpPr>
        <p:spPr>
          <a:xfrm>
            <a:off x="5959414" y="1270000"/>
            <a:ext cx="5753161" cy="1150887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3" name="Alaotsikko 2"/>
          <p:cNvSpPr>
            <a:spLocks noGrp="1"/>
          </p:cNvSpPr>
          <p:nvPr userDrawn="1">
            <p:ph type="subTitle" idx="1"/>
          </p:nvPr>
        </p:nvSpPr>
        <p:spPr>
          <a:xfrm>
            <a:off x="5959414" y="2636912"/>
            <a:ext cx="5753161" cy="2736304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20" name="Kuva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624" y="1270000"/>
            <a:ext cx="3369220" cy="4372276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DB37A8E0-51C7-42D4-AA59-2ED69BF98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1538" y="6237288"/>
            <a:ext cx="2150530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A4C295E-1381-4D9C-A53C-4E0AB9C66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0000" y="5616000"/>
            <a:ext cx="1343122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6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_sisältö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679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5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484188" y="1628776"/>
            <a:ext cx="5611812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470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k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tx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96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purppura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4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55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239" y="333375"/>
            <a:ext cx="5472338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4"/>
          </p:nvPr>
        </p:nvSpPr>
        <p:spPr>
          <a:xfrm>
            <a:off x="6240463" y="1628775"/>
            <a:ext cx="5472112" cy="43211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091444" y="1268760"/>
            <a:ext cx="4353584" cy="43535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3031" y="1430348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660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1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3"/>
          </p:nvPr>
        </p:nvSpPr>
        <p:spPr>
          <a:xfrm>
            <a:off x="479424" y="1628801"/>
            <a:ext cx="11233151" cy="403244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800">
                <a:latin typeface="+mn-l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3pPr>
            <a:lvl4pPr>
              <a:spcAft>
                <a:spcPts val="1200"/>
              </a:spcAft>
              <a:defRPr>
                <a:latin typeface="+mn-lt"/>
              </a:defRPr>
            </a:lvl4pPr>
            <a:lvl5pPr marL="684000" indent="0">
              <a:spcAft>
                <a:spcPts val="1200"/>
              </a:spcAft>
              <a:buNone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61299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purpp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2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4" cy="4435511"/>
          </a:xfrm>
          <a:solidFill>
            <a:schemeClr val="accent2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5" y="2358776"/>
              <a:ext cx="4312103" cy="2870246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670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sininen">
    <p:bg>
      <p:bgPr>
        <a:solidFill>
          <a:srgbClr val="E7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6" name="Kuva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8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3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20602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5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41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_roos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title" hasCustomPrompt="1"/>
          </p:nvPr>
        </p:nvSpPr>
        <p:spPr>
          <a:xfrm>
            <a:off x="1055440" y="1621707"/>
            <a:ext cx="10081120" cy="2432026"/>
          </a:xfrm>
        </p:spPr>
        <p:txBody>
          <a:bodyPr anchor="b"/>
          <a:lstStyle>
            <a:lvl1pPr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6" name="Tekstin paikkamerkki 4"/>
          <p:cNvSpPr>
            <a:spLocks noGrp="1"/>
          </p:cNvSpPr>
          <p:nvPr>
            <p:ph type="body" sz="quarter" idx="10"/>
          </p:nvPr>
        </p:nvSpPr>
        <p:spPr>
          <a:xfrm>
            <a:off x="1055935" y="4430021"/>
            <a:ext cx="10080625" cy="126014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  <a:ea typeface="Inter" panose="02000503000000020004" pitchFamily="2" charset="0"/>
              </a:defRPr>
            </a:lvl1pPr>
            <a:lvl2pPr marL="144000" indent="0">
              <a:buNone/>
              <a:defRPr/>
            </a:lvl2pPr>
            <a:lvl3pPr marL="324000" indent="0">
              <a:buNone/>
              <a:defRPr/>
            </a:lvl3pPr>
            <a:lvl4pPr marL="504000" indent="0">
              <a:buNone/>
              <a:defRPr/>
            </a:lvl4pPr>
            <a:lvl5pPr marL="684000" indent="0"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4" name="Kuva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4108" y="332656"/>
            <a:ext cx="1208516" cy="1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2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llo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7"/>
          <p:cNvSpPr>
            <a:spLocks noChangeAspect="1" noChangeArrowheads="1"/>
          </p:cNvSpPr>
          <p:nvPr userDrawn="1"/>
        </p:nvSpPr>
        <p:spPr bwMode="auto">
          <a:xfrm>
            <a:off x="6782976" y="1628775"/>
            <a:ext cx="4353584" cy="43535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latin typeface="+mn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 marL="216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 marL="36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54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720000" indent="-216000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 marL="900000" indent="-2160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3"/>
          </p:nvPr>
        </p:nvSpPr>
        <p:spPr>
          <a:xfrm>
            <a:off x="6944563" y="1790363"/>
            <a:ext cx="3996826" cy="3996826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21609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sisältö_lainaus_ro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5" y="1628776"/>
            <a:ext cx="5472113" cy="403225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 marL="684000" indent="0">
              <a:buNone/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Suorakulmi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2" y="0"/>
            <a:ext cx="595153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+mn-lt"/>
            </a:endParaRPr>
          </a:p>
        </p:txBody>
      </p:sp>
      <p:sp>
        <p:nvSpPr>
          <p:cNvPr id="18" name="Sisällön paikkamerkki 10"/>
          <p:cNvSpPr>
            <a:spLocks noGrp="1"/>
          </p:cNvSpPr>
          <p:nvPr>
            <p:ph sz="quarter" idx="14"/>
          </p:nvPr>
        </p:nvSpPr>
        <p:spPr>
          <a:xfrm>
            <a:off x="7134358" y="1929522"/>
            <a:ext cx="4253796" cy="3024336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grpSp>
        <p:nvGrpSpPr>
          <p:cNvPr id="10" name="Ryhmä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9753" y="5853643"/>
            <a:ext cx="920256" cy="748770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  <p:grpSp>
        <p:nvGrpSpPr>
          <p:cNvPr id="13" name="Ryhmä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47437" y="429574"/>
            <a:ext cx="899062" cy="731525"/>
            <a:chOff x="6358656" y="1628777"/>
            <a:chExt cx="5451353" cy="4435511"/>
          </a:xfrm>
          <a:solidFill>
            <a:schemeClr val="accent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6200000" flipH="1">
              <a:off x="5617094" y="2370339"/>
              <a:ext cx="4435511" cy="2952388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16200000" flipH="1">
              <a:off x="8218837" y="2358778"/>
              <a:ext cx="4312101" cy="2870243"/>
            </a:xfrm>
            <a:custGeom>
              <a:avLst/>
              <a:gdLst>
                <a:gd name="T0" fmla="*/ 0 w 1061"/>
                <a:gd name="T1" fmla="*/ 352 h 704"/>
                <a:gd name="T2" fmla="*/ 354 w 1061"/>
                <a:gd name="T3" fmla="*/ 704 h 704"/>
                <a:gd name="T4" fmla="*/ 1061 w 1061"/>
                <a:gd name="T5" fmla="*/ 704 h 704"/>
                <a:gd name="T6" fmla="*/ 708 w 1061"/>
                <a:gd name="T7" fmla="*/ 352 h 704"/>
                <a:gd name="T8" fmla="*/ 354 w 1061"/>
                <a:gd name="T9" fmla="*/ 0 h 704"/>
                <a:gd name="T10" fmla="*/ 0 w 1061"/>
                <a:gd name="T11" fmla="*/ 352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1" h="704">
                  <a:moveTo>
                    <a:pt x="0" y="352"/>
                  </a:moveTo>
                  <a:cubicBezTo>
                    <a:pt x="0" y="546"/>
                    <a:pt x="158" y="704"/>
                    <a:pt x="354" y="704"/>
                  </a:cubicBezTo>
                  <a:cubicBezTo>
                    <a:pt x="1061" y="704"/>
                    <a:pt x="1061" y="704"/>
                    <a:pt x="1061" y="704"/>
                  </a:cubicBezTo>
                  <a:cubicBezTo>
                    <a:pt x="866" y="704"/>
                    <a:pt x="708" y="546"/>
                    <a:pt x="708" y="352"/>
                  </a:cubicBezTo>
                  <a:cubicBezTo>
                    <a:pt x="708" y="158"/>
                    <a:pt x="549" y="0"/>
                    <a:pt x="354" y="0"/>
                  </a:cubicBezTo>
                  <a:cubicBezTo>
                    <a:pt x="158" y="0"/>
                    <a:pt x="0" y="158"/>
                    <a:pt x="0" y="3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5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_2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9425" y="1628776"/>
            <a:ext cx="11233150" cy="4032250"/>
          </a:xfrm>
        </p:spPr>
        <p:txBody>
          <a:bodyPr numCol="2" spcCol="720000"/>
          <a:lstStyle>
            <a:lvl1pPr marL="216000" indent="-216000">
              <a:defRPr>
                <a:latin typeface="+mn-lt"/>
              </a:defRPr>
            </a:lvl1pPr>
            <a:lvl2pPr indent="-216000">
              <a:defRPr>
                <a:latin typeface="+mn-lt"/>
              </a:defRPr>
            </a:lvl2pPr>
            <a:lvl3pPr indent="-216000">
              <a:defRPr>
                <a:latin typeface="+mn-lt"/>
              </a:defRPr>
            </a:lvl3pPr>
            <a:lvl4pPr indent="-216000">
              <a:defRPr>
                <a:latin typeface="+mn-lt"/>
              </a:defRPr>
            </a:lvl4pPr>
            <a:lvl5pPr indent="-216000"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110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4 kuvapa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7"/>
          </p:nvPr>
        </p:nvSpPr>
        <p:spPr>
          <a:xfrm>
            <a:off x="479425" y="1628775"/>
            <a:ext cx="5472113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Kuvan paikkamerkki 7"/>
          <p:cNvSpPr>
            <a:spLocks noGrp="1" noChangeAspect="1"/>
          </p:cNvSpPr>
          <p:nvPr>
            <p:ph type="pic" sz="quarter" idx="13"/>
          </p:nvPr>
        </p:nvSpPr>
        <p:spPr>
          <a:xfrm>
            <a:off x="6240462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7"/>
          <p:cNvSpPr>
            <a:spLocks noGrp="1" noChangeAspect="1"/>
          </p:cNvSpPr>
          <p:nvPr>
            <p:ph type="pic" sz="quarter" idx="14"/>
          </p:nvPr>
        </p:nvSpPr>
        <p:spPr>
          <a:xfrm>
            <a:off x="9192636" y="33265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5"/>
          </p:nvPr>
        </p:nvSpPr>
        <p:spPr>
          <a:xfrm>
            <a:off x="6240462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Kuvan paikkamerkki 7"/>
          <p:cNvSpPr>
            <a:spLocks noGrp="1" noChangeAspect="1"/>
          </p:cNvSpPr>
          <p:nvPr>
            <p:ph type="pic" sz="quarter" idx="16"/>
          </p:nvPr>
        </p:nvSpPr>
        <p:spPr>
          <a:xfrm>
            <a:off x="9192636" y="3312596"/>
            <a:ext cx="2628000" cy="26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30308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, kuvapaik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4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6240463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38315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240510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5"/>
          </p:nvPr>
        </p:nvSpPr>
        <p:spPr>
          <a:xfrm>
            <a:off x="6240510" y="1628775"/>
            <a:ext cx="5472114" cy="403247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sz="quarter" idx="16"/>
          </p:nvPr>
        </p:nvSpPr>
        <p:spPr>
          <a:xfrm>
            <a:off x="2" y="0"/>
            <a:ext cx="595153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7E92B9-3ADB-4062-B4F5-DA3083E3B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22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-9291" y="0"/>
            <a:ext cx="5490303" cy="6858000"/>
          </a:xfrm>
          <a:custGeom>
            <a:avLst/>
            <a:gdLst>
              <a:gd name="connsiteX0" fmla="*/ 0 w 6853504"/>
              <a:gd name="connsiteY0" fmla="*/ 0 h 6853504"/>
              <a:gd name="connsiteX1" fmla="*/ 3426752 w 6853504"/>
              <a:gd name="connsiteY1" fmla="*/ 0 h 6853504"/>
              <a:gd name="connsiteX2" fmla="*/ 6853504 w 6853504"/>
              <a:gd name="connsiteY2" fmla="*/ 3426752 h 6853504"/>
              <a:gd name="connsiteX3" fmla="*/ 3426752 w 6853504"/>
              <a:gd name="connsiteY3" fmla="*/ 6853504 h 6853504"/>
              <a:gd name="connsiteX4" fmla="*/ 0 w 6853504"/>
              <a:gd name="connsiteY4" fmla="*/ 6853504 h 6853504"/>
              <a:gd name="connsiteX5" fmla="*/ 0 w 6853504"/>
              <a:gd name="connsiteY5" fmla="*/ 0 h 6853504"/>
              <a:gd name="connsiteX0" fmla="*/ 1347537 w 6853504"/>
              <a:gd name="connsiteY0" fmla="*/ 0 h 6865535"/>
              <a:gd name="connsiteX1" fmla="*/ 3426752 w 6853504"/>
              <a:gd name="connsiteY1" fmla="*/ 12031 h 6865535"/>
              <a:gd name="connsiteX2" fmla="*/ 6853504 w 6853504"/>
              <a:gd name="connsiteY2" fmla="*/ 3438783 h 6865535"/>
              <a:gd name="connsiteX3" fmla="*/ 3426752 w 6853504"/>
              <a:gd name="connsiteY3" fmla="*/ 6865535 h 6865535"/>
              <a:gd name="connsiteX4" fmla="*/ 0 w 6853504"/>
              <a:gd name="connsiteY4" fmla="*/ 6865535 h 6865535"/>
              <a:gd name="connsiteX5" fmla="*/ 1347537 w 6853504"/>
              <a:gd name="connsiteY5" fmla="*/ 0 h 6865535"/>
              <a:gd name="connsiteX0" fmla="*/ 0 w 5505967"/>
              <a:gd name="connsiteY0" fmla="*/ 0 h 6877567"/>
              <a:gd name="connsiteX1" fmla="*/ 2079215 w 5505967"/>
              <a:gd name="connsiteY1" fmla="*/ 12031 h 6877567"/>
              <a:gd name="connsiteX2" fmla="*/ 5505967 w 5505967"/>
              <a:gd name="connsiteY2" fmla="*/ 3438783 h 6877567"/>
              <a:gd name="connsiteX3" fmla="*/ 2079215 w 5505967"/>
              <a:gd name="connsiteY3" fmla="*/ 6865535 h 6877567"/>
              <a:gd name="connsiteX4" fmla="*/ 12031 w 5505967"/>
              <a:gd name="connsiteY4" fmla="*/ 6877567 h 6877567"/>
              <a:gd name="connsiteX5" fmla="*/ 0 w 5505967"/>
              <a:gd name="connsiteY5" fmla="*/ 0 h 687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5967" h="6877567">
                <a:moveTo>
                  <a:pt x="0" y="0"/>
                </a:moveTo>
                <a:lnTo>
                  <a:pt x="2079215" y="12031"/>
                </a:lnTo>
                <a:cubicBezTo>
                  <a:pt x="3971758" y="12031"/>
                  <a:pt x="5505967" y="1546240"/>
                  <a:pt x="5505967" y="3438783"/>
                </a:cubicBezTo>
                <a:cubicBezTo>
                  <a:pt x="5505967" y="5331326"/>
                  <a:pt x="3971758" y="6865535"/>
                  <a:pt x="2079215" y="6865535"/>
                </a:cubicBezTo>
                <a:lnTo>
                  <a:pt x="12031" y="6877567"/>
                </a:lnTo>
                <a:cubicBezTo>
                  <a:pt x="8021" y="4585045"/>
                  <a:pt x="4010" y="22925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E4171C4-DD32-4377-8D67-FB1A19774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3" y="333375"/>
            <a:ext cx="5472113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B9E7CB1E-D677-4A67-854A-864FFD0F8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4" y="1628776"/>
            <a:ext cx="5472112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4A350E8-6458-4F19-881F-ACFDAFF85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22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, sisältö, kuvapaikk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48130" y="333375"/>
            <a:ext cx="4464446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11" name="Tekstin paikkamerkki 10"/>
          <p:cNvSpPr>
            <a:spLocks noGrp="1"/>
          </p:cNvSpPr>
          <p:nvPr>
            <p:ph type="body" sz="quarter" idx="14"/>
          </p:nvPr>
        </p:nvSpPr>
        <p:spPr>
          <a:xfrm>
            <a:off x="7248130" y="1628776"/>
            <a:ext cx="446444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Kuvan paikkamerkki 19"/>
          <p:cNvSpPr>
            <a:spLocks noGrp="1"/>
          </p:cNvSpPr>
          <p:nvPr>
            <p:ph type="pic" sz="quarter" idx="13"/>
          </p:nvPr>
        </p:nvSpPr>
        <p:spPr>
          <a:xfrm>
            <a:off x="0" y="4497"/>
            <a:ext cx="6853504" cy="6853504"/>
          </a:xfrm>
          <a:prstGeom prst="flowChartDelay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B21DB9-22C1-4D5C-B797-C772FF140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822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4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_pattern-kuvapa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79425" y="333375"/>
            <a:ext cx="7524750" cy="9239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fi-FI"/>
              <a:t>Muokkaa perustyyliä napsauttamalla</a:t>
            </a: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479425" y="1628776"/>
            <a:ext cx="5616575" cy="40322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Kuvan paikkamerkki 58"/>
          <p:cNvSpPr>
            <a:spLocks noGrp="1"/>
          </p:cNvSpPr>
          <p:nvPr>
            <p:ph type="pic" sz="quarter" idx="13"/>
          </p:nvPr>
        </p:nvSpPr>
        <p:spPr>
          <a:xfrm>
            <a:off x="6646461" y="-538"/>
            <a:ext cx="5546031" cy="6864730"/>
          </a:xfrm>
          <a:custGeom>
            <a:avLst/>
            <a:gdLst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9719 w 5545537"/>
              <a:gd name="connsiteY42" fmla="*/ 4149617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76000 h 6876000"/>
              <a:gd name="connsiteX19" fmla="*/ 1609779 w 5545537"/>
              <a:gd name="connsiteY19" fmla="*/ 6858537 h 6876000"/>
              <a:gd name="connsiteX20" fmla="*/ 1069719 w 5545537"/>
              <a:gd name="connsiteY20" fmla="*/ 6858537 h 6876000"/>
              <a:gd name="connsiteX21" fmla="*/ 1069719 w 5545537"/>
              <a:gd name="connsiteY21" fmla="*/ 6318334 h 6876000"/>
              <a:gd name="connsiteX22" fmla="*/ 1069720 w 5545537"/>
              <a:gd name="connsiteY22" fmla="*/ 6318321 h 6876000"/>
              <a:gd name="connsiteX23" fmla="*/ 1069719 w 5545537"/>
              <a:gd name="connsiteY23" fmla="*/ 6318310 h 6876000"/>
              <a:gd name="connsiteX24" fmla="*/ 1069719 w 5545537"/>
              <a:gd name="connsiteY24" fmla="*/ 6237825 h 6876000"/>
              <a:gd name="connsiteX25" fmla="*/ 1062618 w 5545537"/>
              <a:gd name="connsiteY25" fmla="*/ 6237825 h 6876000"/>
              <a:gd name="connsiteX26" fmla="*/ 1061010 w 5545537"/>
              <a:gd name="connsiteY26" fmla="*/ 6219603 h 6876000"/>
              <a:gd name="connsiteX27" fmla="*/ 624433 w 5545537"/>
              <a:gd name="connsiteY27" fmla="*/ 5771972 h 6876000"/>
              <a:gd name="connsiteX28" fmla="*/ 529659 w 5545537"/>
              <a:gd name="connsiteY28" fmla="*/ 5762418 h 6876000"/>
              <a:gd name="connsiteX29" fmla="*/ 529659 w 5545537"/>
              <a:gd name="connsiteY29" fmla="*/ 5760642 h 6876000"/>
              <a:gd name="connsiteX30" fmla="*/ 512040 w 5545537"/>
              <a:gd name="connsiteY30" fmla="*/ 5760642 h 6876000"/>
              <a:gd name="connsiteX31" fmla="*/ 512040 w 5545537"/>
              <a:gd name="connsiteY31" fmla="*/ 5743975 h 6876000"/>
              <a:gd name="connsiteX32" fmla="*/ 426816 w 5545537"/>
              <a:gd name="connsiteY32" fmla="*/ 5735384 h 6876000"/>
              <a:gd name="connsiteX33" fmla="*/ 9971 w 5545537"/>
              <a:gd name="connsiteY33" fmla="*/ 5223932 h 6876000"/>
              <a:gd name="connsiteX34" fmla="*/ 426816 w 5545537"/>
              <a:gd name="connsiteY34" fmla="*/ 4712481 h 6876000"/>
              <a:gd name="connsiteX35" fmla="*/ 512040 w 5545537"/>
              <a:gd name="connsiteY35" fmla="*/ 4703889 h 6876000"/>
              <a:gd name="connsiteX36" fmla="*/ 512040 w 5545537"/>
              <a:gd name="connsiteY36" fmla="*/ 4703511 h 6876000"/>
              <a:gd name="connsiteX37" fmla="*/ 423086 w 5545537"/>
              <a:gd name="connsiteY37" fmla="*/ 4694544 h 6876000"/>
              <a:gd name="connsiteX38" fmla="*/ 0 w 5545537"/>
              <a:gd name="connsiteY38" fmla="*/ 4175435 h 6876000"/>
              <a:gd name="connsiteX39" fmla="*/ 529874 w 5545537"/>
              <a:gd name="connsiteY39" fmla="*/ 3645561 h 6876000"/>
              <a:gd name="connsiteX40" fmla="*/ 1048983 w 5545537"/>
              <a:gd name="connsiteY40" fmla="*/ 4068647 h 6876000"/>
              <a:gd name="connsiteX41" fmla="*/ 1057146 w 5545537"/>
              <a:gd name="connsiteY41" fmla="*/ 4149617 h 6876000"/>
              <a:gd name="connsiteX42" fmla="*/ 1066307 w 5545537"/>
              <a:gd name="connsiteY42" fmla="*/ 4347509 h 6876000"/>
              <a:gd name="connsiteX43" fmla="*/ 1069719 w 5545537"/>
              <a:gd name="connsiteY43" fmla="*/ 4620012 h 6876000"/>
              <a:gd name="connsiteX44" fmla="*/ 1095113 w 5545537"/>
              <a:gd name="connsiteY44" fmla="*/ 4538207 h 6876000"/>
              <a:gd name="connsiteX45" fmla="*/ 1576145 w 5545537"/>
              <a:gd name="connsiteY45" fmla="*/ 4219357 h 6876000"/>
              <a:gd name="connsiteX46" fmla="*/ 1609779 w 5545537"/>
              <a:gd name="connsiteY46" fmla="*/ 4222748 h 6876000"/>
              <a:gd name="connsiteX47" fmla="*/ 1609779 w 5545537"/>
              <a:gd name="connsiteY47" fmla="*/ 4205666 h 6876000"/>
              <a:gd name="connsiteX48" fmla="*/ 1577115 w 5545537"/>
              <a:gd name="connsiteY48" fmla="*/ 4208959 h 6876000"/>
              <a:gd name="connsiteX49" fmla="*/ 1055057 w 5545537"/>
              <a:gd name="connsiteY49" fmla="*/ 3686901 h 6876000"/>
              <a:gd name="connsiteX50" fmla="*/ 1577115 w 5545537"/>
              <a:gd name="connsiteY50" fmla="*/ 3164843 h 6876000"/>
              <a:gd name="connsiteX51" fmla="*/ 2088567 w 5545537"/>
              <a:gd name="connsiteY51" fmla="*/ 3581688 h 6876000"/>
              <a:gd name="connsiteX52" fmla="*/ 2098635 w 5545537"/>
              <a:gd name="connsiteY52" fmla="*/ 3681565 h 6876000"/>
              <a:gd name="connsiteX53" fmla="*/ 2113837 w 5545537"/>
              <a:gd name="connsiteY53" fmla="*/ 3681565 h 6876000"/>
              <a:gd name="connsiteX54" fmla="*/ 2113837 w 5545537"/>
              <a:gd name="connsiteY54" fmla="*/ 2637449 h 6876000"/>
              <a:gd name="connsiteX55" fmla="*/ 2114775 w 5545537"/>
              <a:gd name="connsiteY55" fmla="*/ 2637449 h 6876000"/>
              <a:gd name="connsiteX56" fmla="*/ 2113835 w 5545537"/>
              <a:gd name="connsiteY56" fmla="*/ 2628122 h 6876000"/>
              <a:gd name="connsiteX57" fmla="*/ 2635893 w 5545537"/>
              <a:gd name="connsiteY57" fmla="*/ 2106064 h 6876000"/>
              <a:gd name="connsiteX58" fmla="*/ 2649648 w 5545537"/>
              <a:gd name="connsiteY58" fmla="*/ 2107451 h 6876000"/>
              <a:gd name="connsiteX59" fmla="*/ 2649648 w 5545537"/>
              <a:gd name="connsiteY59" fmla="*/ 2090015 h 6876000"/>
              <a:gd name="connsiteX60" fmla="*/ 2635894 w 5545537"/>
              <a:gd name="connsiteY60" fmla="*/ 2091401 h 6876000"/>
              <a:gd name="connsiteX61" fmla="*/ 2113836 w 5545537"/>
              <a:gd name="connsiteY61" fmla="*/ 1569343 h 6876000"/>
              <a:gd name="connsiteX62" fmla="*/ 2635894 w 5545537"/>
              <a:gd name="connsiteY62" fmla="*/ 1047285 h 6876000"/>
              <a:gd name="connsiteX63" fmla="*/ 2649648 w 5545537"/>
              <a:gd name="connsiteY63" fmla="*/ 1048672 h 6876000"/>
              <a:gd name="connsiteX64" fmla="*/ 2649648 w 5545537"/>
              <a:gd name="connsiteY64" fmla="*/ 1043268 h 6876000"/>
              <a:gd name="connsiteX65" fmla="*/ 2689899 w 5545537"/>
              <a:gd name="connsiteY65" fmla="*/ 1039210 h 6876000"/>
              <a:gd name="connsiteX66" fmla="*/ 2689899 w 5545537"/>
              <a:gd name="connsiteY66" fmla="*/ 1038672 h 6876000"/>
              <a:gd name="connsiteX67" fmla="*/ 2635893 w 5545537"/>
              <a:gd name="connsiteY67" fmla="*/ 1044116 h 6876000"/>
              <a:gd name="connsiteX68" fmla="*/ 2113835 w 5545537"/>
              <a:gd name="connsiteY68" fmla="*/ 522058 h 6876000"/>
              <a:gd name="connsiteX69" fmla="*/ 2635893 w 5545537"/>
              <a:gd name="connsiteY6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2617891 w 5545537"/>
              <a:gd name="connsiteY17" fmla="*/ 6876000 h 6876000"/>
              <a:gd name="connsiteX18" fmla="*/ 1609779 w 5545537"/>
              <a:gd name="connsiteY18" fmla="*/ 6858537 h 6876000"/>
              <a:gd name="connsiteX19" fmla="*/ 1069719 w 5545537"/>
              <a:gd name="connsiteY19" fmla="*/ 6858537 h 6876000"/>
              <a:gd name="connsiteX20" fmla="*/ 1069719 w 5545537"/>
              <a:gd name="connsiteY20" fmla="*/ 6318334 h 6876000"/>
              <a:gd name="connsiteX21" fmla="*/ 1069720 w 5545537"/>
              <a:gd name="connsiteY21" fmla="*/ 6318321 h 6876000"/>
              <a:gd name="connsiteX22" fmla="*/ 1069719 w 5545537"/>
              <a:gd name="connsiteY22" fmla="*/ 6318310 h 6876000"/>
              <a:gd name="connsiteX23" fmla="*/ 1069719 w 5545537"/>
              <a:gd name="connsiteY23" fmla="*/ 6237825 h 6876000"/>
              <a:gd name="connsiteX24" fmla="*/ 1062618 w 5545537"/>
              <a:gd name="connsiteY24" fmla="*/ 6237825 h 6876000"/>
              <a:gd name="connsiteX25" fmla="*/ 1061010 w 5545537"/>
              <a:gd name="connsiteY25" fmla="*/ 6219603 h 6876000"/>
              <a:gd name="connsiteX26" fmla="*/ 624433 w 5545537"/>
              <a:gd name="connsiteY26" fmla="*/ 5771972 h 6876000"/>
              <a:gd name="connsiteX27" fmla="*/ 529659 w 5545537"/>
              <a:gd name="connsiteY27" fmla="*/ 5762418 h 6876000"/>
              <a:gd name="connsiteX28" fmla="*/ 529659 w 5545537"/>
              <a:gd name="connsiteY28" fmla="*/ 5760642 h 6876000"/>
              <a:gd name="connsiteX29" fmla="*/ 512040 w 5545537"/>
              <a:gd name="connsiteY29" fmla="*/ 5760642 h 6876000"/>
              <a:gd name="connsiteX30" fmla="*/ 512040 w 5545537"/>
              <a:gd name="connsiteY30" fmla="*/ 5743975 h 6876000"/>
              <a:gd name="connsiteX31" fmla="*/ 426816 w 5545537"/>
              <a:gd name="connsiteY31" fmla="*/ 5735384 h 6876000"/>
              <a:gd name="connsiteX32" fmla="*/ 9971 w 5545537"/>
              <a:gd name="connsiteY32" fmla="*/ 5223932 h 6876000"/>
              <a:gd name="connsiteX33" fmla="*/ 426816 w 5545537"/>
              <a:gd name="connsiteY33" fmla="*/ 4712481 h 6876000"/>
              <a:gd name="connsiteX34" fmla="*/ 512040 w 5545537"/>
              <a:gd name="connsiteY34" fmla="*/ 4703889 h 6876000"/>
              <a:gd name="connsiteX35" fmla="*/ 512040 w 5545537"/>
              <a:gd name="connsiteY35" fmla="*/ 4703511 h 6876000"/>
              <a:gd name="connsiteX36" fmla="*/ 423086 w 5545537"/>
              <a:gd name="connsiteY36" fmla="*/ 4694544 h 6876000"/>
              <a:gd name="connsiteX37" fmla="*/ 0 w 5545537"/>
              <a:gd name="connsiteY37" fmla="*/ 4175435 h 6876000"/>
              <a:gd name="connsiteX38" fmla="*/ 529874 w 5545537"/>
              <a:gd name="connsiteY38" fmla="*/ 3645561 h 6876000"/>
              <a:gd name="connsiteX39" fmla="*/ 1048983 w 5545537"/>
              <a:gd name="connsiteY39" fmla="*/ 4068647 h 6876000"/>
              <a:gd name="connsiteX40" fmla="*/ 1057146 w 5545537"/>
              <a:gd name="connsiteY40" fmla="*/ 4149617 h 6876000"/>
              <a:gd name="connsiteX41" fmla="*/ 1066307 w 5545537"/>
              <a:gd name="connsiteY41" fmla="*/ 4347509 h 6876000"/>
              <a:gd name="connsiteX42" fmla="*/ 1069719 w 5545537"/>
              <a:gd name="connsiteY42" fmla="*/ 4620012 h 6876000"/>
              <a:gd name="connsiteX43" fmla="*/ 1095113 w 5545537"/>
              <a:gd name="connsiteY43" fmla="*/ 4538207 h 6876000"/>
              <a:gd name="connsiteX44" fmla="*/ 1576145 w 5545537"/>
              <a:gd name="connsiteY44" fmla="*/ 4219357 h 6876000"/>
              <a:gd name="connsiteX45" fmla="*/ 1609779 w 5545537"/>
              <a:gd name="connsiteY45" fmla="*/ 4222748 h 6876000"/>
              <a:gd name="connsiteX46" fmla="*/ 1609779 w 5545537"/>
              <a:gd name="connsiteY46" fmla="*/ 4205666 h 6876000"/>
              <a:gd name="connsiteX47" fmla="*/ 1577115 w 5545537"/>
              <a:gd name="connsiteY47" fmla="*/ 4208959 h 6876000"/>
              <a:gd name="connsiteX48" fmla="*/ 1055057 w 5545537"/>
              <a:gd name="connsiteY48" fmla="*/ 3686901 h 6876000"/>
              <a:gd name="connsiteX49" fmla="*/ 1577115 w 5545537"/>
              <a:gd name="connsiteY49" fmla="*/ 3164843 h 6876000"/>
              <a:gd name="connsiteX50" fmla="*/ 2088567 w 5545537"/>
              <a:gd name="connsiteY50" fmla="*/ 3581688 h 6876000"/>
              <a:gd name="connsiteX51" fmla="*/ 2098635 w 5545537"/>
              <a:gd name="connsiteY51" fmla="*/ 3681565 h 6876000"/>
              <a:gd name="connsiteX52" fmla="*/ 2113837 w 5545537"/>
              <a:gd name="connsiteY52" fmla="*/ 3681565 h 6876000"/>
              <a:gd name="connsiteX53" fmla="*/ 2113837 w 5545537"/>
              <a:gd name="connsiteY53" fmla="*/ 2637449 h 6876000"/>
              <a:gd name="connsiteX54" fmla="*/ 2114775 w 5545537"/>
              <a:gd name="connsiteY54" fmla="*/ 2637449 h 6876000"/>
              <a:gd name="connsiteX55" fmla="*/ 2113835 w 5545537"/>
              <a:gd name="connsiteY55" fmla="*/ 2628122 h 6876000"/>
              <a:gd name="connsiteX56" fmla="*/ 2635893 w 5545537"/>
              <a:gd name="connsiteY56" fmla="*/ 2106064 h 6876000"/>
              <a:gd name="connsiteX57" fmla="*/ 2649648 w 5545537"/>
              <a:gd name="connsiteY57" fmla="*/ 2107451 h 6876000"/>
              <a:gd name="connsiteX58" fmla="*/ 2649648 w 5545537"/>
              <a:gd name="connsiteY58" fmla="*/ 2090015 h 6876000"/>
              <a:gd name="connsiteX59" fmla="*/ 2635894 w 5545537"/>
              <a:gd name="connsiteY59" fmla="*/ 2091401 h 6876000"/>
              <a:gd name="connsiteX60" fmla="*/ 2113836 w 5545537"/>
              <a:gd name="connsiteY60" fmla="*/ 1569343 h 6876000"/>
              <a:gd name="connsiteX61" fmla="*/ 2635894 w 5545537"/>
              <a:gd name="connsiteY61" fmla="*/ 1047285 h 6876000"/>
              <a:gd name="connsiteX62" fmla="*/ 2649648 w 5545537"/>
              <a:gd name="connsiteY62" fmla="*/ 1048672 h 6876000"/>
              <a:gd name="connsiteX63" fmla="*/ 2649648 w 5545537"/>
              <a:gd name="connsiteY63" fmla="*/ 1043268 h 6876000"/>
              <a:gd name="connsiteX64" fmla="*/ 2689899 w 5545537"/>
              <a:gd name="connsiteY64" fmla="*/ 1039210 h 6876000"/>
              <a:gd name="connsiteX65" fmla="*/ 2689899 w 5545537"/>
              <a:gd name="connsiteY65" fmla="*/ 1038672 h 6876000"/>
              <a:gd name="connsiteX66" fmla="*/ 2635893 w 5545537"/>
              <a:gd name="connsiteY66" fmla="*/ 1044116 h 6876000"/>
              <a:gd name="connsiteX67" fmla="*/ 2113835 w 5545537"/>
              <a:gd name="connsiteY67" fmla="*/ 522058 h 6876000"/>
              <a:gd name="connsiteX68" fmla="*/ 2635893 w 5545537"/>
              <a:gd name="connsiteY6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76000 h 6876000"/>
              <a:gd name="connsiteX15" fmla="*/ 2649648 w 5545537"/>
              <a:gd name="connsiteY15" fmla="*/ 6858537 h 6876000"/>
              <a:gd name="connsiteX16" fmla="*/ 2617891 w 5545537"/>
              <a:gd name="connsiteY16" fmla="*/ 6858537 h 6876000"/>
              <a:gd name="connsiteX17" fmla="*/ 1609779 w 5545537"/>
              <a:gd name="connsiteY17" fmla="*/ 6858537 h 6876000"/>
              <a:gd name="connsiteX18" fmla="*/ 1069719 w 5545537"/>
              <a:gd name="connsiteY18" fmla="*/ 6858537 h 6876000"/>
              <a:gd name="connsiteX19" fmla="*/ 1069719 w 5545537"/>
              <a:gd name="connsiteY19" fmla="*/ 6318334 h 6876000"/>
              <a:gd name="connsiteX20" fmla="*/ 1069720 w 5545537"/>
              <a:gd name="connsiteY20" fmla="*/ 6318321 h 6876000"/>
              <a:gd name="connsiteX21" fmla="*/ 1069719 w 5545537"/>
              <a:gd name="connsiteY21" fmla="*/ 6318310 h 6876000"/>
              <a:gd name="connsiteX22" fmla="*/ 1069719 w 5545537"/>
              <a:gd name="connsiteY22" fmla="*/ 6237825 h 6876000"/>
              <a:gd name="connsiteX23" fmla="*/ 1062618 w 5545537"/>
              <a:gd name="connsiteY23" fmla="*/ 6237825 h 6876000"/>
              <a:gd name="connsiteX24" fmla="*/ 1061010 w 5545537"/>
              <a:gd name="connsiteY24" fmla="*/ 6219603 h 6876000"/>
              <a:gd name="connsiteX25" fmla="*/ 624433 w 5545537"/>
              <a:gd name="connsiteY25" fmla="*/ 5771972 h 6876000"/>
              <a:gd name="connsiteX26" fmla="*/ 529659 w 5545537"/>
              <a:gd name="connsiteY26" fmla="*/ 5762418 h 6876000"/>
              <a:gd name="connsiteX27" fmla="*/ 529659 w 5545537"/>
              <a:gd name="connsiteY27" fmla="*/ 5760642 h 6876000"/>
              <a:gd name="connsiteX28" fmla="*/ 512040 w 5545537"/>
              <a:gd name="connsiteY28" fmla="*/ 5760642 h 6876000"/>
              <a:gd name="connsiteX29" fmla="*/ 512040 w 5545537"/>
              <a:gd name="connsiteY29" fmla="*/ 5743975 h 6876000"/>
              <a:gd name="connsiteX30" fmla="*/ 426816 w 5545537"/>
              <a:gd name="connsiteY30" fmla="*/ 5735384 h 6876000"/>
              <a:gd name="connsiteX31" fmla="*/ 9971 w 5545537"/>
              <a:gd name="connsiteY31" fmla="*/ 5223932 h 6876000"/>
              <a:gd name="connsiteX32" fmla="*/ 426816 w 5545537"/>
              <a:gd name="connsiteY32" fmla="*/ 4712481 h 6876000"/>
              <a:gd name="connsiteX33" fmla="*/ 512040 w 5545537"/>
              <a:gd name="connsiteY33" fmla="*/ 4703889 h 6876000"/>
              <a:gd name="connsiteX34" fmla="*/ 512040 w 5545537"/>
              <a:gd name="connsiteY34" fmla="*/ 4703511 h 6876000"/>
              <a:gd name="connsiteX35" fmla="*/ 423086 w 5545537"/>
              <a:gd name="connsiteY35" fmla="*/ 4694544 h 6876000"/>
              <a:gd name="connsiteX36" fmla="*/ 0 w 5545537"/>
              <a:gd name="connsiteY36" fmla="*/ 4175435 h 6876000"/>
              <a:gd name="connsiteX37" fmla="*/ 529874 w 5545537"/>
              <a:gd name="connsiteY37" fmla="*/ 3645561 h 6876000"/>
              <a:gd name="connsiteX38" fmla="*/ 1048983 w 5545537"/>
              <a:gd name="connsiteY38" fmla="*/ 4068647 h 6876000"/>
              <a:gd name="connsiteX39" fmla="*/ 1057146 w 5545537"/>
              <a:gd name="connsiteY39" fmla="*/ 4149617 h 6876000"/>
              <a:gd name="connsiteX40" fmla="*/ 1066307 w 5545537"/>
              <a:gd name="connsiteY40" fmla="*/ 4347509 h 6876000"/>
              <a:gd name="connsiteX41" fmla="*/ 1069719 w 5545537"/>
              <a:gd name="connsiteY41" fmla="*/ 4620012 h 6876000"/>
              <a:gd name="connsiteX42" fmla="*/ 1095113 w 5545537"/>
              <a:gd name="connsiteY42" fmla="*/ 4538207 h 6876000"/>
              <a:gd name="connsiteX43" fmla="*/ 1576145 w 5545537"/>
              <a:gd name="connsiteY43" fmla="*/ 4219357 h 6876000"/>
              <a:gd name="connsiteX44" fmla="*/ 1609779 w 5545537"/>
              <a:gd name="connsiteY44" fmla="*/ 4222748 h 6876000"/>
              <a:gd name="connsiteX45" fmla="*/ 1609779 w 5545537"/>
              <a:gd name="connsiteY45" fmla="*/ 4205666 h 6876000"/>
              <a:gd name="connsiteX46" fmla="*/ 1577115 w 5545537"/>
              <a:gd name="connsiteY46" fmla="*/ 4208959 h 6876000"/>
              <a:gd name="connsiteX47" fmla="*/ 1055057 w 5545537"/>
              <a:gd name="connsiteY47" fmla="*/ 3686901 h 6876000"/>
              <a:gd name="connsiteX48" fmla="*/ 1577115 w 5545537"/>
              <a:gd name="connsiteY48" fmla="*/ 3164843 h 6876000"/>
              <a:gd name="connsiteX49" fmla="*/ 2088567 w 5545537"/>
              <a:gd name="connsiteY49" fmla="*/ 3581688 h 6876000"/>
              <a:gd name="connsiteX50" fmla="*/ 2098635 w 5545537"/>
              <a:gd name="connsiteY50" fmla="*/ 3681565 h 6876000"/>
              <a:gd name="connsiteX51" fmla="*/ 2113837 w 5545537"/>
              <a:gd name="connsiteY51" fmla="*/ 3681565 h 6876000"/>
              <a:gd name="connsiteX52" fmla="*/ 2113837 w 5545537"/>
              <a:gd name="connsiteY52" fmla="*/ 2637449 h 6876000"/>
              <a:gd name="connsiteX53" fmla="*/ 2114775 w 5545537"/>
              <a:gd name="connsiteY53" fmla="*/ 2637449 h 6876000"/>
              <a:gd name="connsiteX54" fmla="*/ 2113835 w 5545537"/>
              <a:gd name="connsiteY54" fmla="*/ 2628122 h 6876000"/>
              <a:gd name="connsiteX55" fmla="*/ 2635893 w 5545537"/>
              <a:gd name="connsiteY55" fmla="*/ 2106064 h 6876000"/>
              <a:gd name="connsiteX56" fmla="*/ 2649648 w 5545537"/>
              <a:gd name="connsiteY56" fmla="*/ 2107451 h 6876000"/>
              <a:gd name="connsiteX57" fmla="*/ 2649648 w 5545537"/>
              <a:gd name="connsiteY57" fmla="*/ 2090015 h 6876000"/>
              <a:gd name="connsiteX58" fmla="*/ 2635894 w 5545537"/>
              <a:gd name="connsiteY58" fmla="*/ 2091401 h 6876000"/>
              <a:gd name="connsiteX59" fmla="*/ 2113836 w 5545537"/>
              <a:gd name="connsiteY59" fmla="*/ 1569343 h 6876000"/>
              <a:gd name="connsiteX60" fmla="*/ 2635894 w 5545537"/>
              <a:gd name="connsiteY60" fmla="*/ 1047285 h 6876000"/>
              <a:gd name="connsiteX61" fmla="*/ 2649648 w 5545537"/>
              <a:gd name="connsiteY61" fmla="*/ 1048672 h 6876000"/>
              <a:gd name="connsiteX62" fmla="*/ 2649648 w 5545537"/>
              <a:gd name="connsiteY62" fmla="*/ 1043268 h 6876000"/>
              <a:gd name="connsiteX63" fmla="*/ 2689899 w 5545537"/>
              <a:gd name="connsiteY63" fmla="*/ 1039210 h 6876000"/>
              <a:gd name="connsiteX64" fmla="*/ 2689899 w 5545537"/>
              <a:gd name="connsiteY64" fmla="*/ 1038672 h 6876000"/>
              <a:gd name="connsiteX65" fmla="*/ 2635893 w 5545537"/>
              <a:gd name="connsiteY65" fmla="*/ 1044116 h 6876000"/>
              <a:gd name="connsiteX66" fmla="*/ 2113835 w 5545537"/>
              <a:gd name="connsiteY66" fmla="*/ 522058 h 6876000"/>
              <a:gd name="connsiteX67" fmla="*/ 2635893 w 5545537"/>
              <a:gd name="connsiteY6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2618 w 5545537"/>
              <a:gd name="connsiteY22" fmla="*/ 6237825 h 6876000"/>
              <a:gd name="connsiteX23" fmla="*/ 1061010 w 5545537"/>
              <a:gd name="connsiteY23" fmla="*/ 6219603 h 6876000"/>
              <a:gd name="connsiteX24" fmla="*/ 624433 w 5545537"/>
              <a:gd name="connsiteY24" fmla="*/ 5771972 h 6876000"/>
              <a:gd name="connsiteX25" fmla="*/ 529659 w 5545537"/>
              <a:gd name="connsiteY25" fmla="*/ 5762418 h 6876000"/>
              <a:gd name="connsiteX26" fmla="*/ 529659 w 5545537"/>
              <a:gd name="connsiteY26" fmla="*/ 5760642 h 6876000"/>
              <a:gd name="connsiteX27" fmla="*/ 512040 w 5545537"/>
              <a:gd name="connsiteY27" fmla="*/ 5760642 h 6876000"/>
              <a:gd name="connsiteX28" fmla="*/ 512040 w 5545537"/>
              <a:gd name="connsiteY28" fmla="*/ 5743975 h 6876000"/>
              <a:gd name="connsiteX29" fmla="*/ 426816 w 5545537"/>
              <a:gd name="connsiteY29" fmla="*/ 5735384 h 6876000"/>
              <a:gd name="connsiteX30" fmla="*/ 9971 w 5545537"/>
              <a:gd name="connsiteY30" fmla="*/ 5223932 h 6876000"/>
              <a:gd name="connsiteX31" fmla="*/ 426816 w 5545537"/>
              <a:gd name="connsiteY31" fmla="*/ 4712481 h 6876000"/>
              <a:gd name="connsiteX32" fmla="*/ 512040 w 5545537"/>
              <a:gd name="connsiteY32" fmla="*/ 4703889 h 6876000"/>
              <a:gd name="connsiteX33" fmla="*/ 512040 w 5545537"/>
              <a:gd name="connsiteY33" fmla="*/ 4703511 h 6876000"/>
              <a:gd name="connsiteX34" fmla="*/ 423086 w 5545537"/>
              <a:gd name="connsiteY34" fmla="*/ 4694544 h 6876000"/>
              <a:gd name="connsiteX35" fmla="*/ 0 w 5545537"/>
              <a:gd name="connsiteY35" fmla="*/ 4175435 h 6876000"/>
              <a:gd name="connsiteX36" fmla="*/ 529874 w 5545537"/>
              <a:gd name="connsiteY36" fmla="*/ 3645561 h 6876000"/>
              <a:gd name="connsiteX37" fmla="*/ 1048983 w 5545537"/>
              <a:gd name="connsiteY37" fmla="*/ 4068647 h 6876000"/>
              <a:gd name="connsiteX38" fmla="*/ 1057146 w 5545537"/>
              <a:gd name="connsiteY38" fmla="*/ 4149617 h 6876000"/>
              <a:gd name="connsiteX39" fmla="*/ 1066307 w 5545537"/>
              <a:gd name="connsiteY39" fmla="*/ 4347509 h 6876000"/>
              <a:gd name="connsiteX40" fmla="*/ 1069719 w 5545537"/>
              <a:gd name="connsiteY40" fmla="*/ 4620012 h 6876000"/>
              <a:gd name="connsiteX41" fmla="*/ 1095113 w 5545537"/>
              <a:gd name="connsiteY41" fmla="*/ 4538207 h 6876000"/>
              <a:gd name="connsiteX42" fmla="*/ 1576145 w 5545537"/>
              <a:gd name="connsiteY42" fmla="*/ 4219357 h 6876000"/>
              <a:gd name="connsiteX43" fmla="*/ 1609779 w 5545537"/>
              <a:gd name="connsiteY43" fmla="*/ 4222748 h 6876000"/>
              <a:gd name="connsiteX44" fmla="*/ 1609779 w 5545537"/>
              <a:gd name="connsiteY44" fmla="*/ 4205666 h 6876000"/>
              <a:gd name="connsiteX45" fmla="*/ 1577115 w 5545537"/>
              <a:gd name="connsiteY45" fmla="*/ 4208959 h 6876000"/>
              <a:gd name="connsiteX46" fmla="*/ 1055057 w 5545537"/>
              <a:gd name="connsiteY46" fmla="*/ 3686901 h 6876000"/>
              <a:gd name="connsiteX47" fmla="*/ 1577115 w 5545537"/>
              <a:gd name="connsiteY47" fmla="*/ 3164843 h 6876000"/>
              <a:gd name="connsiteX48" fmla="*/ 2088567 w 5545537"/>
              <a:gd name="connsiteY48" fmla="*/ 3581688 h 6876000"/>
              <a:gd name="connsiteX49" fmla="*/ 2098635 w 5545537"/>
              <a:gd name="connsiteY49" fmla="*/ 3681565 h 6876000"/>
              <a:gd name="connsiteX50" fmla="*/ 2113837 w 5545537"/>
              <a:gd name="connsiteY50" fmla="*/ 3681565 h 6876000"/>
              <a:gd name="connsiteX51" fmla="*/ 2113837 w 5545537"/>
              <a:gd name="connsiteY51" fmla="*/ 2637449 h 6876000"/>
              <a:gd name="connsiteX52" fmla="*/ 2114775 w 5545537"/>
              <a:gd name="connsiteY52" fmla="*/ 2637449 h 6876000"/>
              <a:gd name="connsiteX53" fmla="*/ 2113835 w 5545537"/>
              <a:gd name="connsiteY53" fmla="*/ 2628122 h 6876000"/>
              <a:gd name="connsiteX54" fmla="*/ 2635893 w 5545537"/>
              <a:gd name="connsiteY54" fmla="*/ 2106064 h 6876000"/>
              <a:gd name="connsiteX55" fmla="*/ 2649648 w 5545537"/>
              <a:gd name="connsiteY55" fmla="*/ 2107451 h 6876000"/>
              <a:gd name="connsiteX56" fmla="*/ 2649648 w 5545537"/>
              <a:gd name="connsiteY56" fmla="*/ 2090015 h 6876000"/>
              <a:gd name="connsiteX57" fmla="*/ 2635894 w 5545537"/>
              <a:gd name="connsiteY57" fmla="*/ 2091401 h 6876000"/>
              <a:gd name="connsiteX58" fmla="*/ 2113836 w 5545537"/>
              <a:gd name="connsiteY58" fmla="*/ 1569343 h 6876000"/>
              <a:gd name="connsiteX59" fmla="*/ 2635894 w 5545537"/>
              <a:gd name="connsiteY59" fmla="*/ 1047285 h 6876000"/>
              <a:gd name="connsiteX60" fmla="*/ 2649648 w 5545537"/>
              <a:gd name="connsiteY60" fmla="*/ 1048672 h 6876000"/>
              <a:gd name="connsiteX61" fmla="*/ 2649648 w 5545537"/>
              <a:gd name="connsiteY61" fmla="*/ 1043268 h 6876000"/>
              <a:gd name="connsiteX62" fmla="*/ 2689899 w 5545537"/>
              <a:gd name="connsiteY62" fmla="*/ 1039210 h 6876000"/>
              <a:gd name="connsiteX63" fmla="*/ 2689899 w 5545537"/>
              <a:gd name="connsiteY63" fmla="*/ 1038672 h 6876000"/>
              <a:gd name="connsiteX64" fmla="*/ 2635893 w 5545537"/>
              <a:gd name="connsiteY64" fmla="*/ 1044116 h 6876000"/>
              <a:gd name="connsiteX65" fmla="*/ 2113835 w 5545537"/>
              <a:gd name="connsiteY65" fmla="*/ 522058 h 6876000"/>
              <a:gd name="connsiteX66" fmla="*/ 2635893 w 5545537"/>
              <a:gd name="connsiteY6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9719 w 5545537"/>
              <a:gd name="connsiteY21" fmla="*/ 6237825 h 6876000"/>
              <a:gd name="connsiteX22" fmla="*/ 1061010 w 5545537"/>
              <a:gd name="connsiteY22" fmla="*/ 6219603 h 6876000"/>
              <a:gd name="connsiteX23" fmla="*/ 624433 w 5545537"/>
              <a:gd name="connsiteY23" fmla="*/ 5771972 h 6876000"/>
              <a:gd name="connsiteX24" fmla="*/ 529659 w 5545537"/>
              <a:gd name="connsiteY24" fmla="*/ 5762418 h 6876000"/>
              <a:gd name="connsiteX25" fmla="*/ 529659 w 5545537"/>
              <a:gd name="connsiteY25" fmla="*/ 5760642 h 6876000"/>
              <a:gd name="connsiteX26" fmla="*/ 512040 w 5545537"/>
              <a:gd name="connsiteY26" fmla="*/ 5760642 h 6876000"/>
              <a:gd name="connsiteX27" fmla="*/ 512040 w 5545537"/>
              <a:gd name="connsiteY27" fmla="*/ 5743975 h 6876000"/>
              <a:gd name="connsiteX28" fmla="*/ 426816 w 5545537"/>
              <a:gd name="connsiteY28" fmla="*/ 5735384 h 6876000"/>
              <a:gd name="connsiteX29" fmla="*/ 9971 w 5545537"/>
              <a:gd name="connsiteY29" fmla="*/ 5223932 h 6876000"/>
              <a:gd name="connsiteX30" fmla="*/ 426816 w 5545537"/>
              <a:gd name="connsiteY30" fmla="*/ 4712481 h 6876000"/>
              <a:gd name="connsiteX31" fmla="*/ 512040 w 5545537"/>
              <a:gd name="connsiteY31" fmla="*/ 4703889 h 6876000"/>
              <a:gd name="connsiteX32" fmla="*/ 512040 w 5545537"/>
              <a:gd name="connsiteY32" fmla="*/ 4703511 h 6876000"/>
              <a:gd name="connsiteX33" fmla="*/ 423086 w 5545537"/>
              <a:gd name="connsiteY33" fmla="*/ 4694544 h 6876000"/>
              <a:gd name="connsiteX34" fmla="*/ 0 w 5545537"/>
              <a:gd name="connsiteY34" fmla="*/ 4175435 h 6876000"/>
              <a:gd name="connsiteX35" fmla="*/ 529874 w 5545537"/>
              <a:gd name="connsiteY35" fmla="*/ 3645561 h 6876000"/>
              <a:gd name="connsiteX36" fmla="*/ 1048983 w 5545537"/>
              <a:gd name="connsiteY36" fmla="*/ 4068647 h 6876000"/>
              <a:gd name="connsiteX37" fmla="*/ 1057146 w 5545537"/>
              <a:gd name="connsiteY37" fmla="*/ 4149617 h 6876000"/>
              <a:gd name="connsiteX38" fmla="*/ 1066307 w 5545537"/>
              <a:gd name="connsiteY38" fmla="*/ 4347509 h 6876000"/>
              <a:gd name="connsiteX39" fmla="*/ 1069719 w 5545537"/>
              <a:gd name="connsiteY39" fmla="*/ 4620012 h 6876000"/>
              <a:gd name="connsiteX40" fmla="*/ 1095113 w 5545537"/>
              <a:gd name="connsiteY40" fmla="*/ 4538207 h 6876000"/>
              <a:gd name="connsiteX41" fmla="*/ 1576145 w 5545537"/>
              <a:gd name="connsiteY41" fmla="*/ 4219357 h 6876000"/>
              <a:gd name="connsiteX42" fmla="*/ 1609779 w 5545537"/>
              <a:gd name="connsiteY42" fmla="*/ 4222748 h 6876000"/>
              <a:gd name="connsiteX43" fmla="*/ 1609779 w 5545537"/>
              <a:gd name="connsiteY43" fmla="*/ 4205666 h 6876000"/>
              <a:gd name="connsiteX44" fmla="*/ 1577115 w 5545537"/>
              <a:gd name="connsiteY44" fmla="*/ 4208959 h 6876000"/>
              <a:gd name="connsiteX45" fmla="*/ 1055057 w 5545537"/>
              <a:gd name="connsiteY45" fmla="*/ 3686901 h 6876000"/>
              <a:gd name="connsiteX46" fmla="*/ 1577115 w 5545537"/>
              <a:gd name="connsiteY46" fmla="*/ 3164843 h 6876000"/>
              <a:gd name="connsiteX47" fmla="*/ 2088567 w 5545537"/>
              <a:gd name="connsiteY47" fmla="*/ 3581688 h 6876000"/>
              <a:gd name="connsiteX48" fmla="*/ 2098635 w 5545537"/>
              <a:gd name="connsiteY48" fmla="*/ 3681565 h 6876000"/>
              <a:gd name="connsiteX49" fmla="*/ 2113837 w 5545537"/>
              <a:gd name="connsiteY49" fmla="*/ 3681565 h 6876000"/>
              <a:gd name="connsiteX50" fmla="*/ 2113837 w 5545537"/>
              <a:gd name="connsiteY50" fmla="*/ 2637449 h 6876000"/>
              <a:gd name="connsiteX51" fmla="*/ 2114775 w 5545537"/>
              <a:gd name="connsiteY51" fmla="*/ 2637449 h 6876000"/>
              <a:gd name="connsiteX52" fmla="*/ 2113835 w 5545537"/>
              <a:gd name="connsiteY52" fmla="*/ 2628122 h 6876000"/>
              <a:gd name="connsiteX53" fmla="*/ 2635893 w 5545537"/>
              <a:gd name="connsiteY53" fmla="*/ 2106064 h 6876000"/>
              <a:gd name="connsiteX54" fmla="*/ 2649648 w 5545537"/>
              <a:gd name="connsiteY54" fmla="*/ 2107451 h 6876000"/>
              <a:gd name="connsiteX55" fmla="*/ 2649648 w 5545537"/>
              <a:gd name="connsiteY55" fmla="*/ 2090015 h 6876000"/>
              <a:gd name="connsiteX56" fmla="*/ 2635894 w 5545537"/>
              <a:gd name="connsiteY56" fmla="*/ 2091401 h 6876000"/>
              <a:gd name="connsiteX57" fmla="*/ 2113836 w 5545537"/>
              <a:gd name="connsiteY57" fmla="*/ 1569343 h 6876000"/>
              <a:gd name="connsiteX58" fmla="*/ 2635894 w 5545537"/>
              <a:gd name="connsiteY58" fmla="*/ 1047285 h 6876000"/>
              <a:gd name="connsiteX59" fmla="*/ 2649648 w 5545537"/>
              <a:gd name="connsiteY59" fmla="*/ 1048672 h 6876000"/>
              <a:gd name="connsiteX60" fmla="*/ 2649648 w 5545537"/>
              <a:gd name="connsiteY60" fmla="*/ 1043268 h 6876000"/>
              <a:gd name="connsiteX61" fmla="*/ 2689899 w 5545537"/>
              <a:gd name="connsiteY61" fmla="*/ 1039210 h 6876000"/>
              <a:gd name="connsiteX62" fmla="*/ 2689899 w 5545537"/>
              <a:gd name="connsiteY62" fmla="*/ 1038672 h 6876000"/>
              <a:gd name="connsiteX63" fmla="*/ 2635893 w 5545537"/>
              <a:gd name="connsiteY63" fmla="*/ 1044116 h 6876000"/>
              <a:gd name="connsiteX64" fmla="*/ 2113835 w 5545537"/>
              <a:gd name="connsiteY64" fmla="*/ 522058 h 6876000"/>
              <a:gd name="connsiteX65" fmla="*/ 2635893 w 5545537"/>
              <a:gd name="connsiteY65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60642 h 6876000"/>
              <a:gd name="connsiteX26" fmla="*/ 512040 w 5545537"/>
              <a:gd name="connsiteY26" fmla="*/ 5743975 h 6876000"/>
              <a:gd name="connsiteX27" fmla="*/ 426816 w 5545537"/>
              <a:gd name="connsiteY27" fmla="*/ 5735384 h 6876000"/>
              <a:gd name="connsiteX28" fmla="*/ 9971 w 5545537"/>
              <a:gd name="connsiteY28" fmla="*/ 5223932 h 6876000"/>
              <a:gd name="connsiteX29" fmla="*/ 426816 w 5545537"/>
              <a:gd name="connsiteY29" fmla="*/ 4712481 h 6876000"/>
              <a:gd name="connsiteX30" fmla="*/ 512040 w 5545537"/>
              <a:gd name="connsiteY30" fmla="*/ 4703889 h 6876000"/>
              <a:gd name="connsiteX31" fmla="*/ 512040 w 5545537"/>
              <a:gd name="connsiteY31" fmla="*/ 4703511 h 6876000"/>
              <a:gd name="connsiteX32" fmla="*/ 423086 w 5545537"/>
              <a:gd name="connsiteY32" fmla="*/ 4694544 h 6876000"/>
              <a:gd name="connsiteX33" fmla="*/ 0 w 5545537"/>
              <a:gd name="connsiteY33" fmla="*/ 4175435 h 6876000"/>
              <a:gd name="connsiteX34" fmla="*/ 529874 w 5545537"/>
              <a:gd name="connsiteY34" fmla="*/ 3645561 h 6876000"/>
              <a:gd name="connsiteX35" fmla="*/ 1048983 w 5545537"/>
              <a:gd name="connsiteY35" fmla="*/ 4068647 h 6876000"/>
              <a:gd name="connsiteX36" fmla="*/ 1057146 w 5545537"/>
              <a:gd name="connsiteY36" fmla="*/ 4149617 h 6876000"/>
              <a:gd name="connsiteX37" fmla="*/ 1066307 w 5545537"/>
              <a:gd name="connsiteY37" fmla="*/ 4347509 h 6876000"/>
              <a:gd name="connsiteX38" fmla="*/ 1069719 w 5545537"/>
              <a:gd name="connsiteY38" fmla="*/ 4620012 h 6876000"/>
              <a:gd name="connsiteX39" fmla="*/ 1095113 w 5545537"/>
              <a:gd name="connsiteY39" fmla="*/ 4538207 h 6876000"/>
              <a:gd name="connsiteX40" fmla="*/ 1576145 w 5545537"/>
              <a:gd name="connsiteY40" fmla="*/ 4219357 h 6876000"/>
              <a:gd name="connsiteX41" fmla="*/ 1609779 w 5545537"/>
              <a:gd name="connsiteY41" fmla="*/ 4222748 h 6876000"/>
              <a:gd name="connsiteX42" fmla="*/ 1609779 w 5545537"/>
              <a:gd name="connsiteY42" fmla="*/ 4205666 h 6876000"/>
              <a:gd name="connsiteX43" fmla="*/ 1577115 w 5545537"/>
              <a:gd name="connsiteY43" fmla="*/ 4208959 h 6876000"/>
              <a:gd name="connsiteX44" fmla="*/ 1055057 w 5545537"/>
              <a:gd name="connsiteY44" fmla="*/ 3686901 h 6876000"/>
              <a:gd name="connsiteX45" fmla="*/ 1577115 w 5545537"/>
              <a:gd name="connsiteY45" fmla="*/ 3164843 h 6876000"/>
              <a:gd name="connsiteX46" fmla="*/ 2088567 w 5545537"/>
              <a:gd name="connsiteY46" fmla="*/ 3581688 h 6876000"/>
              <a:gd name="connsiteX47" fmla="*/ 2098635 w 5545537"/>
              <a:gd name="connsiteY47" fmla="*/ 3681565 h 6876000"/>
              <a:gd name="connsiteX48" fmla="*/ 2113837 w 5545537"/>
              <a:gd name="connsiteY48" fmla="*/ 3681565 h 6876000"/>
              <a:gd name="connsiteX49" fmla="*/ 2113837 w 5545537"/>
              <a:gd name="connsiteY49" fmla="*/ 2637449 h 6876000"/>
              <a:gd name="connsiteX50" fmla="*/ 2114775 w 5545537"/>
              <a:gd name="connsiteY50" fmla="*/ 2637449 h 6876000"/>
              <a:gd name="connsiteX51" fmla="*/ 2113835 w 5545537"/>
              <a:gd name="connsiteY51" fmla="*/ 2628122 h 6876000"/>
              <a:gd name="connsiteX52" fmla="*/ 2635893 w 5545537"/>
              <a:gd name="connsiteY52" fmla="*/ 2106064 h 6876000"/>
              <a:gd name="connsiteX53" fmla="*/ 2649648 w 5545537"/>
              <a:gd name="connsiteY53" fmla="*/ 2107451 h 6876000"/>
              <a:gd name="connsiteX54" fmla="*/ 2649648 w 5545537"/>
              <a:gd name="connsiteY54" fmla="*/ 2090015 h 6876000"/>
              <a:gd name="connsiteX55" fmla="*/ 2635894 w 5545537"/>
              <a:gd name="connsiteY55" fmla="*/ 2091401 h 6876000"/>
              <a:gd name="connsiteX56" fmla="*/ 2113836 w 5545537"/>
              <a:gd name="connsiteY56" fmla="*/ 1569343 h 6876000"/>
              <a:gd name="connsiteX57" fmla="*/ 2635894 w 5545537"/>
              <a:gd name="connsiteY57" fmla="*/ 1047285 h 6876000"/>
              <a:gd name="connsiteX58" fmla="*/ 2649648 w 5545537"/>
              <a:gd name="connsiteY58" fmla="*/ 1048672 h 6876000"/>
              <a:gd name="connsiteX59" fmla="*/ 2649648 w 5545537"/>
              <a:gd name="connsiteY59" fmla="*/ 1043268 h 6876000"/>
              <a:gd name="connsiteX60" fmla="*/ 2689899 w 5545537"/>
              <a:gd name="connsiteY60" fmla="*/ 1039210 h 6876000"/>
              <a:gd name="connsiteX61" fmla="*/ 2689899 w 5545537"/>
              <a:gd name="connsiteY61" fmla="*/ 1038672 h 6876000"/>
              <a:gd name="connsiteX62" fmla="*/ 2635893 w 5545537"/>
              <a:gd name="connsiteY62" fmla="*/ 1044116 h 6876000"/>
              <a:gd name="connsiteX63" fmla="*/ 2113835 w 5545537"/>
              <a:gd name="connsiteY63" fmla="*/ 522058 h 6876000"/>
              <a:gd name="connsiteX64" fmla="*/ 2635893 w 5545537"/>
              <a:gd name="connsiteY64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29659 w 5545537"/>
              <a:gd name="connsiteY24" fmla="*/ 5760642 h 6876000"/>
              <a:gd name="connsiteX25" fmla="*/ 512040 w 5545537"/>
              <a:gd name="connsiteY25" fmla="*/ 5743975 h 6876000"/>
              <a:gd name="connsiteX26" fmla="*/ 426816 w 5545537"/>
              <a:gd name="connsiteY26" fmla="*/ 5735384 h 6876000"/>
              <a:gd name="connsiteX27" fmla="*/ 9971 w 5545537"/>
              <a:gd name="connsiteY27" fmla="*/ 5223932 h 6876000"/>
              <a:gd name="connsiteX28" fmla="*/ 426816 w 5545537"/>
              <a:gd name="connsiteY28" fmla="*/ 4712481 h 6876000"/>
              <a:gd name="connsiteX29" fmla="*/ 512040 w 5545537"/>
              <a:gd name="connsiteY29" fmla="*/ 4703889 h 6876000"/>
              <a:gd name="connsiteX30" fmla="*/ 512040 w 5545537"/>
              <a:gd name="connsiteY30" fmla="*/ 4703511 h 6876000"/>
              <a:gd name="connsiteX31" fmla="*/ 423086 w 5545537"/>
              <a:gd name="connsiteY31" fmla="*/ 4694544 h 6876000"/>
              <a:gd name="connsiteX32" fmla="*/ 0 w 5545537"/>
              <a:gd name="connsiteY32" fmla="*/ 4175435 h 6876000"/>
              <a:gd name="connsiteX33" fmla="*/ 529874 w 5545537"/>
              <a:gd name="connsiteY33" fmla="*/ 3645561 h 6876000"/>
              <a:gd name="connsiteX34" fmla="*/ 1048983 w 5545537"/>
              <a:gd name="connsiteY34" fmla="*/ 4068647 h 6876000"/>
              <a:gd name="connsiteX35" fmla="*/ 1057146 w 5545537"/>
              <a:gd name="connsiteY35" fmla="*/ 4149617 h 6876000"/>
              <a:gd name="connsiteX36" fmla="*/ 1066307 w 5545537"/>
              <a:gd name="connsiteY36" fmla="*/ 4347509 h 6876000"/>
              <a:gd name="connsiteX37" fmla="*/ 1069719 w 5545537"/>
              <a:gd name="connsiteY37" fmla="*/ 4620012 h 6876000"/>
              <a:gd name="connsiteX38" fmla="*/ 1095113 w 5545537"/>
              <a:gd name="connsiteY38" fmla="*/ 4538207 h 6876000"/>
              <a:gd name="connsiteX39" fmla="*/ 1576145 w 5545537"/>
              <a:gd name="connsiteY39" fmla="*/ 4219357 h 6876000"/>
              <a:gd name="connsiteX40" fmla="*/ 1609779 w 5545537"/>
              <a:gd name="connsiteY40" fmla="*/ 4222748 h 6876000"/>
              <a:gd name="connsiteX41" fmla="*/ 1609779 w 5545537"/>
              <a:gd name="connsiteY41" fmla="*/ 4205666 h 6876000"/>
              <a:gd name="connsiteX42" fmla="*/ 1577115 w 5545537"/>
              <a:gd name="connsiteY42" fmla="*/ 4208959 h 6876000"/>
              <a:gd name="connsiteX43" fmla="*/ 1055057 w 5545537"/>
              <a:gd name="connsiteY43" fmla="*/ 3686901 h 6876000"/>
              <a:gd name="connsiteX44" fmla="*/ 1577115 w 5545537"/>
              <a:gd name="connsiteY44" fmla="*/ 3164843 h 6876000"/>
              <a:gd name="connsiteX45" fmla="*/ 2088567 w 5545537"/>
              <a:gd name="connsiteY45" fmla="*/ 3581688 h 6876000"/>
              <a:gd name="connsiteX46" fmla="*/ 2098635 w 5545537"/>
              <a:gd name="connsiteY46" fmla="*/ 3681565 h 6876000"/>
              <a:gd name="connsiteX47" fmla="*/ 2113837 w 5545537"/>
              <a:gd name="connsiteY47" fmla="*/ 3681565 h 6876000"/>
              <a:gd name="connsiteX48" fmla="*/ 2113837 w 5545537"/>
              <a:gd name="connsiteY48" fmla="*/ 2637449 h 6876000"/>
              <a:gd name="connsiteX49" fmla="*/ 2114775 w 5545537"/>
              <a:gd name="connsiteY49" fmla="*/ 2637449 h 6876000"/>
              <a:gd name="connsiteX50" fmla="*/ 2113835 w 5545537"/>
              <a:gd name="connsiteY50" fmla="*/ 2628122 h 6876000"/>
              <a:gd name="connsiteX51" fmla="*/ 2635893 w 5545537"/>
              <a:gd name="connsiteY51" fmla="*/ 2106064 h 6876000"/>
              <a:gd name="connsiteX52" fmla="*/ 2649648 w 5545537"/>
              <a:gd name="connsiteY52" fmla="*/ 2107451 h 6876000"/>
              <a:gd name="connsiteX53" fmla="*/ 2649648 w 5545537"/>
              <a:gd name="connsiteY53" fmla="*/ 2090015 h 6876000"/>
              <a:gd name="connsiteX54" fmla="*/ 2635894 w 5545537"/>
              <a:gd name="connsiteY54" fmla="*/ 2091401 h 6876000"/>
              <a:gd name="connsiteX55" fmla="*/ 2113836 w 5545537"/>
              <a:gd name="connsiteY55" fmla="*/ 1569343 h 6876000"/>
              <a:gd name="connsiteX56" fmla="*/ 2635894 w 5545537"/>
              <a:gd name="connsiteY56" fmla="*/ 1047285 h 6876000"/>
              <a:gd name="connsiteX57" fmla="*/ 2649648 w 5545537"/>
              <a:gd name="connsiteY57" fmla="*/ 1048672 h 6876000"/>
              <a:gd name="connsiteX58" fmla="*/ 2649648 w 5545537"/>
              <a:gd name="connsiteY58" fmla="*/ 1043268 h 6876000"/>
              <a:gd name="connsiteX59" fmla="*/ 2689899 w 5545537"/>
              <a:gd name="connsiteY59" fmla="*/ 1039210 h 6876000"/>
              <a:gd name="connsiteX60" fmla="*/ 2689899 w 5545537"/>
              <a:gd name="connsiteY60" fmla="*/ 1038672 h 6876000"/>
              <a:gd name="connsiteX61" fmla="*/ 2635893 w 5545537"/>
              <a:gd name="connsiteY61" fmla="*/ 1044116 h 6876000"/>
              <a:gd name="connsiteX62" fmla="*/ 2113835 w 5545537"/>
              <a:gd name="connsiteY62" fmla="*/ 522058 h 6876000"/>
              <a:gd name="connsiteX63" fmla="*/ 2635893 w 5545537"/>
              <a:gd name="connsiteY63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512040 w 5545537"/>
              <a:gd name="connsiteY24" fmla="*/ 5743975 h 6876000"/>
              <a:gd name="connsiteX25" fmla="*/ 426816 w 5545537"/>
              <a:gd name="connsiteY25" fmla="*/ 5735384 h 6876000"/>
              <a:gd name="connsiteX26" fmla="*/ 9971 w 5545537"/>
              <a:gd name="connsiteY26" fmla="*/ 5223932 h 6876000"/>
              <a:gd name="connsiteX27" fmla="*/ 426816 w 5545537"/>
              <a:gd name="connsiteY27" fmla="*/ 4712481 h 6876000"/>
              <a:gd name="connsiteX28" fmla="*/ 512040 w 5545537"/>
              <a:gd name="connsiteY28" fmla="*/ 4703889 h 6876000"/>
              <a:gd name="connsiteX29" fmla="*/ 512040 w 5545537"/>
              <a:gd name="connsiteY29" fmla="*/ 4703511 h 6876000"/>
              <a:gd name="connsiteX30" fmla="*/ 423086 w 5545537"/>
              <a:gd name="connsiteY30" fmla="*/ 4694544 h 6876000"/>
              <a:gd name="connsiteX31" fmla="*/ 0 w 5545537"/>
              <a:gd name="connsiteY31" fmla="*/ 4175435 h 6876000"/>
              <a:gd name="connsiteX32" fmla="*/ 529874 w 5545537"/>
              <a:gd name="connsiteY32" fmla="*/ 3645561 h 6876000"/>
              <a:gd name="connsiteX33" fmla="*/ 1048983 w 5545537"/>
              <a:gd name="connsiteY33" fmla="*/ 4068647 h 6876000"/>
              <a:gd name="connsiteX34" fmla="*/ 1057146 w 5545537"/>
              <a:gd name="connsiteY34" fmla="*/ 4149617 h 6876000"/>
              <a:gd name="connsiteX35" fmla="*/ 1066307 w 5545537"/>
              <a:gd name="connsiteY35" fmla="*/ 4347509 h 6876000"/>
              <a:gd name="connsiteX36" fmla="*/ 1069719 w 5545537"/>
              <a:gd name="connsiteY36" fmla="*/ 4620012 h 6876000"/>
              <a:gd name="connsiteX37" fmla="*/ 1095113 w 5545537"/>
              <a:gd name="connsiteY37" fmla="*/ 4538207 h 6876000"/>
              <a:gd name="connsiteX38" fmla="*/ 1576145 w 5545537"/>
              <a:gd name="connsiteY38" fmla="*/ 4219357 h 6876000"/>
              <a:gd name="connsiteX39" fmla="*/ 1609779 w 5545537"/>
              <a:gd name="connsiteY39" fmla="*/ 4222748 h 6876000"/>
              <a:gd name="connsiteX40" fmla="*/ 1609779 w 5545537"/>
              <a:gd name="connsiteY40" fmla="*/ 4205666 h 6876000"/>
              <a:gd name="connsiteX41" fmla="*/ 1577115 w 5545537"/>
              <a:gd name="connsiteY41" fmla="*/ 4208959 h 6876000"/>
              <a:gd name="connsiteX42" fmla="*/ 1055057 w 5545537"/>
              <a:gd name="connsiteY42" fmla="*/ 3686901 h 6876000"/>
              <a:gd name="connsiteX43" fmla="*/ 1577115 w 5545537"/>
              <a:gd name="connsiteY43" fmla="*/ 3164843 h 6876000"/>
              <a:gd name="connsiteX44" fmla="*/ 2088567 w 5545537"/>
              <a:gd name="connsiteY44" fmla="*/ 3581688 h 6876000"/>
              <a:gd name="connsiteX45" fmla="*/ 2098635 w 5545537"/>
              <a:gd name="connsiteY45" fmla="*/ 3681565 h 6876000"/>
              <a:gd name="connsiteX46" fmla="*/ 2113837 w 5545537"/>
              <a:gd name="connsiteY46" fmla="*/ 3681565 h 6876000"/>
              <a:gd name="connsiteX47" fmla="*/ 2113837 w 5545537"/>
              <a:gd name="connsiteY47" fmla="*/ 2637449 h 6876000"/>
              <a:gd name="connsiteX48" fmla="*/ 2114775 w 5545537"/>
              <a:gd name="connsiteY48" fmla="*/ 2637449 h 6876000"/>
              <a:gd name="connsiteX49" fmla="*/ 2113835 w 5545537"/>
              <a:gd name="connsiteY49" fmla="*/ 2628122 h 6876000"/>
              <a:gd name="connsiteX50" fmla="*/ 2635893 w 5545537"/>
              <a:gd name="connsiteY50" fmla="*/ 2106064 h 6876000"/>
              <a:gd name="connsiteX51" fmla="*/ 2649648 w 5545537"/>
              <a:gd name="connsiteY51" fmla="*/ 2107451 h 6876000"/>
              <a:gd name="connsiteX52" fmla="*/ 2649648 w 5545537"/>
              <a:gd name="connsiteY52" fmla="*/ 2090015 h 6876000"/>
              <a:gd name="connsiteX53" fmla="*/ 2635894 w 5545537"/>
              <a:gd name="connsiteY53" fmla="*/ 2091401 h 6876000"/>
              <a:gd name="connsiteX54" fmla="*/ 2113836 w 5545537"/>
              <a:gd name="connsiteY54" fmla="*/ 1569343 h 6876000"/>
              <a:gd name="connsiteX55" fmla="*/ 2635894 w 5545537"/>
              <a:gd name="connsiteY55" fmla="*/ 1047285 h 6876000"/>
              <a:gd name="connsiteX56" fmla="*/ 2649648 w 5545537"/>
              <a:gd name="connsiteY56" fmla="*/ 1048672 h 6876000"/>
              <a:gd name="connsiteX57" fmla="*/ 2649648 w 5545537"/>
              <a:gd name="connsiteY57" fmla="*/ 1043268 h 6876000"/>
              <a:gd name="connsiteX58" fmla="*/ 2689899 w 5545537"/>
              <a:gd name="connsiteY58" fmla="*/ 1039210 h 6876000"/>
              <a:gd name="connsiteX59" fmla="*/ 2689899 w 5545537"/>
              <a:gd name="connsiteY59" fmla="*/ 1038672 h 6876000"/>
              <a:gd name="connsiteX60" fmla="*/ 2635893 w 5545537"/>
              <a:gd name="connsiteY60" fmla="*/ 1044116 h 6876000"/>
              <a:gd name="connsiteX61" fmla="*/ 2113835 w 5545537"/>
              <a:gd name="connsiteY61" fmla="*/ 522058 h 6876000"/>
              <a:gd name="connsiteX62" fmla="*/ 2635893 w 5545537"/>
              <a:gd name="connsiteY62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6307 w 5545537"/>
              <a:gd name="connsiteY34" fmla="*/ 4347509 h 6876000"/>
              <a:gd name="connsiteX35" fmla="*/ 1069719 w 5545537"/>
              <a:gd name="connsiteY35" fmla="*/ 4620012 h 6876000"/>
              <a:gd name="connsiteX36" fmla="*/ 1095113 w 5545537"/>
              <a:gd name="connsiteY36" fmla="*/ 4538207 h 6876000"/>
              <a:gd name="connsiteX37" fmla="*/ 1576145 w 5545537"/>
              <a:gd name="connsiteY37" fmla="*/ 4219357 h 6876000"/>
              <a:gd name="connsiteX38" fmla="*/ 1609779 w 5545537"/>
              <a:gd name="connsiteY38" fmla="*/ 4222748 h 6876000"/>
              <a:gd name="connsiteX39" fmla="*/ 1609779 w 5545537"/>
              <a:gd name="connsiteY39" fmla="*/ 4205666 h 6876000"/>
              <a:gd name="connsiteX40" fmla="*/ 1577115 w 5545537"/>
              <a:gd name="connsiteY40" fmla="*/ 4208959 h 6876000"/>
              <a:gd name="connsiteX41" fmla="*/ 1055057 w 5545537"/>
              <a:gd name="connsiteY41" fmla="*/ 3686901 h 6876000"/>
              <a:gd name="connsiteX42" fmla="*/ 1577115 w 5545537"/>
              <a:gd name="connsiteY42" fmla="*/ 3164843 h 6876000"/>
              <a:gd name="connsiteX43" fmla="*/ 2088567 w 5545537"/>
              <a:gd name="connsiteY43" fmla="*/ 3581688 h 6876000"/>
              <a:gd name="connsiteX44" fmla="*/ 2098635 w 5545537"/>
              <a:gd name="connsiteY44" fmla="*/ 3681565 h 6876000"/>
              <a:gd name="connsiteX45" fmla="*/ 2113837 w 5545537"/>
              <a:gd name="connsiteY45" fmla="*/ 3681565 h 6876000"/>
              <a:gd name="connsiteX46" fmla="*/ 2113837 w 5545537"/>
              <a:gd name="connsiteY46" fmla="*/ 2637449 h 6876000"/>
              <a:gd name="connsiteX47" fmla="*/ 2114775 w 5545537"/>
              <a:gd name="connsiteY47" fmla="*/ 2637449 h 6876000"/>
              <a:gd name="connsiteX48" fmla="*/ 2113835 w 5545537"/>
              <a:gd name="connsiteY48" fmla="*/ 2628122 h 6876000"/>
              <a:gd name="connsiteX49" fmla="*/ 2635893 w 5545537"/>
              <a:gd name="connsiteY49" fmla="*/ 2106064 h 6876000"/>
              <a:gd name="connsiteX50" fmla="*/ 2649648 w 5545537"/>
              <a:gd name="connsiteY50" fmla="*/ 2107451 h 6876000"/>
              <a:gd name="connsiteX51" fmla="*/ 2649648 w 5545537"/>
              <a:gd name="connsiteY51" fmla="*/ 2090015 h 6876000"/>
              <a:gd name="connsiteX52" fmla="*/ 2635894 w 5545537"/>
              <a:gd name="connsiteY52" fmla="*/ 2091401 h 6876000"/>
              <a:gd name="connsiteX53" fmla="*/ 2113836 w 5545537"/>
              <a:gd name="connsiteY53" fmla="*/ 1569343 h 6876000"/>
              <a:gd name="connsiteX54" fmla="*/ 2635894 w 5545537"/>
              <a:gd name="connsiteY54" fmla="*/ 1047285 h 6876000"/>
              <a:gd name="connsiteX55" fmla="*/ 2649648 w 5545537"/>
              <a:gd name="connsiteY55" fmla="*/ 1048672 h 6876000"/>
              <a:gd name="connsiteX56" fmla="*/ 2649648 w 5545537"/>
              <a:gd name="connsiteY56" fmla="*/ 1043268 h 6876000"/>
              <a:gd name="connsiteX57" fmla="*/ 2689899 w 5545537"/>
              <a:gd name="connsiteY57" fmla="*/ 1039210 h 6876000"/>
              <a:gd name="connsiteX58" fmla="*/ 2689899 w 5545537"/>
              <a:gd name="connsiteY58" fmla="*/ 1038672 h 6876000"/>
              <a:gd name="connsiteX59" fmla="*/ 2635893 w 5545537"/>
              <a:gd name="connsiteY59" fmla="*/ 1044116 h 6876000"/>
              <a:gd name="connsiteX60" fmla="*/ 2113835 w 5545537"/>
              <a:gd name="connsiteY60" fmla="*/ 522058 h 6876000"/>
              <a:gd name="connsiteX61" fmla="*/ 2635893 w 5545537"/>
              <a:gd name="connsiteY61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529659 w 5545537"/>
              <a:gd name="connsiteY23" fmla="*/ 5762418 h 6876000"/>
              <a:gd name="connsiteX24" fmla="*/ 426816 w 5545537"/>
              <a:gd name="connsiteY24" fmla="*/ 5735384 h 6876000"/>
              <a:gd name="connsiteX25" fmla="*/ 9971 w 5545537"/>
              <a:gd name="connsiteY25" fmla="*/ 5223932 h 6876000"/>
              <a:gd name="connsiteX26" fmla="*/ 426816 w 5545537"/>
              <a:gd name="connsiteY26" fmla="*/ 4712481 h 6876000"/>
              <a:gd name="connsiteX27" fmla="*/ 512040 w 5545537"/>
              <a:gd name="connsiteY27" fmla="*/ 4703889 h 6876000"/>
              <a:gd name="connsiteX28" fmla="*/ 512040 w 5545537"/>
              <a:gd name="connsiteY28" fmla="*/ 4703511 h 6876000"/>
              <a:gd name="connsiteX29" fmla="*/ 423086 w 5545537"/>
              <a:gd name="connsiteY29" fmla="*/ 4694544 h 6876000"/>
              <a:gd name="connsiteX30" fmla="*/ 0 w 5545537"/>
              <a:gd name="connsiteY30" fmla="*/ 4175435 h 6876000"/>
              <a:gd name="connsiteX31" fmla="*/ 529874 w 5545537"/>
              <a:gd name="connsiteY31" fmla="*/ 3645561 h 6876000"/>
              <a:gd name="connsiteX32" fmla="*/ 1048983 w 5545537"/>
              <a:gd name="connsiteY32" fmla="*/ 4068647 h 6876000"/>
              <a:gd name="connsiteX33" fmla="*/ 1057146 w 5545537"/>
              <a:gd name="connsiteY33" fmla="*/ 4149617 h 6876000"/>
              <a:gd name="connsiteX34" fmla="*/ 1069719 w 5545537"/>
              <a:gd name="connsiteY34" fmla="*/ 4620012 h 6876000"/>
              <a:gd name="connsiteX35" fmla="*/ 1095113 w 5545537"/>
              <a:gd name="connsiteY35" fmla="*/ 4538207 h 6876000"/>
              <a:gd name="connsiteX36" fmla="*/ 1576145 w 5545537"/>
              <a:gd name="connsiteY36" fmla="*/ 4219357 h 6876000"/>
              <a:gd name="connsiteX37" fmla="*/ 1609779 w 5545537"/>
              <a:gd name="connsiteY37" fmla="*/ 4222748 h 6876000"/>
              <a:gd name="connsiteX38" fmla="*/ 1609779 w 5545537"/>
              <a:gd name="connsiteY38" fmla="*/ 4205666 h 6876000"/>
              <a:gd name="connsiteX39" fmla="*/ 1577115 w 5545537"/>
              <a:gd name="connsiteY39" fmla="*/ 4208959 h 6876000"/>
              <a:gd name="connsiteX40" fmla="*/ 1055057 w 5545537"/>
              <a:gd name="connsiteY40" fmla="*/ 3686901 h 6876000"/>
              <a:gd name="connsiteX41" fmla="*/ 1577115 w 5545537"/>
              <a:gd name="connsiteY41" fmla="*/ 3164843 h 6876000"/>
              <a:gd name="connsiteX42" fmla="*/ 2088567 w 5545537"/>
              <a:gd name="connsiteY42" fmla="*/ 3581688 h 6876000"/>
              <a:gd name="connsiteX43" fmla="*/ 2098635 w 5545537"/>
              <a:gd name="connsiteY43" fmla="*/ 3681565 h 6876000"/>
              <a:gd name="connsiteX44" fmla="*/ 2113837 w 5545537"/>
              <a:gd name="connsiteY44" fmla="*/ 3681565 h 6876000"/>
              <a:gd name="connsiteX45" fmla="*/ 2113837 w 5545537"/>
              <a:gd name="connsiteY45" fmla="*/ 2637449 h 6876000"/>
              <a:gd name="connsiteX46" fmla="*/ 2114775 w 5545537"/>
              <a:gd name="connsiteY46" fmla="*/ 2637449 h 6876000"/>
              <a:gd name="connsiteX47" fmla="*/ 2113835 w 5545537"/>
              <a:gd name="connsiteY47" fmla="*/ 2628122 h 6876000"/>
              <a:gd name="connsiteX48" fmla="*/ 2635893 w 5545537"/>
              <a:gd name="connsiteY48" fmla="*/ 2106064 h 6876000"/>
              <a:gd name="connsiteX49" fmla="*/ 2649648 w 5545537"/>
              <a:gd name="connsiteY49" fmla="*/ 2107451 h 6876000"/>
              <a:gd name="connsiteX50" fmla="*/ 2649648 w 5545537"/>
              <a:gd name="connsiteY50" fmla="*/ 2090015 h 6876000"/>
              <a:gd name="connsiteX51" fmla="*/ 2635894 w 5545537"/>
              <a:gd name="connsiteY51" fmla="*/ 2091401 h 6876000"/>
              <a:gd name="connsiteX52" fmla="*/ 2113836 w 5545537"/>
              <a:gd name="connsiteY52" fmla="*/ 1569343 h 6876000"/>
              <a:gd name="connsiteX53" fmla="*/ 2635894 w 5545537"/>
              <a:gd name="connsiteY53" fmla="*/ 1047285 h 6876000"/>
              <a:gd name="connsiteX54" fmla="*/ 2649648 w 5545537"/>
              <a:gd name="connsiteY54" fmla="*/ 1048672 h 6876000"/>
              <a:gd name="connsiteX55" fmla="*/ 2649648 w 5545537"/>
              <a:gd name="connsiteY55" fmla="*/ 1043268 h 6876000"/>
              <a:gd name="connsiteX56" fmla="*/ 2689899 w 5545537"/>
              <a:gd name="connsiteY56" fmla="*/ 1039210 h 6876000"/>
              <a:gd name="connsiteX57" fmla="*/ 2689899 w 5545537"/>
              <a:gd name="connsiteY57" fmla="*/ 1038672 h 6876000"/>
              <a:gd name="connsiteX58" fmla="*/ 2635893 w 5545537"/>
              <a:gd name="connsiteY58" fmla="*/ 1044116 h 6876000"/>
              <a:gd name="connsiteX59" fmla="*/ 2113835 w 5545537"/>
              <a:gd name="connsiteY59" fmla="*/ 522058 h 6876000"/>
              <a:gd name="connsiteX60" fmla="*/ 2635893 w 5545537"/>
              <a:gd name="connsiteY60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49648 w 5545537"/>
              <a:gd name="connsiteY14" fmla="*/ 6858537 h 6876000"/>
              <a:gd name="connsiteX15" fmla="*/ 2617891 w 5545537"/>
              <a:gd name="connsiteY15" fmla="*/ 6858537 h 6876000"/>
              <a:gd name="connsiteX16" fmla="*/ 1609779 w 5545537"/>
              <a:gd name="connsiteY16" fmla="*/ 6858537 h 6876000"/>
              <a:gd name="connsiteX17" fmla="*/ 1069719 w 5545537"/>
              <a:gd name="connsiteY17" fmla="*/ 6858537 h 6876000"/>
              <a:gd name="connsiteX18" fmla="*/ 1069719 w 5545537"/>
              <a:gd name="connsiteY18" fmla="*/ 6318334 h 6876000"/>
              <a:gd name="connsiteX19" fmla="*/ 1069720 w 5545537"/>
              <a:gd name="connsiteY19" fmla="*/ 6318321 h 6876000"/>
              <a:gd name="connsiteX20" fmla="*/ 1069719 w 5545537"/>
              <a:gd name="connsiteY20" fmla="*/ 6318310 h 6876000"/>
              <a:gd name="connsiteX21" fmla="*/ 1061010 w 5545537"/>
              <a:gd name="connsiteY21" fmla="*/ 6219603 h 6876000"/>
              <a:gd name="connsiteX22" fmla="*/ 624433 w 5545537"/>
              <a:gd name="connsiteY22" fmla="*/ 5771972 h 6876000"/>
              <a:gd name="connsiteX23" fmla="*/ 426816 w 5545537"/>
              <a:gd name="connsiteY23" fmla="*/ 5735384 h 6876000"/>
              <a:gd name="connsiteX24" fmla="*/ 9971 w 5545537"/>
              <a:gd name="connsiteY24" fmla="*/ 5223932 h 6876000"/>
              <a:gd name="connsiteX25" fmla="*/ 426816 w 5545537"/>
              <a:gd name="connsiteY25" fmla="*/ 4712481 h 6876000"/>
              <a:gd name="connsiteX26" fmla="*/ 512040 w 5545537"/>
              <a:gd name="connsiteY26" fmla="*/ 4703889 h 6876000"/>
              <a:gd name="connsiteX27" fmla="*/ 512040 w 5545537"/>
              <a:gd name="connsiteY27" fmla="*/ 4703511 h 6876000"/>
              <a:gd name="connsiteX28" fmla="*/ 423086 w 5545537"/>
              <a:gd name="connsiteY28" fmla="*/ 4694544 h 6876000"/>
              <a:gd name="connsiteX29" fmla="*/ 0 w 5545537"/>
              <a:gd name="connsiteY29" fmla="*/ 4175435 h 6876000"/>
              <a:gd name="connsiteX30" fmla="*/ 529874 w 5545537"/>
              <a:gd name="connsiteY30" fmla="*/ 3645561 h 6876000"/>
              <a:gd name="connsiteX31" fmla="*/ 1048983 w 5545537"/>
              <a:gd name="connsiteY31" fmla="*/ 4068647 h 6876000"/>
              <a:gd name="connsiteX32" fmla="*/ 1057146 w 5545537"/>
              <a:gd name="connsiteY32" fmla="*/ 4149617 h 6876000"/>
              <a:gd name="connsiteX33" fmla="*/ 1069719 w 5545537"/>
              <a:gd name="connsiteY33" fmla="*/ 4620012 h 6876000"/>
              <a:gd name="connsiteX34" fmla="*/ 1095113 w 5545537"/>
              <a:gd name="connsiteY34" fmla="*/ 4538207 h 6876000"/>
              <a:gd name="connsiteX35" fmla="*/ 1576145 w 5545537"/>
              <a:gd name="connsiteY35" fmla="*/ 4219357 h 6876000"/>
              <a:gd name="connsiteX36" fmla="*/ 1609779 w 5545537"/>
              <a:gd name="connsiteY36" fmla="*/ 4222748 h 6876000"/>
              <a:gd name="connsiteX37" fmla="*/ 1609779 w 5545537"/>
              <a:gd name="connsiteY37" fmla="*/ 4205666 h 6876000"/>
              <a:gd name="connsiteX38" fmla="*/ 1577115 w 5545537"/>
              <a:gd name="connsiteY38" fmla="*/ 4208959 h 6876000"/>
              <a:gd name="connsiteX39" fmla="*/ 1055057 w 5545537"/>
              <a:gd name="connsiteY39" fmla="*/ 3686901 h 6876000"/>
              <a:gd name="connsiteX40" fmla="*/ 1577115 w 5545537"/>
              <a:gd name="connsiteY40" fmla="*/ 3164843 h 6876000"/>
              <a:gd name="connsiteX41" fmla="*/ 2088567 w 5545537"/>
              <a:gd name="connsiteY41" fmla="*/ 3581688 h 6876000"/>
              <a:gd name="connsiteX42" fmla="*/ 2098635 w 5545537"/>
              <a:gd name="connsiteY42" fmla="*/ 3681565 h 6876000"/>
              <a:gd name="connsiteX43" fmla="*/ 2113837 w 5545537"/>
              <a:gd name="connsiteY43" fmla="*/ 3681565 h 6876000"/>
              <a:gd name="connsiteX44" fmla="*/ 2113837 w 5545537"/>
              <a:gd name="connsiteY44" fmla="*/ 2637449 h 6876000"/>
              <a:gd name="connsiteX45" fmla="*/ 2114775 w 5545537"/>
              <a:gd name="connsiteY45" fmla="*/ 2637449 h 6876000"/>
              <a:gd name="connsiteX46" fmla="*/ 2113835 w 5545537"/>
              <a:gd name="connsiteY46" fmla="*/ 2628122 h 6876000"/>
              <a:gd name="connsiteX47" fmla="*/ 2635893 w 5545537"/>
              <a:gd name="connsiteY47" fmla="*/ 2106064 h 6876000"/>
              <a:gd name="connsiteX48" fmla="*/ 2649648 w 5545537"/>
              <a:gd name="connsiteY48" fmla="*/ 2107451 h 6876000"/>
              <a:gd name="connsiteX49" fmla="*/ 2649648 w 5545537"/>
              <a:gd name="connsiteY49" fmla="*/ 2090015 h 6876000"/>
              <a:gd name="connsiteX50" fmla="*/ 2635894 w 5545537"/>
              <a:gd name="connsiteY50" fmla="*/ 2091401 h 6876000"/>
              <a:gd name="connsiteX51" fmla="*/ 2113836 w 5545537"/>
              <a:gd name="connsiteY51" fmla="*/ 1569343 h 6876000"/>
              <a:gd name="connsiteX52" fmla="*/ 2635894 w 5545537"/>
              <a:gd name="connsiteY52" fmla="*/ 1047285 h 6876000"/>
              <a:gd name="connsiteX53" fmla="*/ 2649648 w 5545537"/>
              <a:gd name="connsiteY53" fmla="*/ 1048672 h 6876000"/>
              <a:gd name="connsiteX54" fmla="*/ 2649648 w 5545537"/>
              <a:gd name="connsiteY54" fmla="*/ 1043268 h 6876000"/>
              <a:gd name="connsiteX55" fmla="*/ 2689899 w 5545537"/>
              <a:gd name="connsiteY55" fmla="*/ 1039210 h 6876000"/>
              <a:gd name="connsiteX56" fmla="*/ 2689899 w 5545537"/>
              <a:gd name="connsiteY56" fmla="*/ 1038672 h 6876000"/>
              <a:gd name="connsiteX57" fmla="*/ 2635893 w 5545537"/>
              <a:gd name="connsiteY57" fmla="*/ 1044116 h 6876000"/>
              <a:gd name="connsiteX58" fmla="*/ 2113835 w 5545537"/>
              <a:gd name="connsiteY58" fmla="*/ 522058 h 6876000"/>
              <a:gd name="connsiteX59" fmla="*/ 2635893 w 5545537"/>
              <a:gd name="connsiteY59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2617891 w 5545537"/>
              <a:gd name="connsiteY14" fmla="*/ 6858537 h 6876000"/>
              <a:gd name="connsiteX15" fmla="*/ 1609779 w 5545537"/>
              <a:gd name="connsiteY15" fmla="*/ 6858537 h 6876000"/>
              <a:gd name="connsiteX16" fmla="*/ 1069719 w 5545537"/>
              <a:gd name="connsiteY16" fmla="*/ 6858537 h 6876000"/>
              <a:gd name="connsiteX17" fmla="*/ 1069719 w 5545537"/>
              <a:gd name="connsiteY17" fmla="*/ 6318334 h 6876000"/>
              <a:gd name="connsiteX18" fmla="*/ 1069720 w 5545537"/>
              <a:gd name="connsiteY18" fmla="*/ 6318321 h 6876000"/>
              <a:gd name="connsiteX19" fmla="*/ 1069719 w 5545537"/>
              <a:gd name="connsiteY19" fmla="*/ 6318310 h 6876000"/>
              <a:gd name="connsiteX20" fmla="*/ 1061010 w 5545537"/>
              <a:gd name="connsiteY20" fmla="*/ 6219603 h 6876000"/>
              <a:gd name="connsiteX21" fmla="*/ 624433 w 5545537"/>
              <a:gd name="connsiteY21" fmla="*/ 5771972 h 6876000"/>
              <a:gd name="connsiteX22" fmla="*/ 426816 w 5545537"/>
              <a:gd name="connsiteY22" fmla="*/ 5735384 h 6876000"/>
              <a:gd name="connsiteX23" fmla="*/ 9971 w 5545537"/>
              <a:gd name="connsiteY23" fmla="*/ 5223932 h 6876000"/>
              <a:gd name="connsiteX24" fmla="*/ 426816 w 5545537"/>
              <a:gd name="connsiteY24" fmla="*/ 4712481 h 6876000"/>
              <a:gd name="connsiteX25" fmla="*/ 512040 w 5545537"/>
              <a:gd name="connsiteY25" fmla="*/ 4703889 h 6876000"/>
              <a:gd name="connsiteX26" fmla="*/ 512040 w 5545537"/>
              <a:gd name="connsiteY26" fmla="*/ 4703511 h 6876000"/>
              <a:gd name="connsiteX27" fmla="*/ 423086 w 5545537"/>
              <a:gd name="connsiteY27" fmla="*/ 4694544 h 6876000"/>
              <a:gd name="connsiteX28" fmla="*/ 0 w 5545537"/>
              <a:gd name="connsiteY28" fmla="*/ 4175435 h 6876000"/>
              <a:gd name="connsiteX29" fmla="*/ 529874 w 5545537"/>
              <a:gd name="connsiteY29" fmla="*/ 3645561 h 6876000"/>
              <a:gd name="connsiteX30" fmla="*/ 1048983 w 5545537"/>
              <a:gd name="connsiteY30" fmla="*/ 4068647 h 6876000"/>
              <a:gd name="connsiteX31" fmla="*/ 1057146 w 5545537"/>
              <a:gd name="connsiteY31" fmla="*/ 4149617 h 6876000"/>
              <a:gd name="connsiteX32" fmla="*/ 1069719 w 5545537"/>
              <a:gd name="connsiteY32" fmla="*/ 4620012 h 6876000"/>
              <a:gd name="connsiteX33" fmla="*/ 1095113 w 5545537"/>
              <a:gd name="connsiteY33" fmla="*/ 4538207 h 6876000"/>
              <a:gd name="connsiteX34" fmla="*/ 1576145 w 5545537"/>
              <a:gd name="connsiteY34" fmla="*/ 4219357 h 6876000"/>
              <a:gd name="connsiteX35" fmla="*/ 1609779 w 5545537"/>
              <a:gd name="connsiteY35" fmla="*/ 4222748 h 6876000"/>
              <a:gd name="connsiteX36" fmla="*/ 1609779 w 5545537"/>
              <a:gd name="connsiteY36" fmla="*/ 4205666 h 6876000"/>
              <a:gd name="connsiteX37" fmla="*/ 1577115 w 5545537"/>
              <a:gd name="connsiteY37" fmla="*/ 4208959 h 6876000"/>
              <a:gd name="connsiteX38" fmla="*/ 1055057 w 5545537"/>
              <a:gd name="connsiteY38" fmla="*/ 3686901 h 6876000"/>
              <a:gd name="connsiteX39" fmla="*/ 1577115 w 5545537"/>
              <a:gd name="connsiteY39" fmla="*/ 3164843 h 6876000"/>
              <a:gd name="connsiteX40" fmla="*/ 2088567 w 5545537"/>
              <a:gd name="connsiteY40" fmla="*/ 3581688 h 6876000"/>
              <a:gd name="connsiteX41" fmla="*/ 2098635 w 5545537"/>
              <a:gd name="connsiteY41" fmla="*/ 3681565 h 6876000"/>
              <a:gd name="connsiteX42" fmla="*/ 2113837 w 5545537"/>
              <a:gd name="connsiteY42" fmla="*/ 3681565 h 6876000"/>
              <a:gd name="connsiteX43" fmla="*/ 2113837 w 5545537"/>
              <a:gd name="connsiteY43" fmla="*/ 2637449 h 6876000"/>
              <a:gd name="connsiteX44" fmla="*/ 2114775 w 5545537"/>
              <a:gd name="connsiteY44" fmla="*/ 2637449 h 6876000"/>
              <a:gd name="connsiteX45" fmla="*/ 2113835 w 5545537"/>
              <a:gd name="connsiteY45" fmla="*/ 2628122 h 6876000"/>
              <a:gd name="connsiteX46" fmla="*/ 2635893 w 5545537"/>
              <a:gd name="connsiteY46" fmla="*/ 2106064 h 6876000"/>
              <a:gd name="connsiteX47" fmla="*/ 2649648 w 5545537"/>
              <a:gd name="connsiteY47" fmla="*/ 2107451 h 6876000"/>
              <a:gd name="connsiteX48" fmla="*/ 2649648 w 5545537"/>
              <a:gd name="connsiteY48" fmla="*/ 2090015 h 6876000"/>
              <a:gd name="connsiteX49" fmla="*/ 2635894 w 5545537"/>
              <a:gd name="connsiteY49" fmla="*/ 2091401 h 6876000"/>
              <a:gd name="connsiteX50" fmla="*/ 2113836 w 5545537"/>
              <a:gd name="connsiteY50" fmla="*/ 1569343 h 6876000"/>
              <a:gd name="connsiteX51" fmla="*/ 2635894 w 5545537"/>
              <a:gd name="connsiteY51" fmla="*/ 1047285 h 6876000"/>
              <a:gd name="connsiteX52" fmla="*/ 2649648 w 5545537"/>
              <a:gd name="connsiteY52" fmla="*/ 1048672 h 6876000"/>
              <a:gd name="connsiteX53" fmla="*/ 2649648 w 5545537"/>
              <a:gd name="connsiteY53" fmla="*/ 1043268 h 6876000"/>
              <a:gd name="connsiteX54" fmla="*/ 2689899 w 5545537"/>
              <a:gd name="connsiteY54" fmla="*/ 1039210 h 6876000"/>
              <a:gd name="connsiteX55" fmla="*/ 2689899 w 5545537"/>
              <a:gd name="connsiteY55" fmla="*/ 1038672 h 6876000"/>
              <a:gd name="connsiteX56" fmla="*/ 2635893 w 5545537"/>
              <a:gd name="connsiteY56" fmla="*/ 1044116 h 6876000"/>
              <a:gd name="connsiteX57" fmla="*/ 2113835 w 5545537"/>
              <a:gd name="connsiteY57" fmla="*/ 522058 h 6876000"/>
              <a:gd name="connsiteX58" fmla="*/ 2635893 w 5545537"/>
              <a:gd name="connsiteY58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609779 w 5545537"/>
              <a:gd name="connsiteY14" fmla="*/ 6858537 h 6876000"/>
              <a:gd name="connsiteX15" fmla="*/ 1069719 w 5545537"/>
              <a:gd name="connsiteY15" fmla="*/ 6858537 h 6876000"/>
              <a:gd name="connsiteX16" fmla="*/ 1069719 w 5545537"/>
              <a:gd name="connsiteY16" fmla="*/ 6318334 h 6876000"/>
              <a:gd name="connsiteX17" fmla="*/ 1069720 w 5545537"/>
              <a:gd name="connsiteY17" fmla="*/ 6318321 h 6876000"/>
              <a:gd name="connsiteX18" fmla="*/ 1069719 w 5545537"/>
              <a:gd name="connsiteY18" fmla="*/ 6318310 h 6876000"/>
              <a:gd name="connsiteX19" fmla="*/ 1061010 w 5545537"/>
              <a:gd name="connsiteY19" fmla="*/ 6219603 h 6876000"/>
              <a:gd name="connsiteX20" fmla="*/ 624433 w 5545537"/>
              <a:gd name="connsiteY20" fmla="*/ 5771972 h 6876000"/>
              <a:gd name="connsiteX21" fmla="*/ 426816 w 5545537"/>
              <a:gd name="connsiteY21" fmla="*/ 5735384 h 6876000"/>
              <a:gd name="connsiteX22" fmla="*/ 9971 w 5545537"/>
              <a:gd name="connsiteY22" fmla="*/ 5223932 h 6876000"/>
              <a:gd name="connsiteX23" fmla="*/ 426816 w 5545537"/>
              <a:gd name="connsiteY23" fmla="*/ 4712481 h 6876000"/>
              <a:gd name="connsiteX24" fmla="*/ 512040 w 5545537"/>
              <a:gd name="connsiteY24" fmla="*/ 4703889 h 6876000"/>
              <a:gd name="connsiteX25" fmla="*/ 512040 w 5545537"/>
              <a:gd name="connsiteY25" fmla="*/ 4703511 h 6876000"/>
              <a:gd name="connsiteX26" fmla="*/ 423086 w 5545537"/>
              <a:gd name="connsiteY26" fmla="*/ 4694544 h 6876000"/>
              <a:gd name="connsiteX27" fmla="*/ 0 w 5545537"/>
              <a:gd name="connsiteY27" fmla="*/ 4175435 h 6876000"/>
              <a:gd name="connsiteX28" fmla="*/ 529874 w 5545537"/>
              <a:gd name="connsiteY28" fmla="*/ 3645561 h 6876000"/>
              <a:gd name="connsiteX29" fmla="*/ 1048983 w 5545537"/>
              <a:gd name="connsiteY29" fmla="*/ 4068647 h 6876000"/>
              <a:gd name="connsiteX30" fmla="*/ 1057146 w 5545537"/>
              <a:gd name="connsiteY30" fmla="*/ 4149617 h 6876000"/>
              <a:gd name="connsiteX31" fmla="*/ 1069719 w 5545537"/>
              <a:gd name="connsiteY31" fmla="*/ 4620012 h 6876000"/>
              <a:gd name="connsiteX32" fmla="*/ 1095113 w 5545537"/>
              <a:gd name="connsiteY32" fmla="*/ 4538207 h 6876000"/>
              <a:gd name="connsiteX33" fmla="*/ 1576145 w 5545537"/>
              <a:gd name="connsiteY33" fmla="*/ 4219357 h 6876000"/>
              <a:gd name="connsiteX34" fmla="*/ 1609779 w 5545537"/>
              <a:gd name="connsiteY34" fmla="*/ 4222748 h 6876000"/>
              <a:gd name="connsiteX35" fmla="*/ 1609779 w 5545537"/>
              <a:gd name="connsiteY35" fmla="*/ 4205666 h 6876000"/>
              <a:gd name="connsiteX36" fmla="*/ 1577115 w 5545537"/>
              <a:gd name="connsiteY36" fmla="*/ 4208959 h 6876000"/>
              <a:gd name="connsiteX37" fmla="*/ 1055057 w 5545537"/>
              <a:gd name="connsiteY37" fmla="*/ 3686901 h 6876000"/>
              <a:gd name="connsiteX38" fmla="*/ 1577115 w 5545537"/>
              <a:gd name="connsiteY38" fmla="*/ 3164843 h 6876000"/>
              <a:gd name="connsiteX39" fmla="*/ 2088567 w 5545537"/>
              <a:gd name="connsiteY39" fmla="*/ 3581688 h 6876000"/>
              <a:gd name="connsiteX40" fmla="*/ 2098635 w 5545537"/>
              <a:gd name="connsiteY40" fmla="*/ 3681565 h 6876000"/>
              <a:gd name="connsiteX41" fmla="*/ 2113837 w 5545537"/>
              <a:gd name="connsiteY41" fmla="*/ 3681565 h 6876000"/>
              <a:gd name="connsiteX42" fmla="*/ 2113837 w 5545537"/>
              <a:gd name="connsiteY42" fmla="*/ 2637449 h 6876000"/>
              <a:gd name="connsiteX43" fmla="*/ 2114775 w 5545537"/>
              <a:gd name="connsiteY43" fmla="*/ 2637449 h 6876000"/>
              <a:gd name="connsiteX44" fmla="*/ 2113835 w 5545537"/>
              <a:gd name="connsiteY44" fmla="*/ 2628122 h 6876000"/>
              <a:gd name="connsiteX45" fmla="*/ 2635893 w 5545537"/>
              <a:gd name="connsiteY45" fmla="*/ 2106064 h 6876000"/>
              <a:gd name="connsiteX46" fmla="*/ 2649648 w 5545537"/>
              <a:gd name="connsiteY46" fmla="*/ 2107451 h 6876000"/>
              <a:gd name="connsiteX47" fmla="*/ 2649648 w 5545537"/>
              <a:gd name="connsiteY47" fmla="*/ 2090015 h 6876000"/>
              <a:gd name="connsiteX48" fmla="*/ 2635894 w 5545537"/>
              <a:gd name="connsiteY48" fmla="*/ 2091401 h 6876000"/>
              <a:gd name="connsiteX49" fmla="*/ 2113836 w 5545537"/>
              <a:gd name="connsiteY49" fmla="*/ 1569343 h 6876000"/>
              <a:gd name="connsiteX50" fmla="*/ 2635894 w 5545537"/>
              <a:gd name="connsiteY50" fmla="*/ 1047285 h 6876000"/>
              <a:gd name="connsiteX51" fmla="*/ 2649648 w 5545537"/>
              <a:gd name="connsiteY51" fmla="*/ 1048672 h 6876000"/>
              <a:gd name="connsiteX52" fmla="*/ 2649648 w 5545537"/>
              <a:gd name="connsiteY52" fmla="*/ 1043268 h 6876000"/>
              <a:gd name="connsiteX53" fmla="*/ 2689899 w 5545537"/>
              <a:gd name="connsiteY53" fmla="*/ 1039210 h 6876000"/>
              <a:gd name="connsiteX54" fmla="*/ 2689899 w 5545537"/>
              <a:gd name="connsiteY54" fmla="*/ 1038672 h 6876000"/>
              <a:gd name="connsiteX55" fmla="*/ 2635893 w 5545537"/>
              <a:gd name="connsiteY55" fmla="*/ 1044116 h 6876000"/>
              <a:gd name="connsiteX56" fmla="*/ 2113835 w 5545537"/>
              <a:gd name="connsiteY56" fmla="*/ 522058 h 6876000"/>
              <a:gd name="connsiteX57" fmla="*/ 2635893 w 5545537"/>
              <a:gd name="connsiteY57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9719 w 5545537"/>
              <a:gd name="connsiteY14" fmla="*/ 6858537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922831"/>
              <a:gd name="connsiteX1" fmla="*/ 2099173 w 5545537"/>
              <a:gd name="connsiteY1" fmla="*/ 2628122 h 6922831"/>
              <a:gd name="connsiteX2" fmla="*/ 1577115 w 5545537"/>
              <a:gd name="connsiteY2" fmla="*/ 3150180 h 6922831"/>
              <a:gd name="connsiteX3" fmla="*/ 1055057 w 5545537"/>
              <a:gd name="connsiteY3" fmla="*/ 2628122 h 6922831"/>
              <a:gd name="connsiteX4" fmla="*/ 1577115 w 5545537"/>
              <a:gd name="connsiteY4" fmla="*/ 2106064 h 6922831"/>
              <a:gd name="connsiteX5" fmla="*/ 2635893 w 5545537"/>
              <a:gd name="connsiteY5" fmla="*/ 0 h 6922831"/>
              <a:gd name="connsiteX6" fmla="*/ 2649648 w 5545537"/>
              <a:gd name="connsiteY6" fmla="*/ 1387 h 6922831"/>
              <a:gd name="connsiteX7" fmla="*/ 2649648 w 5545537"/>
              <a:gd name="connsiteY7" fmla="*/ 537 h 6922831"/>
              <a:gd name="connsiteX8" fmla="*/ 2689899 w 5545537"/>
              <a:gd name="connsiteY8" fmla="*/ 537 h 6922831"/>
              <a:gd name="connsiteX9" fmla="*/ 2689899 w 5545537"/>
              <a:gd name="connsiteY9" fmla="*/ 0 h 6922831"/>
              <a:gd name="connsiteX10" fmla="*/ 3846766 w 5545537"/>
              <a:gd name="connsiteY10" fmla="*/ 0 h 6922831"/>
              <a:gd name="connsiteX11" fmla="*/ 3846766 w 5545537"/>
              <a:gd name="connsiteY11" fmla="*/ 537 h 6922831"/>
              <a:gd name="connsiteX12" fmla="*/ 5545537 w 5545537"/>
              <a:gd name="connsiteY12" fmla="*/ 537 h 6922831"/>
              <a:gd name="connsiteX13" fmla="*/ 5545537 w 5545537"/>
              <a:gd name="connsiteY13" fmla="*/ 6876000 h 6922831"/>
              <a:gd name="connsiteX14" fmla="*/ 1067337 w 5545537"/>
              <a:gd name="connsiteY14" fmla="*/ 6922831 h 6922831"/>
              <a:gd name="connsiteX15" fmla="*/ 1069719 w 5545537"/>
              <a:gd name="connsiteY15" fmla="*/ 6318334 h 6922831"/>
              <a:gd name="connsiteX16" fmla="*/ 1069720 w 5545537"/>
              <a:gd name="connsiteY16" fmla="*/ 6318321 h 6922831"/>
              <a:gd name="connsiteX17" fmla="*/ 1069719 w 5545537"/>
              <a:gd name="connsiteY17" fmla="*/ 6318310 h 6922831"/>
              <a:gd name="connsiteX18" fmla="*/ 1061010 w 5545537"/>
              <a:gd name="connsiteY18" fmla="*/ 6219603 h 6922831"/>
              <a:gd name="connsiteX19" fmla="*/ 624433 w 5545537"/>
              <a:gd name="connsiteY19" fmla="*/ 5771972 h 6922831"/>
              <a:gd name="connsiteX20" fmla="*/ 426816 w 5545537"/>
              <a:gd name="connsiteY20" fmla="*/ 5735384 h 6922831"/>
              <a:gd name="connsiteX21" fmla="*/ 9971 w 5545537"/>
              <a:gd name="connsiteY21" fmla="*/ 5223932 h 6922831"/>
              <a:gd name="connsiteX22" fmla="*/ 426816 w 5545537"/>
              <a:gd name="connsiteY22" fmla="*/ 4712481 h 6922831"/>
              <a:gd name="connsiteX23" fmla="*/ 512040 w 5545537"/>
              <a:gd name="connsiteY23" fmla="*/ 4703889 h 6922831"/>
              <a:gd name="connsiteX24" fmla="*/ 512040 w 5545537"/>
              <a:gd name="connsiteY24" fmla="*/ 4703511 h 6922831"/>
              <a:gd name="connsiteX25" fmla="*/ 423086 w 5545537"/>
              <a:gd name="connsiteY25" fmla="*/ 4694544 h 6922831"/>
              <a:gd name="connsiteX26" fmla="*/ 0 w 5545537"/>
              <a:gd name="connsiteY26" fmla="*/ 4175435 h 6922831"/>
              <a:gd name="connsiteX27" fmla="*/ 529874 w 5545537"/>
              <a:gd name="connsiteY27" fmla="*/ 3645561 h 6922831"/>
              <a:gd name="connsiteX28" fmla="*/ 1048983 w 5545537"/>
              <a:gd name="connsiteY28" fmla="*/ 4068647 h 6922831"/>
              <a:gd name="connsiteX29" fmla="*/ 1057146 w 5545537"/>
              <a:gd name="connsiteY29" fmla="*/ 4149617 h 6922831"/>
              <a:gd name="connsiteX30" fmla="*/ 1069719 w 5545537"/>
              <a:gd name="connsiteY30" fmla="*/ 4620012 h 6922831"/>
              <a:gd name="connsiteX31" fmla="*/ 1095113 w 5545537"/>
              <a:gd name="connsiteY31" fmla="*/ 4538207 h 6922831"/>
              <a:gd name="connsiteX32" fmla="*/ 1576145 w 5545537"/>
              <a:gd name="connsiteY32" fmla="*/ 4219357 h 6922831"/>
              <a:gd name="connsiteX33" fmla="*/ 1609779 w 5545537"/>
              <a:gd name="connsiteY33" fmla="*/ 4222748 h 6922831"/>
              <a:gd name="connsiteX34" fmla="*/ 1609779 w 5545537"/>
              <a:gd name="connsiteY34" fmla="*/ 4205666 h 6922831"/>
              <a:gd name="connsiteX35" fmla="*/ 1577115 w 5545537"/>
              <a:gd name="connsiteY35" fmla="*/ 4208959 h 6922831"/>
              <a:gd name="connsiteX36" fmla="*/ 1055057 w 5545537"/>
              <a:gd name="connsiteY36" fmla="*/ 3686901 h 6922831"/>
              <a:gd name="connsiteX37" fmla="*/ 1577115 w 5545537"/>
              <a:gd name="connsiteY37" fmla="*/ 3164843 h 6922831"/>
              <a:gd name="connsiteX38" fmla="*/ 2088567 w 5545537"/>
              <a:gd name="connsiteY38" fmla="*/ 3581688 h 6922831"/>
              <a:gd name="connsiteX39" fmla="*/ 2098635 w 5545537"/>
              <a:gd name="connsiteY39" fmla="*/ 3681565 h 6922831"/>
              <a:gd name="connsiteX40" fmla="*/ 2113837 w 5545537"/>
              <a:gd name="connsiteY40" fmla="*/ 3681565 h 6922831"/>
              <a:gd name="connsiteX41" fmla="*/ 2113837 w 5545537"/>
              <a:gd name="connsiteY41" fmla="*/ 2637449 h 6922831"/>
              <a:gd name="connsiteX42" fmla="*/ 2114775 w 5545537"/>
              <a:gd name="connsiteY42" fmla="*/ 2637449 h 6922831"/>
              <a:gd name="connsiteX43" fmla="*/ 2113835 w 5545537"/>
              <a:gd name="connsiteY43" fmla="*/ 2628122 h 6922831"/>
              <a:gd name="connsiteX44" fmla="*/ 2635893 w 5545537"/>
              <a:gd name="connsiteY44" fmla="*/ 2106064 h 6922831"/>
              <a:gd name="connsiteX45" fmla="*/ 2649648 w 5545537"/>
              <a:gd name="connsiteY45" fmla="*/ 2107451 h 6922831"/>
              <a:gd name="connsiteX46" fmla="*/ 2649648 w 5545537"/>
              <a:gd name="connsiteY46" fmla="*/ 2090015 h 6922831"/>
              <a:gd name="connsiteX47" fmla="*/ 2635894 w 5545537"/>
              <a:gd name="connsiteY47" fmla="*/ 2091401 h 6922831"/>
              <a:gd name="connsiteX48" fmla="*/ 2113836 w 5545537"/>
              <a:gd name="connsiteY48" fmla="*/ 1569343 h 6922831"/>
              <a:gd name="connsiteX49" fmla="*/ 2635894 w 5545537"/>
              <a:gd name="connsiteY49" fmla="*/ 1047285 h 6922831"/>
              <a:gd name="connsiteX50" fmla="*/ 2649648 w 5545537"/>
              <a:gd name="connsiteY50" fmla="*/ 1048672 h 6922831"/>
              <a:gd name="connsiteX51" fmla="*/ 2649648 w 5545537"/>
              <a:gd name="connsiteY51" fmla="*/ 1043268 h 6922831"/>
              <a:gd name="connsiteX52" fmla="*/ 2689899 w 5545537"/>
              <a:gd name="connsiteY52" fmla="*/ 1039210 h 6922831"/>
              <a:gd name="connsiteX53" fmla="*/ 2689899 w 5545537"/>
              <a:gd name="connsiteY53" fmla="*/ 1038672 h 6922831"/>
              <a:gd name="connsiteX54" fmla="*/ 2635893 w 5545537"/>
              <a:gd name="connsiteY54" fmla="*/ 1044116 h 6922831"/>
              <a:gd name="connsiteX55" fmla="*/ 2113835 w 5545537"/>
              <a:gd name="connsiteY55" fmla="*/ 522058 h 6922831"/>
              <a:gd name="connsiteX56" fmla="*/ 2635893 w 5545537"/>
              <a:gd name="connsiteY56" fmla="*/ 0 h 6922831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00"/>
              <a:gd name="connsiteX1" fmla="*/ 2099173 w 5545537"/>
              <a:gd name="connsiteY1" fmla="*/ 2628122 h 6876000"/>
              <a:gd name="connsiteX2" fmla="*/ 1577115 w 5545537"/>
              <a:gd name="connsiteY2" fmla="*/ 3150180 h 6876000"/>
              <a:gd name="connsiteX3" fmla="*/ 1055057 w 5545537"/>
              <a:gd name="connsiteY3" fmla="*/ 2628122 h 6876000"/>
              <a:gd name="connsiteX4" fmla="*/ 1577115 w 5545537"/>
              <a:gd name="connsiteY4" fmla="*/ 2106064 h 6876000"/>
              <a:gd name="connsiteX5" fmla="*/ 2635893 w 5545537"/>
              <a:gd name="connsiteY5" fmla="*/ 0 h 6876000"/>
              <a:gd name="connsiteX6" fmla="*/ 2649648 w 5545537"/>
              <a:gd name="connsiteY6" fmla="*/ 1387 h 6876000"/>
              <a:gd name="connsiteX7" fmla="*/ 2649648 w 5545537"/>
              <a:gd name="connsiteY7" fmla="*/ 537 h 6876000"/>
              <a:gd name="connsiteX8" fmla="*/ 2689899 w 5545537"/>
              <a:gd name="connsiteY8" fmla="*/ 537 h 6876000"/>
              <a:gd name="connsiteX9" fmla="*/ 2689899 w 5545537"/>
              <a:gd name="connsiteY9" fmla="*/ 0 h 6876000"/>
              <a:gd name="connsiteX10" fmla="*/ 3846766 w 5545537"/>
              <a:gd name="connsiteY10" fmla="*/ 0 h 6876000"/>
              <a:gd name="connsiteX11" fmla="*/ 3846766 w 5545537"/>
              <a:gd name="connsiteY11" fmla="*/ 537 h 6876000"/>
              <a:gd name="connsiteX12" fmla="*/ 5545537 w 5545537"/>
              <a:gd name="connsiteY12" fmla="*/ 537 h 6876000"/>
              <a:gd name="connsiteX13" fmla="*/ 5545537 w 5545537"/>
              <a:gd name="connsiteY13" fmla="*/ 6876000 h 6876000"/>
              <a:gd name="connsiteX14" fmla="*/ 1067337 w 5545537"/>
              <a:gd name="connsiteY14" fmla="*/ 6863300 h 6876000"/>
              <a:gd name="connsiteX15" fmla="*/ 1069719 w 5545537"/>
              <a:gd name="connsiteY15" fmla="*/ 6318334 h 6876000"/>
              <a:gd name="connsiteX16" fmla="*/ 1069720 w 5545537"/>
              <a:gd name="connsiteY16" fmla="*/ 6318321 h 6876000"/>
              <a:gd name="connsiteX17" fmla="*/ 1069719 w 5545537"/>
              <a:gd name="connsiteY17" fmla="*/ 6318310 h 6876000"/>
              <a:gd name="connsiteX18" fmla="*/ 1061010 w 5545537"/>
              <a:gd name="connsiteY18" fmla="*/ 6219603 h 6876000"/>
              <a:gd name="connsiteX19" fmla="*/ 624433 w 5545537"/>
              <a:gd name="connsiteY19" fmla="*/ 5771972 h 6876000"/>
              <a:gd name="connsiteX20" fmla="*/ 426816 w 5545537"/>
              <a:gd name="connsiteY20" fmla="*/ 5735384 h 6876000"/>
              <a:gd name="connsiteX21" fmla="*/ 9971 w 5545537"/>
              <a:gd name="connsiteY21" fmla="*/ 5223932 h 6876000"/>
              <a:gd name="connsiteX22" fmla="*/ 426816 w 5545537"/>
              <a:gd name="connsiteY22" fmla="*/ 4712481 h 6876000"/>
              <a:gd name="connsiteX23" fmla="*/ 512040 w 5545537"/>
              <a:gd name="connsiteY23" fmla="*/ 4703889 h 6876000"/>
              <a:gd name="connsiteX24" fmla="*/ 512040 w 5545537"/>
              <a:gd name="connsiteY24" fmla="*/ 4703511 h 6876000"/>
              <a:gd name="connsiteX25" fmla="*/ 423086 w 5545537"/>
              <a:gd name="connsiteY25" fmla="*/ 4694544 h 6876000"/>
              <a:gd name="connsiteX26" fmla="*/ 0 w 5545537"/>
              <a:gd name="connsiteY26" fmla="*/ 4175435 h 6876000"/>
              <a:gd name="connsiteX27" fmla="*/ 529874 w 5545537"/>
              <a:gd name="connsiteY27" fmla="*/ 3645561 h 6876000"/>
              <a:gd name="connsiteX28" fmla="*/ 1048983 w 5545537"/>
              <a:gd name="connsiteY28" fmla="*/ 4068647 h 6876000"/>
              <a:gd name="connsiteX29" fmla="*/ 1057146 w 5545537"/>
              <a:gd name="connsiteY29" fmla="*/ 4149617 h 6876000"/>
              <a:gd name="connsiteX30" fmla="*/ 1069719 w 5545537"/>
              <a:gd name="connsiteY30" fmla="*/ 4620012 h 6876000"/>
              <a:gd name="connsiteX31" fmla="*/ 1095113 w 5545537"/>
              <a:gd name="connsiteY31" fmla="*/ 4538207 h 6876000"/>
              <a:gd name="connsiteX32" fmla="*/ 1576145 w 5545537"/>
              <a:gd name="connsiteY32" fmla="*/ 4219357 h 6876000"/>
              <a:gd name="connsiteX33" fmla="*/ 1609779 w 5545537"/>
              <a:gd name="connsiteY33" fmla="*/ 4222748 h 6876000"/>
              <a:gd name="connsiteX34" fmla="*/ 1609779 w 5545537"/>
              <a:gd name="connsiteY34" fmla="*/ 4205666 h 6876000"/>
              <a:gd name="connsiteX35" fmla="*/ 1577115 w 5545537"/>
              <a:gd name="connsiteY35" fmla="*/ 4208959 h 6876000"/>
              <a:gd name="connsiteX36" fmla="*/ 1055057 w 5545537"/>
              <a:gd name="connsiteY36" fmla="*/ 3686901 h 6876000"/>
              <a:gd name="connsiteX37" fmla="*/ 1577115 w 5545537"/>
              <a:gd name="connsiteY37" fmla="*/ 3164843 h 6876000"/>
              <a:gd name="connsiteX38" fmla="*/ 2088567 w 5545537"/>
              <a:gd name="connsiteY38" fmla="*/ 3581688 h 6876000"/>
              <a:gd name="connsiteX39" fmla="*/ 2098635 w 5545537"/>
              <a:gd name="connsiteY39" fmla="*/ 3681565 h 6876000"/>
              <a:gd name="connsiteX40" fmla="*/ 2113837 w 5545537"/>
              <a:gd name="connsiteY40" fmla="*/ 3681565 h 6876000"/>
              <a:gd name="connsiteX41" fmla="*/ 2113837 w 5545537"/>
              <a:gd name="connsiteY41" fmla="*/ 2637449 h 6876000"/>
              <a:gd name="connsiteX42" fmla="*/ 2114775 w 5545537"/>
              <a:gd name="connsiteY42" fmla="*/ 2637449 h 6876000"/>
              <a:gd name="connsiteX43" fmla="*/ 2113835 w 5545537"/>
              <a:gd name="connsiteY43" fmla="*/ 2628122 h 6876000"/>
              <a:gd name="connsiteX44" fmla="*/ 2635893 w 5545537"/>
              <a:gd name="connsiteY44" fmla="*/ 2106064 h 6876000"/>
              <a:gd name="connsiteX45" fmla="*/ 2649648 w 5545537"/>
              <a:gd name="connsiteY45" fmla="*/ 2107451 h 6876000"/>
              <a:gd name="connsiteX46" fmla="*/ 2649648 w 5545537"/>
              <a:gd name="connsiteY46" fmla="*/ 2090015 h 6876000"/>
              <a:gd name="connsiteX47" fmla="*/ 2635894 w 5545537"/>
              <a:gd name="connsiteY47" fmla="*/ 2091401 h 6876000"/>
              <a:gd name="connsiteX48" fmla="*/ 2113836 w 5545537"/>
              <a:gd name="connsiteY48" fmla="*/ 1569343 h 6876000"/>
              <a:gd name="connsiteX49" fmla="*/ 2635894 w 5545537"/>
              <a:gd name="connsiteY49" fmla="*/ 1047285 h 6876000"/>
              <a:gd name="connsiteX50" fmla="*/ 2649648 w 5545537"/>
              <a:gd name="connsiteY50" fmla="*/ 1048672 h 6876000"/>
              <a:gd name="connsiteX51" fmla="*/ 2649648 w 5545537"/>
              <a:gd name="connsiteY51" fmla="*/ 1043268 h 6876000"/>
              <a:gd name="connsiteX52" fmla="*/ 2689899 w 5545537"/>
              <a:gd name="connsiteY52" fmla="*/ 1039210 h 6876000"/>
              <a:gd name="connsiteX53" fmla="*/ 2689899 w 5545537"/>
              <a:gd name="connsiteY53" fmla="*/ 1038672 h 6876000"/>
              <a:gd name="connsiteX54" fmla="*/ 2635893 w 5545537"/>
              <a:gd name="connsiteY54" fmla="*/ 1044116 h 6876000"/>
              <a:gd name="connsiteX55" fmla="*/ 2113835 w 5545537"/>
              <a:gd name="connsiteY55" fmla="*/ 522058 h 6876000"/>
              <a:gd name="connsiteX56" fmla="*/ 2635893 w 5545537"/>
              <a:gd name="connsiteY56" fmla="*/ 0 h 6876000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03"/>
              <a:gd name="connsiteX1" fmla="*/ 2099173 w 5545537"/>
              <a:gd name="connsiteY1" fmla="*/ 2628122 h 6876003"/>
              <a:gd name="connsiteX2" fmla="*/ 1577115 w 5545537"/>
              <a:gd name="connsiteY2" fmla="*/ 3150180 h 6876003"/>
              <a:gd name="connsiteX3" fmla="*/ 1055057 w 5545537"/>
              <a:gd name="connsiteY3" fmla="*/ 2628122 h 6876003"/>
              <a:gd name="connsiteX4" fmla="*/ 1577115 w 5545537"/>
              <a:gd name="connsiteY4" fmla="*/ 2106064 h 6876003"/>
              <a:gd name="connsiteX5" fmla="*/ 2635893 w 5545537"/>
              <a:gd name="connsiteY5" fmla="*/ 0 h 6876003"/>
              <a:gd name="connsiteX6" fmla="*/ 2649648 w 5545537"/>
              <a:gd name="connsiteY6" fmla="*/ 1387 h 6876003"/>
              <a:gd name="connsiteX7" fmla="*/ 2649648 w 5545537"/>
              <a:gd name="connsiteY7" fmla="*/ 537 h 6876003"/>
              <a:gd name="connsiteX8" fmla="*/ 2689899 w 5545537"/>
              <a:gd name="connsiteY8" fmla="*/ 537 h 6876003"/>
              <a:gd name="connsiteX9" fmla="*/ 2689899 w 5545537"/>
              <a:gd name="connsiteY9" fmla="*/ 0 h 6876003"/>
              <a:gd name="connsiteX10" fmla="*/ 3846766 w 5545537"/>
              <a:gd name="connsiteY10" fmla="*/ 0 h 6876003"/>
              <a:gd name="connsiteX11" fmla="*/ 3846766 w 5545537"/>
              <a:gd name="connsiteY11" fmla="*/ 537 h 6876003"/>
              <a:gd name="connsiteX12" fmla="*/ 5545537 w 5545537"/>
              <a:gd name="connsiteY12" fmla="*/ 537 h 6876003"/>
              <a:gd name="connsiteX13" fmla="*/ 5545537 w 5545537"/>
              <a:gd name="connsiteY13" fmla="*/ 6876000 h 6876003"/>
              <a:gd name="connsiteX14" fmla="*/ 1064761 w 5545537"/>
              <a:gd name="connsiteY14" fmla="*/ 6804058 h 6876003"/>
              <a:gd name="connsiteX15" fmla="*/ 1069719 w 5545537"/>
              <a:gd name="connsiteY15" fmla="*/ 6318334 h 6876003"/>
              <a:gd name="connsiteX16" fmla="*/ 1069720 w 5545537"/>
              <a:gd name="connsiteY16" fmla="*/ 6318321 h 6876003"/>
              <a:gd name="connsiteX17" fmla="*/ 1069719 w 5545537"/>
              <a:gd name="connsiteY17" fmla="*/ 6318310 h 6876003"/>
              <a:gd name="connsiteX18" fmla="*/ 1061010 w 5545537"/>
              <a:gd name="connsiteY18" fmla="*/ 6219603 h 6876003"/>
              <a:gd name="connsiteX19" fmla="*/ 624433 w 5545537"/>
              <a:gd name="connsiteY19" fmla="*/ 5771972 h 6876003"/>
              <a:gd name="connsiteX20" fmla="*/ 426816 w 5545537"/>
              <a:gd name="connsiteY20" fmla="*/ 5735384 h 6876003"/>
              <a:gd name="connsiteX21" fmla="*/ 9971 w 5545537"/>
              <a:gd name="connsiteY21" fmla="*/ 5223932 h 6876003"/>
              <a:gd name="connsiteX22" fmla="*/ 426816 w 5545537"/>
              <a:gd name="connsiteY22" fmla="*/ 4712481 h 6876003"/>
              <a:gd name="connsiteX23" fmla="*/ 512040 w 5545537"/>
              <a:gd name="connsiteY23" fmla="*/ 4703889 h 6876003"/>
              <a:gd name="connsiteX24" fmla="*/ 512040 w 5545537"/>
              <a:gd name="connsiteY24" fmla="*/ 4703511 h 6876003"/>
              <a:gd name="connsiteX25" fmla="*/ 423086 w 5545537"/>
              <a:gd name="connsiteY25" fmla="*/ 4694544 h 6876003"/>
              <a:gd name="connsiteX26" fmla="*/ 0 w 5545537"/>
              <a:gd name="connsiteY26" fmla="*/ 4175435 h 6876003"/>
              <a:gd name="connsiteX27" fmla="*/ 529874 w 5545537"/>
              <a:gd name="connsiteY27" fmla="*/ 3645561 h 6876003"/>
              <a:gd name="connsiteX28" fmla="*/ 1048983 w 5545537"/>
              <a:gd name="connsiteY28" fmla="*/ 4068647 h 6876003"/>
              <a:gd name="connsiteX29" fmla="*/ 1057146 w 5545537"/>
              <a:gd name="connsiteY29" fmla="*/ 4149617 h 6876003"/>
              <a:gd name="connsiteX30" fmla="*/ 1069719 w 5545537"/>
              <a:gd name="connsiteY30" fmla="*/ 4620012 h 6876003"/>
              <a:gd name="connsiteX31" fmla="*/ 1095113 w 5545537"/>
              <a:gd name="connsiteY31" fmla="*/ 4538207 h 6876003"/>
              <a:gd name="connsiteX32" fmla="*/ 1576145 w 5545537"/>
              <a:gd name="connsiteY32" fmla="*/ 4219357 h 6876003"/>
              <a:gd name="connsiteX33" fmla="*/ 1609779 w 5545537"/>
              <a:gd name="connsiteY33" fmla="*/ 4222748 h 6876003"/>
              <a:gd name="connsiteX34" fmla="*/ 1609779 w 5545537"/>
              <a:gd name="connsiteY34" fmla="*/ 4205666 h 6876003"/>
              <a:gd name="connsiteX35" fmla="*/ 1577115 w 5545537"/>
              <a:gd name="connsiteY35" fmla="*/ 4208959 h 6876003"/>
              <a:gd name="connsiteX36" fmla="*/ 1055057 w 5545537"/>
              <a:gd name="connsiteY36" fmla="*/ 3686901 h 6876003"/>
              <a:gd name="connsiteX37" fmla="*/ 1577115 w 5545537"/>
              <a:gd name="connsiteY37" fmla="*/ 3164843 h 6876003"/>
              <a:gd name="connsiteX38" fmla="*/ 2088567 w 5545537"/>
              <a:gd name="connsiteY38" fmla="*/ 3581688 h 6876003"/>
              <a:gd name="connsiteX39" fmla="*/ 2098635 w 5545537"/>
              <a:gd name="connsiteY39" fmla="*/ 3681565 h 6876003"/>
              <a:gd name="connsiteX40" fmla="*/ 2113837 w 5545537"/>
              <a:gd name="connsiteY40" fmla="*/ 3681565 h 6876003"/>
              <a:gd name="connsiteX41" fmla="*/ 2113837 w 5545537"/>
              <a:gd name="connsiteY41" fmla="*/ 2637449 h 6876003"/>
              <a:gd name="connsiteX42" fmla="*/ 2114775 w 5545537"/>
              <a:gd name="connsiteY42" fmla="*/ 2637449 h 6876003"/>
              <a:gd name="connsiteX43" fmla="*/ 2113835 w 5545537"/>
              <a:gd name="connsiteY43" fmla="*/ 2628122 h 6876003"/>
              <a:gd name="connsiteX44" fmla="*/ 2635893 w 5545537"/>
              <a:gd name="connsiteY44" fmla="*/ 2106064 h 6876003"/>
              <a:gd name="connsiteX45" fmla="*/ 2649648 w 5545537"/>
              <a:gd name="connsiteY45" fmla="*/ 2107451 h 6876003"/>
              <a:gd name="connsiteX46" fmla="*/ 2649648 w 5545537"/>
              <a:gd name="connsiteY46" fmla="*/ 2090015 h 6876003"/>
              <a:gd name="connsiteX47" fmla="*/ 2635894 w 5545537"/>
              <a:gd name="connsiteY47" fmla="*/ 2091401 h 6876003"/>
              <a:gd name="connsiteX48" fmla="*/ 2113836 w 5545537"/>
              <a:gd name="connsiteY48" fmla="*/ 1569343 h 6876003"/>
              <a:gd name="connsiteX49" fmla="*/ 2635894 w 5545537"/>
              <a:gd name="connsiteY49" fmla="*/ 1047285 h 6876003"/>
              <a:gd name="connsiteX50" fmla="*/ 2649648 w 5545537"/>
              <a:gd name="connsiteY50" fmla="*/ 1048672 h 6876003"/>
              <a:gd name="connsiteX51" fmla="*/ 2649648 w 5545537"/>
              <a:gd name="connsiteY51" fmla="*/ 1043268 h 6876003"/>
              <a:gd name="connsiteX52" fmla="*/ 2689899 w 5545537"/>
              <a:gd name="connsiteY52" fmla="*/ 1039210 h 6876003"/>
              <a:gd name="connsiteX53" fmla="*/ 2689899 w 5545537"/>
              <a:gd name="connsiteY53" fmla="*/ 1038672 h 6876003"/>
              <a:gd name="connsiteX54" fmla="*/ 2635893 w 5545537"/>
              <a:gd name="connsiteY54" fmla="*/ 1044116 h 6876003"/>
              <a:gd name="connsiteX55" fmla="*/ 2113835 w 5545537"/>
              <a:gd name="connsiteY55" fmla="*/ 522058 h 6876003"/>
              <a:gd name="connsiteX56" fmla="*/ 2635893 w 5545537"/>
              <a:gd name="connsiteY56" fmla="*/ 0 h 6876003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4761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72488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876022"/>
              <a:gd name="connsiteX1" fmla="*/ 2099173 w 5545537"/>
              <a:gd name="connsiteY1" fmla="*/ 2628122 h 6876022"/>
              <a:gd name="connsiteX2" fmla="*/ 1577115 w 5545537"/>
              <a:gd name="connsiteY2" fmla="*/ 3150180 h 6876022"/>
              <a:gd name="connsiteX3" fmla="*/ 1055057 w 5545537"/>
              <a:gd name="connsiteY3" fmla="*/ 2628122 h 6876022"/>
              <a:gd name="connsiteX4" fmla="*/ 1577115 w 5545537"/>
              <a:gd name="connsiteY4" fmla="*/ 2106064 h 6876022"/>
              <a:gd name="connsiteX5" fmla="*/ 2635893 w 5545537"/>
              <a:gd name="connsiteY5" fmla="*/ 0 h 6876022"/>
              <a:gd name="connsiteX6" fmla="*/ 2649648 w 5545537"/>
              <a:gd name="connsiteY6" fmla="*/ 1387 h 6876022"/>
              <a:gd name="connsiteX7" fmla="*/ 2649648 w 5545537"/>
              <a:gd name="connsiteY7" fmla="*/ 537 h 6876022"/>
              <a:gd name="connsiteX8" fmla="*/ 2689899 w 5545537"/>
              <a:gd name="connsiteY8" fmla="*/ 537 h 6876022"/>
              <a:gd name="connsiteX9" fmla="*/ 2689899 w 5545537"/>
              <a:gd name="connsiteY9" fmla="*/ 0 h 6876022"/>
              <a:gd name="connsiteX10" fmla="*/ 3846766 w 5545537"/>
              <a:gd name="connsiteY10" fmla="*/ 0 h 6876022"/>
              <a:gd name="connsiteX11" fmla="*/ 3846766 w 5545537"/>
              <a:gd name="connsiteY11" fmla="*/ 537 h 6876022"/>
              <a:gd name="connsiteX12" fmla="*/ 5545537 w 5545537"/>
              <a:gd name="connsiteY12" fmla="*/ 537 h 6876022"/>
              <a:gd name="connsiteX13" fmla="*/ 5545537 w 5545537"/>
              <a:gd name="connsiteY13" fmla="*/ 6876000 h 6876022"/>
              <a:gd name="connsiteX14" fmla="*/ 1067337 w 5545537"/>
              <a:gd name="connsiteY14" fmla="*/ 6863300 h 6876022"/>
              <a:gd name="connsiteX15" fmla="*/ 1069719 w 5545537"/>
              <a:gd name="connsiteY15" fmla="*/ 6318334 h 6876022"/>
              <a:gd name="connsiteX16" fmla="*/ 1069720 w 5545537"/>
              <a:gd name="connsiteY16" fmla="*/ 6318321 h 6876022"/>
              <a:gd name="connsiteX17" fmla="*/ 1069719 w 5545537"/>
              <a:gd name="connsiteY17" fmla="*/ 6318310 h 6876022"/>
              <a:gd name="connsiteX18" fmla="*/ 1061010 w 5545537"/>
              <a:gd name="connsiteY18" fmla="*/ 6219603 h 6876022"/>
              <a:gd name="connsiteX19" fmla="*/ 624433 w 5545537"/>
              <a:gd name="connsiteY19" fmla="*/ 5771972 h 6876022"/>
              <a:gd name="connsiteX20" fmla="*/ 426816 w 5545537"/>
              <a:gd name="connsiteY20" fmla="*/ 5735384 h 6876022"/>
              <a:gd name="connsiteX21" fmla="*/ 9971 w 5545537"/>
              <a:gd name="connsiteY21" fmla="*/ 5223932 h 6876022"/>
              <a:gd name="connsiteX22" fmla="*/ 426816 w 5545537"/>
              <a:gd name="connsiteY22" fmla="*/ 4712481 h 6876022"/>
              <a:gd name="connsiteX23" fmla="*/ 512040 w 5545537"/>
              <a:gd name="connsiteY23" fmla="*/ 4703889 h 6876022"/>
              <a:gd name="connsiteX24" fmla="*/ 512040 w 5545537"/>
              <a:gd name="connsiteY24" fmla="*/ 4703511 h 6876022"/>
              <a:gd name="connsiteX25" fmla="*/ 423086 w 5545537"/>
              <a:gd name="connsiteY25" fmla="*/ 4694544 h 6876022"/>
              <a:gd name="connsiteX26" fmla="*/ 0 w 5545537"/>
              <a:gd name="connsiteY26" fmla="*/ 4175435 h 6876022"/>
              <a:gd name="connsiteX27" fmla="*/ 529874 w 5545537"/>
              <a:gd name="connsiteY27" fmla="*/ 3645561 h 6876022"/>
              <a:gd name="connsiteX28" fmla="*/ 1048983 w 5545537"/>
              <a:gd name="connsiteY28" fmla="*/ 4068647 h 6876022"/>
              <a:gd name="connsiteX29" fmla="*/ 1057146 w 5545537"/>
              <a:gd name="connsiteY29" fmla="*/ 4149617 h 6876022"/>
              <a:gd name="connsiteX30" fmla="*/ 1069719 w 5545537"/>
              <a:gd name="connsiteY30" fmla="*/ 4620012 h 6876022"/>
              <a:gd name="connsiteX31" fmla="*/ 1095113 w 5545537"/>
              <a:gd name="connsiteY31" fmla="*/ 4538207 h 6876022"/>
              <a:gd name="connsiteX32" fmla="*/ 1576145 w 5545537"/>
              <a:gd name="connsiteY32" fmla="*/ 4219357 h 6876022"/>
              <a:gd name="connsiteX33" fmla="*/ 1609779 w 5545537"/>
              <a:gd name="connsiteY33" fmla="*/ 4222748 h 6876022"/>
              <a:gd name="connsiteX34" fmla="*/ 1609779 w 5545537"/>
              <a:gd name="connsiteY34" fmla="*/ 4205666 h 6876022"/>
              <a:gd name="connsiteX35" fmla="*/ 1577115 w 5545537"/>
              <a:gd name="connsiteY35" fmla="*/ 4208959 h 6876022"/>
              <a:gd name="connsiteX36" fmla="*/ 1055057 w 5545537"/>
              <a:gd name="connsiteY36" fmla="*/ 3686901 h 6876022"/>
              <a:gd name="connsiteX37" fmla="*/ 1577115 w 5545537"/>
              <a:gd name="connsiteY37" fmla="*/ 3164843 h 6876022"/>
              <a:gd name="connsiteX38" fmla="*/ 2088567 w 5545537"/>
              <a:gd name="connsiteY38" fmla="*/ 3581688 h 6876022"/>
              <a:gd name="connsiteX39" fmla="*/ 2098635 w 5545537"/>
              <a:gd name="connsiteY39" fmla="*/ 3681565 h 6876022"/>
              <a:gd name="connsiteX40" fmla="*/ 2113837 w 5545537"/>
              <a:gd name="connsiteY40" fmla="*/ 3681565 h 6876022"/>
              <a:gd name="connsiteX41" fmla="*/ 2113837 w 5545537"/>
              <a:gd name="connsiteY41" fmla="*/ 2637449 h 6876022"/>
              <a:gd name="connsiteX42" fmla="*/ 2114775 w 5545537"/>
              <a:gd name="connsiteY42" fmla="*/ 2637449 h 6876022"/>
              <a:gd name="connsiteX43" fmla="*/ 2113835 w 5545537"/>
              <a:gd name="connsiteY43" fmla="*/ 2628122 h 6876022"/>
              <a:gd name="connsiteX44" fmla="*/ 2635893 w 5545537"/>
              <a:gd name="connsiteY44" fmla="*/ 2106064 h 6876022"/>
              <a:gd name="connsiteX45" fmla="*/ 2649648 w 5545537"/>
              <a:gd name="connsiteY45" fmla="*/ 2107451 h 6876022"/>
              <a:gd name="connsiteX46" fmla="*/ 2649648 w 5545537"/>
              <a:gd name="connsiteY46" fmla="*/ 2090015 h 6876022"/>
              <a:gd name="connsiteX47" fmla="*/ 2635894 w 5545537"/>
              <a:gd name="connsiteY47" fmla="*/ 2091401 h 6876022"/>
              <a:gd name="connsiteX48" fmla="*/ 2113836 w 5545537"/>
              <a:gd name="connsiteY48" fmla="*/ 1569343 h 6876022"/>
              <a:gd name="connsiteX49" fmla="*/ 2635894 w 5545537"/>
              <a:gd name="connsiteY49" fmla="*/ 1047285 h 6876022"/>
              <a:gd name="connsiteX50" fmla="*/ 2649648 w 5545537"/>
              <a:gd name="connsiteY50" fmla="*/ 1048672 h 6876022"/>
              <a:gd name="connsiteX51" fmla="*/ 2649648 w 5545537"/>
              <a:gd name="connsiteY51" fmla="*/ 1043268 h 6876022"/>
              <a:gd name="connsiteX52" fmla="*/ 2689899 w 5545537"/>
              <a:gd name="connsiteY52" fmla="*/ 1039210 h 6876022"/>
              <a:gd name="connsiteX53" fmla="*/ 2689899 w 5545537"/>
              <a:gd name="connsiteY53" fmla="*/ 1038672 h 6876022"/>
              <a:gd name="connsiteX54" fmla="*/ 2635893 w 5545537"/>
              <a:gd name="connsiteY54" fmla="*/ 1044116 h 6876022"/>
              <a:gd name="connsiteX55" fmla="*/ 2113835 w 5545537"/>
              <a:gd name="connsiteY55" fmla="*/ 522058 h 6876022"/>
              <a:gd name="connsiteX56" fmla="*/ 2635893 w 5545537"/>
              <a:gd name="connsiteY56" fmla="*/ 0 h 6876022"/>
              <a:gd name="connsiteX0" fmla="*/ 1577115 w 5545537"/>
              <a:gd name="connsiteY0" fmla="*/ 2106064 h 6942972"/>
              <a:gd name="connsiteX1" fmla="*/ 2099173 w 5545537"/>
              <a:gd name="connsiteY1" fmla="*/ 2628122 h 6942972"/>
              <a:gd name="connsiteX2" fmla="*/ 1577115 w 5545537"/>
              <a:gd name="connsiteY2" fmla="*/ 3150180 h 6942972"/>
              <a:gd name="connsiteX3" fmla="*/ 1055057 w 5545537"/>
              <a:gd name="connsiteY3" fmla="*/ 2628122 h 6942972"/>
              <a:gd name="connsiteX4" fmla="*/ 1577115 w 5545537"/>
              <a:gd name="connsiteY4" fmla="*/ 2106064 h 6942972"/>
              <a:gd name="connsiteX5" fmla="*/ 2635893 w 5545537"/>
              <a:gd name="connsiteY5" fmla="*/ 0 h 6942972"/>
              <a:gd name="connsiteX6" fmla="*/ 2649648 w 5545537"/>
              <a:gd name="connsiteY6" fmla="*/ 1387 h 6942972"/>
              <a:gd name="connsiteX7" fmla="*/ 2649648 w 5545537"/>
              <a:gd name="connsiteY7" fmla="*/ 537 h 6942972"/>
              <a:gd name="connsiteX8" fmla="*/ 2689899 w 5545537"/>
              <a:gd name="connsiteY8" fmla="*/ 537 h 6942972"/>
              <a:gd name="connsiteX9" fmla="*/ 2689899 w 5545537"/>
              <a:gd name="connsiteY9" fmla="*/ 0 h 6942972"/>
              <a:gd name="connsiteX10" fmla="*/ 3846766 w 5545537"/>
              <a:gd name="connsiteY10" fmla="*/ 0 h 6942972"/>
              <a:gd name="connsiteX11" fmla="*/ 3846766 w 5545537"/>
              <a:gd name="connsiteY11" fmla="*/ 537 h 6942972"/>
              <a:gd name="connsiteX12" fmla="*/ 5545537 w 5545537"/>
              <a:gd name="connsiteY12" fmla="*/ 537 h 6942972"/>
              <a:gd name="connsiteX13" fmla="*/ 5540385 w 5545537"/>
              <a:gd name="connsiteY13" fmla="*/ 6942970 h 6942972"/>
              <a:gd name="connsiteX14" fmla="*/ 1067337 w 5545537"/>
              <a:gd name="connsiteY14" fmla="*/ 6863300 h 6942972"/>
              <a:gd name="connsiteX15" fmla="*/ 1069719 w 5545537"/>
              <a:gd name="connsiteY15" fmla="*/ 6318334 h 6942972"/>
              <a:gd name="connsiteX16" fmla="*/ 1069720 w 5545537"/>
              <a:gd name="connsiteY16" fmla="*/ 6318321 h 6942972"/>
              <a:gd name="connsiteX17" fmla="*/ 1069719 w 5545537"/>
              <a:gd name="connsiteY17" fmla="*/ 6318310 h 6942972"/>
              <a:gd name="connsiteX18" fmla="*/ 1061010 w 5545537"/>
              <a:gd name="connsiteY18" fmla="*/ 6219603 h 6942972"/>
              <a:gd name="connsiteX19" fmla="*/ 624433 w 5545537"/>
              <a:gd name="connsiteY19" fmla="*/ 5771972 h 6942972"/>
              <a:gd name="connsiteX20" fmla="*/ 426816 w 5545537"/>
              <a:gd name="connsiteY20" fmla="*/ 5735384 h 6942972"/>
              <a:gd name="connsiteX21" fmla="*/ 9971 w 5545537"/>
              <a:gd name="connsiteY21" fmla="*/ 5223932 h 6942972"/>
              <a:gd name="connsiteX22" fmla="*/ 426816 w 5545537"/>
              <a:gd name="connsiteY22" fmla="*/ 4712481 h 6942972"/>
              <a:gd name="connsiteX23" fmla="*/ 512040 w 5545537"/>
              <a:gd name="connsiteY23" fmla="*/ 4703889 h 6942972"/>
              <a:gd name="connsiteX24" fmla="*/ 512040 w 5545537"/>
              <a:gd name="connsiteY24" fmla="*/ 4703511 h 6942972"/>
              <a:gd name="connsiteX25" fmla="*/ 423086 w 5545537"/>
              <a:gd name="connsiteY25" fmla="*/ 4694544 h 6942972"/>
              <a:gd name="connsiteX26" fmla="*/ 0 w 5545537"/>
              <a:gd name="connsiteY26" fmla="*/ 4175435 h 6942972"/>
              <a:gd name="connsiteX27" fmla="*/ 529874 w 5545537"/>
              <a:gd name="connsiteY27" fmla="*/ 3645561 h 6942972"/>
              <a:gd name="connsiteX28" fmla="*/ 1048983 w 5545537"/>
              <a:gd name="connsiteY28" fmla="*/ 4068647 h 6942972"/>
              <a:gd name="connsiteX29" fmla="*/ 1057146 w 5545537"/>
              <a:gd name="connsiteY29" fmla="*/ 4149617 h 6942972"/>
              <a:gd name="connsiteX30" fmla="*/ 1069719 w 5545537"/>
              <a:gd name="connsiteY30" fmla="*/ 4620012 h 6942972"/>
              <a:gd name="connsiteX31" fmla="*/ 1095113 w 5545537"/>
              <a:gd name="connsiteY31" fmla="*/ 4538207 h 6942972"/>
              <a:gd name="connsiteX32" fmla="*/ 1576145 w 5545537"/>
              <a:gd name="connsiteY32" fmla="*/ 4219357 h 6942972"/>
              <a:gd name="connsiteX33" fmla="*/ 1609779 w 5545537"/>
              <a:gd name="connsiteY33" fmla="*/ 4222748 h 6942972"/>
              <a:gd name="connsiteX34" fmla="*/ 1609779 w 5545537"/>
              <a:gd name="connsiteY34" fmla="*/ 4205666 h 6942972"/>
              <a:gd name="connsiteX35" fmla="*/ 1577115 w 5545537"/>
              <a:gd name="connsiteY35" fmla="*/ 4208959 h 6942972"/>
              <a:gd name="connsiteX36" fmla="*/ 1055057 w 5545537"/>
              <a:gd name="connsiteY36" fmla="*/ 3686901 h 6942972"/>
              <a:gd name="connsiteX37" fmla="*/ 1577115 w 5545537"/>
              <a:gd name="connsiteY37" fmla="*/ 3164843 h 6942972"/>
              <a:gd name="connsiteX38" fmla="*/ 2088567 w 5545537"/>
              <a:gd name="connsiteY38" fmla="*/ 3581688 h 6942972"/>
              <a:gd name="connsiteX39" fmla="*/ 2098635 w 5545537"/>
              <a:gd name="connsiteY39" fmla="*/ 3681565 h 6942972"/>
              <a:gd name="connsiteX40" fmla="*/ 2113837 w 5545537"/>
              <a:gd name="connsiteY40" fmla="*/ 3681565 h 6942972"/>
              <a:gd name="connsiteX41" fmla="*/ 2113837 w 5545537"/>
              <a:gd name="connsiteY41" fmla="*/ 2637449 h 6942972"/>
              <a:gd name="connsiteX42" fmla="*/ 2114775 w 5545537"/>
              <a:gd name="connsiteY42" fmla="*/ 2637449 h 6942972"/>
              <a:gd name="connsiteX43" fmla="*/ 2113835 w 5545537"/>
              <a:gd name="connsiteY43" fmla="*/ 2628122 h 6942972"/>
              <a:gd name="connsiteX44" fmla="*/ 2635893 w 5545537"/>
              <a:gd name="connsiteY44" fmla="*/ 2106064 h 6942972"/>
              <a:gd name="connsiteX45" fmla="*/ 2649648 w 5545537"/>
              <a:gd name="connsiteY45" fmla="*/ 2107451 h 6942972"/>
              <a:gd name="connsiteX46" fmla="*/ 2649648 w 5545537"/>
              <a:gd name="connsiteY46" fmla="*/ 2090015 h 6942972"/>
              <a:gd name="connsiteX47" fmla="*/ 2635894 w 5545537"/>
              <a:gd name="connsiteY47" fmla="*/ 2091401 h 6942972"/>
              <a:gd name="connsiteX48" fmla="*/ 2113836 w 5545537"/>
              <a:gd name="connsiteY48" fmla="*/ 1569343 h 6942972"/>
              <a:gd name="connsiteX49" fmla="*/ 2635894 w 5545537"/>
              <a:gd name="connsiteY49" fmla="*/ 1047285 h 6942972"/>
              <a:gd name="connsiteX50" fmla="*/ 2649648 w 5545537"/>
              <a:gd name="connsiteY50" fmla="*/ 1048672 h 6942972"/>
              <a:gd name="connsiteX51" fmla="*/ 2649648 w 5545537"/>
              <a:gd name="connsiteY51" fmla="*/ 1043268 h 6942972"/>
              <a:gd name="connsiteX52" fmla="*/ 2689899 w 5545537"/>
              <a:gd name="connsiteY52" fmla="*/ 1039210 h 6942972"/>
              <a:gd name="connsiteX53" fmla="*/ 2689899 w 5545537"/>
              <a:gd name="connsiteY53" fmla="*/ 1038672 h 6942972"/>
              <a:gd name="connsiteX54" fmla="*/ 2635893 w 5545537"/>
              <a:gd name="connsiteY54" fmla="*/ 1044116 h 6942972"/>
              <a:gd name="connsiteX55" fmla="*/ 2113835 w 5545537"/>
              <a:gd name="connsiteY55" fmla="*/ 522058 h 6942972"/>
              <a:gd name="connsiteX56" fmla="*/ 2635893 w 5545537"/>
              <a:gd name="connsiteY56" fmla="*/ 0 h 6942972"/>
              <a:gd name="connsiteX0" fmla="*/ 1577115 w 5545537"/>
              <a:gd name="connsiteY0" fmla="*/ 2106064 h 6863435"/>
              <a:gd name="connsiteX1" fmla="*/ 2099173 w 5545537"/>
              <a:gd name="connsiteY1" fmla="*/ 2628122 h 6863435"/>
              <a:gd name="connsiteX2" fmla="*/ 1577115 w 5545537"/>
              <a:gd name="connsiteY2" fmla="*/ 3150180 h 6863435"/>
              <a:gd name="connsiteX3" fmla="*/ 1055057 w 5545537"/>
              <a:gd name="connsiteY3" fmla="*/ 2628122 h 6863435"/>
              <a:gd name="connsiteX4" fmla="*/ 1577115 w 5545537"/>
              <a:gd name="connsiteY4" fmla="*/ 2106064 h 6863435"/>
              <a:gd name="connsiteX5" fmla="*/ 2635893 w 5545537"/>
              <a:gd name="connsiteY5" fmla="*/ 0 h 6863435"/>
              <a:gd name="connsiteX6" fmla="*/ 2649648 w 5545537"/>
              <a:gd name="connsiteY6" fmla="*/ 1387 h 6863435"/>
              <a:gd name="connsiteX7" fmla="*/ 2649648 w 5545537"/>
              <a:gd name="connsiteY7" fmla="*/ 537 h 6863435"/>
              <a:gd name="connsiteX8" fmla="*/ 2689899 w 5545537"/>
              <a:gd name="connsiteY8" fmla="*/ 537 h 6863435"/>
              <a:gd name="connsiteX9" fmla="*/ 2689899 w 5545537"/>
              <a:gd name="connsiteY9" fmla="*/ 0 h 6863435"/>
              <a:gd name="connsiteX10" fmla="*/ 3846766 w 5545537"/>
              <a:gd name="connsiteY10" fmla="*/ 0 h 6863435"/>
              <a:gd name="connsiteX11" fmla="*/ 3846766 w 5545537"/>
              <a:gd name="connsiteY11" fmla="*/ 537 h 6863435"/>
              <a:gd name="connsiteX12" fmla="*/ 5545537 w 5545537"/>
              <a:gd name="connsiteY12" fmla="*/ 537 h 6863435"/>
              <a:gd name="connsiteX13" fmla="*/ 5452809 w 5545537"/>
              <a:gd name="connsiteY13" fmla="*/ 6770393 h 6863435"/>
              <a:gd name="connsiteX14" fmla="*/ 1067337 w 5545537"/>
              <a:gd name="connsiteY14" fmla="*/ 6863300 h 6863435"/>
              <a:gd name="connsiteX15" fmla="*/ 1069719 w 5545537"/>
              <a:gd name="connsiteY15" fmla="*/ 6318334 h 6863435"/>
              <a:gd name="connsiteX16" fmla="*/ 1069720 w 5545537"/>
              <a:gd name="connsiteY16" fmla="*/ 6318321 h 6863435"/>
              <a:gd name="connsiteX17" fmla="*/ 1069719 w 5545537"/>
              <a:gd name="connsiteY17" fmla="*/ 6318310 h 6863435"/>
              <a:gd name="connsiteX18" fmla="*/ 1061010 w 5545537"/>
              <a:gd name="connsiteY18" fmla="*/ 6219603 h 6863435"/>
              <a:gd name="connsiteX19" fmla="*/ 624433 w 5545537"/>
              <a:gd name="connsiteY19" fmla="*/ 5771972 h 6863435"/>
              <a:gd name="connsiteX20" fmla="*/ 426816 w 5545537"/>
              <a:gd name="connsiteY20" fmla="*/ 5735384 h 6863435"/>
              <a:gd name="connsiteX21" fmla="*/ 9971 w 5545537"/>
              <a:gd name="connsiteY21" fmla="*/ 5223932 h 6863435"/>
              <a:gd name="connsiteX22" fmla="*/ 426816 w 5545537"/>
              <a:gd name="connsiteY22" fmla="*/ 4712481 h 6863435"/>
              <a:gd name="connsiteX23" fmla="*/ 512040 w 5545537"/>
              <a:gd name="connsiteY23" fmla="*/ 4703889 h 6863435"/>
              <a:gd name="connsiteX24" fmla="*/ 512040 w 5545537"/>
              <a:gd name="connsiteY24" fmla="*/ 4703511 h 6863435"/>
              <a:gd name="connsiteX25" fmla="*/ 423086 w 5545537"/>
              <a:gd name="connsiteY25" fmla="*/ 4694544 h 6863435"/>
              <a:gd name="connsiteX26" fmla="*/ 0 w 5545537"/>
              <a:gd name="connsiteY26" fmla="*/ 4175435 h 6863435"/>
              <a:gd name="connsiteX27" fmla="*/ 529874 w 5545537"/>
              <a:gd name="connsiteY27" fmla="*/ 3645561 h 6863435"/>
              <a:gd name="connsiteX28" fmla="*/ 1048983 w 5545537"/>
              <a:gd name="connsiteY28" fmla="*/ 4068647 h 6863435"/>
              <a:gd name="connsiteX29" fmla="*/ 1057146 w 5545537"/>
              <a:gd name="connsiteY29" fmla="*/ 4149617 h 6863435"/>
              <a:gd name="connsiteX30" fmla="*/ 1069719 w 5545537"/>
              <a:gd name="connsiteY30" fmla="*/ 4620012 h 6863435"/>
              <a:gd name="connsiteX31" fmla="*/ 1095113 w 5545537"/>
              <a:gd name="connsiteY31" fmla="*/ 4538207 h 6863435"/>
              <a:gd name="connsiteX32" fmla="*/ 1576145 w 5545537"/>
              <a:gd name="connsiteY32" fmla="*/ 4219357 h 6863435"/>
              <a:gd name="connsiteX33" fmla="*/ 1609779 w 5545537"/>
              <a:gd name="connsiteY33" fmla="*/ 4222748 h 6863435"/>
              <a:gd name="connsiteX34" fmla="*/ 1609779 w 5545537"/>
              <a:gd name="connsiteY34" fmla="*/ 4205666 h 6863435"/>
              <a:gd name="connsiteX35" fmla="*/ 1577115 w 5545537"/>
              <a:gd name="connsiteY35" fmla="*/ 4208959 h 6863435"/>
              <a:gd name="connsiteX36" fmla="*/ 1055057 w 5545537"/>
              <a:gd name="connsiteY36" fmla="*/ 3686901 h 6863435"/>
              <a:gd name="connsiteX37" fmla="*/ 1577115 w 5545537"/>
              <a:gd name="connsiteY37" fmla="*/ 3164843 h 6863435"/>
              <a:gd name="connsiteX38" fmla="*/ 2088567 w 5545537"/>
              <a:gd name="connsiteY38" fmla="*/ 3581688 h 6863435"/>
              <a:gd name="connsiteX39" fmla="*/ 2098635 w 5545537"/>
              <a:gd name="connsiteY39" fmla="*/ 3681565 h 6863435"/>
              <a:gd name="connsiteX40" fmla="*/ 2113837 w 5545537"/>
              <a:gd name="connsiteY40" fmla="*/ 3681565 h 6863435"/>
              <a:gd name="connsiteX41" fmla="*/ 2113837 w 5545537"/>
              <a:gd name="connsiteY41" fmla="*/ 2637449 h 6863435"/>
              <a:gd name="connsiteX42" fmla="*/ 2114775 w 5545537"/>
              <a:gd name="connsiteY42" fmla="*/ 2637449 h 6863435"/>
              <a:gd name="connsiteX43" fmla="*/ 2113835 w 5545537"/>
              <a:gd name="connsiteY43" fmla="*/ 2628122 h 6863435"/>
              <a:gd name="connsiteX44" fmla="*/ 2635893 w 5545537"/>
              <a:gd name="connsiteY44" fmla="*/ 2106064 h 6863435"/>
              <a:gd name="connsiteX45" fmla="*/ 2649648 w 5545537"/>
              <a:gd name="connsiteY45" fmla="*/ 2107451 h 6863435"/>
              <a:gd name="connsiteX46" fmla="*/ 2649648 w 5545537"/>
              <a:gd name="connsiteY46" fmla="*/ 2090015 h 6863435"/>
              <a:gd name="connsiteX47" fmla="*/ 2635894 w 5545537"/>
              <a:gd name="connsiteY47" fmla="*/ 2091401 h 6863435"/>
              <a:gd name="connsiteX48" fmla="*/ 2113836 w 5545537"/>
              <a:gd name="connsiteY48" fmla="*/ 1569343 h 6863435"/>
              <a:gd name="connsiteX49" fmla="*/ 2635894 w 5545537"/>
              <a:gd name="connsiteY49" fmla="*/ 1047285 h 6863435"/>
              <a:gd name="connsiteX50" fmla="*/ 2649648 w 5545537"/>
              <a:gd name="connsiteY50" fmla="*/ 1048672 h 6863435"/>
              <a:gd name="connsiteX51" fmla="*/ 2649648 w 5545537"/>
              <a:gd name="connsiteY51" fmla="*/ 1043268 h 6863435"/>
              <a:gd name="connsiteX52" fmla="*/ 2689899 w 5545537"/>
              <a:gd name="connsiteY52" fmla="*/ 1039210 h 6863435"/>
              <a:gd name="connsiteX53" fmla="*/ 2689899 w 5545537"/>
              <a:gd name="connsiteY53" fmla="*/ 1038672 h 6863435"/>
              <a:gd name="connsiteX54" fmla="*/ 2635893 w 5545537"/>
              <a:gd name="connsiteY54" fmla="*/ 1044116 h 6863435"/>
              <a:gd name="connsiteX55" fmla="*/ 2113835 w 5545537"/>
              <a:gd name="connsiteY55" fmla="*/ 522058 h 6863435"/>
              <a:gd name="connsiteX56" fmla="*/ 2635893 w 5545537"/>
              <a:gd name="connsiteY56" fmla="*/ 0 h 6863435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2689899 w 5546031"/>
              <a:gd name="connsiteY9" fmla="*/ 0 h 6864730"/>
              <a:gd name="connsiteX10" fmla="*/ 3846766 w 5546031"/>
              <a:gd name="connsiteY10" fmla="*/ 0 h 6864730"/>
              <a:gd name="connsiteX11" fmla="*/ 3846766 w 5546031"/>
              <a:gd name="connsiteY11" fmla="*/ 537 h 6864730"/>
              <a:gd name="connsiteX12" fmla="*/ 5545537 w 5546031"/>
              <a:gd name="connsiteY12" fmla="*/ 537 h 6864730"/>
              <a:gd name="connsiteX13" fmla="*/ 5545536 w 5546031"/>
              <a:gd name="connsiteY13" fmla="*/ 6860545 h 6864730"/>
              <a:gd name="connsiteX14" fmla="*/ 1067337 w 5546031"/>
              <a:gd name="connsiteY14" fmla="*/ 6863300 h 6864730"/>
              <a:gd name="connsiteX15" fmla="*/ 1069719 w 5546031"/>
              <a:gd name="connsiteY15" fmla="*/ 6318334 h 6864730"/>
              <a:gd name="connsiteX16" fmla="*/ 1069720 w 5546031"/>
              <a:gd name="connsiteY16" fmla="*/ 6318321 h 6864730"/>
              <a:gd name="connsiteX17" fmla="*/ 1069719 w 5546031"/>
              <a:gd name="connsiteY17" fmla="*/ 6318310 h 6864730"/>
              <a:gd name="connsiteX18" fmla="*/ 1061010 w 5546031"/>
              <a:gd name="connsiteY18" fmla="*/ 6219603 h 6864730"/>
              <a:gd name="connsiteX19" fmla="*/ 624433 w 5546031"/>
              <a:gd name="connsiteY19" fmla="*/ 5771972 h 6864730"/>
              <a:gd name="connsiteX20" fmla="*/ 426816 w 5546031"/>
              <a:gd name="connsiteY20" fmla="*/ 5735384 h 6864730"/>
              <a:gd name="connsiteX21" fmla="*/ 9971 w 5546031"/>
              <a:gd name="connsiteY21" fmla="*/ 5223932 h 6864730"/>
              <a:gd name="connsiteX22" fmla="*/ 426816 w 5546031"/>
              <a:gd name="connsiteY22" fmla="*/ 4712481 h 6864730"/>
              <a:gd name="connsiteX23" fmla="*/ 512040 w 5546031"/>
              <a:gd name="connsiteY23" fmla="*/ 4703889 h 6864730"/>
              <a:gd name="connsiteX24" fmla="*/ 512040 w 5546031"/>
              <a:gd name="connsiteY24" fmla="*/ 4703511 h 6864730"/>
              <a:gd name="connsiteX25" fmla="*/ 423086 w 5546031"/>
              <a:gd name="connsiteY25" fmla="*/ 4694544 h 6864730"/>
              <a:gd name="connsiteX26" fmla="*/ 0 w 5546031"/>
              <a:gd name="connsiteY26" fmla="*/ 4175435 h 6864730"/>
              <a:gd name="connsiteX27" fmla="*/ 529874 w 5546031"/>
              <a:gd name="connsiteY27" fmla="*/ 3645561 h 6864730"/>
              <a:gd name="connsiteX28" fmla="*/ 1048983 w 5546031"/>
              <a:gd name="connsiteY28" fmla="*/ 4068647 h 6864730"/>
              <a:gd name="connsiteX29" fmla="*/ 1057146 w 5546031"/>
              <a:gd name="connsiteY29" fmla="*/ 4149617 h 6864730"/>
              <a:gd name="connsiteX30" fmla="*/ 1069719 w 5546031"/>
              <a:gd name="connsiteY30" fmla="*/ 4620012 h 6864730"/>
              <a:gd name="connsiteX31" fmla="*/ 1095113 w 5546031"/>
              <a:gd name="connsiteY31" fmla="*/ 4538207 h 6864730"/>
              <a:gd name="connsiteX32" fmla="*/ 1576145 w 5546031"/>
              <a:gd name="connsiteY32" fmla="*/ 4219357 h 6864730"/>
              <a:gd name="connsiteX33" fmla="*/ 1609779 w 5546031"/>
              <a:gd name="connsiteY33" fmla="*/ 4222748 h 6864730"/>
              <a:gd name="connsiteX34" fmla="*/ 1609779 w 5546031"/>
              <a:gd name="connsiteY34" fmla="*/ 4205666 h 6864730"/>
              <a:gd name="connsiteX35" fmla="*/ 1577115 w 5546031"/>
              <a:gd name="connsiteY35" fmla="*/ 4208959 h 6864730"/>
              <a:gd name="connsiteX36" fmla="*/ 1055057 w 5546031"/>
              <a:gd name="connsiteY36" fmla="*/ 3686901 h 6864730"/>
              <a:gd name="connsiteX37" fmla="*/ 1577115 w 5546031"/>
              <a:gd name="connsiteY37" fmla="*/ 3164843 h 6864730"/>
              <a:gd name="connsiteX38" fmla="*/ 2088567 w 5546031"/>
              <a:gd name="connsiteY38" fmla="*/ 3581688 h 6864730"/>
              <a:gd name="connsiteX39" fmla="*/ 2098635 w 5546031"/>
              <a:gd name="connsiteY39" fmla="*/ 3681565 h 6864730"/>
              <a:gd name="connsiteX40" fmla="*/ 2113837 w 5546031"/>
              <a:gd name="connsiteY40" fmla="*/ 3681565 h 6864730"/>
              <a:gd name="connsiteX41" fmla="*/ 2113837 w 5546031"/>
              <a:gd name="connsiteY41" fmla="*/ 2637449 h 6864730"/>
              <a:gd name="connsiteX42" fmla="*/ 2114775 w 5546031"/>
              <a:gd name="connsiteY42" fmla="*/ 2637449 h 6864730"/>
              <a:gd name="connsiteX43" fmla="*/ 2113835 w 5546031"/>
              <a:gd name="connsiteY43" fmla="*/ 2628122 h 6864730"/>
              <a:gd name="connsiteX44" fmla="*/ 2635893 w 5546031"/>
              <a:gd name="connsiteY44" fmla="*/ 2106064 h 6864730"/>
              <a:gd name="connsiteX45" fmla="*/ 2649648 w 5546031"/>
              <a:gd name="connsiteY45" fmla="*/ 2107451 h 6864730"/>
              <a:gd name="connsiteX46" fmla="*/ 2649648 w 5546031"/>
              <a:gd name="connsiteY46" fmla="*/ 2090015 h 6864730"/>
              <a:gd name="connsiteX47" fmla="*/ 2635894 w 5546031"/>
              <a:gd name="connsiteY47" fmla="*/ 2091401 h 6864730"/>
              <a:gd name="connsiteX48" fmla="*/ 2113836 w 5546031"/>
              <a:gd name="connsiteY48" fmla="*/ 1569343 h 6864730"/>
              <a:gd name="connsiteX49" fmla="*/ 2635894 w 5546031"/>
              <a:gd name="connsiteY49" fmla="*/ 1047285 h 6864730"/>
              <a:gd name="connsiteX50" fmla="*/ 2649648 w 5546031"/>
              <a:gd name="connsiteY50" fmla="*/ 1048672 h 6864730"/>
              <a:gd name="connsiteX51" fmla="*/ 2649648 w 5546031"/>
              <a:gd name="connsiteY51" fmla="*/ 1043268 h 6864730"/>
              <a:gd name="connsiteX52" fmla="*/ 2689899 w 5546031"/>
              <a:gd name="connsiteY52" fmla="*/ 1039210 h 6864730"/>
              <a:gd name="connsiteX53" fmla="*/ 2689899 w 5546031"/>
              <a:gd name="connsiteY53" fmla="*/ 1038672 h 6864730"/>
              <a:gd name="connsiteX54" fmla="*/ 2635893 w 5546031"/>
              <a:gd name="connsiteY54" fmla="*/ 1044116 h 6864730"/>
              <a:gd name="connsiteX55" fmla="*/ 2113835 w 5546031"/>
              <a:gd name="connsiteY55" fmla="*/ 522058 h 6864730"/>
              <a:gd name="connsiteX56" fmla="*/ 2635893 w 5546031"/>
              <a:gd name="connsiteY56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2689899 w 5546031"/>
              <a:gd name="connsiteY8" fmla="*/ 537 h 6864730"/>
              <a:gd name="connsiteX9" fmla="*/ 3846766 w 5546031"/>
              <a:gd name="connsiteY9" fmla="*/ 0 h 6864730"/>
              <a:gd name="connsiteX10" fmla="*/ 3846766 w 5546031"/>
              <a:gd name="connsiteY10" fmla="*/ 537 h 6864730"/>
              <a:gd name="connsiteX11" fmla="*/ 5545537 w 5546031"/>
              <a:gd name="connsiteY11" fmla="*/ 537 h 6864730"/>
              <a:gd name="connsiteX12" fmla="*/ 5545536 w 5546031"/>
              <a:gd name="connsiteY12" fmla="*/ 6860545 h 6864730"/>
              <a:gd name="connsiteX13" fmla="*/ 1067337 w 5546031"/>
              <a:gd name="connsiteY13" fmla="*/ 6863300 h 6864730"/>
              <a:gd name="connsiteX14" fmla="*/ 1069719 w 5546031"/>
              <a:gd name="connsiteY14" fmla="*/ 6318334 h 6864730"/>
              <a:gd name="connsiteX15" fmla="*/ 1069720 w 5546031"/>
              <a:gd name="connsiteY15" fmla="*/ 6318321 h 6864730"/>
              <a:gd name="connsiteX16" fmla="*/ 1069719 w 5546031"/>
              <a:gd name="connsiteY16" fmla="*/ 6318310 h 6864730"/>
              <a:gd name="connsiteX17" fmla="*/ 1061010 w 5546031"/>
              <a:gd name="connsiteY17" fmla="*/ 6219603 h 6864730"/>
              <a:gd name="connsiteX18" fmla="*/ 624433 w 5546031"/>
              <a:gd name="connsiteY18" fmla="*/ 5771972 h 6864730"/>
              <a:gd name="connsiteX19" fmla="*/ 426816 w 5546031"/>
              <a:gd name="connsiteY19" fmla="*/ 5735384 h 6864730"/>
              <a:gd name="connsiteX20" fmla="*/ 9971 w 5546031"/>
              <a:gd name="connsiteY20" fmla="*/ 5223932 h 6864730"/>
              <a:gd name="connsiteX21" fmla="*/ 426816 w 5546031"/>
              <a:gd name="connsiteY21" fmla="*/ 4712481 h 6864730"/>
              <a:gd name="connsiteX22" fmla="*/ 512040 w 5546031"/>
              <a:gd name="connsiteY22" fmla="*/ 4703889 h 6864730"/>
              <a:gd name="connsiteX23" fmla="*/ 512040 w 5546031"/>
              <a:gd name="connsiteY23" fmla="*/ 4703511 h 6864730"/>
              <a:gd name="connsiteX24" fmla="*/ 423086 w 5546031"/>
              <a:gd name="connsiteY24" fmla="*/ 4694544 h 6864730"/>
              <a:gd name="connsiteX25" fmla="*/ 0 w 5546031"/>
              <a:gd name="connsiteY25" fmla="*/ 4175435 h 6864730"/>
              <a:gd name="connsiteX26" fmla="*/ 529874 w 5546031"/>
              <a:gd name="connsiteY26" fmla="*/ 3645561 h 6864730"/>
              <a:gd name="connsiteX27" fmla="*/ 1048983 w 5546031"/>
              <a:gd name="connsiteY27" fmla="*/ 4068647 h 6864730"/>
              <a:gd name="connsiteX28" fmla="*/ 1057146 w 5546031"/>
              <a:gd name="connsiteY28" fmla="*/ 4149617 h 6864730"/>
              <a:gd name="connsiteX29" fmla="*/ 1069719 w 5546031"/>
              <a:gd name="connsiteY29" fmla="*/ 4620012 h 6864730"/>
              <a:gd name="connsiteX30" fmla="*/ 1095113 w 5546031"/>
              <a:gd name="connsiteY30" fmla="*/ 4538207 h 6864730"/>
              <a:gd name="connsiteX31" fmla="*/ 1576145 w 5546031"/>
              <a:gd name="connsiteY31" fmla="*/ 4219357 h 6864730"/>
              <a:gd name="connsiteX32" fmla="*/ 1609779 w 5546031"/>
              <a:gd name="connsiteY32" fmla="*/ 4222748 h 6864730"/>
              <a:gd name="connsiteX33" fmla="*/ 1609779 w 5546031"/>
              <a:gd name="connsiteY33" fmla="*/ 4205666 h 6864730"/>
              <a:gd name="connsiteX34" fmla="*/ 1577115 w 5546031"/>
              <a:gd name="connsiteY34" fmla="*/ 4208959 h 6864730"/>
              <a:gd name="connsiteX35" fmla="*/ 1055057 w 5546031"/>
              <a:gd name="connsiteY35" fmla="*/ 3686901 h 6864730"/>
              <a:gd name="connsiteX36" fmla="*/ 1577115 w 5546031"/>
              <a:gd name="connsiteY36" fmla="*/ 3164843 h 6864730"/>
              <a:gd name="connsiteX37" fmla="*/ 2088567 w 5546031"/>
              <a:gd name="connsiteY37" fmla="*/ 3581688 h 6864730"/>
              <a:gd name="connsiteX38" fmla="*/ 2098635 w 5546031"/>
              <a:gd name="connsiteY38" fmla="*/ 3681565 h 6864730"/>
              <a:gd name="connsiteX39" fmla="*/ 2113837 w 5546031"/>
              <a:gd name="connsiteY39" fmla="*/ 3681565 h 6864730"/>
              <a:gd name="connsiteX40" fmla="*/ 2113837 w 5546031"/>
              <a:gd name="connsiteY40" fmla="*/ 2637449 h 6864730"/>
              <a:gd name="connsiteX41" fmla="*/ 2114775 w 5546031"/>
              <a:gd name="connsiteY41" fmla="*/ 2637449 h 6864730"/>
              <a:gd name="connsiteX42" fmla="*/ 2113835 w 5546031"/>
              <a:gd name="connsiteY42" fmla="*/ 2628122 h 6864730"/>
              <a:gd name="connsiteX43" fmla="*/ 2635893 w 5546031"/>
              <a:gd name="connsiteY43" fmla="*/ 2106064 h 6864730"/>
              <a:gd name="connsiteX44" fmla="*/ 2649648 w 5546031"/>
              <a:gd name="connsiteY44" fmla="*/ 2107451 h 6864730"/>
              <a:gd name="connsiteX45" fmla="*/ 2649648 w 5546031"/>
              <a:gd name="connsiteY45" fmla="*/ 2090015 h 6864730"/>
              <a:gd name="connsiteX46" fmla="*/ 2635894 w 5546031"/>
              <a:gd name="connsiteY46" fmla="*/ 2091401 h 6864730"/>
              <a:gd name="connsiteX47" fmla="*/ 2113836 w 5546031"/>
              <a:gd name="connsiteY47" fmla="*/ 1569343 h 6864730"/>
              <a:gd name="connsiteX48" fmla="*/ 2635894 w 5546031"/>
              <a:gd name="connsiteY48" fmla="*/ 1047285 h 6864730"/>
              <a:gd name="connsiteX49" fmla="*/ 2649648 w 5546031"/>
              <a:gd name="connsiteY49" fmla="*/ 1048672 h 6864730"/>
              <a:gd name="connsiteX50" fmla="*/ 2649648 w 5546031"/>
              <a:gd name="connsiteY50" fmla="*/ 1043268 h 6864730"/>
              <a:gd name="connsiteX51" fmla="*/ 2689899 w 5546031"/>
              <a:gd name="connsiteY51" fmla="*/ 1039210 h 6864730"/>
              <a:gd name="connsiteX52" fmla="*/ 2689899 w 5546031"/>
              <a:gd name="connsiteY52" fmla="*/ 1038672 h 6864730"/>
              <a:gd name="connsiteX53" fmla="*/ 2635893 w 5546031"/>
              <a:gd name="connsiteY53" fmla="*/ 1044116 h 6864730"/>
              <a:gd name="connsiteX54" fmla="*/ 2113835 w 5546031"/>
              <a:gd name="connsiteY54" fmla="*/ 522058 h 6864730"/>
              <a:gd name="connsiteX55" fmla="*/ 2635893 w 5546031"/>
              <a:gd name="connsiteY55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89899 w 5546031"/>
              <a:gd name="connsiteY51" fmla="*/ 1038672 h 6864730"/>
              <a:gd name="connsiteX52" fmla="*/ 2635893 w 5546031"/>
              <a:gd name="connsiteY52" fmla="*/ 1044116 h 6864730"/>
              <a:gd name="connsiteX53" fmla="*/ 2113835 w 5546031"/>
              <a:gd name="connsiteY53" fmla="*/ 522058 h 6864730"/>
              <a:gd name="connsiteX54" fmla="*/ 2635893 w 5546031"/>
              <a:gd name="connsiteY54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89899 w 5546031"/>
              <a:gd name="connsiteY50" fmla="*/ 1039210 h 6864730"/>
              <a:gd name="connsiteX51" fmla="*/ 2635893 w 5546031"/>
              <a:gd name="connsiteY51" fmla="*/ 1044116 h 6864730"/>
              <a:gd name="connsiteX52" fmla="*/ 2113835 w 5546031"/>
              <a:gd name="connsiteY52" fmla="*/ 522058 h 6864730"/>
              <a:gd name="connsiteX53" fmla="*/ 2635893 w 5546031"/>
              <a:gd name="connsiteY53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3846766 w 5546031"/>
              <a:gd name="connsiteY9" fmla="*/ 537 h 6864730"/>
              <a:gd name="connsiteX10" fmla="*/ 5545537 w 5546031"/>
              <a:gd name="connsiteY10" fmla="*/ 537 h 6864730"/>
              <a:gd name="connsiteX11" fmla="*/ 5545536 w 5546031"/>
              <a:gd name="connsiteY11" fmla="*/ 6860545 h 6864730"/>
              <a:gd name="connsiteX12" fmla="*/ 1067337 w 5546031"/>
              <a:gd name="connsiteY12" fmla="*/ 6863300 h 6864730"/>
              <a:gd name="connsiteX13" fmla="*/ 1069719 w 5546031"/>
              <a:gd name="connsiteY13" fmla="*/ 6318334 h 6864730"/>
              <a:gd name="connsiteX14" fmla="*/ 1069720 w 5546031"/>
              <a:gd name="connsiteY14" fmla="*/ 6318321 h 6864730"/>
              <a:gd name="connsiteX15" fmla="*/ 1069719 w 5546031"/>
              <a:gd name="connsiteY15" fmla="*/ 6318310 h 6864730"/>
              <a:gd name="connsiteX16" fmla="*/ 1061010 w 5546031"/>
              <a:gd name="connsiteY16" fmla="*/ 6219603 h 6864730"/>
              <a:gd name="connsiteX17" fmla="*/ 624433 w 5546031"/>
              <a:gd name="connsiteY17" fmla="*/ 5771972 h 6864730"/>
              <a:gd name="connsiteX18" fmla="*/ 426816 w 5546031"/>
              <a:gd name="connsiteY18" fmla="*/ 5735384 h 6864730"/>
              <a:gd name="connsiteX19" fmla="*/ 9971 w 5546031"/>
              <a:gd name="connsiteY19" fmla="*/ 5223932 h 6864730"/>
              <a:gd name="connsiteX20" fmla="*/ 426816 w 5546031"/>
              <a:gd name="connsiteY20" fmla="*/ 4712481 h 6864730"/>
              <a:gd name="connsiteX21" fmla="*/ 512040 w 5546031"/>
              <a:gd name="connsiteY21" fmla="*/ 4703889 h 6864730"/>
              <a:gd name="connsiteX22" fmla="*/ 512040 w 5546031"/>
              <a:gd name="connsiteY22" fmla="*/ 4703511 h 6864730"/>
              <a:gd name="connsiteX23" fmla="*/ 423086 w 5546031"/>
              <a:gd name="connsiteY23" fmla="*/ 4694544 h 6864730"/>
              <a:gd name="connsiteX24" fmla="*/ 0 w 5546031"/>
              <a:gd name="connsiteY24" fmla="*/ 4175435 h 6864730"/>
              <a:gd name="connsiteX25" fmla="*/ 529874 w 5546031"/>
              <a:gd name="connsiteY25" fmla="*/ 3645561 h 6864730"/>
              <a:gd name="connsiteX26" fmla="*/ 1048983 w 5546031"/>
              <a:gd name="connsiteY26" fmla="*/ 4068647 h 6864730"/>
              <a:gd name="connsiteX27" fmla="*/ 1057146 w 5546031"/>
              <a:gd name="connsiteY27" fmla="*/ 4149617 h 6864730"/>
              <a:gd name="connsiteX28" fmla="*/ 1069719 w 5546031"/>
              <a:gd name="connsiteY28" fmla="*/ 4620012 h 6864730"/>
              <a:gd name="connsiteX29" fmla="*/ 1095113 w 5546031"/>
              <a:gd name="connsiteY29" fmla="*/ 4538207 h 6864730"/>
              <a:gd name="connsiteX30" fmla="*/ 1576145 w 5546031"/>
              <a:gd name="connsiteY30" fmla="*/ 4219357 h 6864730"/>
              <a:gd name="connsiteX31" fmla="*/ 1609779 w 5546031"/>
              <a:gd name="connsiteY31" fmla="*/ 4222748 h 6864730"/>
              <a:gd name="connsiteX32" fmla="*/ 1609779 w 5546031"/>
              <a:gd name="connsiteY32" fmla="*/ 4205666 h 6864730"/>
              <a:gd name="connsiteX33" fmla="*/ 1577115 w 5546031"/>
              <a:gd name="connsiteY33" fmla="*/ 4208959 h 6864730"/>
              <a:gd name="connsiteX34" fmla="*/ 1055057 w 5546031"/>
              <a:gd name="connsiteY34" fmla="*/ 3686901 h 6864730"/>
              <a:gd name="connsiteX35" fmla="*/ 1577115 w 5546031"/>
              <a:gd name="connsiteY35" fmla="*/ 3164843 h 6864730"/>
              <a:gd name="connsiteX36" fmla="*/ 2088567 w 5546031"/>
              <a:gd name="connsiteY36" fmla="*/ 3581688 h 6864730"/>
              <a:gd name="connsiteX37" fmla="*/ 2098635 w 5546031"/>
              <a:gd name="connsiteY37" fmla="*/ 3681565 h 6864730"/>
              <a:gd name="connsiteX38" fmla="*/ 2113837 w 5546031"/>
              <a:gd name="connsiteY38" fmla="*/ 3681565 h 6864730"/>
              <a:gd name="connsiteX39" fmla="*/ 2113837 w 5546031"/>
              <a:gd name="connsiteY39" fmla="*/ 2637449 h 6864730"/>
              <a:gd name="connsiteX40" fmla="*/ 2114775 w 5546031"/>
              <a:gd name="connsiteY40" fmla="*/ 2637449 h 6864730"/>
              <a:gd name="connsiteX41" fmla="*/ 2113835 w 5546031"/>
              <a:gd name="connsiteY41" fmla="*/ 2628122 h 6864730"/>
              <a:gd name="connsiteX42" fmla="*/ 2635893 w 5546031"/>
              <a:gd name="connsiteY42" fmla="*/ 2106064 h 6864730"/>
              <a:gd name="connsiteX43" fmla="*/ 2649648 w 5546031"/>
              <a:gd name="connsiteY43" fmla="*/ 2107451 h 6864730"/>
              <a:gd name="connsiteX44" fmla="*/ 2649648 w 5546031"/>
              <a:gd name="connsiteY44" fmla="*/ 2090015 h 6864730"/>
              <a:gd name="connsiteX45" fmla="*/ 2635894 w 5546031"/>
              <a:gd name="connsiteY45" fmla="*/ 2091401 h 6864730"/>
              <a:gd name="connsiteX46" fmla="*/ 2113836 w 5546031"/>
              <a:gd name="connsiteY46" fmla="*/ 1569343 h 6864730"/>
              <a:gd name="connsiteX47" fmla="*/ 2635894 w 5546031"/>
              <a:gd name="connsiteY47" fmla="*/ 1047285 h 6864730"/>
              <a:gd name="connsiteX48" fmla="*/ 2649648 w 5546031"/>
              <a:gd name="connsiteY48" fmla="*/ 1048672 h 6864730"/>
              <a:gd name="connsiteX49" fmla="*/ 2649648 w 5546031"/>
              <a:gd name="connsiteY49" fmla="*/ 1043268 h 6864730"/>
              <a:gd name="connsiteX50" fmla="*/ 2635893 w 5546031"/>
              <a:gd name="connsiteY50" fmla="*/ 1044116 h 6864730"/>
              <a:gd name="connsiteX51" fmla="*/ 2113835 w 5546031"/>
              <a:gd name="connsiteY51" fmla="*/ 522058 h 6864730"/>
              <a:gd name="connsiteX52" fmla="*/ 2635893 w 5546031"/>
              <a:gd name="connsiteY52" fmla="*/ 0 h 6864730"/>
              <a:gd name="connsiteX0" fmla="*/ 1577115 w 5546031"/>
              <a:gd name="connsiteY0" fmla="*/ 2106064 h 6864730"/>
              <a:gd name="connsiteX1" fmla="*/ 2099173 w 5546031"/>
              <a:gd name="connsiteY1" fmla="*/ 2628122 h 6864730"/>
              <a:gd name="connsiteX2" fmla="*/ 1577115 w 5546031"/>
              <a:gd name="connsiteY2" fmla="*/ 3150180 h 6864730"/>
              <a:gd name="connsiteX3" fmla="*/ 1055057 w 5546031"/>
              <a:gd name="connsiteY3" fmla="*/ 2628122 h 6864730"/>
              <a:gd name="connsiteX4" fmla="*/ 1577115 w 5546031"/>
              <a:gd name="connsiteY4" fmla="*/ 2106064 h 6864730"/>
              <a:gd name="connsiteX5" fmla="*/ 2635893 w 5546031"/>
              <a:gd name="connsiteY5" fmla="*/ 0 h 6864730"/>
              <a:gd name="connsiteX6" fmla="*/ 2649648 w 5546031"/>
              <a:gd name="connsiteY6" fmla="*/ 1387 h 6864730"/>
              <a:gd name="connsiteX7" fmla="*/ 2649648 w 5546031"/>
              <a:gd name="connsiteY7" fmla="*/ 537 h 6864730"/>
              <a:gd name="connsiteX8" fmla="*/ 3846766 w 5546031"/>
              <a:gd name="connsiteY8" fmla="*/ 0 h 6864730"/>
              <a:gd name="connsiteX9" fmla="*/ 5545537 w 5546031"/>
              <a:gd name="connsiteY9" fmla="*/ 537 h 6864730"/>
              <a:gd name="connsiteX10" fmla="*/ 5545536 w 5546031"/>
              <a:gd name="connsiteY10" fmla="*/ 6860545 h 6864730"/>
              <a:gd name="connsiteX11" fmla="*/ 1067337 w 5546031"/>
              <a:gd name="connsiteY11" fmla="*/ 6863300 h 6864730"/>
              <a:gd name="connsiteX12" fmla="*/ 1069719 w 5546031"/>
              <a:gd name="connsiteY12" fmla="*/ 6318334 h 6864730"/>
              <a:gd name="connsiteX13" fmla="*/ 1069720 w 5546031"/>
              <a:gd name="connsiteY13" fmla="*/ 6318321 h 6864730"/>
              <a:gd name="connsiteX14" fmla="*/ 1069719 w 5546031"/>
              <a:gd name="connsiteY14" fmla="*/ 6318310 h 6864730"/>
              <a:gd name="connsiteX15" fmla="*/ 1061010 w 5546031"/>
              <a:gd name="connsiteY15" fmla="*/ 6219603 h 6864730"/>
              <a:gd name="connsiteX16" fmla="*/ 624433 w 5546031"/>
              <a:gd name="connsiteY16" fmla="*/ 5771972 h 6864730"/>
              <a:gd name="connsiteX17" fmla="*/ 426816 w 5546031"/>
              <a:gd name="connsiteY17" fmla="*/ 5735384 h 6864730"/>
              <a:gd name="connsiteX18" fmla="*/ 9971 w 5546031"/>
              <a:gd name="connsiteY18" fmla="*/ 5223932 h 6864730"/>
              <a:gd name="connsiteX19" fmla="*/ 426816 w 5546031"/>
              <a:gd name="connsiteY19" fmla="*/ 4712481 h 6864730"/>
              <a:gd name="connsiteX20" fmla="*/ 512040 w 5546031"/>
              <a:gd name="connsiteY20" fmla="*/ 4703889 h 6864730"/>
              <a:gd name="connsiteX21" fmla="*/ 512040 w 5546031"/>
              <a:gd name="connsiteY21" fmla="*/ 4703511 h 6864730"/>
              <a:gd name="connsiteX22" fmla="*/ 423086 w 5546031"/>
              <a:gd name="connsiteY22" fmla="*/ 4694544 h 6864730"/>
              <a:gd name="connsiteX23" fmla="*/ 0 w 5546031"/>
              <a:gd name="connsiteY23" fmla="*/ 4175435 h 6864730"/>
              <a:gd name="connsiteX24" fmla="*/ 529874 w 5546031"/>
              <a:gd name="connsiteY24" fmla="*/ 3645561 h 6864730"/>
              <a:gd name="connsiteX25" fmla="*/ 1048983 w 5546031"/>
              <a:gd name="connsiteY25" fmla="*/ 4068647 h 6864730"/>
              <a:gd name="connsiteX26" fmla="*/ 1057146 w 5546031"/>
              <a:gd name="connsiteY26" fmla="*/ 4149617 h 6864730"/>
              <a:gd name="connsiteX27" fmla="*/ 1069719 w 5546031"/>
              <a:gd name="connsiteY27" fmla="*/ 4620012 h 6864730"/>
              <a:gd name="connsiteX28" fmla="*/ 1095113 w 5546031"/>
              <a:gd name="connsiteY28" fmla="*/ 4538207 h 6864730"/>
              <a:gd name="connsiteX29" fmla="*/ 1576145 w 5546031"/>
              <a:gd name="connsiteY29" fmla="*/ 4219357 h 6864730"/>
              <a:gd name="connsiteX30" fmla="*/ 1609779 w 5546031"/>
              <a:gd name="connsiteY30" fmla="*/ 4222748 h 6864730"/>
              <a:gd name="connsiteX31" fmla="*/ 1609779 w 5546031"/>
              <a:gd name="connsiteY31" fmla="*/ 4205666 h 6864730"/>
              <a:gd name="connsiteX32" fmla="*/ 1577115 w 5546031"/>
              <a:gd name="connsiteY32" fmla="*/ 4208959 h 6864730"/>
              <a:gd name="connsiteX33" fmla="*/ 1055057 w 5546031"/>
              <a:gd name="connsiteY33" fmla="*/ 3686901 h 6864730"/>
              <a:gd name="connsiteX34" fmla="*/ 1577115 w 5546031"/>
              <a:gd name="connsiteY34" fmla="*/ 3164843 h 6864730"/>
              <a:gd name="connsiteX35" fmla="*/ 2088567 w 5546031"/>
              <a:gd name="connsiteY35" fmla="*/ 3581688 h 6864730"/>
              <a:gd name="connsiteX36" fmla="*/ 2098635 w 5546031"/>
              <a:gd name="connsiteY36" fmla="*/ 3681565 h 6864730"/>
              <a:gd name="connsiteX37" fmla="*/ 2113837 w 5546031"/>
              <a:gd name="connsiteY37" fmla="*/ 3681565 h 6864730"/>
              <a:gd name="connsiteX38" fmla="*/ 2113837 w 5546031"/>
              <a:gd name="connsiteY38" fmla="*/ 2637449 h 6864730"/>
              <a:gd name="connsiteX39" fmla="*/ 2114775 w 5546031"/>
              <a:gd name="connsiteY39" fmla="*/ 2637449 h 6864730"/>
              <a:gd name="connsiteX40" fmla="*/ 2113835 w 5546031"/>
              <a:gd name="connsiteY40" fmla="*/ 2628122 h 6864730"/>
              <a:gd name="connsiteX41" fmla="*/ 2635893 w 5546031"/>
              <a:gd name="connsiteY41" fmla="*/ 2106064 h 6864730"/>
              <a:gd name="connsiteX42" fmla="*/ 2649648 w 5546031"/>
              <a:gd name="connsiteY42" fmla="*/ 2107451 h 6864730"/>
              <a:gd name="connsiteX43" fmla="*/ 2649648 w 5546031"/>
              <a:gd name="connsiteY43" fmla="*/ 2090015 h 6864730"/>
              <a:gd name="connsiteX44" fmla="*/ 2635894 w 5546031"/>
              <a:gd name="connsiteY44" fmla="*/ 2091401 h 6864730"/>
              <a:gd name="connsiteX45" fmla="*/ 2113836 w 5546031"/>
              <a:gd name="connsiteY45" fmla="*/ 1569343 h 6864730"/>
              <a:gd name="connsiteX46" fmla="*/ 2635894 w 5546031"/>
              <a:gd name="connsiteY46" fmla="*/ 1047285 h 6864730"/>
              <a:gd name="connsiteX47" fmla="*/ 2649648 w 5546031"/>
              <a:gd name="connsiteY47" fmla="*/ 1048672 h 6864730"/>
              <a:gd name="connsiteX48" fmla="*/ 2649648 w 5546031"/>
              <a:gd name="connsiteY48" fmla="*/ 1043268 h 6864730"/>
              <a:gd name="connsiteX49" fmla="*/ 2635893 w 5546031"/>
              <a:gd name="connsiteY49" fmla="*/ 1044116 h 6864730"/>
              <a:gd name="connsiteX50" fmla="*/ 2113835 w 5546031"/>
              <a:gd name="connsiteY50" fmla="*/ 522058 h 6864730"/>
              <a:gd name="connsiteX51" fmla="*/ 2635893 w 5546031"/>
              <a:gd name="connsiteY51" fmla="*/ 0 h 686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46031" h="6864730">
                <a:moveTo>
                  <a:pt x="1577115" y="2106064"/>
                </a:moveTo>
                <a:cubicBezTo>
                  <a:pt x="1865440" y="2106064"/>
                  <a:pt x="2099173" y="2339797"/>
                  <a:pt x="2099173" y="2628122"/>
                </a:cubicBezTo>
                <a:cubicBezTo>
                  <a:pt x="2099173" y="2916447"/>
                  <a:pt x="1865440" y="3150180"/>
                  <a:pt x="1577115" y="3150180"/>
                </a:cubicBezTo>
                <a:cubicBezTo>
                  <a:pt x="1288790" y="3150180"/>
                  <a:pt x="1055057" y="2916447"/>
                  <a:pt x="1055057" y="2628122"/>
                </a:cubicBezTo>
                <a:cubicBezTo>
                  <a:pt x="1055057" y="2339797"/>
                  <a:pt x="1288790" y="2106064"/>
                  <a:pt x="1577115" y="2106064"/>
                </a:cubicBezTo>
                <a:close/>
                <a:moveTo>
                  <a:pt x="2635893" y="0"/>
                </a:moveTo>
                <a:lnTo>
                  <a:pt x="2649648" y="1387"/>
                </a:lnTo>
                <a:lnTo>
                  <a:pt x="2649648" y="537"/>
                </a:lnTo>
                <a:lnTo>
                  <a:pt x="3846766" y="0"/>
                </a:lnTo>
                <a:lnTo>
                  <a:pt x="5545537" y="537"/>
                </a:lnTo>
                <a:cubicBezTo>
                  <a:pt x="5543820" y="2314681"/>
                  <a:pt x="5547253" y="4546401"/>
                  <a:pt x="5545536" y="6860545"/>
                </a:cubicBezTo>
                <a:cubicBezTo>
                  <a:pt x="5545847" y="6861075"/>
                  <a:pt x="2560070" y="6867533"/>
                  <a:pt x="1067337" y="6863300"/>
                </a:cubicBezTo>
                <a:cubicBezTo>
                  <a:pt x="1068990" y="6701392"/>
                  <a:pt x="1068066" y="6480242"/>
                  <a:pt x="1069719" y="6318334"/>
                </a:cubicBezTo>
                <a:cubicBezTo>
                  <a:pt x="1069719" y="6318330"/>
                  <a:pt x="1069720" y="6318325"/>
                  <a:pt x="1069720" y="6318321"/>
                </a:cubicBezTo>
                <a:cubicBezTo>
                  <a:pt x="1069720" y="6318317"/>
                  <a:pt x="1069719" y="6318314"/>
                  <a:pt x="1069719" y="6318310"/>
                </a:cubicBezTo>
                <a:lnTo>
                  <a:pt x="1061010" y="6219603"/>
                </a:lnTo>
                <a:cubicBezTo>
                  <a:pt x="1020946" y="5995312"/>
                  <a:pt x="846793" y="5817474"/>
                  <a:pt x="624433" y="5771972"/>
                </a:cubicBezTo>
                <a:lnTo>
                  <a:pt x="426816" y="5735384"/>
                </a:lnTo>
                <a:cubicBezTo>
                  <a:pt x="188923" y="5686704"/>
                  <a:pt x="9971" y="5476217"/>
                  <a:pt x="9971" y="5223932"/>
                </a:cubicBezTo>
                <a:cubicBezTo>
                  <a:pt x="9971" y="4971648"/>
                  <a:pt x="188923" y="4761160"/>
                  <a:pt x="426816" y="4712481"/>
                </a:cubicBezTo>
                <a:lnTo>
                  <a:pt x="512040" y="4703889"/>
                </a:lnTo>
                <a:lnTo>
                  <a:pt x="512040" y="4703511"/>
                </a:lnTo>
                <a:lnTo>
                  <a:pt x="423086" y="4694544"/>
                </a:lnTo>
                <a:cubicBezTo>
                  <a:pt x="181632" y="4645135"/>
                  <a:pt x="0" y="4431496"/>
                  <a:pt x="0" y="4175435"/>
                </a:cubicBezTo>
                <a:cubicBezTo>
                  <a:pt x="0" y="3882794"/>
                  <a:pt x="237233" y="3645561"/>
                  <a:pt x="529874" y="3645561"/>
                </a:cubicBezTo>
                <a:cubicBezTo>
                  <a:pt x="785935" y="3645561"/>
                  <a:pt x="999574" y="3827193"/>
                  <a:pt x="1048983" y="4068647"/>
                </a:cubicBezTo>
                <a:lnTo>
                  <a:pt x="1057146" y="4149617"/>
                </a:lnTo>
                <a:cubicBezTo>
                  <a:pt x="1060602" y="4241511"/>
                  <a:pt x="1063391" y="4555247"/>
                  <a:pt x="1069719" y="4620012"/>
                </a:cubicBezTo>
                <a:lnTo>
                  <a:pt x="1095113" y="4538207"/>
                </a:lnTo>
                <a:cubicBezTo>
                  <a:pt x="1174366" y="4350832"/>
                  <a:pt x="1359902" y="4219357"/>
                  <a:pt x="1576145" y="4219357"/>
                </a:cubicBezTo>
                <a:lnTo>
                  <a:pt x="1609779" y="4222748"/>
                </a:lnTo>
                <a:lnTo>
                  <a:pt x="1609779" y="4205666"/>
                </a:lnTo>
                <a:lnTo>
                  <a:pt x="1577115" y="4208959"/>
                </a:lnTo>
                <a:cubicBezTo>
                  <a:pt x="1288790" y="4208959"/>
                  <a:pt x="1055057" y="3975226"/>
                  <a:pt x="1055057" y="3686901"/>
                </a:cubicBezTo>
                <a:cubicBezTo>
                  <a:pt x="1055057" y="3398576"/>
                  <a:pt x="1288790" y="3164843"/>
                  <a:pt x="1577115" y="3164843"/>
                </a:cubicBezTo>
                <a:cubicBezTo>
                  <a:pt x="1829399" y="3164843"/>
                  <a:pt x="2039887" y="3343795"/>
                  <a:pt x="2088567" y="3581688"/>
                </a:cubicBezTo>
                <a:lnTo>
                  <a:pt x="2098635" y="3681565"/>
                </a:lnTo>
                <a:lnTo>
                  <a:pt x="2113837" y="3681565"/>
                </a:lnTo>
                <a:lnTo>
                  <a:pt x="2113837" y="2637449"/>
                </a:lnTo>
                <a:lnTo>
                  <a:pt x="2114775" y="2637449"/>
                </a:lnTo>
                <a:cubicBezTo>
                  <a:pt x="2114462" y="2634340"/>
                  <a:pt x="2114148" y="2631231"/>
                  <a:pt x="2113835" y="2628122"/>
                </a:cubicBezTo>
                <a:cubicBezTo>
                  <a:pt x="2113835" y="2339797"/>
                  <a:pt x="2347568" y="2106064"/>
                  <a:pt x="2635893" y="2106064"/>
                </a:cubicBezTo>
                <a:lnTo>
                  <a:pt x="2649648" y="2107451"/>
                </a:lnTo>
                <a:lnTo>
                  <a:pt x="2649648" y="2090015"/>
                </a:lnTo>
                <a:lnTo>
                  <a:pt x="2635894" y="2091401"/>
                </a:lnTo>
                <a:cubicBezTo>
                  <a:pt x="2347569" y="2091401"/>
                  <a:pt x="2113836" y="1857668"/>
                  <a:pt x="2113836" y="1569343"/>
                </a:cubicBezTo>
                <a:cubicBezTo>
                  <a:pt x="2113836" y="1281018"/>
                  <a:pt x="2347569" y="1047285"/>
                  <a:pt x="2635894" y="1047285"/>
                </a:cubicBezTo>
                <a:lnTo>
                  <a:pt x="2649648" y="1048672"/>
                </a:lnTo>
                <a:lnTo>
                  <a:pt x="2649648" y="1043268"/>
                </a:lnTo>
                <a:lnTo>
                  <a:pt x="2635893" y="1044116"/>
                </a:lnTo>
                <a:cubicBezTo>
                  <a:pt x="2347568" y="1044116"/>
                  <a:pt x="2113835" y="810383"/>
                  <a:pt x="2113835" y="522058"/>
                </a:cubicBezTo>
                <a:cubicBezTo>
                  <a:pt x="2113835" y="233733"/>
                  <a:pt x="2347568" y="0"/>
                  <a:pt x="263589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0949510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/>
              <a:t>Muokkaa perustyyliä </a:t>
            </a:r>
            <a:br>
              <a:rPr lang="fi-FI"/>
            </a:br>
            <a:r>
              <a:rPr lang="fi-FI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4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C203D3F-62D4-4079-928C-46A040984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036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673" r:id="rId2"/>
    <p:sldLayoutId id="2147483662" r:id="rId3"/>
    <p:sldLayoutId id="2147483723" r:id="rId4"/>
    <p:sldLayoutId id="2147483731" r:id="rId5"/>
    <p:sldLayoutId id="2147483914" r:id="rId6"/>
    <p:sldLayoutId id="2147483684" r:id="rId7"/>
    <p:sldLayoutId id="2147483726" r:id="rId8"/>
    <p:sldLayoutId id="2147483892" r:id="rId9"/>
    <p:sldLayoutId id="2147483664" r:id="rId10"/>
    <p:sldLayoutId id="2147483665" r:id="rId11"/>
    <p:sldLayoutId id="2147483666" r:id="rId12"/>
    <p:sldLayoutId id="2147483912" r:id="rId13"/>
    <p:sldLayoutId id="2147483915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7" pos="7378" userDrawn="1">
          <p15:clr>
            <a:srgbClr val="F26B43"/>
          </p15:clr>
        </p15:guide>
        <p15:guide id="19" orient="horz" pos="210" userDrawn="1">
          <p15:clr>
            <a:srgbClr val="F26B43"/>
          </p15:clr>
        </p15:guide>
        <p15:guide id="20" orient="horz" pos="3929" userDrawn="1">
          <p15:clr>
            <a:srgbClr val="F26B43"/>
          </p15:clr>
        </p15:guide>
        <p15:guide id="21" orient="horz" pos="799" userDrawn="1">
          <p15:clr>
            <a:srgbClr val="F26B43"/>
          </p15:clr>
        </p15:guide>
        <p15:guide id="22" orient="horz" pos="1026" userDrawn="1">
          <p15:clr>
            <a:srgbClr val="F26B43"/>
          </p15:clr>
        </p15:guide>
        <p15:guide id="23" pos="1436" userDrawn="1">
          <p15:clr>
            <a:srgbClr val="F26B43"/>
          </p15:clr>
        </p15:guide>
        <p15:guide id="24" orient="horz" pos="3748" userDrawn="1">
          <p15:clr>
            <a:srgbClr val="F26B43"/>
          </p15:clr>
        </p15:guide>
        <p15:guide id="25" orient="horz" pos="4156" userDrawn="1">
          <p15:clr>
            <a:srgbClr val="F26B43"/>
          </p15:clr>
        </p15:guide>
        <p15:guide id="26" pos="2638" userDrawn="1">
          <p15:clr>
            <a:srgbClr val="F26B43"/>
          </p15:clr>
        </p15:guide>
        <p15:guide id="27" pos="5042" userDrawn="1">
          <p15:clr>
            <a:srgbClr val="F26B43"/>
          </p15:clr>
        </p15:guide>
        <p15:guide id="28" pos="6244" userDrawn="1">
          <p15:clr>
            <a:srgbClr val="F26B43"/>
          </p15:clr>
        </p15:guide>
        <p15:guide id="29" pos="3931" userDrawn="1">
          <p15:clr>
            <a:srgbClr val="F26B43"/>
          </p15:clr>
        </p15:guide>
        <p15:guide id="30" pos="302" userDrawn="1">
          <p15:clr>
            <a:srgbClr val="F26B43"/>
          </p15:clr>
        </p15:guide>
        <p15:guide id="31" pos="3840" userDrawn="1">
          <p15:clr>
            <a:srgbClr val="F26B43"/>
          </p15:clr>
        </p15:guide>
        <p15:guide id="32" pos="665" userDrawn="1">
          <p15:clr>
            <a:srgbClr val="F26B43"/>
          </p15:clr>
        </p15:guide>
        <p15:guide id="33" orient="horz" pos="2024" userDrawn="1">
          <p15:clr>
            <a:srgbClr val="F26B43"/>
          </p15:clr>
        </p15:guide>
        <p15:guide id="34" orient="horz" pos="35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/>
              <a:t>Muokkaa perustyyliä </a:t>
            </a:r>
            <a:br>
              <a:rPr lang="fi-FI"/>
            </a:br>
            <a:r>
              <a:rPr lang="fi-FI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5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1628A9-902F-4596-B4DE-76AC8E92D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36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6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68" r:id="rId2"/>
    <p:sldLayoutId id="214748388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566" userDrawn="1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/>
              <a:t>Muokkaa perustyyliä</a:t>
            </a:r>
            <a:br>
              <a:rPr lang="fi-FI"/>
            </a:br>
            <a:r>
              <a:rPr lang="fi-FI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6A0A663-3776-410E-B103-3DEAE90A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36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0" r:id="rId2"/>
    <p:sldLayoutId id="214748381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/>
              <a:t>Muokkaa perustyyliä </a:t>
            </a:r>
            <a:br>
              <a:rPr lang="fi-FI"/>
            </a:br>
            <a:r>
              <a:rPr lang="fi-FI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4405AC9-8B52-4A57-8D04-4C0F15FFE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36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2" r:id="rId2"/>
    <p:sldLayoutId id="214748384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i-FI"/>
              <a:t>Muokkaa perustyyliä</a:t>
            </a:r>
            <a:br>
              <a:rPr lang="fi-FI"/>
            </a:br>
            <a:r>
              <a:rPr lang="fi-FI"/>
              <a:t>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84188" y="1628776"/>
            <a:ext cx="11228388" cy="4032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Päivämäärän paikkamerkki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5592" y="6237288"/>
            <a:ext cx="1102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6D0B9357-9661-48F7-A1F2-C31C785BF849}" type="datetime1">
              <a:rPr lang="fi-FI" smtClean="0"/>
              <a:pPr/>
              <a:t>6.2.2026</a:t>
            </a:fld>
            <a:endParaRPr lang="fi-FI"/>
          </a:p>
        </p:txBody>
      </p:sp>
      <p:sp>
        <p:nvSpPr>
          <p:cNvPr id="5" name="Alatunnisteen paikkamerkki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8774" y="6238368"/>
            <a:ext cx="5364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4147" y="6237288"/>
            <a:ext cx="104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74579C77-9DC3-4139-BDA4-AA8FE781447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2F3A381-9773-4BF9-9D8F-AAC62A73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367" y="5841288"/>
            <a:ext cx="10943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9" r:id="rId2"/>
    <p:sldLayoutId id="214748379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Inter SemiBold" panose="02000503000000020004" pitchFamily="2" charset="0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1pPr>
      <a:lvl2pPr marL="36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2pPr>
      <a:lvl3pPr marL="54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3pPr>
      <a:lvl4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4pPr>
      <a:lvl5pPr marL="90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lang="fi-FI" sz="1600" kern="1200" dirty="0" smtClean="0">
          <a:solidFill>
            <a:schemeClr val="tx1"/>
          </a:solidFill>
          <a:latin typeface="+mn-lt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3749">
          <p15:clr>
            <a:srgbClr val="F26B43"/>
          </p15:clr>
        </p15:guide>
        <p15:guide id="16" orient="horz" pos="2160">
          <p15:clr>
            <a:srgbClr val="F26B43"/>
          </p15:clr>
        </p15:guide>
        <p15:guide id="17" pos="7378">
          <p15:clr>
            <a:srgbClr val="F26B43"/>
          </p15:clr>
        </p15:guide>
        <p15:guide id="19" orient="horz" pos="210">
          <p15:clr>
            <a:srgbClr val="F26B43"/>
          </p15:clr>
        </p15:guide>
        <p15:guide id="20" orient="horz" pos="3929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1026">
          <p15:clr>
            <a:srgbClr val="F26B43"/>
          </p15:clr>
        </p15:guide>
        <p15:guide id="23" pos="1436">
          <p15:clr>
            <a:srgbClr val="F26B43"/>
          </p15:clr>
        </p15:guide>
        <p15:guide id="24" orient="horz" pos="3748">
          <p15:clr>
            <a:srgbClr val="F26B43"/>
          </p15:clr>
        </p15:guide>
        <p15:guide id="25" orient="horz" pos="4156">
          <p15:clr>
            <a:srgbClr val="F26B43"/>
          </p15:clr>
        </p15:guide>
        <p15:guide id="26" pos="2638">
          <p15:clr>
            <a:srgbClr val="F26B43"/>
          </p15:clr>
        </p15:guide>
        <p15:guide id="27" pos="5042">
          <p15:clr>
            <a:srgbClr val="F26B43"/>
          </p15:clr>
        </p15:guide>
        <p15:guide id="28" pos="6244">
          <p15:clr>
            <a:srgbClr val="F26B43"/>
          </p15:clr>
        </p15:guide>
        <p15:guide id="29" pos="3931">
          <p15:clr>
            <a:srgbClr val="F26B43"/>
          </p15:clr>
        </p15:guide>
        <p15:guide id="30" pos="302">
          <p15:clr>
            <a:srgbClr val="F26B43"/>
          </p15:clr>
        </p15:guide>
        <p15:guide id="31" pos="3840">
          <p15:clr>
            <a:srgbClr val="F26B43"/>
          </p15:clr>
        </p15:guide>
        <p15:guide id="32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elenterveystalo.fi/fi/syomishairiot/pienen-lapsen-syomisongelma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hrivewithspectrum.com/wp-content/uploads/2021/01/Pyramid.pdf" TargetMode="External"/><Relationship Id="rId3" Type="http://schemas.openxmlformats.org/officeDocument/2006/relationships/hyperlink" Target="https://www.terveyskirjasto.fi/ltt01170" TargetMode="External"/><Relationship Id="rId7" Type="http://schemas.openxmlformats.org/officeDocument/2006/relationships/hyperlink" Target="https://thl.fi/aiheet/toimintakyk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elenterveystalo.fi/fi/syomishairiot/pienen-lapsen-syomisongelmat" TargetMode="External"/><Relationship Id="rId5" Type="http://schemas.openxmlformats.org/officeDocument/2006/relationships/hyperlink" Target="http://www.feedingmatters.org/toolkit/" TargetMode="External"/><Relationship Id="rId4" Type="http://schemas.openxmlformats.org/officeDocument/2006/relationships/hyperlink" Target="https://www.feedingfundamentals.com/shop/soffi-online-certificate-cours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ija.vuomajoki@pirha.fi" TargetMode="External"/><Relationship Id="rId2" Type="http://schemas.openxmlformats.org/officeDocument/2006/relationships/hyperlink" Target="mailto:kirsi.airo@pirha.fi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129A9108-D180-4E1D-9721-4AB6142003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5688" y="908050"/>
            <a:ext cx="5976937" cy="23050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sz="4000">
                <a:ea typeface="Inter" panose="02000503000000020004" pitchFamily="2" charset="0"/>
                <a:cs typeface="+mn-cs"/>
              </a:rPr>
              <a:t>Imeväisen puheterapeuttinen</a:t>
            </a:r>
            <a:r>
              <a:rPr kumimoji="0" lang="fi-FI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Inter" panose="02000503000000020004" pitchFamily="2" charset="0"/>
                <a:cs typeface="+mn-cs"/>
              </a:rPr>
              <a:t> arviointi ja vanhempien ohjaus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3AF556-C4B0-2581-C87A-17570C5B9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8" y="3644900"/>
            <a:ext cx="5184775" cy="2404208"/>
          </a:xfrm>
        </p:spPr>
        <p:txBody>
          <a:bodyPr/>
          <a:lstStyle/>
          <a:p>
            <a:r>
              <a:rPr lang="fi-FI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Suomen Vauvamyönteisyyskouluttajat ry:n Verkostopäivät 2026</a:t>
            </a:r>
          </a:p>
          <a:p>
            <a:r>
              <a:rPr lang="fi-FI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12.2.2026</a:t>
            </a:r>
            <a:endParaRPr lang="fi-FI"/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Puheterapeutit Kirsi Airo ja Maija Vuomajoki</a:t>
            </a:r>
          </a:p>
          <a:p>
            <a:r>
              <a:rPr lang="fi-FI" err="1"/>
              <a:t>Tays</a:t>
            </a:r>
            <a:r>
              <a:rPr lang="fi-FI"/>
              <a:t> Lasten ja nuorten sairaala</a:t>
            </a:r>
          </a:p>
        </p:txBody>
      </p:sp>
    </p:spTree>
    <p:extLst>
      <p:ext uri="{BB962C8B-B14F-4D97-AF65-F5344CB8AC3E}">
        <p14:creationId xmlns:p14="http://schemas.microsoft.com/office/powerpoint/2010/main" val="235460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C4759E-06A6-C065-8690-205C2163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/>
              <a:t>Pienten lasten syömisvaikeudet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0930BF-15EB-6089-98C7-307AB224EA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buClr>
                <a:srgbClr val="721465"/>
              </a:buClr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Suomenkielistä lisätietoa pienten lasten syömisvaikeuksista Mielenterveystalosta </a:t>
            </a: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  <a:hlinkClick r:id="rId3"/>
              </a:rPr>
              <a:t>https://www.mielenterveystalo.fi/fi/syomishairiot/pienen-lapsen-syomisongelmat</a:t>
            </a: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 </a:t>
            </a:r>
          </a:p>
          <a:p>
            <a:pPr lvl="1">
              <a:buClr>
                <a:srgbClr val="721465"/>
              </a:buClr>
              <a:defRPr/>
            </a:pPr>
            <a:r>
              <a:rPr kumimoji="0" lang="fi-FI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Syömisongelmat ovat pienillä lapsilla tavallisia. Yleensä ne menevät nopeasti ohi. Eriasteisia syömisongelmia ilmenee 20–40 %:lla tyypillisesti  kehittyvistä lapsista. </a:t>
            </a:r>
            <a:r>
              <a:rPr kumimoji="0" lang="fi-FI" sz="11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Vaikea-asteisia syömisongelmia esiintyy noin 1–3 %:lla pikkulapsista.</a:t>
            </a:r>
            <a:r>
              <a:rPr kumimoji="0" lang="fi-FI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fi-FI" sz="11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Niitä kutsutaan pienen lapsen syömishäiriöiksi. </a:t>
            </a:r>
            <a:r>
              <a:rPr kumimoji="0" lang="fi-FI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Autismikirjon oireet ja kehitykseen liittyvät haasteet lisäävät syömisongelmien riskiä.</a:t>
            </a:r>
          </a:p>
          <a:p>
            <a:pPr>
              <a:buClr>
                <a:srgbClr val="721465"/>
              </a:buClr>
              <a:defRPr/>
            </a:pPr>
            <a:r>
              <a:rPr kumimoji="0" lang="fi-FI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Lasten syömisvaikeusdiagnooseja Suomessa: </a:t>
            </a:r>
            <a:r>
              <a:rPr lang="fi-FI" sz="1100">
                <a:solidFill>
                  <a:srgbClr val="000000"/>
                </a:solidFill>
              </a:rPr>
              <a:t>R63.3 Ruokintavaikeudet ja ruokinnan puutteellisuus, P92 Vastasyntyneen ruokintahäiriöt, F98.2 Lapsen tai imeväisen syömishäiriö, </a:t>
            </a:r>
            <a:r>
              <a:rPr lang="en-US" sz="1100">
                <a:solidFill>
                  <a:srgbClr val="000000"/>
                </a:solidFill>
              </a:rPr>
              <a:t>DSM-5- ja ICD-11</a:t>
            </a:r>
            <a:r>
              <a:rPr lang="en-US" sz="1100"/>
              <a:t>: </a:t>
            </a:r>
            <a:r>
              <a:rPr lang="fi-FI" sz="1100">
                <a:solidFill>
                  <a:srgbClr val="000000"/>
                </a:solidFill>
              </a:rPr>
              <a:t>ARFID </a:t>
            </a:r>
            <a:r>
              <a:rPr lang="en-US" sz="1100">
                <a:solidFill>
                  <a:srgbClr val="000000"/>
                </a:solidFill>
              </a:rPr>
              <a:t>= avoidant/restrictive food intake disorder / </a:t>
            </a:r>
          </a:p>
          <a:p>
            <a:pPr>
              <a:buClr>
                <a:srgbClr val="721465"/>
              </a:buClr>
              <a:defRPr/>
            </a:pPr>
            <a:r>
              <a:rPr lang="en-US" sz="1100" err="1"/>
              <a:t>Yhdysvalloissa</a:t>
            </a:r>
            <a:r>
              <a:rPr lang="en-US" sz="1100"/>
              <a:t> </a:t>
            </a:r>
            <a:r>
              <a:rPr lang="en-US" sz="1100" err="1"/>
              <a:t>käytössä</a:t>
            </a:r>
            <a:r>
              <a:rPr lang="en-US" sz="1100"/>
              <a:t> </a:t>
            </a:r>
            <a:r>
              <a:rPr lang="en-US" sz="1100" err="1"/>
              <a:t>diagnoosina</a:t>
            </a:r>
            <a:r>
              <a:rPr lang="en-US" sz="1100"/>
              <a:t> </a:t>
            </a:r>
            <a:r>
              <a:rPr lang="en-US" sz="1100" err="1"/>
              <a:t>myös</a:t>
            </a:r>
            <a:r>
              <a:rPr lang="en-US" sz="1100"/>
              <a:t> </a:t>
            </a:r>
            <a:r>
              <a:rPr lang="en-US" sz="1100" b="1"/>
              <a:t>Pediatric Feeding Disorder (PFD)</a:t>
            </a:r>
          </a:p>
          <a:p>
            <a:pPr lvl="2"/>
            <a:r>
              <a:rPr lang="en-US" sz="1100"/>
              <a:t>2019 </a:t>
            </a:r>
            <a:r>
              <a:rPr lang="en-US" sz="1100" i="1"/>
              <a:t>the Journal of Pediatric Gastroenterology and Nutrition</a:t>
            </a:r>
            <a:r>
              <a:rPr lang="en-US" sz="1100"/>
              <a:t> </a:t>
            </a:r>
            <a:r>
              <a:rPr lang="en-US" sz="1100" err="1"/>
              <a:t>julkaissut</a:t>
            </a:r>
            <a:r>
              <a:rPr lang="en-US" sz="1100"/>
              <a:t> </a:t>
            </a:r>
            <a:r>
              <a:rPr lang="en-US" sz="1100" err="1"/>
              <a:t>konsensusartikkelin</a:t>
            </a:r>
            <a:r>
              <a:rPr lang="en-US" sz="1100"/>
              <a:t>, </a:t>
            </a:r>
            <a:r>
              <a:rPr lang="en-US" sz="1100" err="1"/>
              <a:t>jossa</a:t>
            </a:r>
            <a:r>
              <a:rPr lang="en-US" sz="1100"/>
              <a:t> </a:t>
            </a:r>
            <a:r>
              <a:rPr lang="en-US" sz="1100" err="1"/>
              <a:t>määritelmä</a:t>
            </a:r>
            <a:r>
              <a:rPr lang="en-US" sz="1100"/>
              <a:t>; </a:t>
            </a:r>
            <a:r>
              <a:rPr lang="en-US" sz="1100">
                <a:sym typeface="Wingdings" panose="05000000000000000000" pitchFamily="2" charset="2"/>
              </a:rPr>
              <a:t>10/21 </a:t>
            </a:r>
            <a:r>
              <a:rPr lang="en-US" sz="1100" err="1">
                <a:sym typeface="Wingdings" panose="05000000000000000000" pitchFamily="2" charset="2"/>
              </a:rPr>
              <a:t>alkaen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Yhdysvalloissa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otettu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käyttöön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päivitys</a:t>
            </a:r>
            <a:r>
              <a:rPr lang="en-US" sz="1100">
                <a:sym typeface="Wingdings" panose="05000000000000000000" pitchFamily="2" charset="2"/>
              </a:rPr>
              <a:t>, </a:t>
            </a:r>
            <a:r>
              <a:rPr lang="en-US" sz="1100" err="1">
                <a:sym typeface="Wingdings" panose="05000000000000000000" pitchFamily="2" charset="2"/>
              </a:rPr>
              <a:t>jossa</a:t>
            </a:r>
            <a:r>
              <a:rPr lang="en-US" sz="1100">
                <a:sym typeface="Wingdings" panose="05000000000000000000" pitchFamily="2" charset="2"/>
              </a:rPr>
              <a:t> ICD10-koodit </a:t>
            </a:r>
            <a:r>
              <a:rPr lang="en-US" sz="1100" err="1">
                <a:sym typeface="Wingdings" panose="05000000000000000000" pitchFamily="2" charset="2"/>
              </a:rPr>
              <a:t>PFD:lle</a:t>
            </a:r>
            <a:endParaRPr lang="en-US" sz="1100">
              <a:sym typeface="Wingdings" panose="05000000000000000000" pitchFamily="2" charset="2"/>
            </a:endParaRPr>
          </a:p>
          <a:p>
            <a:pPr lvl="2"/>
            <a:r>
              <a:rPr lang="en-US" sz="1100" err="1">
                <a:sym typeface="Wingdings" panose="05000000000000000000" pitchFamily="2" charset="2"/>
              </a:rPr>
              <a:t>Vaikka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ei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diagnoosina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Suomessa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käytössä</a:t>
            </a:r>
            <a:r>
              <a:rPr lang="en-US" sz="1100">
                <a:sym typeface="Wingdings" panose="05000000000000000000" pitchFamily="2" charset="2"/>
              </a:rPr>
              <a:t>, </a:t>
            </a:r>
            <a:r>
              <a:rPr lang="en-US" sz="1100" err="1">
                <a:sym typeface="Wingdings" panose="05000000000000000000" pitchFamily="2" charset="2"/>
              </a:rPr>
              <a:t>toimii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syömisvaikeuden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arvioinnin</a:t>
            </a:r>
            <a:r>
              <a:rPr lang="en-US" sz="1100">
                <a:sym typeface="Wingdings" panose="05000000000000000000" pitchFamily="2" charset="2"/>
              </a:rPr>
              <a:t> ja </a:t>
            </a:r>
            <a:r>
              <a:rPr lang="en-US" sz="1100" err="1">
                <a:sym typeface="Wingdings" panose="05000000000000000000" pitchFamily="2" charset="2"/>
              </a:rPr>
              <a:t>hoidon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suunnittelun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välineenä</a:t>
            </a:r>
            <a:r>
              <a:rPr lang="en-US" sz="1100">
                <a:sym typeface="Wingdings" panose="05000000000000000000" pitchFamily="2" charset="2"/>
              </a:rPr>
              <a:t> </a:t>
            </a:r>
            <a:r>
              <a:rPr lang="en-US" sz="1100" err="1">
                <a:sym typeface="Wingdings" panose="05000000000000000000" pitchFamily="2" charset="2"/>
              </a:rPr>
              <a:t>hyvin</a:t>
            </a:r>
            <a:r>
              <a:rPr lang="en-US" sz="1100">
                <a:sym typeface="Wingdings" panose="05000000000000000000" pitchFamily="2" charset="2"/>
              </a:rPr>
              <a:t>!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Kuvan paikkamerkki 5" descr="Lapsi tuolissa syömisen jälkeen">
            <a:extLst>
              <a:ext uri="{FF2B5EF4-FFF2-40B4-BE49-F238E27FC236}">
                <a16:creationId xmlns:a16="http://schemas.microsoft.com/office/drawing/2014/main" id="{615EC407-D650-A3C0-721B-B8F3D7534A0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7" b="115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8617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FE0D71C-2F5B-9AA9-BBD3-46913DE5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130" y="333375"/>
            <a:ext cx="4464446" cy="923925"/>
          </a:xfrm>
        </p:spPr>
        <p:txBody>
          <a:bodyPr anchor="ctr">
            <a:normAutofit/>
          </a:bodyPr>
          <a:lstStyle/>
          <a:p>
            <a:r>
              <a:rPr lang="en-US"/>
              <a:t>Pediatric Feeding Disorder (PFD)</a:t>
            </a:r>
          </a:p>
        </p:txBody>
      </p:sp>
      <p:pic>
        <p:nvPicPr>
          <p:cNvPr id="8" name="Kuvan paikkamerkki 7" descr="Kuva, joka sisältää kohteen teksti, kuvakaappaus, Fontti, dokumentti&#10;&#10;Kuvaus luotu automaattisesti">
            <a:extLst>
              <a:ext uri="{FF2B5EF4-FFF2-40B4-BE49-F238E27FC236}">
                <a16:creationId xmlns:a16="http://schemas.microsoft.com/office/drawing/2014/main" id="{1BAEDD07-73B7-1D05-B5AA-E21EBA6CC6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r="11696" b="-2"/>
          <a:stretch>
            <a:fillRect/>
          </a:stretch>
        </p:blipFill>
        <p:spPr>
          <a:xfrm>
            <a:off x="20" y="4497"/>
            <a:ext cx="6853484" cy="6853504"/>
          </a:xfrm>
          <a:noFill/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CB900D32-C08B-FC00-321B-2EB324E11E5D}"/>
              </a:ext>
            </a:extLst>
          </p:cNvPr>
          <p:cNvSpPr/>
          <p:nvPr/>
        </p:nvSpPr>
        <p:spPr>
          <a:xfrm>
            <a:off x="7147452" y="1622323"/>
            <a:ext cx="4464445" cy="387390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Bef>
                <a:spcPts val="600"/>
              </a:spcBef>
            </a:pPr>
            <a:r>
              <a:rPr lang="en-US" sz="1400" err="1"/>
              <a:t>Heikentynyt</a:t>
            </a:r>
            <a:r>
              <a:rPr lang="en-US" sz="1400"/>
              <a:t> ja </a:t>
            </a:r>
            <a:r>
              <a:rPr lang="en-US" sz="1400" err="1"/>
              <a:t>ikäodotuksen</a:t>
            </a:r>
            <a:r>
              <a:rPr lang="en-US" sz="1400"/>
              <a:t> </a:t>
            </a:r>
            <a:r>
              <a:rPr lang="en-US" sz="1400" err="1"/>
              <a:t>mukaisesta</a:t>
            </a:r>
            <a:r>
              <a:rPr lang="en-US" sz="1400"/>
              <a:t> </a:t>
            </a:r>
            <a:r>
              <a:rPr lang="en-US" sz="1400" err="1"/>
              <a:t>toiminnasta</a:t>
            </a:r>
            <a:r>
              <a:rPr lang="en-US" sz="1400"/>
              <a:t> </a:t>
            </a:r>
            <a:r>
              <a:rPr lang="en-US" sz="1400" err="1"/>
              <a:t>poikkeava</a:t>
            </a:r>
            <a:r>
              <a:rPr lang="en-US" sz="1400"/>
              <a:t> </a:t>
            </a:r>
            <a:r>
              <a:rPr lang="en-US" sz="1400" err="1"/>
              <a:t>suun</a:t>
            </a:r>
            <a:r>
              <a:rPr lang="en-US" sz="1400"/>
              <a:t> </a:t>
            </a:r>
            <a:r>
              <a:rPr lang="en-US" sz="1400" err="1"/>
              <a:t>kautta</a:t>
            </a:r>
            <a:r>
              <a:rPr lang="en-US" sz="1400"/>
              <a:t> </a:t>
            </a:r>
            <a:r>
              <a:rPr lang="en-US" sz="1400" err="1"/>
              <a:t>syöminen</a:t>
            </a:r>
            <a:r>
              <a:rPr lang="en-US" sz="1400"/>
              <a:t>, </a:t>
            </a:r>
            <a:r>
              <a:rPr lang="en-US" sz="1400" err="1"/>
              <a:t>jonka</a:t>
            </a:r>
            <a:r>
              <a:rPr lang="en-US" sz="1400"/>
              <a:t> </a:t>
            </a:r>
            <a:r>
              <a:rPr lang="en-US" sz="1400" err="1"/>
              <a:t>taustalla</a:t>
            </a:r>
            <a:r>
              <a:rPr lang="en-US" sz="1400"/>
              <a:t> </a:t>
            </a:r>
            <a:r>
              <a:rPr lang="en-US" sz="1400" err="1"/>
              <a:t>vaikuttavat</a:t>
            </a:r>
            <a:r>
              <a:rPr lang="en-US" sz="1400"/>
              <a:t> </a:t>
            </a:r>
            <a:r>
              <a:rPr lang="en-US" sz="1400" err="1"/>
              <a:t>lääketieteelliset</a:t>
            </a:r>
            <a:r>
              <a:rPr lang="en-US" sz="1400"/>
              <a:t>, </a:t>
            </a:r>
            <a:r>
              <a:rPr lang="en-US" sz="1400" err="1"/>
              <a:t>ravitsemukselliset</a:t>
            </a:r>
            <a:r>
              <a:rPr lang="en-US" sz="1400"/>
              <a:t>, </a:t>
            </a:r>
            <a:r>
              <a:rPr lang="en-US" sz="1400" err="1"/>
              <a:t>syömistaidolliset</a:t>
            </a:r>
            <a:r>
              <a:rPr lang="en-US" sz="1400"/>
              <a:t> ja/tai </a:t>
            </a:r>
            <a:r>
              <a:rPr lang="en-US" sz="1400" err="1"/>
              <a:t>psykososiaaliset</a:t>
            </a:r>
            <a:r>
              <a:rPr lang="en-US" sz="1400"/>
              <a:t> </a:t>
            </a:r>
            <a:r>
              <a:rPr lang="en-US" sz="1400" err="1"/>
              <a:t>tekijät</a:t>
            </a:r>
            <a:r>
              <a:rPr lang="en-US" sz="1400"/>
              <a:t>.</a:t>
            </a:r>
            <a:br>
              <a:rPr lang="en-US" sz="1600" i="1"/>
            </a:br>
            <a:endParaRPr lang="en-US" sz="1600" i="1"/>
          </a:p>
          <a:p>
            <a:pPr lvl="1">
              <a:lnSpc>
                <a:spcPct val="90000"/>
              </a:lnSpc>
            </a:pPr>
            <a:r>
              <a:rPr lang="en-US" sz="1400" err="1"/>
              <a:t>Neljä</a:t>
            </a:r>
            <a:r>
              <a:rPr lang="en-US" sz="1400"/>
              <a:t> </a:t>
            </a:r>
            <a:r>
              <a:rPr lang="en-US" sz="1400" err="1"/>
              <a:t>tarkasteltavaa</a:t>
            </a:r>
            <a:r>
              <a:rPr lang="en-US" sz="1400"/>
              <a:t> </a:t>
            </a:r>
            <a:r>
              <a:rPr lang="en-US" sz="1400" err="1"/>
              <a:t>osa-aluetta</a:t>
            </a:r>
            <a:br>
              <a:rPr lang="en-US" sz="1400"/>
            </a:br>
            <a:endParaRPr lang="en-US" sz="1400"/>
          </a:p>
          <a:p>
            <a:pPr marL="1295550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1400" err="1"/>
              <a:t>Lääketieteellinen</a:t>
            </a:r>
            <a:endParaRPr lang="en-US" sz="1400"/>
          </a:p>
          <a:p>
            <a:pPr marL="1295550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1400" err="1"/>
              <a:t>Ravitsemuksellinen</a:t>
            </a:r>
            <a:endParaRPr lang="en-US" sz="1400"/>
          </a:p>
          <a:p>
            <a:pPr marL="1295550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1400"/>
              <a:t>Syömistaidollinen </a:t>
            </a:r>
          </a:p>
          <a:p>
            <a:pPr marL="1295550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1400" err="1"/>
              <a:t>Psykososiaalinen</a:t>
            </a:r>
            <a:endParaRPr lang="en-US" sz="1400"/>
          </a:p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9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84F04E3-A2D3-557A-55F8-BA303762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868710"/>
            <a:ext cx="5472113" cy="427310"/>
          </a:xfrm>
        </p:spPr>
        <p:txBody>
          <a:bodyPr/>
          <a:lstStyle/>
          <a:p>
            <a:pPr algn="ctr"/>
            <a:r>
              <a:rPr lang="fi-FI" sz="2400"/>
              <a:t>Lääketieteellinen oireisto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8B824C8-0CA3-C69B-E190-C44372D81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5" y="1644799"/>
            <a:ext cx="5472113" cy="1347093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br>
              <a:rPr lang="fi-FI" sz="1400"/>
            </a:br>
            <a:r>
              <a:rPr lang="fi-FI" sz="1400">
                <a:latin typeface="Bahnschrift SemiCondensed" panose="020B0502040204020203" pitchFamily="34" charset="0"/>
              </a:rPr>
              <a:t>Syöttämisen aikaiset sydän- ja hengityselimistön toimintahäiriöt</a:t>
            </a:r>
          </a:p>
          <a:p>
            <a:pPr marL="0" indent="0" algn="ctr">
              <a:buNone/>
            </a:pPr>
            <a:r>
              <a:rPr lang="fi-FI" sz="1400">
                <a:latin typeface="Bahnschrift SemiCondensed" panose="020B0502040204020203" pitchFamily="34" charset="0"/>
              </a:rPr>
              <a:t>Aspiraatio ja toistuvat aspiraatio-pneumoniat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6CE663D-1558-D2D7-1AFF-E72DFDADC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3" y="3221385"/>
            <a:ext cx="5472112" cy="427310"/>
          </a:xfrm>
        </p:spPr>
        <p:txBody>
          <a:bodyPr/>
          <a:lstStyle/>
          <a:p>
            <a:pPr algn="ctr"/>
            <a:r>
              <a:rPr lang="fi-FI" sz="2400"/>
              <a:t>Ravitsemuksellinen oireisto</a:t>
            </a:r>
          </a:p>
        </p:txBody>
      </p:sp>
      <p:sp>
        <p:nvSpPr>
          <p:cNvPr id="3" name="Tekstin paikkamerkki 7">
            <a:extLst>
              <a:ext uri="{FF2B5EF4-FFF2-40B4-BE49-F238E27FC236}">
                <a16:creationId xmlns:a16="http://schemas.microsoft.com/office/drawing/2014/main" id="{A82684CA-5E6B-581A-A8EC-3AD5905181F6}"/>
              </a:ext>
            </a:extLst>
          </p:cNvPr>
          <p:cNvSpPr txBox="1">
            <a:spLocks/>
          </p:cNvSpPr>
          <p:nvPr/>
        </p:nvSpPr>
        <p:spPr>
          <a:xfrm>
            <a:off x="464170" y="3225924"/>
            <a:ext cx="5472112" cy="39604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Inter SemiBold" panose="02000503000000020004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fi-FI" sz="16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400"/>
              <a:t>Psykososiaalinen oireisto</a:t>
            </a:r>
          </a:p>
        </p:txBody>
      </p:sp>
      <p:sp>
        <p:nvSpPr>
          <p:cNvPr id="4" name="Sisällön paikkamerkki 6">
            <a:extLst>
              <a:ext uri="{FF2B5EF4-FFF2-40B4-BE49-F238E27FC236}">
                <a16:creationId xmlns:a16="http://schemas.microsoft.com/office/drawing/2014/main" id="{580F87CA-31C2-D206-8CE3-1CC51CCE869A}"/>
              </a:ext>
            </a:extLst>
          </p:cNvPr>
          <p:cNvSpPr txBox="1">
            <a:spLocks/>
          </p:cNvSpPr>
          <p:nvPr/>
        </p:nvSpPr>
        <p:spPr>
          <a:xfrm>
            <a:off x="6242001" y="1649338"/>
            <a:ext cx="5472113" cy="13470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2pPr>
            <a:lvl3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4pPr>
            <a:lvl5pPr marL="90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fi-FI" sz="16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sz="1400"/>
            </a:br>
            <a:r>
              <a:rPr lang="en-US" sz="1400">
                <a:latin typeface="Bahnschrift SemiCondensed" panose="020B0502040204020203" pitchFamily="34" charset="0"/>
              </a:rPr>
              <a:t>Tarve </a:t>
            </a:r>
            <a:r>
              <a:rPr lang="en-US" sz="1400" err="1">
                <a:latin typeface="Bahnschrift SemiCondensed" panose="020B0502040204020203" pitchFamily="34" charset="0"/>
              </a:rPr>
              <a:t>ruoan</a:t>
            </a:r>
            <a:r>
              <a:rPr lang="en-US" sz="1400">
                <a:latin typeface="Bahnschrift SemiCondensed" panose="020B0502040204020203" pitchFamily="34" charset="0"/>
              </a:rPr>
              <a:t> tai </a:t>
            </a:r>
            <a:r>
              <a:rPr lang="en-US" sz="1400" err="1">
                <a:latin typeface="Bahnschrift SemiCondensed" panose="020B0502040204020203" pitchFamily="34" charset="0"/>
              </a:rPr>
              <a:t>juoman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koostumuksen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muokkaukselle</a:t>
            </a:r>
            <a:endParaRPr lang="en-US" sz="1400"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1400">
                <a:latin typeface="Bahnschrift SemiCondensed" panose="020B0502040204020203" pitchFamily="34" charset="0"/>
              </a:rPr>
              <a:t>Tarve </a:t>
            </a:r>
            <a:r>
              <a:rPr lang="en-US" sz="1400" err="1">
                <a:latin typeface="Bahnschrift SemiCondensed" panose="020B0502040204020203" pitchFamily="34" charset="0"/>
              </a:rPr>
              <a:t>syöttämisasentojen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muokkaukselle</a:t>
            </a:r>
            <a:endParaRPr lang="en-US" sz="1400"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1400">
                <a:latin typeface="Bahnschrift SemiCondensed" panose="020B0502040204020203" pitchFamily="34" charset="0"/>
              </a:rPr>
              <a:t>Tarve </a:t>
            </a:r>
            <a:r>
              <a:rPr lang="en-US" sz="1400" err="1">
                <a:latin typeface="Bahnschrift SemiCondensed" panose="020B0502040204020203" pitchFamily="34" charset="0"/>
              </a:rPr>
              <a:t>syöttämiskeinojen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muokkaukselle</a:t>
            </a:r>
            <a:endParaRPr lang="en-US" sz="1400">
              <a:latin typeface="Bahnschrift SemiCondensed" panose="020B0502040204020203" pitchFamily="34" charset="0"/>
            </a:endParaRPr>
          </a:p>
        </p:txBody>
      </p:sp>
      <p:sp>
        <p:nvSpPr>
          <p:cNvPr id="11" name="Sisällön paikkamerkki 8">
            <a:extLst>
              <a:ext uri="{FF2B5EF4-FFF2-40B4-BE49-F238E27FC236}">
                <a16:creationId xmlns:a16="http://schemas.microsoft.com/office/drawing/2014/main" id="{1878FCF6-324E-B27C-26A7-D64DE793BC37}"/>
              </a:ext>
            </a:extLst>
          </p:cNvPr>
          <p:cNvSpPr txBox="1">
            <a:spLocks/>
          </p:cNvSpPr>
          <p:nvPr/>
        </p:nvSpPr>
        <p:spPr>
          <a:xfrm>
            <a:off x="496441" y="3859138"/>
            <a:ext cx="5472112" cy="177966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2pPr>
            <a:lvl3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4pPr>
            <a:lvl5pPr marL="90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fi-FI" sz="16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sz="1400"/>
            </a:br>
            <a:r>
              <a:rPr lang="en-US" sz="1400" err="1">
                <a:latin typeface="Bahnschrift SemiCondensed" panose="020B0502040204020203" pitchFamily="34" charset="0"/>
              </a:rPr>
              <a:t>Aktiivinen</a:t>
            </a:r>
            <a:r>
              <a:rPr lang="en-US" sz="1400">
                <a:latin typeface="Bahnschrift SemiCondensed" panose="020B0502040204020203" pitchFamily="34" charset="0"/>
              </a:rPr>
              <a:t>/</a:t>
            </a:r>
            <a:r>
              <a:rPr lang="en-US" sz="1400" err="1">
                <a:latin typeface="Bahnschrift SemiCondensed" panose="020B0502040204020203" pitchFamily="34" charset="0"/>
              </a:rPr>
              <a:t>passiivinen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välttämiskäyttäyminen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syöttämisen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aikana</a:t>
            </a:r>
            <a:endParaRPr lang="en-US" sz="1400"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1400" err="1">
                <a:latin typeface="Bahnschrift SemiCondensed" panose="020B0502040204020203" pitchFamily="34" charset="0"/>
              </a:rPr>
              <a:t>Syöttämisen</a:t>
            </a:r>
            <a:r>
              <a:rPr lang="en-US" sz="1400">
                <a:latin typeface="Bahnschrift SemiCondensed" panose="020B0502040204020203" pitchFamily="34" charset="0"/>
              </a:rPr>
              <a:t> ja/tai </a:t>
            </a:r>
            <a:r>
              <a:rPr lang="en-US" sz="1400" err="1">
                <a:latin typeface="Bahnschrift SemiCondensed" panose="020B0502040204020203" pitchFamily="34" charset="0"/>
              </a:rPr>
              <a:t>ravitsemuksen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riittämätön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hoitaminen</a:t>
            </a:r>
            <a:endParaRPr lang="en-US" sz="1400"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1400" err="1">
                <a:latin typeface="Bahnschrift SemiCondensed" panose="020B0502040204020203" pitchFamily="34" charset="0"/>
              </a:rPr>
              <a:t>Syöttämistilanteisiin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liittyvän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sosiaalisen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toiminnan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häiriintyminen</a:t>
            </a:r>
            <a:endParaRPr lang="en-US" sz="1400"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1400" err="1">
                <a:latin typeface="Bahnschrift SemiCondensed" panose="020B0502040204020203" pitchFamily="34" charset="0"/>
              </a:rPr>
              <a:t>Hoivaajan</a:t>
            </a:r>
            <a:r>
              <a:rPr lang="en-US" sz="1400">
                <a:latin typeface="Bahnschrift SemiCondensed" panose="020B0502040204020203" pitchFamily="34" charset="0"/>
              </a:rPr>
              <a:t> ja </a:t>
            </a:r>
            <a:r>
              <a:rPr lang="en-US" sz="1400" err="1">
                <a:latin typeface="Bahnschrift SemiCondensed" panose="020B0502040204020203" pitchFamily="34" charset="0"/>
              </a:rPr>
              <a:t>lapsen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välisen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vuorovaikutussuhteen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häiriintyminen</a:t>
            </a:r>
            <a:endParaRPr lang="en-US" sz="1400">
              <a:latin typeface="Bahnschrift SemiCondensed" panose="020B0502040204020203" pitchFamily="34" charset="0"/>
            </a:endParaRPr>
          </a:p>
        </p:txBody>
      </p:sp>
      <p:sp>
        <p:nvSpPr>
          <p:cNvPr id="12" name="Tekstin paikkamerkki 5">
            <a:extLst>
              <a:ext uri="{FF2B5EF4-FFF2-40B4-BE49-F238E27FC236}">
                <a16:creationId xmlns:a16="http://schemas.microsoft.com/office/drawing/2014/main" id="{563C5F4B-C35A-76B6-392A-78D2B2C4F817}"/>
              </a:ext>
            </a:extLst>
          </p:cNvPr>
          <p:cNvSpPr txBox="1">
            <a:spLocks/>
          </p:cNvSpPr>
          <p:nvPr/>
        </p:nvSpPr>
        <p:spPr>
          <a:xfrm>
            <a:off x="6251526" y="854814"/>
            <a:ext cx="5472113" cy="42731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Inter SemiBold" panose="02000503000000020004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fi-FI" sz="1600" b="1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400"/>
              <a:t>Syömistaidollinen oireisto</a:t>
            </a:r>
          </a:p>
        </p:txBody>
      </p:sp>
      <p:sp>
        <p:nvSpPr>
          <p:cNvPr id="15" name="Sisällön paikkamerkki 8">
            <a:extLst>
              <a:ext uri="{FF2B5EF4-FFF2-40B4-BE49-F238E27FC236}">
                <a16:creationId xmlns:a16="http://schemas.microsoft.com/office/drawing/2014/main" id="{A92FDB5C-40F9-FAC0-B04C-C4B770A64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3" y="3859138"/>
            <a:ext cx="5472112" cy="1798712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br>
              <a:rPr lang="en-US" sz="1400"/>
            </a:br>
            <a:r>
              <a:rPr lang="en-US" sz="1400" err="1">
                <a:latin typeface="Bahnschrift SemiCondensed" panose="020B0502040204020203" pitchFamily="34" charset="0"/>
              </a:rPr>
              <a:t>Aliravitsemus</a:t>
            </a:r>
            <a:endParaRPr lang="en-US" sz="1400"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1400" err="1">
                <a:latin typeface="Bahnschrift SemiCondensed" panose="020B0502040204020203" pitchFamily="34" charset="0"/>
              </a:rPr>
              <a:t>Ravitsemuksen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korostunut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yksipuolisuus</a:t>
            </a:r>
            <a:endParaRPr lang="en-US" sz="1400">
              <a:latin typeface="Bahnschrif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en-US" sz="1400" err="1">
                <a:latin typeface="Bahnschrift SemiCondensed" panose="020B0502040204020203" pitchFamily="34" charset="0"/>
              </a:rPr>
              <a:t>Lisäravinteiden</a:t>
            </a:r>
            <a:r>
              <a:rPr lang="en-US" sz="1400">
                <a:latin typeface="Bahnschrift SemiCondensed" panose="020B0502040204020203" pitchFamily="34" charset="0"/>
              </a:rPr>
              <a:t> (</a:t>
            </a:r>
            <a:r>
              <a:rPr lang="en-US" sz="1400" err="1">
                <a:latin typeface="Bahnschrift SemiCondensed" panose="020B0502040204020203" pitchFamily="34" charset="0"/>
              </a:rPr>
              <a:t>p.o</a:t>
            </a:r>
            <a:r>
              <a:rPr lang="en-US" sz="1400">
                <a:latin typeface="Bahnschrift SemiCondensed" panose="020B0502040204020203" pitchFamily="34" charset="0"/>
              </a:rPr>
              <a:t>) tai </a:t>
            </a:r>
            <a:r>
              <a:rPr lang="en-US" sz="1400" err="1">
                <a:latin typeface="Bahnschrift SemiCondensed" panose="020B0502040204020203" pitchFamily="34" charset="0"/>
              </a:rPr>
              <a:t>enteraalisen</a:t>
            </a:r>
            <a:r>
              <a:rPr lang="en-US" sz="1400">
                <a:latin typeface="Bahnschrift SemiCondensed" panose="020B0502040204020203" pitchFamily="34" charset="0"/>
              </a:rPr>
              <a:t> (</a:t>
            </a:r>
            <a:r>
              <a:rPr lang="en-US" sz="1400" err="1">
                <a:latin typeface="Bahnschrift SemiCondensed" panose="020B0502040204020203" pitchFamily="34" charset="0"/>
              </a:rPr>
              <a:t>nml</a:t>
            </a:r>
            <a:r>
              <a:rPr lang="en-US" sz="1400">
                <a:latin typeface="Bahnschrift SemiCondensed" panose="020B0502040204020203" pitchFamily="34" charset="0"/>
              </a:rPr>
              <a:t>, PEG) </a:t>
            </a:r>
            <a:r>
              <a:rPr lang="en-US" sz="1400" err="1">
                <a:latin typeface="Bahnschrift SemiCondensed" panose="020B0502040204020203" pitchFamily="34" charset="0"/>
              </a:rPr>
              <a:t>ravitsemuksen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tarve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br>
              <a:rPr lang="en-US" sz="1400">
                <a:latin typeface="Bahnschrift SemiCondensed" panose="020B0502040204020203" pitchFamily="34" charset="0"/>
              </a:rPr>
            </a:br>
            <a:r>
              <a:rPr lang="en-US" sz="1400" err="1">
                <a:latin typeface="Bahnschrift SemiCondensed" panose="020B0502040204020203" pitchFamily="34" charset="0"/>
              </a:rPr>
              <a:t>riittävään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ravitsemus</a:t>
            </a:r>
            <a:r>
              <a:rPr lang="en-US" sz="1400">
                <a:latin typeface="Bahnschrift SemiCondensed" panose="020B0502040204020203" pitchFamily="34" charset="0"/>
              </a:rPr>
              <a:t>- tai </a:t>
            </a:r>
            <a:r>
              <a:rPr lang="en-US" sz="1400" err="1">
                <a:latin typeface="Bahnschrift SemiCondensed" panose="020B0502040204020203" pitchFamily="34" charset="0"/>
              </a:rPr>
              <a:t>nesteytystilan</a:t>
            </a:r>
            <a:r>
              <a:rPr lang="en-US" sz="1400">
                <a:latin typeface="Bahnschrift SemiCondensed" panose="020B0502040204020203" pitchFamily="34" charset="0"/>
              </a:rPr>
              <a:t> </a:t>
            </a:r>
            <a:r>
              <a:rPr lang="en-US" sz="1400" err="1">
                <a:latin typeface="Bahnschrift SemiCondensed" panose="020B0502040204020203" pitchFamily="34" charset="0"/>
              </a:rPr>
              <a:t>ylläpitämiseksi</a:t>
            </a:r>
            <a:endParaRPr lang="en-US" sz="1400">
              <a:latin typeface="Bahnschrift SemiCondensed" panose="020B0502040204020203" pitchFamily="34" charset="0"/>
            </a:endParaRP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98ADC81E-F780-DA34-3EA5-AB1F4562C72D}"/>
              </a:ext>
            </a:extLst>
          </p:cNvPr>
          <p:cNvSpPr/>
          <p:nvPr/>
        </p:nvSpPr>
        <p:spPr>
          <a:xfrm>
            <a:off x="5535561" y="2991892"/>
            <a:ext cx="1189704" cy="8672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PFD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222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65E981-8294-36E2-4B17-069E837E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/>
              <a:t>Syömispulmien varhainen tunnistaminen terveydenhuollossa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863D177-5DFE-99D0-5E68-8FB59E1892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1600" err="1"/>
              <a:t>Pirhassa</a:t>
            </a:r>
            <a:r>
              <a:rPr lang="fi-FI" sz="1600"/>
              <a:t> työn alla PFD-seulan hyödyntäminen neuvoloissa</a:t>
            </a:r>
          </a:p>
          <a:p>
            <a:pPr marL="514350" indent="-514350">
              <a:buAutoNum type="arabicPeriod"/>
            </a:pPr>
            <a:r>
              <a:rPr lang="fi-FI" sz="1600"/>
              <a:t>Tiedätkö milloin lapsesi on nälkäinen?</a:t>
            </a:r>
          </a:p>
          <a:p>
            <a:pPr marL="514350" indent="-514350">
              <a:buAutoNum type="arabicPeriod"/>
            </a:pPr>
            <a:r>
              <a:rPr lang="fi-FI" sz="1600"/>
              <a:t>Syökö lapsesi mielestäsi riittävästi?</a:t>
            </a:r>
          </a:p>
          <a:p>
            <a:pPr marL="514350" indent="-514350">
              <a:buAutoNum type="arabicPeriod"/>
            </a:pPr>
            <a:r>
              <a:rPr lang="fi-FI" sz="1600"/>
              <a:t>Miten kauan syöttötilanteet kestävät?</a:t>
            </a:r>
          </a:p>
          <a:p>
            <a:pPr marL="514350" indent="-514350">
              <a:buAutoNum type="arabicPeriod"/>
            </a:pPr>
            <a:r>
              <a:rPr lang="fi-FI" sz="1600"/>
              <a:t>Tarvitseeko sinun käyttää jonkinlaisia erityisiä keinoja, jotta lapsesi syö?</a:t>
            </a:r>
          </a:p>
          <a:p>
            <a:pPr marL="514350" indent="-514350">
              <a:buAutoNum type="arabicPeriod"/>
            </a:pPr>
            <a:r>
              <a:rPr lang="fi-FI" sz="1600"/>
              <a:t>Tiedätkö milloin lapsesi on syönyt riittävästi?</a:t>
            </a:r>
          </a:p>
          <a:p>
            <a:pPr marL="514350" indent="-514350">
              <a:buAutoNum type="arabicPeriod"/>
            </a:pPr>
            <a:r>
              <a:rPr lang="fi-FI" sz="1600"/>
              <a:t>Oletko huolissasi lapsesi syöttämisestä yllä oleviin kysymyksiin liittyen?</a:t>
            </a:r>
          </a:p>
          <a:p>
            <a:pPr marL="0" indent="0">
              <a:buNone/>
            </a:pPr>
            <a:r>
              <a:rPr lang="fi-FI" sz="1600" err="1"/>
              <a:t>Huoltaherättävät</a:t>
            </a:r>
            <a:r>
              <a:rPr lang="fi-FI" sz="1600"/>
              <a:t> (</a:t>
            </a:r>
            <a:r>
              <a:rPr lang="fi-FI" sz="1600" err="1"/>
              <a:t>red</a:t>
            </a:r>
            <a:r>
              <a:rPr lang="fi-FI" sz="1600"/>
              <a:t> </a:t>
            </a:r>
            <a:r>
              <a:rPr lang="fi-FI" sz="1600" err="1"/>
              <a:t>flag</a:t>
            </a:r>
            <a:r>
              <a:rPr lang="fi-FI" sz="1600"/>
              <a:t>) vastaukset on merkitty oranssilla, mikäli niitä tulee 2 tai enemmän, tulisi tilanne kartoittaa</a:t>
            </a:r>
          </a:p>
          <a:p>
            <a:pPr marL="514350" indent="-514350">
              <a:buAutoNum type="arabicPeriod"/>
            </a:pPr>
            <a:endParaRPr lang="fi-FI"/>
          </a:p>
        </p:txBody>
      </p:sp>
      <p:pic>
        <p:nvPicPr>
          <p:cNvPr id="7" name="Sisällön paikkamerkki 6" descr="Kuva, joka sisältää kohteen teksti, kuvakaappaus, Fontti, numero">
            <a:extLst>
              <a:ext uri="{FF2B5EF4-FFF2-40B4-BE49-F238E27FC236}">
                <a16:creationId xmlns:a16="http://schemas.microsoft.com/office/drawing/2014/main" id="{BC5EEB3F-3598-95CB-8016-D251FE92101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639453"/>
            <a:ext cx="5448545" cy="3024336"/>
          </a:xfrm>
        </p:spPr>
      </p:pic>
    </p:spTree>
    <p:extLst>
      <p:ext uri="{BB962C8B-B14F-4D97-AF65-F5344CB8AC3E}">
        <p14:creationId xmlns:p14="http://schemas.microsoft.com/office/powerpoint/2010/main" val="188854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338C0-5EDF-2E64-4E51-D54367D79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4270D91-B4D8-C65E-271A-3EDB4F43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00" y="179114"/>
            <a:ext cx="11793810" cy="935039"/>
          </a:xfrm>
        </p:spPr>
        <p:txBody>
          <a:bodyPr/>
          <a:lstStyle/>
          <a:p>
            <a:pPr algn="ctr"/>
            <a:r>
              <a:rPr lang="fi-FI"/>
              <a:t>Sekä arvio että ohjaus alkavat kuuntelemalla ja kohtaamalla</a:t>
            </a:r>
            <a:endParaRPr lang="fi-FI">
              <a:cs typeface="Arial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4C4DE71D-333A-257E-58EE-5BEB1E313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750" y="1436895"/>
            <a:ext cx="5462588" cy="3538725"/>
          </a:xfrm>
          <a:solidFill>
            <a:srgbClr val="E3D0E0"/>
          </a:solidFill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fi-FI" sz="2400" b="1">
                <a:solidFill>
                  <a:srgbClr val="10285E"/>
                </a:solidFill>
                <a:cs typeface="Arial"/>
              </a:rPr>
              <a:t>Aktiivinen kuuntelu ja dialogisuus</a:t>
            </a:r>
            <a:endParaRPr lang="fi-FI" sz="1600">
              <a:cs typeface="Arial"/>
            </a:endParaRPr>
          </a:p>
          <a:p>
            <a:pPr marL="215900" indent="-215900"/>
            <a:r>
              <a:rPr lang="fi-FI" sz="1600">
                <a:cs typeface="Arial"/>
              </a:rPr>
              <a:t>Haastattelu voi olla vapaampi keskustelu, jossa painottuu vanhemman kokemus ja havainnoit syömistilanteista</a:t>
            </a:r>
            <a:endParaRPr lang="fi-FI"/>
          </a:p>
          <a:p>
            <a:pPr marL="215900" indent="-215900"/>
            <a:r>
              <a:rPr lang="fi-FI" sz="1600">
                <a:cs typeface="Arial"/>
              </a:rPr>
              <a:t>Tarkentavat kysymykset tai valmiit kyselykaavakkeet voivat tarvittaessa täydentää keskustelua</a:t>
            </a:r>
          </a:p>
          <a:p>
            <a:pPr marL="215900" indent="-215900"/>
            <a:r>
              <a:rPr lang="fi-FI" sz="1600">
                <a:cs typeface="Arial"/>
              </a:rPr>
              <a:t>Rakennetaan terapiasuhdetta ja luottamusta</a:t>
            </a:r>
          </a:p>
          <a:p>
            <a:pPr marL="215900" indent="-215900"/>
            <a:r>
              <a:rPr lang="en-US" sz="1600" err="1">
                <a:cs typeface="Arial"/>
              </a:rPr>
              <a:t>Keskustelussa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vanhemmuus</a:t>
            </a:r>
            <a:r>
              <a:rPr lang="en-US" sz="1600">
                <a:cs typeface="Arial"/>
              </a:rPr>
              <a:t> ja </a:t>
            </a:r>
            <a:r>
              <a:rPr lang="en-US" sz="1600" err="1">
                <a:cs typeface="Arial"/>
              </a:rPr>
              <a:t>asiantuntijuus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vuorottelevat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tasavertaisesti</a:t>
            </a:r>
            <a:r>
              <a:rPr lang="en-US" sz="1600">
                <a:cs typeface="Arial"/>
              </a:rPr>
              <a:t> ja </a:t>
            </a:r>
            <a:r>
              <a:rPr lang="en-US" sz="1600" err="1">
                <a:cs typeface="Arial"/>
              </a:rPr>
              <a:t>yhdessä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mietitään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yksilö</a:t>
            </a:r>
            <a:r>
              <a:rPr lang="en-US" sz="1600">
                <a:cs typeface="Arial"/>
              </a:rPr>
              <a:t>- ja </a:t>
            </a:r>
            <a:r>
              <a:rPr lang="en-US" sz="1600" err="1">
                <a:cs typeface="Arial"/>
              </a:rPr>
              <a:t>perhekohtaisesti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millaisin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askelin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voimme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lähteä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tukemaan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syömisen</a:t>
            </a:r>
            <a:r>
              <a:rPr lang="en-US" sz="1600">
                <a:cs typeface="Arial"/>
              </a:rPr>
              <a:t>/</a:t>
            </a:r>
            <a:r>
              <a:rPr lang="en-US" sz="1600" err="1">
                <a:cs typeface="Arial"/>
              </a:rPr>
              <a:t>syöttämisen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sujuvuutta</a:t>
            </a:r>
            <a:r>
              <a:rPr lang="en-US" sz="1600">
                <a:cs typeface="Arial"/>
              </a:rPr>
              <a:t> ja </a:t>
            </a:r>
            <a:r>
              <a:rPr lang="en-US" sz="1600" err="1">
                <a:cs typeface="Arial"/>
              </a:rPr>
              <a:t>nautinnollisuutta</a:t>
            </a:r>
            <a:endParaRPr lang="fi-FI" sz="1600" err="1">
              <a:cs typeface="Arial"/>
            </a:endParaRPr>
          </a:p>
        </p:txBody>
      </p:sp>
      <p:sp>
        <p:nvSpPr>
          <p:cNvPr id="11" name="Sisällön paikkamerkki 6">
            <a:extLst>
              <a:ext uri="{FF2B5EF4-FFF2-40B4-BE49-F238E27FC236}">
                <a16:creationId xmlns:a16="http://schemas.microsoft.com/office/drawing/2014/main" id="{D32E6C86-7206-D507-B9BA-5C303E72844B}"/>
              </a:ext>
            </a:extLst>
          </p:cNvPr>
          <p:cNvSpPr txBox="1">
            <a:spLocks/>
          </p:cNvSpPr>
          <p:nvPr/>
        </p:nvSpPr>
        <p:spPr>
          <a:xfrm>
            <a:off x="6327370" y="4123847"/>
            <a:ext cx="5462588" cy="2033775"/>
          </a:xfrm>
          <a:prstGeom prst="rect">
            <a:avLst/>
          </a:prstGeom>
          <a:solidFill>
            <a:srgbClr val="FFDEE6"/>
          </a:solidFill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2pPr>
            <a:lvl3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4pPr>
            <a:lvl5pPr marL="90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fi-FI" sz="16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b="1">
                <a:solidFill>
                  <a:srgbClr val="10285E"/>
                </a:solidFill>
                <a:cs typeface="Arial" panose="020B0604020202020204"/>
              </a:rPr>
              <a:t>Minäpystyvyyden vahvistaminen</a:t>
            </a:r>
            <a:endParaRPr lang="en-US" sz="2400">
              <a:cs typeface="Arial" panose="020B0604020202020204"/>
            </a:endParaRPr>
          </a:p>
          <a:p>
            <a:pPr marL="215900" indent="-215900"/>
            <a:r>
              <a:rPr lang="en-US" sz="1600" err="1">
                <a:cs typeface="Arial" panose="020B0604020202020204"/>
              </a:rPr>
              <a:t>Vanhemman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merkitys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syömistaitojen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edistämisessä</a:t>
            </a:r>
            <a:r>
              <a:rPr lang="en-US" sz="1600">
                <a:cs typeface="Arial" panose="020B0604020202020204"/>
              </a:rPr>
              <a:t> ja </a:t>
            </a:r>
            <a:r>
              <a:rPr lang="en-US" sz="1600" err="1">
                <a:cs typeface="Arial" panose="020B0604020202020204"/>
              </a:rPr>
              <a:t>yhteisessa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syömiskokemuksessa</a:t>
            </a:r>
            <a:endParaRPr lang="en-US" sz="1600">
              <a:cs typeface="Arial" panose="020B0604020202020204"/>
            </a:endParaRPr>
          </a:p>
          <a:p>
            <a:pPr marL="215900" indent="-215900"/>
            <a:r>
              <a:rPr lang="en-US" sz="1600" err="1">
                <a:cs typeface="Arial" panose="020B0604020202020204"/>
              </a:rPr>
              <a:t>Peloista</a:t>
            </a:r>
            <a:r>
              <a:rPr lang="en-US" sz="1600">
                <a:cs typeface="Arial" panose="020B0604020202020204"/>
              </a:rPr>
              <a:t>, </a:t>
            </a:r>
            <a:r>
              <a:rPr lang="en-US" sz="1600" err="1">
                <a:cs typeface="Arial" panose="020B0604020202020204"/>
              </a:rPr>
              <a:t>huolista</a:t>
            </a:r>
            <a:r>
              <a:rPr lang="en-US" sz="1600">
                <a:cs typeface="Arial" panose="020B0604020202020204"/>
              </a:rPr>
              <a:t> ja </a:t>
            </a:r>
            <a:r>
              <a:rPr lang="en-US" sz="1600" err="1">
                <a:cs typeface="Arial" panose="020B0604020202020204"/>
              </a:rPr>
              <a:t>itsesyytöksistä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kohti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itsemyötätuntoa</a:t>
            </a:r>
            <a:r>
              <a:rPr lang="en-US" sz="1600">
                <a:cs typeface="Arial" panose="020B0604020202020204"/>
              </a:rPr>
              <a:t>, </a:t>
            </a:r>
            <a:r>
              <a:rPr lang="en-US" sz="1600" err="1">
                <a:cs typeface="Arial" panose="020B0604020202020204"/>
              </a:rPr>
              <a:t>ymmärrystä</a:t>
            </a:r>
            <a:r>
              <a:rPr lang="en-US" sz="1600">
                <a:cs typeface="Arial" panose="020B0604020202020204"/>
              </a:rPr>
              <a:t> ja </a:t>
            </a:r>
            <a:r>
              <a:rPr lang="en-US" sz="1600" err="1">
                <a:cs typeface="Arial" panose="020B0604020202020204"/>
              </a:rPr>
              <a:t>onnistumisen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kokemuksia</a:t>
            </a:r>
            <a:endParaRPr lang="en-US" sz="1600">
              <a:cs typeface="Arial" panose="020B0604020202020204"/>
            </a:endParaRPr>
          </a:p>
          <a:p>
            <a:pPr marL="215900" indent="-215900"/>
            <a:r>
              <a:rPr lang="en-US" sz="1600">
                <a:cs typeface="Arial" panose="020B0604020202020204"/>
              </a:rPr>
              <a:t>Se </a:t>
            </a:r>
            <a:r>
              <a:rPr lang="en-US" sz="1600" err="1">
                <a:cs typeface="Arial" panose="020B0604020202020204"/>
              </a:rPr>
              <a:t>mihin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huomio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kohdistuu</a:t>
            </a:r>
            <a:r>
              <a:rPr lang="en-US" sz="1600">
                <a:cs typeface="Arial" panose="020B0604020202020204"/>
              </a:rPr>
              <a:t>, se </a:t>
            </a:r>
            <a:r>
              <a:rPr lang="en-US" sz="1600" err="1">
                <a:cs typeface="Arial" panose="020B0604020202020204"/>
              </a:rPr>
              <a:t>vahvistuu</a:t>
            </a:r>
            <a:endParaRPr lang="en-US" sz="1600">
              <a:cs typeface="Arial" panose="020B0604020202020204"/>
            </a:endParaRPr>
          </a:p>
          <a:p>
            <a:pPr marL="215900" indent="-215900"/>
            <a:endParaRPr lang="en-US" sz="1600">
              <a:cs typeface="Arial" panose="020B0604020202020204"/>
            </a:endParaRPr>
          </a:p>
        </p:txBody>
      </p:sp>
      <p:sp>
        <p:nvSpPr>
          <p:cNvPr id="12" name="Sisällön paikkamerkki 6">
            <a:extLst>
              <a:ext uri="{FF2B5EF4-FFF2-40B4-BE49-F238E27FC236}">
                <a16:creationId xmlns:a16="http://schemas.microsoft.com/office/drawing/2014/main" id="{7A7360D0-A9EE-8DF9-A09B-080F0EEEBAE4}"/>
              </a:ext>
            </a:extLst>
          </p:cNvPr>
          <p:cNvSpPr txBox="1">
            <a:spLocks/>
          </p:cNvSpPr>
          <p:nvPr/>
        </p:nvSpPr>
        <p:spPr>
          <a:xfrm>
            <a:off x="6330023" y="1437796"/>
            <a:ext cx="5481638" cy="23385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2pPr>
            <a:lvl3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4pPr>
            <a:lvl5pPr marL="90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fi-FI" sz="1600" kern="1200">
                <a:solidFill>
                  <a:schemeClr val="tx1"/>
                </a:solidFill>
                <a:latin typeface="+mn-lt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b="1">
                <a:solidFill>
                  <a:srgbClr val="10285E"/>
                </a:solidFill>
                <a:cs typeface="Arial" panose="020B0604020202020204"/>
              </a:rPr>
              <a:t>Tiedon ja tuen tarjoaminen</a:t>
            </a:r>
            <a:endParaRPr lang="en-US" sz="1600">
              <a:cs typeface="Arial" panose="020B0604020202020204"/>
            </a:endParaRPr>
          </a:p>
          <a:p>
            <a:pPr marL="215900" indent="-215900"/>
            <a:r>
              <a:rPr lang="en-US" sz="1600" err="1">
                <a:cs typeface="Arial" panose="020B0604020202020204"/>
              </a:rPr>
              <a:t>Annetaan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ilmiölle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nimiä</a:t>
            </a:r>
            <a:endParaRPr lang="en-US" sz="1600">
              <a:cs typeface="Arial" panose="020B0604020202020204"/>
            </a:endParaRPr>
          </a:p>
          <a:p>
            <a:pPr marL="215900" indent="-215900"/>
            <a:r>
              <a:rPr lang="en-US" sz="1600" err="1">
                <a:cs typeface="Arial" panose="020B0604020202020204"/>
              </a:rPr>
              <a:t>Kootaan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yhteen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havaintoja</a:t>
            </a:r>
            <a:r>
              <a:rPr lang="en-US" sz="1600">
                <a:cs typeface="Arial" panose="020B0604020202020204"/>
              </a:rPr>
              <a:t>, </a:t>
            </a:r>
            <a:r>
              <a:rPr lang="en-US" sz="1600" err="1">
                <a:cs typeface="Arial" panose="020B0604020202020204"/>
              </a:rPr>
              <a:t>sanoitetaan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mitä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hyvää</a:t>
            </a:r>
            <a:r>
              <a:rPr lang="en-US" sz="1600">
                <a:cs typeface="Arial" panose="020B0604020202020204"/>
              </a:rPr>
              <a:t> jo on</a:t>
            </a:r>
          </a:p>
          <a:p>
            <a:pPr marL="215900" indent="-215900"/>
            <a:r>
              <a:rPr lang="en-US" sz="1600" err="1">
                <a:cs typeface="Arial" panose="020B0604020202020204"/>
              </a:rPr>
              <a:t>Normalisointi</a:t>
            </a:r>
            <a:r>
              <a:rPr lang="en-US" sz="1600">
                <a:cs typeface="Arial" panose="020B0604020202020204"/>
              </a:rPr>
              <a:t>, </a:t>
            </a:r>
            <a:r>
              <a:rPr lang="en-US" sz="1600" err="1">
                <a:cs typeface="Arial" panose="020B0604020202020204"/>
              </a:rPr>
              <a:t>vertaistuki</a:t>
            </a:r>
            <a:endParaRPr lang="en-US" sz="1600">
              <a:cs typeface="Arial" panose="020B0604020202020204"/>
            </a:endParaRPr>
          </a:p>
          <a:p>
            <a:pPr marL="215900" indent="-215900"/>
            <a:r>
              <a:rPr lang="en-US" sz="1600" err="1">
                <a:cs typeface="Arial" panose="020B0604020202020204"/>
              </a:rPr>
              <a:t>Kerrotaan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puheterapian</a:t>
            </a:r>
            <a:r>
              <a:rPr lang="en-US" sz="1600">
                <a:cs typeface="Arial" panose="020B0604020202020204"/>
              </a:rPr>
              <a:t> ja </a:t>
            </a:r>
            <a:r>
              <a:rPr lang="en-US" sz="1600" err="1">
                <a:cs typeface="Arial" panose="020B0604020202020204"/>
              </a:rPr>
              <a:t>moniammatillisen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yhteistyön</a:t>
            </a:r>
            <a:r>
              <a:rPr lang="en-US" sz="1600">
                <a:cs typeface="Arial" panose="020B0604020202020204"/>
              </a:rPr>
              <a:t> </a:t>
            </a:r>
            <a:r>
              <a:rPr lang="en-US" sz="1600" err="1">
                <a:cs typeface="Arial" panose="020B0604020202020204"/>
              </a:rPr>
              <a:t>mahdollisuuksista</a:t>
            </a:r>
            <a:endParaRPr lang="en-US" sz="1600">
              <a:cs typeface="Arial" panose="020B0604020202020204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6B893C08-376F-70FF-F70C-1EB23BC226C8}"/>
              </a:ext>
            </a:extLst>
          </p:cNvPr>
          <p:cNvSpPr/>
          <p:nvPr/>
        </p:nvSpPr>
        <p:spPr>
          <a:xfrm>
            <a:off x="3820542" y="4602667"/>
            <a:ext cx="2499847" cy="1906532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E1A97-AFEB-CF95-F2EE-60FEF03B308E}"/>
              </a:ext>
            </a:extLst>
          </p:cNvPr>
          <p:cNvSpPr txBox="1"/>
          <p:nvPr/>
        </p:nvSpPr>
        <p:spPr>
          <a:xfrm>
            <a:off x="3911596" y="5233823"/>
            <a:ext cx="23082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cs typeface="Arial"/>
              </a:rPr>
              <a:t>Moniammatillinen</a:t>
            </a:r>
            <a:r>
              <a:rPr lang="en-US" b="1">
                <a:solidFill>
                  <a:schemeClr val="bg1"/>
                </a:solidFill>
                <a:cs typeface="Arial"/>
              </a:rPr>
              <a:t> </a:t>
            </a:r>
            <a:r>
              <a:rPr lang="en-US" b="1" err="1">
                <a:solidFill>
                  <a:schemeClr val="bg1"/>
                </a:solidFill>
                <a:cs typeface="Arial"/>
              </a:rPr>
              <a:t>yhteistyö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63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8451EC-04E4-73A4-6D3D-AF33C6426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" b="4105"/>
          <a:stretch>
            <a:fillRect/>
          </a:stretch>
        </p:blipFill>
        <p:spPr>
          <a:xfrm>
            <a:off x="452332" y="1"/>
            <a:ext cx="11287353" cy="686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4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CC62-FDC0-2BE6-B97E-CAB15CE7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33375"/>
            <a:ext cx="5472113" cy="923925"/>
          </a:xfrm>
        </p:spPr>
        <p:txBody>
          <a:bodyPr anchor="ctr">
            <a:normAutofit/>
          </a:bodyPr>
          <a:lstStyle/>
          <a:p>
            <a:pPr algn="ctr"/>
            <a:r>
              <a:rPr lang="en-US" err="1"/>
              <a:t>Syöminen</a:t>
            </a:r>
            <a:r>
              <a:rPr lang="en-US"/>
              <a:t> on </a:t>
            </a:r>
            <a:r>
              <a:rPr lang="en-US" err="1"/>
              <a:t>yksi</a:t>
            </a:r>
            <a:r>
              <a:rPr lang="en-US"/>
              <a:t> </a:t>
            </a:r>
            <a:r>
              <a:rPr lang="en-US" err="1"/>
              <a:t>elämän</a:t>
            </a:r>
            <a:r>
              <a:rPr lang="en-US"/>
              <a:t> </a:t>
            </a:r>
            <a:r>
              <a:rPr lang="en-US" err="1"/>
              <a:t>suurimmista</a:t>
            </a:r>
            <a:r>
              <a:rPr lang="en-US"/>
              <a:t> </a:t>
            </a:r>
            <a:r>
              <a:rPr lang="en-US" err="1"/>
              <a:t>iloista</a:t>
            </a:r>
            <a:r>
              <a:rPr lang="en-US"/>
              <a:t>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67E0F-DCF4-09EB-B0C0-434402455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4" y="2060954"/>
            <a:ext cx="5472114" cy="3258877"/>
          </a:xfrm>
        </p:spPr>
        <p:txBody>
          <a:bodyPr vert="horz" lIns="0" tIns="0" rIns="0" bIns="0" rtlCol="0" anchor="t">
            <a:normAutofit/>
          </a:bodyPr>
          <a:lstStyle/>
          <a:p>
            <a:pPr marL="215900" indent="-215900">
              <a:lnSpc>
                <a:spcPct val="90000"/>
              </a:lnSpc>
            </a:pPr>
            <a:r>
              <a:rPr lang="en-US" sz="2000"/>
              <a:t>Kun </a:t>
            </a:r>
            <a:r>
              <a:rPr lang="en-US" sz="2000" err="1"/>
              <a:t>saamme</a:t>
            </a:r>
            <a:r>
              <a:rPr lang="en-US" sz="2000"/>
              <a:t> </a:t>
            </a:r>
            <a:r>
              <a:rPr lang="en-US" sz="2000" err="1"/>
              <a:t>vanhempia</a:t>
            </a:r>
            <a:r>
              <a:rPr lang="en-US" sz="2000"/>
              <a:t> </a:t>
            </a:r>
            <a:r>
              <a:rPr lang="en-US" sz="2000" err="1"/>
              <a:t>tuettua</a:t>
            </a:r>
            <a:r>
              <a:rPr lang="en-US" sz="2000"/>
              <a:t> ja </a:t>
            </a:r>
            <a:r>
              <a:rPr lang="en-US" sz="2000" err="1"/>
              <a:t>motivoitua</a:t>
            </a:r>
            <a:r>
              <a:rPr lang="en-US" sz="2000"/>
              <a:t> </a:t>
            </a:r>
            <a:r>
              <a:rPr lang="en-US" sz="2000" err="1"/>
              <a:t>syöttämiseen</a:t>
            </a:r>
            <a:r>
              <a:rPr lang="en-US" sz="2000"/>
              <a:t> ja </a:t>
            </a:r>
            <a:r>
              <a:rPr lang="en-US" sz="2000" err="1"/>
              <a:t>keskitymme</a:t>
            </a:r>
            <a:r>
              <a:rPr lang="en-US" sz="2000"/>
              <a:t> </a:t>
            </a:r>
            <a:r>
              <a:rPr lang="en-US" sz="2000" err="1"/>
              <a:t>erityisesti</a:t>
            </a:r>
            <a:r>
              <a:rPr lang="en-US" sz="2000"/>
              <a:t> </a:t>
            </a:r>
            <a:r>
              <a:rPr lang="en-US" sz="2000" err="1"/>
              <a:t>nautinnollisuuteen</a:t>
            </a:r>
            <a:r>
              <a:rPr lang="en-US" sz="2000"/>
              <a:t> </a:t>
            </a:r>
            <a:r>
              <a:rPr lang="en-US" sz="2000" err="1"/>
              <a:t>syöttämis</a:t>
            </a:r>
            <a:r>
              <a:rPr lang="en-US" sz="2000"/>
              <a:t>/</a:t>
            </a:r>
            <a:r>
              <a:rPr lang="en-US" sz="2000" err="1"/>
              <a:t>syömistilanteissa</a:t>
            </a:r>
            <a:r>
              <a:rPr lang="en-US" sz="2000"/>
              <a:t>, </a:t>
            </a:r>
            <a:r>
              <a:rPr lang="en-US" sz="2000" err="1"/>
              <a:t>pystymme</a:t>
            </a:r>
            <a:r>
              <a:rPr lang="en-US" sz="2000"/>
              <a:t> </a:t>
            </a:r>
            <a:r>
              <a:rPr lang="en-US" sz="2000" err="1"/>
              <a:t>vaikuttamaan</a:t>
            </a:r>
            <a:r>
              <a:rPr lang="en-US" sz="2000"/>
              <a:t> </a:t>
            </a:r>
            <a:r>
              <a:rPr lang="en-US" sz="2000" err="1"/>
              <a:t>myönteiseen</a:t>
            </a:r>
            <a:r>
              <a:rPr lang="en-US" sz="2000"/>
              <a:t> </a:t>
            </a:r>
            <a:r>
              <a:rPr lang="en-US" sz="2000" err="1"/>
              <a:t>syömiskehitykseen</a:t>
            </a:r>
            <a:r>
              <a:rPr lang="en-US" sz="2000"/>
              <a:t> ja –</a:t>
            </a:r>
            <a:r>
              <a:rPr lang="en-US" sz="2000" err="1"/>
              <a:t>kokemuksiin</a:t>
            </a:r>
            <a:r>
              <a:rPr lang="en-US" sz="2000"/>
              <a:t> </a:t>
            </a:r>
            <a:r>
              <a:rPr lang="en-US" sz="2000" err="1"/>
              <a:t>pitkällä</a:t>
            </a:r>
            <a:r>
              <a:rPr lang="en-US" sz="2000"/>
              <a:t> </a:t>
            </a:r>
            <a:r>
              <a:rPr lang="en-US" sz="2000" err="1"/>
              <a:t>aikavälillä</a:t>
            </a:r>
            <a:endParaRPr lang="en-US" sz="2000">
              <a:cs typeface="Arial"/>
            </a:endParaRPr>
          </a:p>
          <a:p>
            <a:pPr marL="215900" indent="-215900">
              <a:lnSpc>
                <a:spcPct val="90000"/>
              </a:lnSpc>
            </a:pPr>
            <a:r>
              <a:rPr lang="en-US" sz="2000" err="1"/>
              <a:t>Puheterapeutti</a:t>
            </a:r>
            <a:r>
              <a:rPr lang="en-US" sz="2000"/>
              <a:t> </a:t>
            </a:r>
            <a:r>
              <a:rPr lang="en-US" sz="2000" err="1"/>
              <a:t>voi</a:t>
            </a:r>
            <a:r>
              <a:rPr lang="en-US" sz="2000"/>
              <a:t> </a:t>
            </a:r>
            <a:r>
              <a:rPr lang="en-US" sz="2000" err="1"/>
              <a:t>tukea</a:t>
            </a:r>
            <a:r>
              <a:rPr lang="en-US" sz="2000"/>
              <a:t> </a:t>
            </a:r>
            <a:r>
              <a:rPr lang="en-US" sz="2000" err="1"/>
              <a:t>perhettä</a:t>
            </a:r>
            <a:r>
              <a:rPr lang="en-US" sz="2000"/>
              <a:t> ja </a:t>
            </a:r>
            <a:r>
              <a:rPr lang="en-US" sz="2000" err="1"/>
              <a:t>lasta</a:t>
            </a:r>
            <a:r>
              <a:rPr lang="en-US" sz="2000"/>
              <a:t> </a:t>
            </a:r>
            <a:r>
              <a:rPr lang="en-US" sz="2000" err="1"/>
              <a:t>syömiskehityksen</a:t>
            </a:r>
            <a:r>
              <a:rPr lang="en-US" sz="2000"/>
              <a:t> </a:t>
            </a:r>
            <a:r>
              <a:rPr lang="en-US" sz="2000" err="1"/>
              <a:t>eri</a:t>
            </a:r>
            <a:r>
              <a:rPr lang="en-US" sz="2000"/>
              <a:t> </a:t>
            </a:r>
            <a:r>
              <a:rPr lang="en-US" sz="2000" err="1"/>
              <a:t>vaiheissa</a:t>
            </a:r>
            <a:endParaRPr lang="en-US" sz="2000" err="1">
              <a:cs typeface="Arial"/>
            </a:endParaRPr>
          </a:p>
          <a:p>
            <a:pPr marL="215900" indent="-215900">
              <a:lnSpc>
                <a:spcPct val="90000"/>
              </a:lnSpc>
            </a:pPr>
            <a:endParaRPr lang="en-US" sz="2400">
              <a:cs typeface="Arial"/>
            </a:endParaRPr>
          </a:p>
        </p:txBody>
      </p:sp>
      <p:pic>
        <p:nvPicPr>
          <p:cNvPr id="8" name="Kuva 7" descr="Lapset ja tikkarit">
            <a:extLst>
              <a:ext uri="{FF2B5EF4-FFF2-40B4-BE49-F238E27FC236}">
                <a16:creationId xmlns:a16="http://schemas.microsoft.com/office/drawing/2014/main" id="{139A77F5-DBA0-9649-F369-F0452950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4" r="8848" b="-1"/>
          <a:stretch>
            <a:fillRect/>
          </a:stretch>
        </p:blipFill>
        <p:spPr>
          <a:xfrm>
            <a:off x="6240463" y="10"/>
            <a:ext cx="5951536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81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18C278-A6A7-B20B-AD23-1C78A922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Lähteet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0499B7D-202C-F6C8-4D8D-0312B353E8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6" y="1854200"/>
            <a:ext cx="11233151" cy="3735040"/>
          </a:xfrm>
        </p:spPr>
        <p:txBody>
          <a:bodyPr/>
          <a:lstStyle/>
          <a:p>
            <a:pPr marL="0" indent="0">
              <a:buNone/>
            </a:pP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Duodecim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Terveyskirjasto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Homeostaasi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https://www.terveyskirjasto.fi/ltt01170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haettu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4.2.2026)</a:t>
            </a:r>
          </a:p>
          <a:p>
            <a:pPr marL="0" indent="0">
              <a:buNone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Feeding Fundamentals. SOFFI® Online Certificate Course.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https://www.feedingfundamentals.com/shop/soffi-online-certificate-course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haettu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4.2.2026).</a:t>
            </a:r>
            <a:b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Feeding Matters. PFD ICD-10 Toolkit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www.feedingmatters.org/toolkit/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haettu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6.2.2026)</a:t>
            </a:r>
            <a:endParaRPr lang="fi-FI" sz="1400" b="1" i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40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Mielenterveystalo. Pienen lapsen syömisongelmat </a:t>
            </a:r>
            <a:r>
              <a:rPr lang="fi-FI" sz="14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https://www.mielenterveystalo.fi/fi/syomishairiot/pienen-lapsen-syomisongelmat</a:t>
            </a:r>
            <a:r>
              <a:rPr lang="fi-FI" sz="140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haettu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6.2.2026)</a:t>
            </a:r>
          </a:p>
          <a:p>
            <a:pPr marL="0" indent="0">
              <a:buNone/>
            </a:pP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Terveyden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hyvinvoinnin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laitos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THL. 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Toimintakyky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https://thl.fi/aiheet/toimintakyky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err="1">
                <a:latin typeface="Calibri" panose="020F0502020204030204" pitchFamily="34" charset="0"/>
                <a:cs typeface="Calibri" panose="020F0502020204030204" pitchFamily="34" charset="0"/>
              </a:rPr>
              <a:t>haettu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5.2.2026)</a:t>
            </a:r>
          </a:p>
          <a:p>
            <a:pPr marL="0" indent="0">
              <a:buNone/>
            </a:pPr>
            <a:r>
              <a:rPr lang="en-US" sz="14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Thrive by Spectrum Pediatrics. Overcoming Feeding Challenges. </a:t>
            </a:r>
            <a:r>
              <a:rPr lang="en-US" sz="14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https://thrivewithspectrum.com/wp-content/uploads/2021/01/Pyramid.pdf</a:t>
            </a:r>
            <a:r>
              <a:rPr lang="en-US" sz="14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b="0" i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haettu</a:t>
            </a:r>
            <a:r>
              <a:rPr lang="en-US" sz="14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2.12.2025)</a:t>
            </a:r>
          </a:p>
          <a:p>
            <a:pPr marL="0" indent="0">
              <a:buNone/>
            </a:pPr>
            <a:r>
              <a:rPr lang="en-US" sz="1400" b="0" i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Törölä</a:t>
            </a:r>
            <a:r>
              <a:rPr lang="en-US" sz="14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H. (2013). </a:t>
            </a:r>
            <a:r>
              <a:rPr lang="en-US" sz="1400" b="0" i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Vocalisation</a:t>
            </a:r>
            <a:r>
              <a:rPr lang="en-US" sz="14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feeding skills in extremely preterm infants: an intensive follow-up from birth to first word and first step.</a:t>
            </a:r>
          </a:p>
          <a:p>
            <a:pPr marL="0" indent="0">
              <a:buNone/>
            </a:pPr>
            <a:endParaRPr lang="en-US" sz="1400" b="0" i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132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>
                <a:latin typeface="+mj-lt"/>
              </a:rPr>
              <a:t>Yhteystiedot</a:t>
            </a:r>
          </a:p>
        </p:txBody>
      </p:sp>
      <p:sp>
        <p:nvSpPr>
          <p:cNvPr id="7" name="Sisällön paikkamerkki 6"/>
          <p:cNvSpPr>
            <a:spLocks noGrp="1"/>
          </p:cNvSpPr>
          <p:nvPr>
            <p:ph type="subTitle" idx="1"/>
          </p:nvPr>
        </p:nvSpPr>
        <p:spPr>
          <a:xfrm>
            <a:off x="5959414" y="2636912"/>
            <a:ext cx="5753161" cy="2951088"/>
          </a:xfrm>
        </p:spPr>
        <p:txBody>
          <a:bodyPr/>
          <a:lstStyle/>
          <a:p>
            <a:r>
              <a:rPr lang="fi-FI"/>
              <a:t>Puheterapeutit Kirsi Airo ja Maija Vuomajoki</a:t>
            </a:r>
            <a:br>
              <a:rPr lang="fi-FI"/>
            </a:br>
            <a:r>
              <a:rPr lang="fi-FI" err="1"/>
              <a:t>Tays</a:t>
            </a:r>
            <a:r>
              <a:rPr lang="fi-FI"/>
              <a:t> Lasten ja nuorten sairaala</a:t>
            </a:r>
            <a:br>
              <a:rPr lang="fi-FI"/>
            </a:br>
            <a:r>
              <a:rPr lang="fi-FI"/>
              <a:t>Elämänaukio 2</a:t>
            </a:r>
            <a:br>
              <a:rPr lang="fi-FI"/>
            </a:br>
            <a:r>
              <a:rPr lang="fi-FI"/>
              <a:t>33520 Tampere</a:t>
            </a:r>
          </a:p>
          <a:p>
            <a:r>
              <a:rPr lang="fi-FI">
                <a:hlinkClick r:id="rId2"/>
              </a:rPr>
              <a:t>kirsi.airo@pirha.fi</a:t>
            </a:r>
            <a:r>
              <a:rPr lang="fi-FI"/>
              <a:t> </a:t>
            </a:r>
            <a:br>
              <a:rPr lang="fi-FI"/>
            </a:br>
            <a:r>
              <a:rPr lang="fi-FI">
                <a:hlinkClick r:id="rId3"/>
              </a:rPr>
              <a:t>maija.vuomajoki@pirha.fi</a:t>
            </a:r>
            <a:r>
              <a:rPr lang="fi-FI"/>
              <a:t> </a:t>
            </a:r>
          </a:p>
          <a:p>
            <a:br>
              <a:rPr lang="fi-FI"/>
            </a:br>
            <a:r>
              <a:rPr lang="fi-FI"/>
              <a:t>pirha.fi</a:t>
            </a:r>
            <a:br>
              <a:rPr lang="fi-FI"/>
            </a:b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76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Vastasyntynyt vauva">
            <a:extLst>
              <a:ext uri="{FF2B5EF4-FFF2-40B4-BE49-F238E27FC236}">
                <a16:creationId xmlns:a16="http://schemas.microsoft.com/office/drawing/2014/main" id="{871784A9-3227-4ACE-73D8-C5A4C30225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b="8311"/>
          <a:stretch>
            <a:fillRect/>
          </a:stretch>
        </p:blipFill>
        <p:spPr>
          <a:xfrm>
            <a:off x="-9291" y="10"/>
            <a:ext cx="5490303" cy="6857990"/>
          </a:xfr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34266C8-708F-BE4B-1795-AF416322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333375"/>
            <a:ext cx="5472113" cy="923925"/>
          </a:xfrm>
        </p:spPr>
        <p:txBody>
          <a:bodyPr anchor="ctr">
            <a:normAutofit/>
          </a:bodyPr>
          <a:lstStyle/>
          <a:p>
            <a:r>
              <a:rPr lang="fi-FI"/>
              <a:t>Puheterapia ja imeväisen syömishaasteet </a:t>
            </a:r>
            <a:r>
              <a:rPr lang="fi-FI" err="1"/>
              <a:t>Taysissa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79370E-8B03-ABBB-51F8-C0CC1F8C0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4" y="1628776"/>
            <a:ext cx="5472112" cy="4032250"/>
          </a:xfrm>
        </p:spPr>
        <p:txBody>
          <a:bodyPr>
            <a:normAutofit fontScale="77500" lnSpcReduction="20000"/>
          </a:bodyPr>
          <a:lstStyle/>
          <a:p>
            <a:r>
              <a:rPr lang="fi-FI" sz="2300" err="1"/>
              <a:t>Tays</a:t>
            </a:r>
            <a:r>
              <a:rPr lang="fi-FI" sz="2300"/>
              <a:t> Lasten ja nuorten sairaalassa 3 vakituista puheterapeuttia</a:t>
            </a:r>
          </a:p>
          <a:p>
            <a:r>
              <a:rPr lang="fi-FI" sz="2300"/>
              <a:t>Pienten lasten syömispulmien </a:t>
            </a:r>
            <a:r>
              <a:rPr lang="fi-FI" sz="2300" err="1"/>
              <a:t>tunnistuminen</a:t>
            </a:r>
            <a:r>
              <a:rPr lang="fi-FI" sz="2300"/>
              <a:t> ja hoidon järjestyminen vaihtelevaa </a:t>
            </a:r>
            <a:r>
              <a:rPr lang="fi-FI" sz="2300" err="1"/>
              <a:t>Pirhassa</a:t>
            </a:r>
            <a:r>
              <a:rPr lang="fi-FI" sz="2300"/>
              <a:t> ja kansallisesti</a:t>
            </a:r>
          </a:p>
          <a:p>
            <a:r>
              <a:rPr lang="fi-FI" sz="2300"/>
              <a:t>Syömispulmien hoidossa tavoitteena puheterapeutin näkökulmasta </a:t>
            </a:r>
          </a:p>
          <a:p>
            <a:pPr marL="601200" lvl="1" indent="-457200">
              <a:buFont typeface="+mj-lt"/>
              <a:buAutoNum type="arabicPeriod"/>
            </a:pPr>
            <a:r>
              <a:rPr lang="fi-FI" sz="1800"/>
              <a:t>Pienten lasten syömispulmien tunnistaminen, ennaltaehkäiseminen ja lieventäminen,</a:t>
            </a:r>
            <a:br>
              <a:rPr lang="fi-FI" sz="1800"/>
            </a:br>
            <a:r>
              <a:rPr lang="fi-FI" sz="1800"/>
              <a:t>ml. vanhemman ja lapsen välisen vuorovaikutuksen tukeminen ja kuormituksen lieventyminen </a:t>
            </a:r>
          </a:p>
          <a:p>
            <a:pPr marL="601200" lvl="1" indent="-457200">
              <a:buFont typeface="+mj-lt"/>
              <a:buAutoNum type="arabicPeriod"/>
            </a:pPr>
            <a:r>
              <a:rPr lang="fi-FI" sz="1800"/>
              <a:t>Kehityksellisten haasteiden varhainen tunnistaminen, </a:t>
            </a:r>
            <a:br>
              <a:rPr lang="fi-FI" sz="1800"/>
            </a:br>
            <a:r>
              <a:rPr lang="fi-FI" sz="1800"/>
              <a:t>ml. neuroepätyypillinen kehitys (A-kirjo, KKH)</a:t>
            </a:r>
          </a:p>
          <a:p>
            <a:pPr marL="601200" lvl="1" indent="-457200">
              <a:buFont typeface="+mj-lt"/>
              <a:buAutoNum type="arabicPeriod"/>
            </a:pPr>
            <a:r>
              <a:rPr lang="fi-FI" sz="1800"/>
              <a:t>Yhteisten käytänteiden ja alueellisten palveluiden kehittäminen, kansallisten hoitokäytänteiden kehittäminen</a:t>
            </a:r>
          </a:p>
          <a:p>
            <a:pPr>
              <a:lnSpc>
                <a:spcPct val="90000"/>
              </a:lnSpc>
            </a:pPr>
            <a:endParaRPr lang="fi-FI" sz="1500"/>
          </a:p>
        </p:txBody>
      </p:sp>
    </p:spTree>
    <p:extLst>
      <p:ext uri="{BB962C8B-B14F-4D97-AF65-F5344CB8AC3E}">
        <p14:creationId xmlns:p14="http://schemas.microsoft.com/office/powerpoint/2010/main" val="380533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B09650-111B-4D97-6969-A8B4976A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3375"/>
            <a:ext cx="7524750" cy="923925"/>
          </a:xfrm>
        </p:spPr>
        <p:txBody>
          <a:bodyPr anchor="ctr">
            <a:normAutofit/>
          </a:bodyPr>
          <a:lstStyle/>
          <a:p>
            <a:r>
              <a:rPr lang="fi-FI"/>
              <a:t>Pikkupurtavaa tiedonnälkään </a:t>
            </a:r>
            <a:r>
              <a:rPr lang="fi-FI">
                <a:sym typeface="Wingdings" panose="05000000000000000000" pitchFamily="2" charset="2"/>
              </a:rPr>
              <a:t> 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3FB4FD-B6F3-4DA6-094A-EF6CDDC9AC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628776"/>
            <a:ext cx="5616575" cy="4032250"/>
          </a:xfrm>
        </p:spPr>
        <p:txBody>
          <a:bodyPr vert="horz" lIns="0" tIns="0" rIns="0" bIns="0" rtlCol="0" anchor="t">
            <a:norm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fi-FI" sz="1800"/>
              <a:t>Puheterapeuttinen arviointi</a:t>
            </a:r>
          </a:p>
          <a:p>
            <a:pPr marL="539750" lvl="2" indent="-215900">
              <a:lnSpc>
                <a:spcPct val="90000"/>
              </a:lnSpc>
            </a:pPr>
            <a:r>
              <a:rPr lang="fi-FI" sz="1500"/>
              <a:t>Toimintakyvyn arviointi syömisohjauksen lähtökohtana</a:t>
            </a:r>
            <a:endParaRPr lang="fi-FI" sz="1500">
              <a:cs typeface="Arial"/>
            </a:endParaRPr>
          </a:p>
          <a:p>
            <a:pPr marL="539750" lvl="2" indent="-215900">
              <a:lnSpc>
                <a:spcPct val="90000"/>
              </a:lnSpc>
            </a:pPr>
            <a:r>
              <a:rPr lang="fi-FI" sz="1500"/>
              <a:t>Ihmeellinen imeminen </a:t>
            </a:r>
            <a:endParaRPr lang="fi-FI" sz="1500">
              <a:cs typeface="Arial"/>
            </a:endParaRPr>
          </a:p>
          <a:p>
            <a:pPr marL="539750" lvl="2" indent="-215900">
              <a:lnSpc>
                <a:spcPct val="90000"/>
              </a:lnSpc>
            </a:pPr>
            <a:r>
              <a:rPr lang="fi-FI" sz="1500"/>
              <a:t>Pienten lasten syömishaasteet ja</a:t>
            </a:r>
            <a:br>
              <a:rPr lang="fi-FI" sz="1500"/>
            </a:br>
            <a:r>
              <a:rPr lang="fi-FI" sz="1500" err="1"/>
              <a:t>Pediatric</a:t>
            </a:r>
            <a:r>
              <a:rPr lang="fi-FI" sz="1500"/>
              <a:t> </a:t>
            </a:r>
            <a:r>
              <a:rPr lang="fi-FI" sz="1500" err="1"/>
              <a:t>Feeding</a:t>
            </a:r>
            <a:r>
              <a:rPr lang="fi-FI" sz="1500"/>
              <a:t> </a:t>
            </a:r>
            <a:r>
              <a:rPr lang="fi-FI" sz="1500" err="1"/>
              <a:t>Disorder</a:t>
            </a:r>
            <a:r>
              <a:rPr lang="fi-FI" sz="1500"/>
              <a:t> (PFD)</a:t>
            </a:r>
            <a:br>
              <a:rPr lang="fi-FI" sz="1500"/>
            </a:br>
            <a:endParaRPr lang="fi-FI" sz="150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800" err="1"/>
              <a:t>Puheterapeuttinen</a:t>
            </a:r>
            <a:r>
              <a:rPr lang="en-US" sz="1800"/>
              <a:t> </a:t>
            </a:r>
            <a:r>
              <a:rPr lang="en-US" sz="1800" err="1"/>
              <a:t>vanhempien</a:t>
            </a:r>
            <a:r>
              <a:rPr lang="en-US" sz="1800"/>
              <a:t> </a:t>
            </a:r>
            <a:r>
              <a:rPr lang="en-US" sz="1800" err="1"/>
              <a:t>ohjaus</a:t>
            </a:r>
            <a:endParaRPr lang="en-US" sz="1800"/>
          </a:p>
          <a:p>
            <a:pPr marL="539750" lvl="2" indent="-215900">
              <a:lnSpc>
                <a:spcPct val="90000"/>
              </a:lnSpc>
            </a:pPr>
            <a:r>
              <a:rPr lang="en-US" sz="1500" err="1"/>
              <a:t>Kohtaamisen</a:t>
            </a:r>
            <a:r>
              <a:rPr lang="en-US" sz="1500"/>
              <a:t> </a:t>
            </a:r>
            <a:r>
              <a:rPr lang="en-US" sz="1500" err="1"/>
              <a:t>merkitys</a:t>
            </a:r>
            <a:endParaRPr lang="en-US" sz="1500">
              <a:cs typeface="Arial"/>
            </a:endParaRPr>
          </a:p>
          <a:p>
            <a:pPr marL="539750" lvl="2" indent="-215900">
              <a:lnSpc>
                <a:spcPct val="90000"/>
              </a:lnSpc>
            </a:pPr>
            <a:r>
              <a:rPr lang="en-US" sz="1500" err="1">
                <a:cs typeface="Arial"/>
              </a:rPr>
              <a:t>Avaimia</a:t>
            </a:r>
            <a:r>
              <a:rPr lang="en-US" sz="1500">
                <a:cs typeface="Arial"/>
              </a:rPr>
              <a:t> </a:t>
            </a:r>
            <a:r>
              <a:rPr lang="en-US" sz="1500" err="1">
                <a:cs typeface="Arial"/>
              </a:rPr>
              <a:t>onnistumiseen</a:t>
            </a:r>
            <a:endParaRPr lang="en-US" sz="1500">
              <a:cs typeface="Arial"/>
            </a:endParaRPr>
          </a:p>
          <a:p>
            <a:pPr marL="539750" lvl="2" indent="-215900">
              <a:lnSpc>
                <a:spcPct val="90000"/>
              </a:lnSpc>
            </a:pPr>
            <a:r>
              <a:rPr lang="en-US" sz="1500" err="1"/>
              <a:t>Syöminen</a:t>
            </a:r>
            <a:r>
              <a:rPr lang="en-US" sz="1500"/>
              <a:t> - </a:t>
            </a:r>
            <a:r>
              <a:rPr lang="en-US" sz="1500" err="1"/>
              <a:t>yhteinen</a:t>
            </a:r>
            <a:r>
              <a:rPr lang="en-US" sz="1500"/>
              <a:t> </a:t>
            </a:r>
            <a:r>
              <a:rPr lang="en-US" sz="1500" err="1"/>
              <a:t>elämänmittainen</a:t>
            </a:r>
            <a:r>
              <a:rPr lang="en-US" sz="1500"/>
              <a:t> </a:t>
            </a:r>
            <a:r>
              <a:rPr lang="en-US" sz="1500" err="1"/>
              <a:t>kokemus</a:t>
            </a:r>
            <a:endParaRPr lang="en-US" sz="1500">
              <a:cs typeface="Arial" panose="020B0604020202020204"/>
            </a:endParaRPr>
          </a:p>
          <a:p>
            <a:pPr marL="539750" lvl="2" indent="-215900">
              <a:lnSpc>
                <a:spcPct val="90000"/>
              </a:lnSpc>
            </a:pPr>
            <a:endParaRPr lang="en-US" sz="1500"/>
          </a:p>
          <a:p>
            <a:pPr marL="0" indent="0">
              <a:lnSpc>
                <a:spcPct val="90000"/>
              </a:lnSpc>
              <a:buNone/>
            </a:pPr>
            <a:endParaRPr lang="fi-FI" sz="1500"/>
          </a:p>
        </p:txBody>
      </p:sp>
      <p:pic>
        <p:nvPicPr>
          <p:cNvPr id="5" name="Kuvan paikkamerkki 4" descr="Nukkuva ja Nalle Karhu karhu">
            <a:extLst>
              <a:ext uri="{FF2B5EF4-FFF2-40B4-BE49-F238E27FC236}">
                <a16:creationId xmlns:a16="http://schemas.microsoft.com/office/drawing/2014/main" id="{7395D5D1-93AD-E293-1D4D-40090A892C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r="23037" b="2"/>
          <a:stretch>
            <a:fillRect/>
          </a:stretch>
        </p:blipFill>
        <p:spPr>
          <a:xfrm>
            <a:off x="6646461" y="-538"/>
            <a:ext cx="5546031" cy="6864730"/>
          </a:xfrm>
          <a:noFill/>
        </p:spPr>
      </p:pic>
    </p:spTree>
    <p:extLst>
      <p:ext uri="{BB962C8B-B14F-4D97-AF65-F5344CB8AC3E}">
        <p14:creationId xmlns:p14="http://schemas.microsoft.com/office/powerpoint/2010/main" val="2700702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D1B317-77BD-D24D-CDEC-BB27178C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33375"/>
            <a:ext cx="5472113" cy="923925"/>
          </a:xfrm>
        </p:spPr>
        <p:txBody>
          <a:bodyPr anchor="ctr">
            <a:normAutofit/>
          </a:bodyPr>
          <a:lstStyle/>
          <a:p>
            <a:r>
              <a:rPr lang="fi-FI" sz="2700"/>
              <a:t>Toimintakyvyn arvio </a:t>
            </a:r>
            <a:br>
              <a:rPr lang="fi-FI" sz="2700"/>
            </a:br>
            <a:r>
              <a:rPr lang="fi-FI" sz="2700"/>
              <a:t>syömisohjauksen lähtökohtana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A70D6A5-7FE2-292D-A7CF-CF6FAB8019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</p:spPr>
        <p:txBody>
          <a:bodyPr>
            <a:normAutofit/>
          </a:bodyPr>
          <a:lstStyle/>
          <a:p>
            <a:r>
              <a:rPr lang="fi-FI" sz="1800" i="1"/>
              <a:t>Toimintakyky tarkoittaa ihmisen fyysisiä, psyykkisiä ja sosiaalisia edellytyksiä selviytyä hänelle itselleen merkityksellisistä ja välttämättömistä jokapäiväisen elämän toiminnoista […] siinä ympäristössä, jossa hän elää. Toimintakykyä kuvataan myös </a:t>
            </a:r>
            <a:r>
              <a:rPr lang="fi-FI" sz="1800" b="1" i="1"/>
              <a:t>tasapainotilana</a:t>
            </a:r>
            <a:r>
              <a:rPr lang="fi-FI" sz="1800" i="1"/>
              <a:t> kykyjen, elin- ja toimintaympäristön sekä omien tavoitteiden välillä. </a:t>
            </a:r>
            <a:r>
              <a:rPr lang="fi-FI" sz="1800"/>
              <a:t>Terveyden ja hyvinvoinnin laitos (THL)</a:t>
            </a:r>
          </a:p>
          <a:p>
            <a:r>
              <a:rPr lang="fi-FI" sz="1800"/>
              <a:t>Fyysinen, psyykkinen, kognitiivinen ja sosiaalinen toimintakyky </a:t>
            </a:r>
            <a:br>
              <a:rPr lang="fi-FI" sz="1800"/>
            </a:br>
            <a:r>
              <a:rPr lang="fi-FI" sz="1800">
                <a:sym typeface="Wingdings" panose="05000000000000000000" pitchFamily="2" charset="2"/>
              </a:rPr>
              <a:t> </a:t>
            </a:r>
            <a:r>
              <a:rPr lang="fi-FI" sz="1800" b="1"/>
              <a:t>Lapsen ja vanhemman havainnointi näillä kaikilla osa-alueilla tarpeen mukaan.</a:t>
            </a:r>
          </a:p>
          <a:p>
            <a:pPr>
              <a:lnSpc>
                <a:spcPct val="90000"/>
              </a:lnSpc>
            </a:pPr>
            <a:endParaRPr lang="fi-FI" sz="2000"/>
          </a:p>
        </p:txBody>
      </p:sp>
      <p:pic>
        <p:nvPicPr>
          <p:cNvPr id="15" name="Kuvan paikkamerkki 14" descr="Äiti suutelemassa tyttövauvaa">
            <a:extLst>
              <a:ext uri="{FF2B5EF4-FFF2-40B4-BE49-F238E27FC236}">
                <a16:creationId xmlns:a16="http://schemas.microsoft.com/office/drawing/2014/main" id="{6906DD5F-5C2B-5D0E-F601-FCD8A6D48B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6" r="3536" b="-1"/>
          <a:stretch>
            <a:fillRect/>
          </a:stretch>
        </p:blipFill>
        <p:spPr>
          <a:xfrm>
            <a:off x="6240463" y="10"/>
            <a:ext cx="5951536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818462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Äiti pitelee vauvan kättä">
            <a:extLst>
              <a:ext uri="{FF2B5EF4-FFF2-40B4-BE49-F238E27FC236}">
                <a16:creationId xmlns:a16="http://schemas.microsoft.com/office/drawing/2014/main" id="{3FA45D6B-1102-6A2F-2601-18793209BD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r="16631"/>
          <a:stretch>
            <a:fillRect/>
          </a:stretch>
        </p:blipFill>
        <p:spPr/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CFC9D3C-03C9-3D4F-9FFA-C3F09FAEC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8525" y="478399"/>
            <a:ext cx="4464050" cy="5182625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1600" b="1"/>
              <a:t>Fyysinen toimintakyky: Vauvan vointi ja kehitys nyt ja aikaisemmin? Kasvu?</a:t>
            </a:r>
          </a:p>
          <a:p>
            <a:pPr marL="323850" lvl="2" indent="0" algn="ctr">
              <a:buNone/>
            </a:pPr>
            <a:r>
              <a:rPr lang="fi-FI" sz="1200"/>
              <a:t>Onko vauvan syömistilanne haastava suhteessa kokonaisvointiin ja -kehitykseen tai tyypilliseen kehitykseen?</a:t>
            </a:r>
            <a:endParaRPr lang="fi-FI" sz="1200">
              <a:cs typeface="Arial"/>
            </a:endParaRPr>
          </a:p>
          <a:p>
            <a:pPr marL="323850" lvl="2" indent="0" algn="ctr">
              <a:buNone/>
            </a:pPr>
            <a:r>
              <a:rPr lang="fi-FI" sz="1200"/>
              <a:t>Onko taustalla mahdollista anatomista ja/tai fysiologista huomioitavaa koko ruoansulatuskanavan </a:t>
            </a:r>
            <a:r>
              <a:rPr lang="fi-FI" sz="1200" err="1"/>
              <a:t>aluuelta</a:t>
            </a:r>
            <a:r>
              <a:rPr lang="fi-FI" sz="1200"/>
              <a:t>,</a:t>
            </a:r>
            <a:br>
              <a:rPr lang="fi-FI" sz="1200"/>
            </a:br>
            <a:r>
              <a:rPr lang="fi-FI" sz="1200"/>
              <a:t>kuten suulakihalkio, kielijänne, kurkunpään pehmeys, vatsavaivoja, </a:t>
            </a:r>
            <a:r>
              <a:rPr lang="fi-FI" sz="1200" err="1"/>
              <a:t>refluksi</a:t>
            </a:r>
            <a:r>
              <a:rPr lang="fi-FI" sz="1200"/>
              <a:t>?</a:t>
            </a:r>
            <a:endParaRPr lang="fi-FI" sz="1200">
              <a:cs typeface="Arial"/>
            </a:endParaRPr>
          </a:p>
          <a:p>
            <a:pPr marL="323850" lvl="2" indent="0" algn="ctr">
              <a:buNone/>
            </a:pPr>
            <a:r>
              <a:rPr lang="fi-FI" sz="1200"/>
              <a:t>Onko vauvan syömisvaikeudessa jo jossain määrin kyse oppimisen tuloksesta (</a:t>
            </a:r>
            <a:r>
              <a:rPr lang="fi-FI" sz="1200" err="1"/>
              <a:t>uncapable</a:t>
            </a:r>
            <a:r>
              <a:rPr lang="fi-FI" sz="1200"/>
              <a:t> </a:t>
            </a:r>
            <a:r>
              <a:rPr lang="fi-FI" sz="1200" err="1"/>
              <a:t>or</a:t>
            </a:r>
            <a:r>
              <a:rPr lang="fi-FI" sz="1200"/>
              <a:t> </a:t>
            </a:r>
            <a:r>
              <a:rPr lang="fi-FI" sz="1200" err="1"/>
              <a:t>unwilling</a:t>
            </a:r>
            <a:r>
              <a:rPr lang="fi-FI" sz="1200"/>
              <a:t>)?</a:t>
            </a:r>
            <a:br>
              <a:rPr lang="fi-FI" sz="1200"/>
            </a:br>
            <a:endParaRPr lang="fi-FI" sz="1200">
              <a:cs typeface="Arial" panose="020B0604020202020204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1600" b="1">
                <a:sym typeface="Wingdings" panose="05000000000000000000" pitchFamily="2" charset="2"/>
              </a:rPr>
              <a:t>Psyykkinen ja sosiaalinen toimintakyky: Vanhemman kokemus ja edellytykset selviytyä omassa arjessa, käytössä olevat keinot ja resurssit </a:t>
            </a:r>
            <a:endParaRPr lang="fi-FI" sz="1600" b="1">
              <a:cs typeface="Arial"/>
            </a:endParaRPr>
          </a:p>
          <a:p>
            <a:pPr marL="143510" lvl="1" indent="0" algn="ctr">
              <a:buNone/>
            </a:pPr>
            <a:r>
              <a:rPr lang="fi-FI" sz="1200">
                <a:sym typeface="Wingdings" panose="05000000000000000000" pitchFamily="2" charset="2"/>
              </a:rPr>
              <a:t>Onko kasvu saatu turvattua, mutta huoli ja uupumus kuormittavat, elämä on pelkkää syöttämistä?</a:t>
            </a:r>
            <a:endParaRPr lang="fi-FI" sz="1200">
              <a:cs typeface="Arial"/>
            </a:endParaRPr>
          </a:p>
          <a:p>
            <a:pPr marL="143510" lvl="1" indent="0" algn="ctr">
              <a:buNone/>
            </a:pPr>
            <a:r>
              <a:rPr lang="fi-FI" sz="1200">
                <a:sym typeface="Wingdings" panose="05000000000000000000" pitchFamily="2" charset="2"/>
              </a:rPr>
              <a:t>Onko pelkoa, että vauvan syömistaidoissa on jotain poikkeavaa, vaikka toimintakyky vaikuttaisi riittävän turvaamaan mielekkään syömisen ja kasvun?</a:t>
            </a:r>
            <a:endParaRPr lang="fi-FI" sz="12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3066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E6BD46-A61A-ED4C-B892-E80DF07C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333375"/>
            <a:ext cx="11228387" cy="923925"/>
          </a:xfrm>
        </p:spPr>
        <p:txBody>
          <a:bodyPr anchor="ctr">
            <a:normAutofit/>
          </a:bodyPr>
          <a:lstStyle/>
          <a:p>
            <a:r>
              <a:rPr lang="fi-FI"/>
              <a:t>Anatomiaa ja fysiologiaa toimintakyvyn vinkkelistä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8982360-5A96-8525-7008-7751575B47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3" y="1628776"/>
            <a:ext cx="5952549" cy="4032250"/>
          </a:xfrm>
        </p:spPr>
        <p:txBody>
          <a:bodyPr>
            <a:normAutofit/>
          </a:bodyPr>
          <a:lstStyle/>
          <a:p>
            <a:pPr marL="144000" lvl="1" indent="0">
              <a:lnSpc>
                <a:spcPct val="90000"/>
              </a:lnSpc>
              <a:buNone/>
            </a:pPr>
            <a:r>
              <a:rPr lang="fi-FI" sz="1800" b="1"/>
              <a:t>Homeostaasi</a:t>
            </a:r>
            <a:r>
              <a:rPr lang="fi-FI" sz="1800"/>
              <a:t> = </a:t>
            </a:r>
            <a:r>
              <a:rPr lang="fi-FI" sz="1800" i="1"/>
              <a:t>elimistön sisäinen tasapaino</a:t>
            </a:r>
            <a:br>
              <a:rPr lang="fi-FI" sz="1800" i="1"/>
            </a:br>
            <a:endParaRPr lang="fi-FI" sz="1800" i="1"/>
          </a:p>
          <a:p>
            <a:pPr lvl="1">
              <a:lnSpc>
                <a:spcPct val="90000"/>
              </a:lnSpc>
            </a:pPr>
            <a:r>
              <a:rPr lang="fi-FI" sz="1800"/>
              <a:t>Syömiseen vaaditaan monen elinjärjestelmän samanaikaista ja riittävän vakaata järjestäytymistä</a:t>
            </a:r>
          </a:p>
          <a:p>
            <a:pPr lvl="1">
              <a:lnSpc>
                <a:spcPct val="90000"/>
              </a:lnSpc>
            </a:pPr>
            <a:r>
              <a:rPr lang="fi-FI" sz="1800"/>
              <a:t>Ensisijaista on selvittää, mikä lasta voi kuormittaa, </a:t>
            </a:r>
            <a:r>
              <a:rPr lang="fi-FI" sz="1800" b="1"/>
              <a:t>pääpaino syömisessä kehollisena kokemuksena</a:t>
            </a:r>
          </a:p>
          <a:p>
            <a:pPr lvl="1">
              <a:lnSpc>
                <a:spcPct val="90000"/>
              </a:lnSpc>
            </a:pPr>
            <a:r>
              <a:rPr lang="fi-FI" sz="1800"/>
              <a:t>Onko vauva nyt tai onko ollut aiemmin riittävässä tasapainossa jaksamaan syömisen aiheuttamaa lisähaastetta kehon sisäiselle tasapainolle?</a:t>
            </a:r>
          </a:p>
          <a:p>
            <a:pPr lvl="1">
              <a:lnSpc>
                <a:spcPct val="90000"/>
              </a:lnSpc>
            </a:pPr>
            <a:r>
              <a:rPr lang="fi-FI" sz="1800"/>
              <a:t>Syöminen voi myös sujua huolimatta monenlaisista haasteista tai erityisyyksistä </a:t>
            </a:r>
            <a:r>
              <a:rPr lang="fi-FI" sz="1800">
                <a:sym typeface="Wingdings" panose="05000000000000000000" pitchFamily="2" charset="2"/>
              </a:rPr>
              <a:t> Riittävän s</a:t>
            </a:r>
            <a:r>
              <a:rPr lang="fi-FI" sz="1800"/>
              <a:t>ujuvaa ja toimivaa voi olla monen näköistä! </a:t>
            </a:r>
          </a:p>
          <a:p>
            <a:pPr lvl="1">
              <a:lnSpc>
                <a:spcPct val="90000"/>
              </a:lnSpc>
            </a:pPr>
            <a:endParaRPr lang="fi-FI" sz="1800"/>
          </a:p>
          <a:p>
            <a:pPr lvl="1">
              <a:lnSpc>
                <a:spcPct val="90000"/>
              </a:lnSpc>
            </a:pPr>
            <a:endParaRPr lang="fi-FI" sz="1800"/>
          </a:p>
        </p:txBody>
      </p:sp>
      <p:pic>
        <p:nvPicPr>
          <p:cNvPr id="13" name="Kuvan paikkamerkki 12" descr="Ensiapu, sidottu sydän">
            <a:extLst>
              <a:ext uri="{FF2B5EF4-FFF2-40B4-BE49-F238E27FC236}">
                <a16:creationId xmlns:a16="http://schemas.microsoft.com/office/drawing/2014/main" id="{94ADA3EC-8A5F-6760-7A32-D357CD03A99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52" y="1628775"/>
            <a:ext cx="5376334" cy="4032251"/>
          </a:xfrm>
          <a:noFill/>
        </p:spPr>
      </p:pic>
    </p:spTree>
    <p:extLst>
      <p:ext uri="{BB962C8B-B14F-4D97-AF65-F5344CB8AC3E}">
        <p14:creationId xmlns:p14="http://schemas.microsoft.com/office/powerpoint/2010/main" val="289140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 descr="Nainen ja lapsi ja vauva">
            <a:extLst>
              <a:ext uri="{FF2B5EF4-FFF2-40B4-BE49-F238E27FC236}">
                <a16:creationId xmlns:a16="http://schemas.microsoft.com/office/drawing/2014/main" id="{1435FE14-1B08-AEE5-EA23-BF004A8E2BE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3" b="8843"/>
          <a:stretch>
            <a:fillRect/>
          </a:stretch>
        </p:blipFill>
        <p:spPr/>
      </p:pic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CD242F11-5F50-FD54-3DE1-CE1C69C6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3375"/>
            <a:ext cx="5472113" cy="923925"/>
          </a:xfrm>
        </p:spPr>
        <p:txBody>
          <a:bodyPr/>
          <a:lstStyle/>
          <a:p>
            <a:pPr algn="ctr"/>
            <a:r>
              <a:rPr lang="fi-FI"/>
              <a:t>Taidot syntyvät kokemalla ja oppimalla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08C35987-DB25-94A7-0E69-DA98160D7B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1628775"/>
            <a:ext cx="5472113" cy="4032250"/>
          </a:xfrm>
        </p:spPr>
        <p:txBody>
          <a:bodyPr/>
          <a:lstStyle/>
          <a:p>
            <a:r>
              <a:rPr lang="fi-FI" sz="1600"/>
              <a:t>Syömiskokemuksia syntyy päivittäin jopa useita tunteja, vauvassa tapahtuu kehollista oppimista jokaisella syötöllä</a:t>
            </a:r>
          </a:p>
          <a:p>
            <a:r>
              <a:rPr lang="fi-FI" sz="1600"/>
              <a:t>Aivotasolla syntyy suuri määrä yhteyksiä (epämiellyttävien) kehollisten kokemusten ja syömisen välille, näin vauva oppii hakeutumaan kohti syömistä tai välttämään sitä</a:t>
            </a:r>
          </a:p>
          <a:p>
            <a:r>
              <a:rPr lang="fi-FI" sz="1600"/>
              <a:t>Syöminen toteutuu vauvan varhaisrefleksien pohjalta n. 2 kk:n ikään saakka, vauvan ei ole mahdollista ennen tahdonalaisen toiminnan kehittymistä osoittaa kieltäytymistä</a:t>
            </a:r>
          </a:p>
          <a:p>
            <a:r>
              <a:rPr lang="fi-FI" sz="1600"/>
              <a:t>Tämä näkyy usein siten, että tässä kehitysvaiheessa syömishaasteet korostuvat</a:t>
            </a:r>
          </a:p>
          <a:p>
            <a:endParaRPr lang="fi-FI" sz="1800"/>
          </a:p>
          <a:p>
            <a:endParaRPr lang="fi-FI" sz="1800"/>
          </a:p>
        </p:txBody>
      </p:sp>
      <p:pic>
        <p:nvPicPr>
          <p:cNvPr id="3" name="Kuva 2" descr="Yhteydet ääriviiva">
            <a:extLst>
              <a:ext uri="{FF2B5EF4-FFF2-40B4-BE49-F238E27FC236}">
                <a16:creationId xmlns:a16="http://schemas.microsoft.com/office/drawing/2014/main" id="{DE5FB6C9-BD51-30AF-B646-FF1A9A584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4072" y="5226624"/>
            <a:ext cx="914400" cy="914400"/>
          </a:xfrm>
          <a:prstGeom prst="rect">
            <a:avLst/>
          </a:prstGeom>
        </p:spPr>
      </p:pic>
      <p:pic>
        <p:nvPicPr>
          <p:cNvPr id="4" name="Kuva 3" descr="Yhteydet ääriviiva">
            <a:extLst>
              <a:ext uri="{FF2B5EF4-FFF2-40B4-BE49-F238E27FC236}">
                <a16:creationId xmlns:a16="http://schemas.microsoft.com/office/drawing/2014/main" id="{B34E78B1-CECA-1670-912B-3800015B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3406" y="5052288"/>
            <a:ext cx="914400" cy="914400"/>
          </a:xfrm>
          <a:prstGeom prst="rect">
            <a:avLst/>
          </a:prstGeom>
        </p:spPr>
      </p:pic>
      <p:pic>
        <p:nvPicPr>
          <p:cNvPr id="5" name="Kuva 4" descr="Yhteydet ääriviiva">
            <a:extLst>
              <a:ext uri="{FF2B5EF4-FFF2-40B4-BE49-F238E27FC236}">
                <a16:creationId xmlns:a16="http://schemas.microsoft.com/office/drawing/2014/main" id="{8AA046B2-886F-3D09-8D50-AD4CFDA8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7947" y="57245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54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C4B748-80D9-6CC9-6021-6D6800348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33375"/>
            <a:ext cx="5472113" cy="923925"/>
          </a:xfrm>
        </p:spPr>
        <p:txBody>
          <a:bodyPr anchor="ctr">
            <a:normAutofit/>
          </a:bodyPr>
          <a:lstStyle/>
          <a:p>
            <a:r>
              <a:rPr lang="fi-FI"/>
              <a:t>Ihmeellinen imeminen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D3D40CB-88EF-BD2D-B9D1-5103CF79E2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4" y="1628776"/>
            <a:ext cx="5472114" cy="4032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600"/>
              <a:t>Vauvan suun ja nielun alueen rakenteet ovat mittasuhteiltaan erilaiset kuin lapsilla ja aikuisilla, mikä tukee turvallista syömistä, eli imemistä, nielemistä ja hengittämistä sykli toisensa jälkeen</a:t>
            </a:r>
          </a:p>
          <a:p>
            <a:pPr>
              <a:lnSpc>
                <a:spcPct val="90000"/>
              </a:lnSpc>
            </a:pPr>
            <a:r>
              <a:rPr lang="fi-FI" sz="1600"/>
              <a:t>Täysiaikainen vauva imee, nielee ja hengittää tasarytmisesti (1 toiminto / 1 sekunti), ennenaikaisuus tai muut voinnin/kehityksen haasteet haastavat näiden toimintojen keskinäistä koordinaatiota</a:t>
            </a:r>
          </a:p>
          <a:p>
            <a:pPr>
              <a:lnSpc>
                <a:spcPct val="90000"/>
              </a:lnSpc>
            </a:pPr>
            <a:r>
              <a:rPr lang="fi-FI" sz="1600"/>
              <a:t>Nielemiseen kuuluu kolme vaihetta: suuvaihe, nieluvaihe ja ruokatorvivaihe, jotka ovat kaikki vastasyntyneellä refleksiivisiä ja jokaisen vaiheen sujumisella on merkitystä</a:t>
            </a:r>
          </a:p>
          <a:p>
            <a:pPr>
              <a:lnSpc>
                <a:spcPct val="90000"/>
              </a:lnSpc>
            </a:pPr>
            <a:r>
              <a:rPr lang="fi-FI" sz="1600"/>
              <a:t>Suuvaihe (oraalinen vaihe) kypsyy tahdonalaiseksi n. 2 kk:n iässä ja tämän myötä myös suualueen toiminta asteittain monipuolistuu, ml. kielen ja huulien liikkeet</a:t>
            </a:r>
          </a:p>
        </p:txBody>
      </p:sp>
      <p:pic>
        <p:nvPicPr>
          <p:cNvPr id="7" name="Kuva 6" descr="Tuttivauva">
            <a:extLst>
              <a:ext uri="{FF2B5EF4-FFF2-40B4-BE49-F238E27FC236}">
                <a16:creationId xmlns:a16="http://schemas.microsoft.com/office/drawing/2014/main" id="{8174C57F-DF9B-9556-560F-E92AD5804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r="20307" b="-1"/>
          <a:stretch>
            <a:fillRect/>
          </a:stretch>
        </p:blipFill>
        <p:spPr>
          <a:xfrm>
            <a:off x="6240463" y="10"/>
            <a:ext cx="5951536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28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Äiti imettämässä vauvaa">
            <a:extLst>
              <a:ext uri="{FF2B5EF4-FFF2-40B4-BE49-F238E27FC236}">
                <a16:creationId xmlns:a16="http://schemas.microsoft.com/office/drawing/2014/main" id="{F73FD9A9-0B2B-1521-7C51-4C3A46A7F4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1327" b="-2"/>
          <a:stretch>
            <a:fillRect/>
          </a:stretch>
        </p:blipFill>
        <p:spPr>
          <a:xfrm>
            <a:off x="6646461" y="-538"/>
            <a:ext cx="5546031" cy="6864730"/>
          </a:xfrm>
          <a:noFill/>
        </p:spPr>
      </p:pic>
      <p:sp>
        <p:nvSpPr>
          <p:cNvPr id="7" name="Sisällön paikkamerkki 10">
            <a:extLst>
              <a:ext uri="{FF2B5EF4-FFF2-40B4-BE49-F238E27FC236}">
                <a16:creationId xmlns:a16="http://schemas.microsoft.com/office/drawing/2014/main" id="{364F244C-BFF0-B2D1-5BEA-15E971BF1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970" y="682387"/>
            <a:ext cx="5185812" cy="5090615"/>
          </a:xfrm>
        </p:spPr>
        <p:txBody>
          <a:bodyPr/>
          <a:lstStyle/>
          <a:p>
            <a:r>
              <a:rPr lang="fi-FI" sz="1600"/>
              <a:t>Imiessään pieni vauva käyttää leukaa, kieltä sekä kovaa ja pehmeää suulakea muodostaakseen tiiviin sulun (ei vielä huulia)</a:t>
            </a:r>
          </a:p>
          <a:p>
            <a:r>
              <a:rPr lang="fi-FI" sz="1600"/>
              <a:t>Imeminen koostuu kahdesta vaiheesta:</a:t>
            </a:r>
          </a:p>
          <a:p>
            <a:pPr lvl="1"/>
            <a:r>
              <a:rPr lang="fi-FI" sz="1400"/>
              <a:t>Kompressiovaihe, eli haukkaaminen/pureminen, kehittyy varhaisemmin ja on itsenäisenä keinona tehoton</a:t>
            </a:r>
          </a:p>
          <a:p>
            <a:pPr lvl="1"/>
            <a:r>
              <a:rPr lang="fi-FI" sz="1400"/>
              <a:t>Imuvaiheen (suuontelon alipaine) toteutuminen mahdollistaa vasta tehokkaan syömisen, eli ravitsemuksellisesti riittävästi</a:t>
            </a:r>
          </a:p>
          <a:p>
            <a:r>
              <a:rPr lang="fi-FI" sz="1600"/>
              <a:t>Imemisen arviointi tulee aina aloittaa ei-ravitsemuksellisen imemisen arvioinnista</a:t>
            </a:r>
          </a:p>
          <a:p>
            <a:pPr lvl="1"/>
            <a:r>
              <a:rPr lang="fi-FI" sz="1400"/>
              <a:t>Mikäli vauva saa tuotettua ja ylläpidettyä imemistä ilman nielemistä, kyseessä on todennäköisemmin jokin muu kuin imuotteen haaste (tutin/sormen imeminen)</a:t>
            </a:r>
          </a:p>
          <a:p>
            <a:pPr lvl="1"/>
            <a:r>
              <a:rPr lang="fi-FI" sz="1400"/>
              <a:t>Jos vauvan imuote heikentyy ravitsemuksellisessa imemisessä, on vauvalla jokin syy välttää tehokasta imua, kuten vaikeus hallita maidon virtausta. Tämä voi näyttää kielen tai </a:t>
            </a:r>
            <a:r>
              <a:rPr lang="fi-FI" sz="1400" err="1"/>
              <a:t>huulion</a:t>
            </a:r>
            <a:r>
              <a:rPr lang="fi-FI" sz="1400"/>
              <a:t> haasteelta maidon valuessa pois suupielistä.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07B1EC6D-C1FB-3E43-9EF2-05020ABFEA13}"/>
              </a:ext>
            </a:extLst>
          </p:cNvPr>
          <p:cNvSpPr/>
          <p:nvPr/>
        </p:nvSpPr>
        <p:spPr>
          <a:xfrm>
            <a:off x="6236886" y="272906"/>
            <a:ext cx="5362018" cy="17422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>
                <a:latin typeface="Bahnschrift Condensed" panose="020B0502040204020203" pitchFamily="34" charset="0"/>
              </a:rPr>
              <a:t>Tutin tarjoaminen on usein perusteltua etenkin niiden vauvojen kohdalla, joiden syömisharjoittelu tarvitsee erityishuomiota. Tutti tarjoaa kehitysvaiheen mukaisia suualueen kokemuksia sekä rauhoittumis-/järjestäytymiskeinon, lisäksi se voi tukea ruoansulatusta ja imetystä.</a:t>
            </a:r>
          </a:p>
        </p:txBody>
      </p:sp>
      <p:sp>
        <p:nvSpPr>
          <p:cNvPr id="4" name="Sydän 3">
            <a:extLst>
              <a:ext uri="{FF2B5EF4-FFF2-40B4-BE49-F238E27FC236}">
                <a16:creationId xmlns:a16="http://schemas.microsoft.com/office/drawing/2014/main" id="{A00C6642-C169-6CAB-66AB-899BBAA55980}"/>
              </a:ext>
            </a:extLst>
          </p:cNvPr>
          <p:cNvSpPr/>
          <p:nvPr/>
        </p:nvSpPr>
        <p:spPr>
          <a:xfrm>
            <a:off x="5732315" y="4582392"/>
            <a:ext cx="2005445" cy="1756064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fi-FI" sz="1600"/>
            </a:br>
            <a:r>
              <a:rPr lang="fi-FI">
                <a:latin typeface="Bahnschrift Condensed" panose="020B0502040204020203" pitchFamily="34" charset="0"/>
              </a:rPr>
              <a:t>Kielijänteen merkitys?</a:t>
            </a:r>
            <a:endParaRPr lang="fi-FI" sz="2000">
              <a:latin typeface="Bahnschrift Condensed" panose="020B0502040204020203" pitchFamily="34" charset="0"/>
            </a:endParaRPr>
          </a:p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859803"/>
      </p:ext>
    </p:extLst>
  </p:cSld>
  <p:clrMapOvr>
    <a:masterClrMapping/>
  </p:clrMapOvr>
</p:sld>
</file>

<file path=ppt/theme/theme1.xml><?xml version="1.0" encoding="utf-8"?>
<a:theme xmlns:a="http://schemas.openxmlformats.org/drawingml/2006/main" name="Pirkanmaan hyvinvointialue_perus">
  <a:themeElements>
    <a:clrScheme name="PHA_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284A96"/>
      </a:hlink>
      <a:folHlink>
        <a:srgbClr val="284A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ienovaraisen yhtenäin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Tays_PP-malli.potx" id="{990EE94C-78F6-413C-9862-A5D1B373A85E}" vid="{58198D71-9065-4699-A460-DCC5A3C39C64}"/>
    </a:ext>
  </a:extLst>
</a:theme>
</file>

<file path=ppt/theme/theme2.xml><?xml version="1.0" encoding="utf-8"?>
<a:theme xmlns:a="http://schemas.openxmlformats.org/drawingml/2006/main" name="PHA_kelta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Tays_PP-malli.potx" id="{990EE94C-78F6-413C-9862-A5D1B373A85E}" vid="{0C77527D-318E-4B21-BD6B-ABEC455CB52F}"/>
    </a:ext>
  </a:extLst>
</a:theme>
</file>

<file path=ppt/theme/theme3.xml><?xml version="1.0" encoding="utf-8"?>
<a:theme xmlns:a="http://schemas.openxmlformats.org/drawingml/2006/main" name="PHA_purppur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Tays_PP-malli.potx" id="{990EE94C-78F6-413C-9862-A5D1B373A85E}" vid="{EA01E3A5-0892-4FDE-B9CA-3D71F1FA6358}"/>
    </a:ext>
  </a:extLst>
</a:theme>
</file>

<file path=ppt/theme/theme4.xml><?xml version="1.0" encoding="utf-8"?>
<a:theme xmlns:a="http://schemas.openxmlformats.org/drawingml/2006/main" name="PHA_sininen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Tays_PP-malli.potx" id="{990EE94C-78F6-413C-9862-A5D1B373A85E}" vid="{5B52F1FB-1629-4D04-8C16-96A863E32095}"/>
    </a:ext>
  </a:extLst>
</a:theme>
</file>

<file path=ppt/theme/theme5.xml><?xml version="1.0" encoding="utf-8"?>
<a:theme xmlns:a="http://schemas.openxmlformats.org/drawingml/2006/main" name="PHA_roosa">
  <a:themeElements>
    <a:clrScheme name="PHA_22082022">
      <a:dk1>
        <a:srgbClr val="000000"/>
      </a:dk1>
      <a:lt1>
        <a:srgbClr val="FFFFFF"/>
      </a:lt1>
      <a:dk2>
        <a:srgbClr val="721465"/>
      </a:dk2>
      <a:lt2>
        <a:srgbClr val="FFDEE6"/>
      </a:lt2>
      <a:accent1>
        <a:srgbClr val="10285E"/>
      </a:accent1>
      <a:accent2>
        <a:srgbClr val="FF8C00"/>
      </a:accent2>
      <a:accent3>
        <a:srgbClr val="F4D11F"/>
      </a:accent3>
      <a:accent4>
        <a:srgbClr val="FF5982"/>
      </a:accent4>
      <a:accent5>
        <a:srgbClr val="9F93D8"/>
      </a:accent5>
      <a:accent6>
        <a:srgbClr val="31A7D7"/>
      </a:accent6>
      <a:hlink>
        <a:srgbClr val="31A7D7"/>
      </a:hlink>
      <a:folHlink>
        <a:srgbClr val="DD3F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kanmaan hyvinvointialue_Tays_PP-malli.potx" id="{990EE94C-78F6-413C-9862-A5D1B373A85E}" vid="{6540B76C-3AC1-44EA-B2A3-E9650C8F32BE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FE3FBDF1366914EBB5973EA1D5E10D1" ma:contentTypeVersion="17" ma:contentTypeDescription="Luo uusi asiakirja." ma:contentTypeScope="" ma:versionID="522df7eac29f8cd30619876746c3da70">
  <xsd:schema xmlns:xsd="http://www.w3.org/2001/XMLSchema" xmlns:xs="http://www.w3.org/2001/XMLSchema" xmlns:p="http://schemas.microsoft.com/office/2006/metadata/properties" xmlns:ns1="http://schemas.microsoft.com/sharepoint/v3" xmlns:ns3="fa01d79d-576f-4a27-8a0a-f44584f52aaa" xmlns:ns4="58b0513c-5d31-4032-814a-019323a8abe1" targetNamespace="http://schemas.microsoft.com/office/2006/metadata/properties" ma:root="true" ma:fieldsID="8549c88b60ddfa94db6a44cd49b2c17c" ns1:_="" ns3:_="" ns4:_="">
    <xsd:import namespace="http://schemas.microsoft.com/sharepoint/v3"/>
    <xsd:import namespace="fa01d79d-576f-4a27-8a0a-f44584f52aaa"/>
    <xsd:import namespace="58b0513c-5d31-4032-814a-019323a8ab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1:_ip_UnifiedCompliancePolicyProperties" minOccurs="0"/>
                <xsd:element ref="ns1:_ip_UnifiedCompliancePolicyUIAction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1d79d-576f-4a27-8a0a-f44584f52a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0513c-5d31-4032-814a-019323a8ab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58b0513c-5d31-4032-814a-019323a8abe1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7E708C6-31A6-4406-AD46-7A800D85BF89}">
  <ds:schemaRefs>
    <ds:schemaRef ds:uri="58b0513c-5d31-4032-814a-019323a8abe1"/>
    <ds:schemaRef ds:uri="fa01d79d-576f-4a27-8a0a-f44584f52a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03AB88-F1EF-4992-A923-D30D87908A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F59BED-DEA4-4DEC-9EC8-773EA8D96AAF}">
  <ds:schemaRefs>
    <ds:schemaRef ds:uri="58b0513c-5d31-4032-814a-019323a8abe1"/>
    <ds:schemaRef ds:uri="fa01d79d-576f-4a27-8a0a-f44584f52a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89a9328c-5e5c-4ef5-a2c3-4dd39b5d8171}" enabled="0" method="" siteId="{89a9328c-5e5c-4ef5-a2c3-4dd39b5d81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Pirkanmaan hyvinvointialue_Tays_PP-malli</Template>
  <Application>Microsoft Office PowerPoint</Application>
  <PresentationFormat>Widescreen</PresentationFormat>
  <Slides>18</Slides>
  <Notes>10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Pirkanmaan hyvinvointialue_perus</vt:lpstr>
      <vt:lpstr>PHA_keltainen</vt:lpstr>
      <vt:lpstr>PHA_purppura</vt:lpstr>
      <vt:lpstr>PHA_sininen</vt:lpstr>
      <vt:lpstr>PHA_roosa</vt:lpstr>
      <vt:lpstr>Imeväisen puheterapeuttinen arviointi ja vanhempien ohjaus</vt:lpstr>
      <vt:lpstr>Puheterapia ja imeväisen syömishaasteet Taysissa</vt:lpstr>
      <vt:lpstr>Pikkupurtavaa tiedonnälkään  </vt:lpstr>
      <vt:lpstr>Toimintakyvyn arvio  syömisohjauksen lähtökohtana</vt:lpstr>
      <vt:lpstr>PowerPoint Presentation</vt:lpstr>
      <vt:lpstr>Anatomiaa ja fysiologiaa toimintakyvyn vinkkelistä</vt:lpstr>
      <vt:lpstr>Taidot syntyvät kokemalla ja oppimalla</vt:lpstr>
      <vt:lpstr>Ihmeellinen imeminen</vt:lpstr>
      <vt:lpstr>PowerPoint Presentation</vt:lpstr>
      <vt:lpstr>Pienten lasten syömisvaikeudet</vt:lpstr>
      <vt:lpstr>Pediatric Feeding Disorder (PFD)</vt:lpstr>
      <vt:lpstr>PowerPoint Presentation</vt:lpstr>
      <vt:lpstr>Syömispulmien varhainen tunnistaminen terveydenhuollossa</vt:lpstr>
      <vt:lpstr>Sekä arvio että ohjaus alkavat kuuntelemalla ja kohtaamalla</vt:lpstr>
      <vt:lpstr>PowerPoint Presentation</vt:lpstr>
      <vt:lpstr>Syöminen on yksi elämän suurimmista iloista!</vt:lpstr>
      <vt:lpstr>Lähteet</vt:lpstr>
      <vt:lpstr>Yhteystiedot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Pirkanmaan hyvinvointialueen diapohjat</dc:title>
  <dc:creator>Maija Vuomajoki</dc:creator>
  <cp:keywords/>
  <cp:revision>1</cp:revision>
  <dcterms:created xsi:type="dcterms:W3CDTF">2024-05-03T06:50:11Z</dcterms:created>
  <dcterms:modified xsi:type="dcterms:W3CDTF">2026-02-06T12:18:07Z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0x0101005FE3FBDF1366914EBB5973EA1D5E10D1</vt:lpwstr>
  </property>
</Properties>
</file>