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Open Sans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2" d="100"/>
          <a:sy n="22" d="100"/>
        </p:scale>
        <p:origin x="23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22608" y="14938696"/>
            <a:ext cx="5374396" cy="5127039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622287" y="17416491"/>
            <a:ext cx="9837187" cy="8074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19"/>
              </a:lnSpc>
            </a:pPr>
            <a:r>
              <a:rPr lang="en-US" sz="4800">
                <a:solidFill>
                  <a:srgbClr val="737373"/>
                </a:solidFill>
                <a:latin typeface="Open Sans"/>
              </a:rPr>
              <a:t>Jääkiekko - taitoluistelu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65052" y="20175494"/>
            <a:ext cx="14789896" cy="5337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Open Sans"/>
              </a:rPr>
              <a:t>Uplakers ry - Elotie 12, 33470 Ylöjärvi - y-tunnus 2266441-4 -  www.uplakers.fi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EE186C1-1F9F-48F8-AC11-072A40692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156" y="182990"/>
            <a:ext cx="12566688" cy="2250750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F2478C11-C511-4CCD-8F2B-4B43FA56B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796" y="18333697"/>
            <a:ext cx="9333193" cy="17320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Mukautettu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Calibri</vt:lpstr>
      <vt:lpstr>Open Sans</vt:lpstr>
      <vt:lpstr>Arial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tiedote meidän seura logolla</dc:title>
  <dc:creator>Joukkueet</dc:creator>
  <cp:lastModifiedBy>Toimisto Uplakers</cp:lastModifiedBy>
  <cp:revision>2</cp:revision>
  <dcterms:created xsi:type="dcterms:W3CDTF">2006-08-16T00:00:00Z</dcterms:created>
  <dcterms:modified xsi:type="dcterms:W3CDTF">2021-01-21T13:54:43Z</dcterms:modified>
  <dc:identifier>DAESQKmuFWc</dc:identifier>
</cp:coreProperties>
</file>