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_rels/slideMaster1.xml.rels" ContentType="application/vnd.openxmlformats-package.relationships+xml"/>
  <Override PartName="/ppt/theme/theme1.xml" ContentType="application/vnd.openxmlformats-officedocument.theme+xml"/>
  <Override PartName="/ppt/slideLayouts/slideLayout9.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_rels/slideLayout9.xml.rels" ContentType="application/vnd.openxmlformats-package.relationships+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_rels/presentation.xml.rels" ContentType="application/vnd.openxmlformats-package.relationships+xml"/>
  <Override PartName="/ppt/slides/slide9.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_rels/slide9.xml.rels" ContentType="application/vnd.openxmlformats-package.relationships+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8.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12.xml.rels" ContentType="application/vnd.openxmlformats-package.relationships+xml"/>
  <Override PartName="/ppt/slides/_rels/slide13.xml.rels" ContentType="application/vnd.openxmlformats-package.relationships+xml"/>
  <Override PartName="/ppt/media/image9.png" ContentType="image/png"/>
  <Override PartName="/ppt/media/image7.jpeg" ContentType="image/jpeg"/>
  <Override PartName="/ppt/media/image1.png" ContentType="image/png"/>
  <Override PartName="/ppt/media/image2.png" ContentType="image/png"/>
  <Override PartName="/ppt/media/image4.jpeg" ContentType="image/jpeg"/>
  <Override PartName="/ppt/media/image3.jpeg" ContentType="image/jpeg"/>
  <Override PartName="/ppt/media/image5.jpeg" ContentType="image/jpeg"/>
  <Override PartName="/ppt/media/image6.jpeg" ContentType="image/jpeg"/>
  <Override PartName="/ppt/media/image8.jpeg" ContentType="image/jpeg"/>
  <Override PartName="/ppt/media/image10.jpeg" ContentType="image/jpeg"/>
  <Override PartName="/ppt/media/image11.jpeg" ContentType="image/jpeg"/>
  <Override PartName="/ppt/media/image12.jpeg" ContentType="image/jpeg"/>
  <Override PartName="/ppt/media/image13.jpeg" ContentType="image/jpeg"/>
  <Override PartName="/ppt/media/image14.jpeg" ContentType="image/jpeg"/>
  <Override PartName="/ppt/media/image15.jpeg" ContentType="image/jpeg"/>
  <Override PartName="/ppt/media/image16.jpeg" ContentType="image/jpe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Lst>
  <p:sldSz cx="9144000" cy="6858000"/>
  <p:notesSz cx="6858000" cy="91440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457200" y="274680"/>
            <a:ext cx="8229240" cy="1142640"/>
          </a:xfrm>
          <a:prstGeom prst="rect">
            <a:avLst/>
          </a:prstGeom>
        </p:spPr>
        <p:txBody>
          <a:bodyPr lIns="0" rIns="0" tIns="0" bIns="0" anchor="ctr">
            <a:spAutoFit/>
          </a:bodyPr>
          <a:p>
            <a:endParaRPr b="0" lang="fi-FI" sz="1400" spc="-1" strike="noStrike">
              <a:solidFill>
                <a:srgbClr val="000000"/>
              </a:solidFill>
              <a:latin typeface="Arial"/>
            </a:endParaRPr>
          </a:p>
        </p:txBody>
      </p:sp>
      <p:sp>
        <p:nvSpPr>
          <p:cNvPr id="27" name="PlaceHolder 2"/>
          <p:cNvSpPr>
            <a:spLocks noGrp="1"/>
          </p:cNvSpPr>
          <p:nvPr>
            <p:ph type="body"/>
          </p:nvPr>
        </p:nvSpPr>
        <p:spPr>
          <a:xfrm>
            <a:off x="457200" y="1600200"/>
            <a:ext cx="8229240" cy="2158560"/>
          </a:xfrm>
          <a:prstGeom prst="rect">
            <a:avLst/>
          </a:prstGeom>
        </p:spPr>
        <p:txBody>
          <a:bodyPr lIns="0" rIns="0" tIns="0" bIns="0">
            <a:normAutofit/>
          </a:bodyPr>
          <a:p>
            <a:endParaRPr b="0" lang="fi-FI" sz="1400" spc="-1" strike="noStrike">
              <a:solidFill>
                <a:srgbClr val="000000"/>
              </a:solidFill>
              <a:latin typeface="Arial"/>
            </a:endParaRPr>
          </a:p>
        </p:txBody>
      </p:sp>
      <p:sp>
        <p:nvSpPr>
          <p:cNvPr id="28" name="PlaceHolder 3"/>
          <p:cNvSpPr>
            <a:spLocks noGrp="1"/>
          </p:cNvSpPr>
          <p:nvPr>
            <p:ph type="body"/>
          </p:nvPr>
        </p:nvSpPr>
        <p:spPr>
          <a:xfrm>
            <a:off x="457200" y="3964320"/>
            <a:ext cx="8229240" cy="2158560"/>
          </a:xfrm>
          <a:prstGeom prst="rect">
            <a:avLst/>
          </a:prstGeom>
        </p:spPr>
        <p:txBody>
          <a:bodyPr lIns="0" rIns="0" tIns="0" bIns="0">
            <a:normAutofit/>
          </a:bodyPr>
          <a:p>
            <a:endParaRPr b="0" lang="fi-FI" sz="1400" spc="-1" strike="noStrike">
              <a:solidFill>
                <a:srgbClr val="000000"/>
              </a:solid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457200" y="274680"/>
            <a:ext cx="8229240" cy="1142640"/>
          </a:xfrm>
          <a:prstGeom prst="rect">
            <a:avLst/>
          </a:prstGeom>
        </p:spPr>
        <p:txBody>
          <a:bodyPr lIns="0" rIns="0" tIns="0" bIns="0" anchor="ctr">
            <a:spAutoFit/>
          </a:bodyPr>
          <a:p>
            <a:endParaRPr b="0" lang="fi-FI" sz="1400" spc="-1" strike="noStrike">
              <a:solidFill>
                <a:srgbClr val="000000"/>
              </a:solidFill>
              <a:latin typeface="Arial"/>
            </a:endParaRPr>
          </a:p>
        </p:txBody>
      </p:sp>
      <p:sp>
        <p:nvSpPr>
          <p:cNvPr id="30" name="PlaceHolder 2"/>
          <p:cNvSpPr>
            <a:spLocks noGrp="1"/>
          </p:cNvSpPr>
          <p:nvPr>
            <p:ph type="body"/>
          </p:nvPr>
        </p:nvSpPr>
        <p:spPr>
          <a:xfrm>
            <a:off x="457200" y="1600200"/>
            <a:ext cx="4015800" cy="2158560"/>
          </a:xfrm>
          <a:prstGeom prst="rect">
            <a:avLst/>
          </a:prstGeom>
        </p:spPr>
        <p:txBody>
          <a:bodyPr lIns="0" rIns="0" tIns="0" bIns="0">
            <a:normAutofit/>
          </a:bodyPr>
          <a:p>
            <a:endParaRPr b="0" lang="fi-FI" sz="1400" spc="-1" strike="noStrike">
              <a:solidFill>
                <a:srgbClr val="000000"/>
              </a:solidFill>
              <a:latin typeface="Arial"/>
            </a:endParaRPr>
          </a:p>
        </p:txBody>
      </p:sp>
      <p:sp>
        <p:nvSpPr>
          <p:cNvPr id="31" name="PlaceHolder 3"/>
          <p:cNvSpPr>
            <a:spLocks noGrp="1"/>
          </p:cNvSpPr>
          <p:nvPr>
            <p:ph type="body"/>
          </p:nvPr>
        </p:nvSpPr>
        <p:spPr>
          <a:xfrm>
            <a:off x="4674240" y="1600200"/>
            <a:ext cx="4015800" cy="2158560"/>
          </a:xfrm>
          <a:prstGeom prst="rect">
            <a:avLst/>
          </a:prstGeom>
        </p:spPr>
        <p:txBody>
          <a:bodyPr lIns="0" rIns="0" tIns="0" bIns="0">
            <a:normAutofit/>
          </a:bodyPr>
          <a:p>
            <a:endParaRPr b="0" lang="fi-FI" sz="1400" spc="-1" strike="noStrike">
              <a:solidFill>
                <a:srgbClr val="000000"/>
              </a:solidFill>
              <a:latin typeface="Arial"/>
            </a:endParaRPr>
          </a:p>
        </p:txBody>
      </p:sp>
      <p:sp>
        <p:nvSpPr>
          <p:cNvPr id="32" name="PlaceHolder 4"/>
          <p:cNvSpPr>
            <a:spLocks noGrp="1"/>
          </p:cNvSpPr>
          <p:nvPr>
            <p:ph type="body"/>
          </p:nvPr>
        </p:nvSpPr>
        <p:spPr>
          <a:xfrm>
            <a:off x="457200" y="3964320"/>
            <a:ext cx="4015800" cy="2158560"/>
          </a:xfrm>
          <a:prstGeom prst="rect">
            <a:avLst/>
          </a:prstGeom>
        </p:spPr>
        <p:txBody>
          <a:bodyPr lIns="0" rIns="0" tIns="0" bIns="0">
            <a:normAutofit/>
          </a:bodyPr>
          <a:p>
            <a:endParaRPr b="0" lang="fi-FI" sz="1400" spc="-1" strike="noStrike">
              <a:solidFill>
                <a:srgbClr val="000000"/>
              </a:solidFill>
              <a:latin typeface="Arial"/>
            </a:endParaRPr>
          </a:p>
        </p:txBody>
      </p:sp>
      <p:sp>
        <p:nvSpPr>
          <p:cNvPr id="33" name="PlaceHolder 5"/>
          <p:cNvSpPr>
            <a:spLocks noGrp="1"/>
          </p:cNvSpPr>
          <p:nvPr>
            <p:ph type="body"/>
          </p:nvPr>
        </p:nvSpPr>
        <p:spPr>
          <a:xfrm>
            <a:off x="4674240" y="3964320"/>
            <a:ext cx="4015800" cy="2158560"/>
          </a:xfrm>
          <a:prstGeom prst="rect">
            <a:avLst/>
          </a:prstGeom>
        </p:spPr>
        <p:txBody>
          <a:bodyPr lIns="0" rIns="0" tIns="0" bIns="0">
            <a:normAutofit/>
          </a:bodyPr>
          <a:p>
            <a:endParaRPr b="0" lang="fi-FI" sz="1400" spc="-1" strike="noStrike">
              <a:solidFill>
                <a:srgbClr val="000000"/>
              </a:solid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4680"/>
            <a:ext cx="8229240" cy="1142640"/>
          </a:xfrm>
          <a:prstGeom prst="rect">
            <a:avLst/>
          </a:prstGeom>
        </p:spPr>
        <p:txBody>
          <a:bodyPr lIns="0" rIns="0" tIns="0" bIns="0" anchor="ctr">
            <a:spAutoFit/>
          </a:bodyPr>
          <a:p>
            <a:endParaRPr b="0" lang="fi-FI" sz="1400" spc="-1" strike="noStrike">
              <a:solidFill>
                <a:srgbClr val="000000"/>
              </a:solidFill>
              <a:latin typeface="Arial"/>
            </a:endParaRPr>
          </a:p>
        </p:txBody>
      </p:sp>
      <p:sp>
        <p:nvSpPr>
          <p:cNvPr id="35" name="PlaceHolder 2"/>
          <p:cNvSpPr>
            <a:spLocks noGrp="1"/>
          </p:cNvSpPr>
          <p:nvPr>
            <p:ph type="body"/>
          </p:nvPr>
        </p:nvSpPr>
        <p:spPr>
          <a:xfrm>
            <a:off x="457200" y="1600200"/>
            <a:ext cx="2649600" cy="2158560"/>
          </a:xfrm>
          <a:prstGeom prst="rect">
            <a:avLst/>
          </a:prstGeom>
        </p:spPr>
        <p:txBody>
          <a:bodyPr lIns="0" rIns="0" tIns="0" bIns="0">
            <a:normAutofit/>
          </a:bodyPr>
          <a:p>
            <a:endParaRPr b="0" lang="fi-FI" sz="1400" spc="-1" strike="noStrike">
              <a:solidFill>
                <a:srgbClr val="000000"/>
              </a:solidFill>
              <a:latin typeface="Arial"/>
            </a:endParaRPr>
          </a:p>
        </p:txBody>
      </p:sp>
      <p:sp>
        <p:nvSpPr>
          <p:cNvPr id="36" name="PlaceHolder 3"/>
          <p:cNvSpPr>
            <a:spLocks noGrp="1"/>
          </p:cNvSpPr>
          <p:nvPr>
            <p:ph type="body"/>
          </p:nvPr>
        </p:nvSpPr>
        <p:spPr>
          <a:xfrm>
            <a:off x="3239640" y="1600200"/>
            <a:ext cx="2649600" cy="2158560"/>
          </a:xfrm>
          <a:prstGeom prst="rect">
            <a:avLst/>
          </a:prstGeom>
        </p:spPr>
        <p:txBody>
          <a:bodyPr lIns="0" rIns="0" tIns="0" bIns="0">
            <a:normAutofit/>
          </a:bodyPr>
          <a:p>
            <a:endParaRPr b="0" lang="fi-FI" sz="1400" spc="-1" strike="noStrike">
              <a:solidFill>
                <a:srgbClr val="000000"/>
              </a:solidFill>
              <a:latin typeface="Arial"/>
            </a:endParaRPr>
          </a:p>
        </p:txBody>
      </p:sp>
      <p:sp>
        <p:nvSpPr>
          <p:cNvPr id="37" name="PlaceHolder 4"/>
          <p:cNvSpPr>
            <a:spLocks noGrp="1"/>
          </p:cNvSpPr>
          <p:nvPr>
            <p:ph type="body"/>
          </p:nvPr>
        </p:nvSpPr>
        <p:spPr>
          <a:xfrm>
            <a:off x="6022080" y="1600200"/>
            <a:ext cx="2649600" cy="2158560"/>
          </a:xfrm>
          <a:prstGeom prst="rect">
            <a:avLst/>
          </a:prstGeom>
        </p:spPr>
        <p:txBody>
          <a:bodyPr lIns="0" rIns="0" tIns="0" bIns="0">
            <a:normAutofit/>
          </a:bodyPr>
          <a:p>
            <a:endParaRPr b="0" lang="fi-FI" sz="1400" spc="-1" strike="noStrike">
              <a:solidFill>
                <a:srgbClr val="000000"/>
              </a:solidFill>
              <a:latin typeface="Arial"/>
            </a:endParaRPr>
          </a:p>
        </p:txBody>
      </p:sp>
      <p:sp>
        <p:nvSpPr>
          <p:cNvPr id="38" name="PlaceHolder 5"/>
          <p:cNvSpPr>
            <a:spLocks noGrp="1"/>
          </p:cNvSpPr>
          <p:nvPr>
            <p:ph type="body"/>
          </p:nvPr>
        </p:nvSpPr>
        <p:spPr>
          <a:xfrm>
            <a:off x="457200" y="3964320"/>
            <a:ext cx="2649600" cy="2158560"/>
          </a:xfrm>
          <a:prstGeom prst="rect">
            <a:avLst/>
          </a:prstGeom>
        </p:spPr>
        <p:txBody>
          <a:bodyPr lIns="0" rIns="0" tIns="0" bIns="0">
            <a:normAutofit/>
          </a:bodyPr>
          <a:p>
            <a:endParaRPr b="0" lang="fi-FI" sz="1400" spc="-1" strike="noStrike">
              <a:solidFill>
                <a:srgbClr val="000000"/>
              </a:solidFill>
              <a:latin typeface="Arial"/>
            </a:endParaRPr>
          </a:p>
        </p:txBody>
      </p:sp>
      <p:sp>
        <p:nvSpPr>
          <p:cNvPr id="39" name="PlaceHolder 6"/>
          <p:cNvSpPr>
            <a:spLocks noGrp="1"/>
          </p:cNvSpPr>
          <p:nvPr>
            <p:ph type="body"/>
          </p:nvPr>
        </p:nvSpPr>
        <p:spPr>
          <a:xfrm>
            <a:off x="3239640" y="3964320"/>
            <a:ext cx="2649600" cy="2158560"/>
          </a:xfrm>
          <a:prstGeom prst="rect">
            <a:avLst/>
          </a:prstGeom>
        </p:spPr>
        <p:txBody>
          <a:bodyPr lIns="0" rIns="0" tIns="0" bIns="0">
            <a:normAutofit/>
          </a:bodyPr>
          <a:p>
            <a:endParaRPr b="0" lang="fi-FI" sz="1400" spc="-1" strike="noStrike">
              <a:solidFill>
                <a:srgbClr val="000000"/>
              </a:solidFill>
              <a:latin typeface="Arial"/>
            </a:endParaRPr>
          </a:p>
        </p:txBody>
      </p:sp>
      <p:sp>
        <p:nvSpPr>
          <p:cNvPr id="40" name="PlaceHolder 7"/>
          <p:cNvSpPr>
            <a:spLocks noGrp="1"/>
          </p:cNvSpPr>
          <p:nvPr>
            <p:ph type="body"/>
          </p:nvPr>
        </p:nvSpPr>
        <p:spPr>
          <a:xfrm>
            <a:off x="6022080" y="3964320"/>
            <a:ext cx="2649600" cy="2158560"/>
          </a:xfrm>
          <a:prstGeom prst="rect">
            <a:avLst/>
          </a:prstGeom>
        </p:spPr>
        <p:txBody>
          <a:bodyPr lIns="0" rIns="0" tIns="0" bIns="0">
            <a:normAutofit/>
          </a:bodyPr>
          <a:p>
            <a:endParaRPr b="0" lang="fi-FI" sz="1400" spc="-1" strike="noStrike">
              <a:solidFill>
                <a:srgbClr val="000000"/>
              </a:solid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457200" y="274680"/>
            <a:ext cx="8229240" cy="1142640"/>
          </a:xfrm>
          <a:prstGeom prst="rect">
            <a:avLst/>
          </a:prstGeom>
        </p:spPr>
        <p:txBody>
          <a:bodyPr lIns="0" rIns="0" tIns="0" bIns="0" anchor="ctr">
            <a:spAutoFit/>
          </a:bodyPr>
          <a:p>
            <a:endParaRPr b="0" lang="fi-FI" sz="1400" spc="-1" strike="noStrike">
              <a:solidFill>
                <a:srgbClr val="000000"/>
              </a:solidFill>
              <a:latin typeface="Arial"/>
            </a:endParaRPr>
          </a:p>
        </p:txBody>
      </p:sp>
      <p:sp>
        <p:nvSpPr>
          <p:cNvPr id="6" name="PlaceHolder 2"/>
          <p:cNvSpPr>
            <a:spLocks noGrp="1"/>
          </p:cNvSpPr>
          <p:nvPr>
            <p:ph type="subTitle"/>
          </p:nvPr>
        </p:nvSpPr>
        <p:spPr>
          <a:xfrm>
            <a:off x="457200" y="1600200"/>
            <a:ext cx="8229240" cy="4525560"/>
          </a:xfrm>
          <a:prstGeom prst="rect">
            <a:avLst/>
          </a:prstGeom>
        </p:spPr>
        <p:txBody>
          <a:bodyPr lIns="0" rIns="0" tIns="0" bIns="0" anchor="ctr">
            <a:spAutoFit/>
          </a:bodyPr>
          <a:p>
            <a:pPr algn="ctr"/>
            <a:endParaRPr b="0" lang="fi-FI" sz="32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457200" y="274680"/>
            <a:ext cx="8229240" cy="1142640"/>
          </a:xfrm>
          <a:prstGeom prst="rect">
            <a:avLst/>
          </a:prstGeom>
        </p:spPr>
        <p:txBody>
          <a:bodyPr lIns="0" rIns="0" tIns="0" bIns="0" anchor="ctr">
            <a:spAutoFit/>
          </a:bodyPr>
          <a:p>
            <a:endParaRPr b="0" lang="fi-FI" sz="1400" spc="-1" strike="noStrike">
              <a:solidFill>
                <a:srgbClr val="000000"/>
              </a:solidFill>
              <a:latin typeface="Arial"/>
            </a:endParaRPr>
          </a:p>
        </p:txBody>
      </p:sp>
      <p:sp>
        <p:nvSpPr>
          <p:cNvPr id="8" name="PlaceHolder 2"/>
          <p:cNvSpPr>
            <a:spLocks noGrp="1"/>
          </p:cNvSpPr>
          <p:nvPr>
            <p:ph type="body"/>
          </p:nvPr>
        </p:nvSpPr>
        <p:spPr>
          <a:xfrm>
            <a:off x="457200" y="1600200"/>
            <a:ext cx="8229240" cy="4525560"/>
          </a:xfrm>
          <a:prstGeom prst="rect">
            <a:avLst/>
          </a:prstGeom>
        </p:spPr>
        <p:txBody>
          <a:bodyPr lIns="0" rIns="0" tIns="0" bIns="0">
            <a:normAutofit/>
          </a:bodyPr>
          <a:p>
            <a:endParaRPr b="0" lang="fi-FI" sz="1400" spc="-1" strike="noStrike">
              <a:solidFill>
                <a:srgbClr val="000000"/>
              </a:solid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457200" y="274680"/>
            <a:ext cx="8229240" cy="1142640"/>
          </a:xfrm>
          <a:prstGeom prst="rect">
            <a:avLst/>
          </a:prstGeom>
        </p:spPr>
        <p:txBody>
          <a:bodyPr lIns="0" rIns="0" tIns="0" bIns="0" anchor="ctr">
            <a:spAutoFit/>
          </a:bodyPr>
          <a:p>
            <a:endParaRPr b="0" lang="fi-FI" sz="1400" spc="-1" strike="noStrike">
              <a:solidFill>
                <a:srgbClr val="000000"/>
              </a:solidFill>
              <a:latin typeface="Arial"/>
            </a:endParaRPr>
          </a:p>
        </p:txBody>
      </p:sp>
      <p:sp>
        <p:nvSpPr>
          <p:cNvPr id="10" name="PlaceHolder 2"/>
          <p:cNvSpPr>
            <a:spLocks noGrp="1"/>
          </p:cNvSpPr>
          <p:nvPr>
            <p:ph type="body"/>
          </p:nvPr>
        </p:nvSpPr>
        <p:spPr>
          <a:xfrm>
            <a:off x="457200" y="1600200"/>
            <a:ext cx="4015800" cy="4525560"/>
          </a:xfrm>
          <a:prstGeom prst="rect">
            <a:avLst/>
          </a:prstGeom>
        </p:spPr>
        <p:txBody>
          <a:bodyPr lIns="0" rIns="0" tIns="0" bIns="0">
            <a:normAutofit/>
          </a:bodyPr>
          <a:p>
            <a:endParaRPr b="0" lang="fi-FI" sz="1400" spc="-1" strike="noStrike">
              <a:solidFill>
                <a:srgbClr val="000000"/>
              </a:solidFill>
              <a:latin typeface="Arial"/>
            </a:endParaRPr>
          </a:p>
        </p:txBody>
      </p:sp>
      <p:sp>
        <p:nvSpPr>
          <p:cNvPr id="11" name="PlaceHolder 3"/>
          <p:cNvSpPr>
            <a:spLocks noGrp="1"/>
          </p:cNvSpPr>
          <p:nvPr>
            <p:ph type="body"/>
          </p:nvPr>
        </p:nvSpPr>
        <p:spPr>
          <a:xfrm>
            <a:off x="4674240" y="1600200"/>
            <a:ext cx="4015800" cy="4525560"/>
          </a:xfrm>
          <a:prstGeom prst="rect">
            <a:avLst/>
          </a:prstGeom>
        </p:spPr>
        <p:txBody>
          <a:bodyPr lIns="0" rIns="0" tIns="0" bIns="0">
            <a:normAutofit/>
          </a:bodyPr>
          <a:p>
            <a:endParaRPr b="0" lang="fi-FI" sz="1400" spc="-1" strike="noStrike">
              <a:solidFill>
                <a:srgbClr val="000000"/>
              </a:solidFill>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4680"/>
            <a:ext cx="8229240" cy="1142640"/>
          </a:xfrm>
          <a:prstGeom prst="rect">
            <a:avLst/>
          </a:prstGeom>
        </p:spPr>
        <p:txBody>
          <a:bodyPr lIns="0" rIns="0" tIns="0" bIns="0" anchor="ctr">
            <a:spAutoFit/>
          </a:bodyPr>
          <a:p>
            <a:endParaRPr b="0" lang="fi-FI" sz="1400" spc="-1" strike="noStrike">
              <a:solidFill>
                <a:srgbClr val="000000"/>
              </a:solid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457200" y="274680"/>
            <a:ext cx="8229240" cy="5297760"/>
          </a:xfrm>
          <a:prstGeom prst="rect">
            <a:avLst/>
          </a:prstGeom>
        </p:spPr>
        <p:txBody>
          <a:bodyPr lIns="0" rIns="0" tIns="0" bIns="0" anchor="ctr">
            <a:spAutoFit/>
          </a:bodyPr>
          <a:p>
            <a:pPr algn="ctr"/>
            <a:endParaRPr b="0" lang="fi-FI"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4680"/>
            <a:ext cx="8229240" cy="1142640"/>
          </a:xfrm>
          <a:prstGeom prst="rect">
            <a:avLst/>
          </a:prstGeom>
        </p:spPr>
        <p:txBody>
          <a:bodyPr lIns="0" rIns="0" tIns="0" bIns="0" anchor="ctr">
            <a:spAutoFit/>
          </a:bodyPr>
          <a:p>
            <a:endParaRPr b="0" lang="fi-FI" sz="1400" spc="-1" strike="noStrike">
              <a:solidFill>
                <a:srgbClr val="000000"/>
              </a:solidFill>
              <a:latin typeface="Arial"/>
            </a:endParaRPr>
          </a:p>
        </p:txBody>
      </p:sp>
      <p:sp>
        <p:nvSpPr>
          <p:cNvPr id="15" name="PlaceHolder 2"/>
          <p:cNvSpPr>
            <a:spLocks noGrp="1"/>
          </p:cNvSpPr>
          <p:nvPr>
            <p:ph type="body"/>
          </p:nvPr>
        </p:nvSpPr>
        <p:spPr>
          <a:xfrm>
            <a:off x="457200" y="1600200"/>
            <a:ext cx="4015800" cy="2158560"/>
          </a:xfrm>
          <a:prstGeom prst="rect">
            <a:avLst/>
          </a:prstGeom>
        </p:spPr>
        <p:txBody>
          <a:bodyPr lIns="0" rIns="0" tIns="0" bIns="0">
            <a:normAutofit/>
          </a:bodyPr>
          <a:p>
            <a:endParaRPr b="0" lang="fi-FI" sz="1400" spc="-1" strike="noStrike">
              <a:solidFill>
                <a:srgbClr val="000000"/>
              </a:solidFill>
              <a:latin typeface="Arial"/>
            </a:endParaRPr>
          </a:p>
        </p:txBody>
      </p:sp>
      <p:sp>
        <p:nvSpPr>
          <p:cNvPr id="16" name="PlaceHolder 3"/>
          <p:cNvSpPr>
            <a:spLocks noGrp="1"/>
          </p:cNvSpPr>
          <p:nvPr>
            <p:ph type="body"/>
          </p:nvPr>
        </p:nvSpPr>
        <p:spPr>
          <a:xfrm>
            <a:off x="4674240" y="1600200"/>
            <a:ext cx="4015800" cy="4525560"/>
          </a:xfrm>
          <a:prstGeom prst="rect">
            <a:avLst/>
          </a:prstGeom>
        </p:spPr>
        <p:txBody>
          <a:bodyPr lIns="0" rIns="0" tIns="0" bIns="0">
            <a:normAutofit/>
          </a:bodyPr>
          <a:p>
            <a:endParaRPr b="0" lang="fi-FI" sz="1400" spc="-1" strike="noStrike">
              <a:solidFill>
                <a:srgbClr val="000000"/>
              </a:solidFill>
              <a:latin typeface="Arial"/>
            </a:endParaRPr>
          </a:p>
        </p:txBody>
      </p:sp>
      <p:sp>
        <p:nvSpPr>
          <p:cNvPr id="17" name="PlaceHolder 4"/>
          <p:cNvSpPr>
            <a:spLocks noGrp="1"/>
          </p:cNvSpPr>
          <p:nvPr>
            <p:ph type="body"/>
          </p:nvPr>
        </p:nvSpPr>
        <p:spPr>
          <a:xfrm>
            <a:off x="457200" y="3964320"/>
            <a:ext cx="4015800" cy="2158560"/>
          </a:xfrm>
          <a:prstGeom prst="rect">
            <a:avLst/>
          </a:prstGeom>
        </p:spPr>
        <p:txBody>
          <a:bodyPr lIns="0" rIns="0" tIns="0" bIns="0">
            <a:normAutofit/>
          </a:bodyPr>
          <a:p>
            <a:endParaRPr b="0" lang="fi-FI" sz="1400" spc="-1" strike="noStrike">
              <a:solidFill>
                <a:srgbClr val="000000"/>
              </a:solid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457200" y="274680"/>
            <a:ext cx="8229240" cy="1142640"/>
          </a:xfrm>
          <a:prstGeom prst="rect">
            <a:avLst/>
          </a:prstGeom>
        </p:spPr>
        <p:txBody>
          <a:bodyPr lIns="0" rIns="0" tIns="0" bIns="0" anchor="ctr">
            <a:spAutoFit/>
          </a:bodyPr>
          <a:p>
            <a:endParaRPr b="0" lang="fi-FI" sz="1400" spc="-1" strike="noStrike">
              <a:solidFill>
                <a:srgbClr val="000000"/>
              </a:solidFill>
              <a:latin typeface="Arial"/>
            </a:endParaRPr>
          </a:p>
        </p:txBody>
      </p:sp>
      <p:sp>
        <p:nvSpPr>
          <p:cNvPr id="19" name="PlaceHolder 2"/>
          <p:cNvSpPr>
            <a:spLocks noGrp="1"/>
          </p:cNvSpPr>
          <p:nvPr>
            <p:ph type="body"/>
          </p:nvPr>
        </p:nvSpPr>
        <p:spPr>
          <a:xfrm>
            <a:off x="457200" y="1600200"/>
            <a:ext cx="4015800" cy="4525560"/>
          </a:xfrm>
          <a:prstGeom prst="rect">
            <a:avLst/>
          </a:prstGeom>
        </p:spPr>
        <p:txBody>
          <a:bodyPr lIns="0" rIns="0" tIns="0" bIns="0">
            <a:normAutofit/>
          </a:bodyPr>
          <a:p>
            <a:endParaRPr b="0" lang="fi-FI" sz="1400" spc="-1" strike="noStrike">
              <a:solidFill>
                <a:srgbClr val="000000"/>
              </a:solidFill>
              <a:latin typeface="Arial"/>
            </a:endParaRPr>
          </a:p>
        </p:txBody>
      </p:sp>
      <p:sp>
        <p:nvSpPr>
          <p:cNvPr id="20" name="PlaceHolder 3"/>
          <p:cNvSpPr>
            <a:spLocks noGrp="1"/>
          </p:cNvSpPr>
          <p:nvPr>
            <p:ph type="body"/>
          </p:nvPr>
        </p:nvSpPr>
        <p:spPr>
          <a:xfrm>
            <a:off x="4674240" y="1600200"/>
            <a:ext cx="4015800" cy="2158560"/>
          </a:xfrm>
          <a:prstGeom prst="rect">
            <a:avLst/>
          </a:prstGeom>
        </p:spPr>
        <p:txBody>
          <a:bodyPr lIns="0" rIns="0" tIns="0" bIns="0">
            <a:normAutofit/>
          </a:bodyPr>
          <a:p>
            <a:endParaRPr b="0" lang="fi-FI" sz="1400" spc="-1" strike="noStrike">
              <a:solidFill>
                <a:srgbClr val="000000"/>
              </a:solidFill>
              <a:latin typeface="Arial"/>
            </a:endParaRPr>
          </a:p>
        </p:txBody>
      </p:sp>
      <p:sp>
        <p:nvSpPr>
          <p:cNvPr id="21" name="PlaceHolder 4"/>
          <p:cNvSpPr>
            <a:spLocks noGrp="1"/>
          </p:cNvSpPr>
          <p:nvPr>
            <p:ph type="body"/>
          </p:nvPr>
        </p:nvSpPr>
        <p:spPr>
          <a:xfrm>
            <a:off x="4674240" y="3964320"/>
            <a:ext cx="4015800" cy="2158560"/>
          </a:xfrm>
          <a:prstGeom prst="rect">
            <a:avLst/>
          </a:prstGeom>
        </p:spPr>
        <p:txBody>
          <a:bodyPr lIns="0" rIns="0" tIns="0" bIns="0">
            <a:normAutofit/>
          </a:bodyPr>
          <a:p>
            <a:endParaRPr b="0" lang="fi-FI" sz="1400" spc="-1" strike="noStrike">
              <a:solidFill>
                <a:srgbClr val="000000"/>
              </a:solid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457200" y="274680"/>
            <a:ext cx="8229240" cy="1142640"/>
          </a:xfrm>
          <a:prstGeom prst="rect">
            <a:avLst/>
          </a:prstGeom>
        </p:spPr>
        <p:txBody>
          <a:bodyPr lIns="0" rIns="0" tIns="0" bIns="0" anchor="ctr">
            <a:spAutoFit/>
          </a:bodyPr>
          <a:p>
            <a:endParaRPr b="0" lang="fi-FI" sz="1400" spc="-1" strike="noStrike">
              <a:solidFill>
                <a:srgbClr val="000000"/>
              </a:solidFill>
              <a:latin typeface="Arial"/>
            </a:endParaRPr>
          </a:p>
        </p:txBody>
      </p:sp>
      <p:sp>
        <p:nvSpPr>
          <p:cNvPr id="23" name="PlaceHolder 2"/>
          <p:cNvSpPr>
            <a:spLocks noGrp="1"/>
          </p:cNvSpPr>
          <p:nvPr>
            <p:ph type="body"/>
          </p:nvPr>
        </p:nvSpPr>
        <p:spPr>
          <a:xfrm>
            <a:off x="457200" y="1600200"/>
            <a:ext cx="4015800" cy="2158560"/>
          </a:xfrm>
          <a:prstGeom prst="rect">
            <a:avLst/>
          </a:prstGeom>
        </p:spPr>
        <p:txBody>
          <a:bodyPr lIns="0" rIns="0" tIns="0" bIns="0">
            <a:normAutofit/>
          </a:bodyPr>
          <a:p>
            <a:endParaRPr b="0" lang="fi-FI" sz="1400" spc="-1" strike="noStrike">
              <a:solidFill>
                <a:srgbClr val="000000"/>
              </a:solidFill>
              <a:latin typeface="Arial"/>
            </a:endParaRPr>
          </a:p>
        </p:txBody>
      </p:sp>
      <p:sp>
        <p:nvSpPr>
          <p:cNvPr id="24" name="PlaceHolder 3"/>
          <p:cNvSpPr>
            <a:spLocks noGrp="1"/>
          </p:cNvSpPr>
          <p:nvPr>
            <p:ph type="body"/>
          </p:nvPr>
        </p:nvSpPr>
        <p:spPr>
          <a:xfrm>
            <a:off x="4674240" y="1600200"/>
            <a:ext cx="4015800" cy="2158560"/>
          </a:xfrm>
          <a:prstGeom prst="rect">
            <a:avLst/>
          </a:prstGeom>
        </p:spPr>
        <p:txBody>
          <a:bodyPr lIns="0" rIns="0" tIns="0" bIns="0">
            <a:normAutofit/>
          </a:bodyPr>
          <a:p>
            <a:endParaRPr b="0" lang="fi-FI" sz="1400" spc="-1" strike="noStrike">
              <a:solidFill>
                <a:srgbClr val="000000"/>
              </a:solidFill>
              <a:latin typeface="Arial"/>
            </a:endParaRPr>
          </a:p>
        </p:txBody>
      </p:sp>
      <p:sp>
        <p:nvSpPr>
          <p:cNvPr id="25" name="PlaceHolder 4"/>
          <p:cNvSpPr>
            <a:spLocks noGrp="1"/>
          </p:cNvSpPr>
          <p:nvPr>
            <p:ph type="body"/>
          </p:nvPr>
        </p:nvSpPr>
        <p:spPr>
          <a:xfrm>
            <a:off x="457200" y="3964320"/>
            <a:ext cx="8229240" cy="2158560"/>
          </a:xfrm>
          <a:prstGeom prst="rect">
            <a:avLst/>
          </a:prstGeom>
        </p:spPr>
        <p:txBody>
          <a:bodyPr lIns="0" rIns="0" tIns="0" bIns="0">
            <a:normAutofit/>
          </a:bodyPr>
          <a:p>
            <a:endParaRPr b="0" lang="fi-FI" sz="1400" spc="-1" strike="noStrike">
              <a:solidFill>
                <a:srgbClr val="000000"/>
              </a:solid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457200" y="274680"/>
            <a:ext cx="8229240" cy="1142640"/>
          </a:xfrm>
          <a:prstGeom prst="rect">
            <a:avLst/>
          </a:prstGeom>
        </p:spPr>
        <p:txBody>
          <a:bodyPr anchor="ctr">
            <a:noAutofit/>
          </a:bodyPr>
          <a:p>
            <a:r>
              <a:rPr b="0" lang="fi-FI" sz="4400" spc="-1" strike="noStrike">
                <a:solidFill>
                  <a:srgbClr val="000000"/>
                </a:solidFill>
                <a:latin typeface="Arial"/>
              </a:rPr>
              <a:t>Muokkaa otsikon tekstimuotoa napsauttamalla</a:t>
            </a:r>
            <a:endParaRPr b="0" lang="fi-FI" sz="4400" spc="-1" strike="noStrike">
              <a:solidFill>
                <a:srgbClr val="000000"/>
              </a:solidFill>
              <a:latin typeface="Arial"/>
            </a:endParaRPr>
          </a:p>
        </p:txBody>
      </p:sp>
      <p:sp>
        <p:nvSpPr>
          <p:cNvPr id="1" name="PlaceHolder 2"/>
          <p:cNvSpPr>
            <a:spLocks noGrp="1"/>
          </p:cNvSpPr>
          <p:nvPr>
            <p:ph type="body"/>
          </p:nvPr>
        </p:nvSpPr>
        <p:spPr>
          <a:xfrm>
            <a:off x="457200" y="1600200"/>
            <a:ext cx="8229240" cy="4525560"/>
          </a:xfrm>
          <a:prstGeom prst="rect">
            <a:avLst/>
          </a:prstGeom>
        </p:spPr>
        <p:txBody>
          <a:bodyPr>
            <a:no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Muokkaa jäsennyksen tekstimuotoa napsauttamalla</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3200" spc="-1" strike="noStrike">
                <a:solidFill>
                  <a:srgbClr val="000000"/>
                </a:solidFill>
                <a:latin typeface="Arial"/>
              </a:rPr>
              <a:t>Toinen jäsennystaso</a:t>
            </a:r>
            <a:endParaRPr b="0" lang="fi-FI" sz="32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3200" spc="-1" strike="noStrike">
                <a:solidFill>
                  <a:srgbClr val="000000"/>
                </a:solidFill>
                <a:latin typeface="Arial"/>
              </a:rPr>
              <a:t>Kolmas jäsennystaso</a:t>
            </a:r>
            <a:endParaRPr b="0" lang="fi-FI" sz="32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3200" spc="-1" strike="noStrike">
                <a:solidFill>
                  <a:srgbClr val="000000"/>
                </a:solidFill>
                <a:latin typeface="Arial"/>
              </a:rPr>
              <a:t>Neljäs jäsennystaso</a:t>
            </a:r>
            <a:endParaRPr b="0" lang="fi-FI" sz="32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3200" spc="-1" strike="noStrike">
                <a:solidFill>
                  <a:srgbClr val="000000"/>
                </a:solidFill>
                <a:latin typeface="Arial"/>
              </a:rPr>
              <a:t>Viides jäsennystaso</a:t>
            </a:r>
            <a:endParaRPr b="0" lang="fi-FI" sz="32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3200" spc="-1" strike="noStrike">
                <a:solidFill>
                  <a:srgbClr val="000000"/>
                </a:solidFill>
                <a:latin typeface="Arial"/>
              </a:rPr>
              <a:t>Kuudes jäsennystaso</a:t>
            </a:r>
            <a:endParaRPr b="0" lang="fi-FI" sz="32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3200" spc="-1" strike="noStrike">
                <a:solidFill>
                  <a:srgbClr val="000000"/>
                </a:solidFill>
                <a:latin typeface="Arial"/>
              </a:rPr>
              <a:t>Seitsemäs jäsennystaso</a:t>
            </a:r>
            <a:endParaRPr b="0" lang="fi-FI" sz="3200" spc="-1" strike="noStrike">
              <a:solidFill>
                <a:srgbClr val="000000"/>
              </a:solidFill>
              <a:latin typeface="Arial"/>
            </a:endParaRPr>
          </a:p>
        </p:txBody>
      </p:sp>
      <p:sp>
        <p:nvSpPr>
          <p:cNvPr id="2" name="PlaceHolder 3"/>
          <p:cNvSpPr>
            <a:spLocks noGrp="1"/>
          </p:cNvSpPr>
          <p:nvPr>
            <p:ph type="dt"/>
          </p:nvPr>
        </p:nvSpPr>
        <p:spPr>
          <a:xfrm>
            <a:off x="457200" y="6356520"/>
            <a:ext cx="2133360" cy="364680"/>
          </a:xfrm>
          <a:prstGeom prst="rect">
            <a:avLst/>
          </a:prstGeom>
        </p:spPr>
        <p:txBody>
          <a:bodyPr anchor="ctr">
            <a:noAutofit/>
          </a:bodyPr>
          <a:p>
            <a:endParaRPr b="0" lang="fi-FI" sz="2400" spc="-1" strike="noStrike">
              <a:latin typeface="Times New Roman"/>
            </a:endParaRPr>
          </a:p>
        </p:txBody>
      </p:sp>
      <p:sp>
        <p:nvSpPr>
          <p:cNvPr id="3" name="PlaceHolder 4"/>
          <p:cNvSpPr>
            <a:spLocks noGrp="1"/>
          </p:cNvSpPr>
          <p:nvPr>
            <p:ph type="ftr"/>
          </p:nvPr>
        </p:nvSpPr>
        <p:spPr>
          <a:xfrm>
            <a:off x="3124080" y="6356520"/>
            <a:ext cx="2895120" cy="364680"/>
          </a:xfrm>
          <a:prstGeom prst="rect">
            <a:avLst/>
          </a:prstGeom>
        </p:spPr>
        <p:txBody>
          <a:bodyPr anchor="ctr">
            <a:noAutofit/>
          </a:bodyPr>
          <a:p>
            <a:endParaRPr b="0" lang="fi-FI" sz="2400" spc="-1" strike="noStrike">
              <a:latin typeface="Times New Roman"/>
            </a:endParaRPr>
          </a:p>
        </p:txBody>
      </p:sp>
      <p:sp>
        <p:nvSpPr>
          <p:cNvPr id="4" name="PlaceHolder 5"/>
          <p:cNvSpPr>
            <a:spLocks noGrp="1"/>
          </p:cNvSpPr>
          <p:nvPr>
            <p:ph type="sldNum"/>
          </p:nvPr>
        </p:nvSpPr>
        <p:spPr>
          <a:xfrm>
            <a:off x="6553080" y="6356520"/>
            <a:ext cx="2133360" cy="364680"/>
          </a:xfrm>
          <a:prstGeom prst="rect">
            <a:avLst/>
          </a:prstGeom>
        </p:spPr>
        <p:txBody>
          <a:bodyPr anchor="ctr">
            <a:noAutofit/>
          </a:bodyPr>
          <a:p>
            <a:pPr algn="r">
              <a:lnSpc>
                <a:spcPct val="100000"/>
              </a:lnSpc>
            </a:pPr>
            <a:fld id="{E6D67563-6D81-488C-ABC8-D8FB841D0CA3}" type="slidenum">
              <a:rPr b="0" lang="fi-FI" sz="1200" spc="-1" strike="noStrike">
                <a:solidFill>
                  <a:srgbClr val="898989"/>
                </a:solidFill>
                <a:latin typeface="Trebuchet MS"/>
                <a:ea typeface="Trebuchet MS"/>
              </a:rPr>
              <a:t>&lt;numero&gt;</a:t>
            </a:fld>
            <a:endParaRPr b="0" lang="fi-FI" sz="1200" spc="-1" strike="noStrike">
              <a:latin typeface="Times New Roman"/>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s/_rels/slide1.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2.png"/><Relationship Id="rId3"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image" Target="../media/image13.jpeg"/><Relationship Id="rId2" Type="http://schemas.openxmlformats.org/officeDocument/2006/relationships/slideLayout" Target="../slideLayouts/slideLayout1.xml"/>
</Relationships>
</file>

<file path=ppt/slides/_rels/slide11.xml.rels><?xml version="1.0" encoding="UTF-8"?>
<Relationships xmlns="http://schemas.openxmlformats.org/package/2006/relationships"><Relationship Id="rId1" Type="http://schemas.openxmlformats.org/officeDocument/2006/relationships/image" Target="../media/image14.jpeg"/><Relationship Id="rId2" Type="http://schemas.openxmlformats.org/officeDocument/2006/relationships/slideLayout" Target="../slideLayouts/slideLayout1.xml"/>
</Relationships>
</file>

<file path=ppt/slides/_rels/slide12.xml.rels><?xml version="1.0" encoding="UTF-8"?>
<Relationships xmlns="http://schemas.openxmlformats.org/package/2006/relationships"><Relationship Id="rId1" Type="http://schemas.openxmlformats.org/officeDocument/2006/relationships/image" Target="../media/image15.jpeg"/><Relationship Id="rId2" Type="http://schemas.openxmlformats.org/officeDocument/2006/relationships/slideLayout" Target="../slideLayouts/slideLayout1.xml"/>
</Relationships>
</file>

<file path=ppt/slides/_rels/slide13.xml.rels><?xml version="1.0" encoding="UTF-8"?>
<Relationships xmlns="http://schemas.openxmlformats.org/package/2006/relationships"><Relationship Id="rId1" Type="http://schemas.openxmlformats.org/officeDocument/2006/relationships/image" Target="../media/image16.jpeg"/><Relationship Id="rId2"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image" Target="../media/image3.jpeg"/><Relationship Id="rId2" Type="http://schemas.openxmlformats.org/officeDocument/2006/relationships/slideLayout" Target="../slideLayouts/slideLayout1.xml"/>
</Relationships>
</file>

<file path=ppt/slides/_rels/slide3.xml.rels><?xml version="1.0" encoding="UTF-8"?>
<Relationships xmlns="http://schemas.openxmlformats.org/package/2006/relationships"><Relationship Id="rId1" Type="http://schemas.openxmlformats.org/officeDocument/2006/relationships/image" Target="../media/image4.jpeg"/><Relationship Id="rId2" Type="http://schemas.openxmlformats.org/officeDocument/2006/relationships/image" Target="../media/image5.jpeg"/><Relationship Id="rId3"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image" Target="../media/image6.jpeg"/><Relationship Id="rId2"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image" Target="../media/image7.jpeg"/><Relationship Id="rId2" Type="http://schemas.openxmlformats.org/officeDocument/2006/relationships/slideLayout" Target="../slideLayouts/slideLayout1.xml"/>
</Relationships>
</file>

<file path=ppt/slides/_rels/slide6.xml.rels><?xml version="1.0" encoding="UTF-8"?>
<Relationships xmlns="http://schemas.openxmlformats.org/package/2006/relationships"><Relationship Id="rId1" Type="http://schemas.openxmlformats.org/officeDocument/2006/relationships/image" Target="../media/image8.jpeg"/><Relationship Id="rId2" Type="http://schemas.openxmlformats.org/officeDocument/2006/relationships/image" Target="../media/image9.png"/><Relationship Id="rId3" Type="http://schemas.openxmlformats.org/officeDocument/2006/relationships/slideLayout" Target="../slideLayouts/slideLayout1.xml"/>
</Relationships>
</file>

<file path=ppt/slides/_rels/slide7.xml.rels><?xml version="1.0" encoding="UTF-8"?>
<Relationships xmlns="http://schemas.openxmlformats.org/package/2006/relationships"><Relationship Id="rId1" Type="http://schemas.openxmlformats.org/officeDocument/2006/relationships/image" Target="../media/image10.jpeg"/><Relationship Id="rId2" Type="http://schemas.openxmlformats.org/officeDocument/2006/relationships/slideLayout" Target="../slideLayouts/slideLayout1.xml"/>
</Relationships>
</file>

<file path=ppt/slides/_rels/slide8.xml.rels><?xml version="1.0" encoding="UTF-8"?>
<Relationships xmlns="http://schemas.openxmlformats.org/package/2006/relationships"><Relationship Id="rId1" Type="http://schemas.openxmlformats.org/officeDocument/2006/relationships/image" Target="../media/image11.jpeg"/><Relationship Id="rId2" Type="http://schemas.openxmlformats.org/officeDocument/2006/relationships/slideLayout" Target="../slideLayouts/slideLayout1.xml"/>
</Relationships>
</file>

<file path=ppt/slides/_rels/slide9.xml.rels><?xml version="1.0" encoding="UTF-8"?>
<Relationships xmlns="http://schemas.openxmlformats.org/package/2006/relationships"><Relationship Id="rId1" Type="http://schemas.openxmlformats.org/officeDocument/2006/relationships/image" Target="../media/image12.jpeg"/><Relationship Id="rId2" Type="http://schemas.openxmlformats.org/officeDocument/2006/relationships/slideLayout" Target="../slideLayouts/slideLayout1.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1" name="TextShape 1"/>
          <p:cNvSpPr txBox="1"/>
          <p:nvPr/>
        </p:nvSpPr>
        <p:spPr>
          <a:xfrm>
            <a:off x="468360" y="2708280"/>
            <a:ext cx="8229240" cy="1225080"/>
          </a:xfrm>
          <a:prstGeom prst="rect">
            <a:avLst/>
          </a:prstGeom>
          <a:noFill/>
          <a:ln>
            <a:noFill/>
          </a:ln>
        </p:spPr>
        <p:txBody>
          <a:bodyPr>
            <a:noAutofit/>
          </a:bodyPr>
          <a:p>
            <a:pPr marL="343080" indent="-342720" algn="ctr">
              <a:lnSpc>
                <a:spcPct val="100000"/>
              </a:lnSpc>
            </a:pPr>
            <a:r>
              <a:rPr b="0" lang="fi-FI" sz="2800" spc="-1" strike="noStrike">
                <a:solidFill>
                  <a:srgbClr val="8cc06d"/>
                </a:solidFill>
                <a:latin typeface="Arial Black"/>
                <a:ea typeface="Arial Black"/>
              </a:rPr>
              <a:t>MONIPUOLINEN LIIKUNTA JA URHEILU</a:t>
            </a:r>
            <a:endParaRPr b="0" lang="fi-FI" sz="2800" spc="-1" strike="noStrike">
              <a:solidFill>
                <a:srgbClr val="000000"/>
              </a:solidFill>
              <a:latin typeface="Arial"/>
            </a:endParaRPr>
          </a:p>
        </p:txBody>
      </p:sp>
      <p:pic>
        <p:nvPicPr>
          <p:cNvPr id="42" name="Google Shape;89;p13" descr=""/>
          <p:cNvPicPr/>
          <p:nvPr/>
        </p:nvPicPr>
        <p:blipFill>
          <a:blip r:embed="rId1"/>
          <a:srcRect l="0" t="0" r="0" b="30080"/>
          <a:stretch/>
        </p:blipFill>
        <p:spPr>
          <a:xfrm>
            <a:off x="0" y="260280"/>
            <a:ext cx="2842920" cy="969480"/>
          </a:xfrm>
          <a:prstGeom prst="rect">
            <a:avLst/>
          </a:prstGeom>
          <a:ln>
            <a:noFill/>
          </a:ln>
        </p:spPr>
      </p:pic>
      <p:sp>
        <p:nvSpPr>
          <p:cNvPr id="43" name="CustomShape 2"/>
          <p:cNvSpPr/>
          <p:nvPr/>
        </p:nvSpPr>
        <p:spPr>
          <a:xfrm>
            <a:off x="0" y="6165720"/>
            <a:ext cx="9143640" cy="691920"/>
          </a:xfrm>
          <a:prstGeom prst="rect">
            <a:avLst/>
          </a:prstGeom>
          <a:solidFill>
            <a:srgbClr val="8cc06d"/>
          </a:solidFill>
          <a:ln>
            <a:noFill/>
          </a:ln>
        </p:spPr>
        <p:style>
          <a:lnRef idx="0"/>
          <a:fillRef idx="0"/>
          <a:effectRef idx="0"/>
          <a:fontRef idx="minor"/>
        </p:style>
      </p:sp>
      <p:pic>
        <p:nvPicPr>
          <p:cNvPr id="44" name="Google Shape;91;p13" descr=""/>
          <p:cNvPicPr/>
          <p:nvPr/>
        </p:nvPicPr>
        <p:blipFill>
          <a:blip r:embed="rId2"/>
          <a:stretch/>
        </p:blipFill>
        <p:spPr>
          <a:xfrm>
            <a:off x="6443640" y="6242040"/>
            <a:ext cx="2491920" cy="555120"/>
          </a:xfrm>
          <a:prstGeom prst="rect">
            <a:avLst/>
          </a:prstGeom>
          <a:ln>
            <a:noFill/>
          </a:ln>
        </p:spPr>
      </p:pic>
      <p:sp>
        <p:nvSpPr>
          <p:cNvPr id="45" name="CustomShape 3"/>
          <p:cNvSpPr/>
          <p:nvPr/>
        </p:nvSpPr>
        <p:spPr>
          <a:xfrm>
            <a:off x="2484360" y="260280"/>
            <a:ext cx="502920" cy="253800"/>
          </a:xfrm>
          <a:prstGeom prst="rect">
            <a:avLst/>
          </a:prstGeom>
          <a:noFill/>
          <a:ln>
            <a:noFill/>
          </a:ln>
        </p:spPr>
        <p:style>
          <a:lnRef idx="0"/>
          <a:fillRef idx="0"/>
          <a:effectRef idx="0"/>
          <a:fontRef idx="minor"/>
        </p:style>
        <p:txBody>
          <a:bodyPr>
            <a:noAutofit/>
          </a:bodyPr>
          <a:p>
            <a:pPr>
              <a:lnSpc>
                <a:spcPct val="100000"/>
              </a:lnSpc>
            </a:pPr>
            <a:r>
              <a:rPr b="0" lang="fi-FI" sz="1000" spc="-1" strike="noStrike">
                <a:solidFill>
                  <a:srgbClr val="000000"/>
                </a:solidFill>
                <a:latin typeface="Calibri"/>
                <a:ea typeface="Calibri"/>
              </a:rPr>
              <a:t>TM</a:t>
            </a:r>
            <a:endParaRPr b="0" lang="fi-FI" sz="1000" spc="-1" strike="noStrike">
              <a:latin typeface="Arial"/>
            </a:endParaRPr>
          </a:p>
        </p:txBody>
      </p:sp>
    </p:spTree>
  </p:cSld>
  <mc:AlternateContent>
    <mc:Choice Requires="p14">
      <p:transition spd="slow" p14:dur="2000"/>
    </mc:Choice>
    <mc:Fallback>
      <p:transition spd="slow"/>
    </mc:Fallback>
  </mc:AlternateContent>
  <p:timing>
    <p:tnLst>
      <p:par>
        <p:cTn id="1" dur="indefinite" restart="never" nodeType="tmRoot">
          <p:childTnLst>
            <p:seq>
              <p:cTn id="2" dur="indefinite" nodeType="mainSeq"/>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8" name="TextShape 1"/>
          <p:cNvSpPr txBox="1"/>
          <p:nvPr/>
        </p:nvSpPr>
        <p:spPr>
          <a:xfrm>
            <a:off x="457200" y="274680"/>
            <a:ext cx="8229240" cy="1142640"/>
          </a:xfrm>
          <a:prstGeom prst="rect">
            <a:avLst/>
          </a:prstGeom>
          <a:noFill/>
          <a:ln>
            <a:noFill/>
          </a:ln>
        </p:spPr>
        <p:txBody>
          <a:bodyPr anchor="ctr">
            <a:noAutofit/>
          </a:bodyPr>
          <a:p>
            <a:pPr algn="ctr">
              <a:lnSpc>
                <a:spcPct val="100000"/>
              </a:lnSpc>
            </a:pPr>
            <a:br/>
            <a:r>
              <a:rPr b="0" lang="fi-FI" sz="2800" spc="-1" strike="noStrike">
                <a:solidFill>
                  <a:srgbClr val="8cc06d"/>
                </a:solidFill>
                <a:latin typeface="Arial Black"/>
                <a:ea typeface="Arial Black"/>
              </a:rPr>
              <a:t>Fyysiset ominaisuudet</a:t>
            </a:r>
            <a:endParaRPr b="0" lang="fi-FI" sz="2800" spc="-1" strike="noStrike">
              <a:solidFill>
                <a:srgbClr val="000000"/>
              </a:solidFill>
              <a:latin typeface="Arial"/>
            </a:endParaRPr>
          </a:p>
        </p:txBody>
      </p:sp>
      <p:sp>
        <p:nvSpPr>
          <p:cNvPr id="89" name="TextShape 2"/>
          <p:cNvSpPr txBox="1"/>
          <p:nvPr/>
        </p:nvSpPr>
        <p:spPr>
          <a:xfrm>
            <a:off x="468360" y="1844640"/>
            <a:ext cx="8071920" cy="4525920"/>
          </a:xfrm>
          <a:prstGeom prst="rect">
            <a:avLst/>
          </a:prstGeom>
          <a:noFill/>
          <a:ln>
            <a:noFill/>
          </a:ln>
        </p:spPr>
        <p:txBody>
          <a:bodyPr>
            <a:noAutofit/>
          </a:bodyPr>
          <a:p>
            <a:pPr>
              <a:lnSpc>
                <a:spcPct val="115000"/>
              </a:lnSpc>
            </a:pPr>
            <a:r>
              <a:rPr b="1" lang="fi-FI" sz="2400" spc="-1" strike="noStrike">
                <a:solidFill>
                  <a:srgbClr val="000000"/>
                </a:solidFill>
                <a:latin typeface="Arial"/>
                <a:ea typeface="Arial"/>
              </a:rPr>
              <a:t>Venyvyys ja liikkuvuus:</a:t>
            </a:r>
            <a:endParaRPr b="0" lang="fi-FI" sz="2400" spc="-1" strike="noStrike">
              <a:solidFill>
                <a:srgbClr val="000000"/>
              </a:solidFill>
              <a:latin typeface="Arial"/>
            </a:endParaRPr>
          </a:p>
          <a:p>
            <a:pPr>
              <a:lnSpc>
                <a:spcPct val="115000"/>
              </a:lnSpc>
            </a:pPr>
            <a:endParaRPr b="0" lang="fi-FI" sz="2400" spc="-1" strike="noStrike">
              <a:solidFill>
                <a:srgbClr val="000000"/>
              </a:solidFill>
              <a:latin typeface="Arial"/>
            </a:endParaRPr>
          </a:p>
          <a:p>
            <a:pPr>
              <a:lnSpc>
                <a:spcPct val="115000"/>
              </a:lnSpc>
            </a:pPr>
            <a:r>
              <a:rPr b="0" lang="fi-FI" sz="2400" spc="-1" strike="noStrike">
                <a:solidFill>
                  <a:srgbClr val="000000"/>
                </a:solidFill>
                <a:latin typeface="Arial"/>
                <a:ea typeface="Arial"/>
              </a:rPr>
              <a:t>Hyvä liikkuvuus on erittäin tärkeää yleisesti toimintakyvyn ja myös suorituskyvyn näkökulmasta. Riittävän hyvä liikkuvuus on edellytys myös hyville suoritustekniikoille. Hyvällä kudosten venyvyydellä ennaltaehkäistään myös tehokkaasti rasitusvammoja. Liikkuvuutta voidaan kehittää monin tavoin esim. passiivisilla ja aktiivisilla venytyksillä.</a:t>
            </a:r>
            <a:endParaRPr b="0" lang="fi-FI" sz="2400" spc="-1" strike="noStrike">
              <a:solidFill>
                <a:srgbClr val="000000"/>
              </a:solidFill>
              <a:latin typeface="Arial"/>
            </a:endParaRPr>
          </a:p>
          <a:p>
            <a:pPr>
              <a:lnSpc>
                <a:spcPct val="115000"/>
              </a:lnSpc>
            </a:pPr>
            <a:endParaRPr b="0" lang="fi-FI" sz="2400" spc="-1" strike="noStrike">
              <a:solidFill>
                <a:srgbClr val="000000"/>
              </a:solidFill>
              <a:latin typeface="Arial"/>
            </a:endParaRPr>
          </a:p>
          <a:p>
            <a:pPr>
              <a:lnSpc>
                <a:spcPct val="115000"/>
              </a:lnSpc>
            </a:pPr>
            <a:endParaRPr b="0" lang="fi-FI" sz="2400" spc="-1" strike="noStrike">
              <a:solidFill>
                <a:srgbClr val="000000"/>
              </a:solidFill>
              <a:latin typeface="Arial"/>
            </a:endParaRPr>
          </a:p>
          <a:p>
            <a:pPr>
              <a:lnSpc>
                <a:spcPct val="115000"/>
              </a:lnSpc>
            </a:pPr>
            <a:endParaRPr b="0" lang="fi-FI" sz="2400" spc="-1" strike="noStrike">
              <a:solidFill>
                <a:srgbClr val="000000"/>
              </a:solidFill>
              <a:latin typeface="Arial"/>
            </a:endParaRPr>
          </a:p>
          <a:p>
            <a:pPr>
              <a:lnSpc>
                <a:spcPct val="115000"/>
              </a:lnSpc>
            </a:pPr>
            <a:endParaRPr b="0" lang="fi-FI" sz="2400" spc="-1" strike="noStrike">
              <a:solidFill>
                <a:srgbClr val="000000"/>
              </a:solidFill>
              <a:latin typeface="Arial"/>
            </a:endParaRPr>
          </a:p>
          <a:p>
            <a:pPr>
              <a:lnSpc>
                <a:spcPct val="115000"/>
              </a:lnSpc>
            </a:pPr>
            <a:endParaRPr b="0" lang="fi-FI" sz="2400" spc="-1" strike="noStrike">
              <a:solidFill>
                <a:srgbClr val="000000"/>
              </a:solidFill>
              <a:latin typeface="Arial"/>
            </a:endParaRPr>
          </a:p>
          <a:p>
            <a:pPr>
              <a:lnSpc>
                <a:spcPct val="100000"/>
              </a:lnSpc>
            </a:pPr>
            <a:endParaRPr b="0" lang="fi-FI" sz="2400" spc="-1" strike="noStrike">
              <a:solidFill>
                <a:srgbClr val="000000"/>
              </a:solidFill>
              <a:latin typeface="Arial"/>
            </a:endParaRPr>
          </a:p>
          <a:p>
            <a:pPr>
              <a:lnSpc>
                <a:spcPct val="100000"/>
              </a:lnSpc>
            </a:pPr>
            <a:endParaRPr b="0" lang="fi-FI" sz="2400" spc="-1" strike="noStrike">
              <a:solidFill>
                <a:srgbClr val="000000"/>
              </a:solidFill>
              <a:latin typeface="Arial"/>
            </a:endParaRPr>
          </a:p>
          <a:p>
            <a:pPr>
              <a:lnSpc>
                <a:spcPct val="100000"/>
              </a:lnSpc>
            </a:pPr>
            <a:endParaRPr b="0" lang="fi-FI" sz="2400" spc="-1" strike="noStrike">
              <a:solidFill>
                <a:srgbClr val="000000"/>
              </a:solidFill>
              <a:latin typeface="Arial"/>
            </a:endParaRPr>
          </a:p>
          <a:p>
            <a:pPr marL="1371600">
              <a:lnSpc>
                <a:spcPct val="100000"/>
              </a:lnSpc>
            </a:pPr>
            <a:endParaRPr b="0" lang="fi-FI" sz="2400" spc="-1" strike="noStrike">
              <a:solidFill>
                <a:srgbClr val="000000"/>
              </a:solidFill>
              <a:latin typeface="Arial"/>
            </a:endParaRPr>
          </a:p>
          <a:p>
            <a:pPr>
              <a:lnSpc>
                <a:spcPct val="100000"/>
              </a:lnSpc>
            </a:pPr>
            <a:endParaRPr b="0" lang="fi-FI" sz="2400" spc="-1" strike="noStrike">
              <a:solidFill>
                <a:srgbClr val="000000"/>
              </a:solidFill>
              <a:latin typeface="Arial"/>
            </a:endParaRPr>
          </a:p>
        </p:txBody>
      </p:sp>
      <p:pic>
        <p:nvPicPr>
          <p:cNvPr id="90" name="Google Shape;173;p22" descr=""/>
          <p:cNvPicPr/>
          <p:nvPr/>
        </p:nvPicPr>
        <p:blipFill>
          <a:blip r:embed="rId1"/>
          <a:srcRect l="9043" t="26220" r="19313" b="13240"/>
          <a:stretch/>
        </p:blipFill>
        <p:spPr>
          <a:xfrm>
            <a:off x="7859880" y="0"/>
            <a:ext cx="1283760" cy="1007640"/>
          </a:xfrm>
          <a:prstGeom prst="rect">
            <a:avLst/>
          </a:prstGeom>
          <a:ln>
            <a:noFill/>
          </a:ln>
        </p:spPr>
      </p:pic>
      <p:sp>
        <p:nvSpPr>
          <p:cNvPr id="91" name="CustomShape 3"/>
          <p:cNvSpPr/>
          <p:nvPr/>
        </p:nvSpPr>
        <p:spPr>
          <a:xfrm>
            <a:off x="0" y="6165720"/>
            <a:ext cx="9143640" cy="691920"/>
          </a:xfrm>
          <a:prstGeom prst="rect">
            <a:avLst/>
          </a:prstGeom>
          <a:solidFill>
            <a:srgbClr val="8cc06d"/>
          </a:solidFill>
          <a:ln>
            <a:noFill/>
          </a:ln>
        </p:spPr>
        <p:style>
          <a:lnRef idx="0"/>
          <a:fillRef idx="0"/>
          <a:effectRef idx="0"/>
          <a:fontRef idx="minor"/>
        </p:style>
      </p:sp>
      <p:sp>
        <p:nvSpPr>
          <p:cNvPr id="92" name="CustomShape 4"/>
          <p:cNvSpPr/>
          <p:nvPr/>
        </p:nvSpPr>
        <p:spPr>
          <a:xfrm>
            <a:off x="108000" y="6429240"/>
            <a:ext cx="8929440" cy="252000"/>
          </a:xfrm>
          <a:prstGeom prst="rect">
            <a:avLst/>
          </a:prstGeom>
          <a:noFill/>
          <a:ln>
            <a:noFill/>
          </a:ln>
        </p:spPr>
        <p:style>
          <a:lnRef idx="0"/>
          <a:fillRef idx="0"/>
          <a:effectRef idx="0"/>
          <a:fontRef idx="minor"/>
        </p:style>
        <p:txBody>
          <a:bodyPr anchor="ctr">
            <a:noAutofit/>
          </a:bodyPr>
          <a:p>
            <a:pPr algn="ctr">
              <a:lnSpc>
                <a:spcPct val="100000"/>
              </a:lnSpc>
            </a:pPr>
            <a:r>
              <a:rPr b="1" lang="fi-FI" sz="1200" spc="-1" strike="noStrike">
                <a:solidFill>
                  <a:srgbClr val="ffffff"/>
                </a:solidFill>
                <a:latin typeface="Trebuchet MS"/>
                <a:ea typeface="Trebuchet MS"/>
              </a:rPr>
              <a:t>terveurheilija.fi </a:t>
            </a:r>
            <a:r>
              <a:rPr b="1" lang="fi-FI" sz="1200" spc="-1" strike="noStrike">
                <a:solidFill>
                  <a:srgbClr val="ffffff"/>
                </a:solidFill>
                <a:latin typeface="Trebuchet MS"/>
                <a:ea typeface="Trebuchet MS"/>
              </a:rPr>
              <a:t>	</a:t>
            </a:r>
            <a:r>
              <a:rPr b="1" lang="fi-FI" sz="1200" spc="-1" strike="noStrike">
                <a:solidFill>
                  <a:srgbClr val="ffffff"/>
                </a:solidFill>
                <a:latin typeface="Trebuchet MS"/>
                <a:ea typeface="Trebuchet MS"/>
              </a:rPr>
              <a:t>                  </a:t>
            </a:r>
            <a:r>
              <a:rPr b="1" lang="fi-FI" sz="1200" spc="-1" strike="noStrike">
                <a:solidFill>
                  <a:srgbClr val="ffffff"/>
                </a:solidFill>
                <a:latin typeface="Trebuchet MS"/>
                <a:ea typeface="Trebuchet MS"/>
              </a:rPr>
              <a:t>	</a:t>
            </a:r>
            <a:r>
              <a:rPr b="1" lang="fi-FI" sz="1200" spc="-1" strike="noStrike">
                <a:solidFill>
                  <a:srgbClr val="ffffff"/>
                </a:solidFill>
                <a:latin typeface="Trebuchet MS"/>
                <a:ea typeface="Trebuchet MS"/>
              </a:rPr>
              <a:t>	</a:t>
            </a:r>
            <a:r>
              <a:rPr b="1" lang="fi-FI" sz="1200" spc="-1" strike="noStrike">
                <a:solidFill>
                  <a:srgbClr val="ffffff"/>
                </a:solidFill>
                <a:latin typeface="Trebuchet MS"/>
                <a:ea typeface="Trebuchet MS"/>
              </a:rPr>
              <a:t>                                     Terve Urheilija Kymppiympyrän analyysi           </a:t>
            </a:r>
            <a:endParaRPr b="0" lang="fi-FI" sz="1200" spc="-1" strike="noStrike">
              <a:latin typeface="Arial"/>
            </a:endParaRPr>
          </a:p>
        </p:txBody>
      </p:sp>
    </p:spTree>
  </p:cSld>
  <mc:AlternateContent>
    <mc:Choice Requires="p14">
      <p:transition spd="slow" p14:dur="2000"/>
    </mc:Choice>
    <mc:Fallback>
      <p:transition spd="slow"/>
    </mc:Fallback>
  </mc:AlternateContent>
  <p:timing>
    <p:tnLst>
      <p:par>
        <p:cTn id="19" dur="indefinite" restart="never" nodeType="tmRoot">
          <p:childTnLst>
            <p:seq>
              <p:cTn id="20" dur="indefinite" nodeType="mainSeq"/>
              <p:prevCondLst>
                <p:cond delay="0" evt="onPrev">
                  <p:tgtEl>
                    <p:sldTgt/>
                  </p:tgtEl>
                </p:cond>
              </p:prevCondLst>
              <p:nextCondLst>
                <p:cond delay="0" evt="onNext">
                  <p:tgtEl>
                    <p:sldTgt/>
                  </p:tgtEl>
                </p:cond>
              </p:nextCondLst>
            </p:seq>
          </p:childTnLst>
        </p:cTn>
      </p:par>
    </p:tnLst>
  </p:timing>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3" name="TextShape 1"/>
          <p:cNvSpPr txBox="1"/>
          <p:nvPr/>
        </p:nvSpPr>
        <p:spPr>
          <a:xfrm>
            <a:off x="457200" y="274680"/>
            <a:ext cx="8229240" cy="1142640"/>
          </a:xfrm>
          <a:prstGeom prst="rect">
            <a:avLst/>
          </a:prstGeom>
          <a:noFill/>
          <a:ln>
            <a:noFill/>
          </a:ln>
        </p:spPr>
        <p:txBody>
          <a:bodyPr anchor="ctr">
            <a:noAutofit/>
          </a:bodyPr>
          <a:p>
            <a:pPr algn="ctr">
              <a:lnSpc>
                <a:spcPct val="100000"/>
              </a:lnSpc>
            </a:pPr>
            <a:br/>
            <a:r>
              <a:rPr b="0" lang="fi-FI" sz="2800" spc="-1" strike="noStrike">
                <a:solidFill>
                  <a:srgbClr val="8cc06d"/>
                </a:solidFill>
                <a:latin typeface="Arial Black"/>
                <a:ea typeface="Arial Black"/>
              </a:rPr>
              <a:t>Fyysiset ominaisuudet</a:t>
            </a:r>
            <a:endParaRPr b="0" lang="fi-FI" sz="2800" spc="-1" strike="noStrike">
              <a:solidFill>
                <a:srgbClr val="000000"/>
              </a:solidFill>
              <a:latin typeface="Arial"/>
            </a:endParaRPr>
          </a:p>
        </p:txBody>
      </p:sp>
      <p:sp>
        <p:nvSpPr>
          <p:cNvPr id="94" name="TextShape 2"/>
          <p:cNvSpPr txBox="1"/>
          <p:nvPr/>
        </p:nvSpPr>
        <p:spPr>
          <a:xfrm>
            <a:off x="468360" y="1844640"/>
            <a:ext cx="8071920" cy="4525920"/>
          </a:xfrm>
          <a:prstGeom prst="rect">
            <a:avLst/>
          </a:prstGeom>
          <a:noFill/>
          <a:ln>
            <a:noFill/>
          </a:ln>
        </p:spPr>
        <p:txBody>
          <a:bodyPr>
            <a:noAutofit/>
          </a:bodyPr>
          <a:p>
            <a:pPr>
              <a:lnSpc>
                <a:spcPct val="115000"/>
              </a:lnSpc>
            </a:pPr>
            <a:r>
              <a:rPr b="1" lang="fi-FI" sz="2400" spc="-1" strike="noStrike">
                <a:solidFill>
                  <a:srgbClr val="000000"/>
                </a:solidFill>
                <a:latin typeface="Arial"/>
                <a:ea typeface="Arial"/>
              </a:rPr>
              <a:t>Voima:</a:t>
            </a:r>
            <a:endParaRPr b="0" lang="fi-FI" sz="2400" spc="-1" strike="noStrike">
              <a:solidFill>
                <a:srgbClr val="000000"/>
              </a:solidFill>
              <a:latin typeface="Arial"/>
            </a:endParaRPr>
          </a:p>
          <a:p>
            <a:pPr>
              <a:lnSpc>
                <a:spcPct val="115000"/>
              </a:lnSpc>
            </a:pPr>
            <a:r>
              <a:rPr b="0" lang="fi-FI" sz="2400" spc="-1" strike="noStrike">
                <a:solidFill>
                  <a:srgbClr val="000000"/>
                </a:solidFill>
                <a:latin typeface="Arial"/>
                <a:ea typeface="Arial"/>
              </a:rPr>
              <a:t>Voimaa on moneen lähtöön ja lapsilla/ nuorilla voimatasot kehittyvät jo pelkästään kasvamisen myötä. Ihan pienimmillä junioreilla lihasvoimaa pystytään kehittämään oman kehon painolla tehtävillä lihaskuntoliikkeillä. Kun ikää on hieman tullut ja keho hallitaan hyvin voidaan ottaa mukaan pieniä lisäkuormia (kuminauha, kevyet painot). Varsinainen tehokkaampi voimaharjoittelu on syytä aloittaa vasta murrosiän jälkeen. Suoritustekniikoiden opettelu on toki syytä aloittaa jo aiemmin.</a:t>
            </a:r>
            <a:endParaRPr b="0" lang="fi-FI" sz="2400" spc="-1" strike="noStrike">
              <a:solidFill>
                <a:srgbClr val="000000"/>
              </a:solidFill>
              <a:latin typeface="Arial"/>
            </a:endParaRPr>
          </a:p>
          <a:p>
            <a:pPr>
              <a:lnSpc>
                <a:spcPct val="115000"/>
              </a:lnSpc>
            </a:pPr>
            <a:endParaRPr b="0" lang="fi-FI" sz="2400" spc="-1" strike="noStrike">
              <a:solidFill>
                <a:srgbClr val="000000"/>
              </a:solidFill>
              <a:latin typeface="Arial"/>
            </a:endParaRPr>
          </a:p>
          <a:p>
            <a:pPr>
              <a:lnSpc>
                <a:spcPct val="115000"/>
              </a:lnSpc>
            </a:pPr>
            <a:endParaRPr b="0" lang="fi-FI" sz="2400" spc="-1" strike="noStrike">
              <a:solidFill>
                <a:srgbClr val="000000"/>
              </a:solidFill>
              <a:latin typeface="Arial"/>
            </a:endParaRPr>
          </a:p>
          <a:p>
            <a:pPr>
              <a:lnSpc>
                <a:spcPct val="115000"/>
              </a:lnSpc>
            </a:pPr>
            <a:endParaRPr b="0" lang="fi-FI" sz="2400" spc="-1" strike="noStrike">
              <a:solidFill>
                <a:srgbClr val="000000"/>
              </a:solidFill>
              <a:latin typeface="Arial"/>
            </a:endParaRPr>
          </a:p>
          <a:p>
            <a:pPr>
              <a:lnSpc>
                <a:spcPct val="115000"/>
              </a:lnSpc>
            </a:pPr>
            <a:endParaRPr b="0" lang="fi-FI" sz="2400" spc="-1" strike="noStrike">
              <a:solidFill>
                <a:srgbClr val="000000"/>
              </a:solidFill>
              <a:latin typeface="Arial"/>
            </a:endParaRPr>
          </a:p>
          <a:p>
            <a:pPr>
              <a:lnSpc>
                <a:spcPct val="115000"/>
              </a:lnSpc>
            </a:pPr>
            <a:endParaRPr b="0" lang="fi-FI" sz="2400" spc="-1" strike="noStrike">
              <a:solidFill>
                <a:srgbClr val="000000"/>
              </a:solidFill>
              <a:latin typeface="Arial"/>
            </a:endParaRPr>
          </a:p>
          <a:p>
            <a:pPr>
              <a:lnSpc>
                <a:spcPct val="115000"/>
              </a:lnSpc>
            </a:pPr>
            <a:endParaRPr b="0" lang="fi-FI" sz="2400" spc="-1" strike="noStrike">
              <a:solidFill>
                <a:srgbClr val="000000"/>
              </a:solidFill>
              <a:latin typeface="Arial"/>
            </a:endParaRPr>
          </a:p>
          <a:p>
            <a:pPr>
              <a:lnSpc>
                <a:spcPct val="115000"/>
              </a:lnSpc>
            </a:pPr>
            <a:endParaRPr b="0" lang="fi-FI" sz="2400" spc="-1" strike="noStrike">
              <a:solidFill>
                <a:srgbClr val="000000"/>
              </a:solidFill>
              <a:latin typeface="Arial"/>
            </a:endParaRPr>
          </a:p>
          <a:p>
            <a:pPr>
              <a:lnSpc>
                <a:spcPct val="115000"/>
              </a:lnSpc>
            </a:pPr>
            <a:endParaRPr b="0" lang="fi-FI" sz="2400" spc="-1" strike="noStrike">
              <a:solidFill>
                <a:srgbClr val="000000"/>
              </a:solidFill>
              <a:latin typeface="Arial"/>
            </a:endParaRPr>
          </a:p>
          <a:p>
            <a:pPr>
              <a:lnSpc>
                <a:spcPct val="100000"/>
              </a:lnSpc>
            </a:pPr>
            <a:endParaRPr b="0" lang="fi-FI" sz="2400" spc="-1" strike="noStrike">
              <a:solidFill>
                <a:srgbClr val="000000"/>
              </a:solidFill>
              <a:latin typeface="Arial"/>
            </a:endParaRPr>
          </a:p>
          <a:p>
            <a:pPr>
              <a:lnSpc>
                <a:spcPct val="100000"/>
              </a:lnSpc>
            </a:pPr>
            <a:endParaRPr b="0" lang="fi-FI" sz="2400" spc="-1" strike="noStrike">
              <a:solidFill>
                <a:srgbClr val="000000"/>
              </a:solidFill>
              <a:latin typeface="Arial"/>
            </a:endParaRPr>
          </a:p>
          <a:p>
            <a:pPr>
              <a:lnSpc>
                <a:spcPct val="100000"/>
              </a:lnSpc>
            </a:pPr>
            <a:endParaRPr b="0" lang="fi-FI" sz="2400" spc="-1" strike="noStrike">
              <a:solidFill>
                <a:srgbClr val="000000"/>
              </a:solidFill>
              <a:latin typeface="Arial"/>
            </a:endParaRPr>
          </a:p>
          <a:p>
            <a:pPr marL="1371600">
              <a:lnSpc>
                <a:spcPct val="100000"/>
              </a:lnSpc>
            </a:pPr>
            <a:endParaRPr b="0" lang="fi-FI" sz="2400" spc="-1" strike="noStrike">
              <a:solidFill>
                <a:srgbClr val="000000"/>
              </a:solidFill>
              <a:latin typeface="Arial"/>
            </a:endParaRPr>
          </a:p>
          <a:p>
            <a:pPr>
              <a:lnSpc>
                <a:spcPct val="100000"/>
              </a:lnSpc>
            </a:pPr>
            <a:endParaRPr b="0" lang="fi-FI" sz="2400" spc="-1" strike="noStrike">
              <a:solidFill>
                <a:srgbClr val="000000"/>
              </a:solidFill>
              <a:latin typeface="Arial"/>
            </a:endParaRPr>
          </a:p>
        </p:txBody>
      </p:sp>
      <p:pic>
        <p:nvPicPr>
          <p:cNvPr id="95" name="Google Shape;182;p23" descr=""/>
          <p:cNvPicPr/>
          <p:nvPr/>
        </p:nvPicPr>
        <p:blipFill>
          <a:blip r:embed="rId1"/>
          <a:srcRect l="9043" t="26220" r="19313" b="13240"/>
          <a:stretch/>
        </p:blipFill>
        <p:spPr>
          <a:xfrm>
            <a:off x="7859880" y="0"/>
            <a:ext cx="1283760" cy="1007640"/>
          </a:xfrm>
          <a:prstGeom prst="rect">
            <a:avLst/>
          </a:prstGeom>
          <a:ln>
            <a:noFill/>
          </a:ln>
        </p:spPr>
      </p:pic>
      <p:sp>
        <p:nvSpPr>
          <p:cNvPr id="96" name="CustomShape 3"/>
          <p:cNvSpPr/>
          <p:nvPr/>
        </p:nvSpPr>
        <p:spPr>
          <a:xfrm>
            <a:off x="0" y="6165720"/>
            <a:ext cx="9143640" cy="691920"/>
          </a:xfrm>
          <a:prstGeom prst="rect">
            <a:avLst/>
          </a:prstGeom>
          <a:solidFill>
            <a:srgbClr val="8cc06d"/>
          </a:solidFill>
          <a:ln>
            <a:noFill/>
          </a:ln>
        </p:spPr>
        <p:style>
          <a:lnRef idx="0"/>
          <a:fillRef idx="0"/>
          <a:effectRef idx="0"/>
          <a:fontRef idx="minor"/>
        </p:style>
      </p:sp>
      <p:sp>
        <p:nvSpPr>
          <p:cNvPr id="97" name="CustomShape 4"/>
          <p:cNvSpPr/>
          <p:nvPr/>
        </p:nvSpPr>
        <p:spPr>
          <a:xfrm>
            <a:off x="108000" y="6429240"/>
            <a:ext cx="8929440" cy="252000"/>
          </a:xfrm>
          <a:prstGeom prst="rect">
            <a:avLst/>
          </a:prstGeom>
          <a:noFill/>
          <a:ln>
            <a:noFill/>
          </a:ln>
        </p:spPr>
        <p:style>
          <a:lnRef idx="0"/>
          <a:fillRef idx="0"/>
          <a:effectRef idx="0"/>
          <a:fontRef idx="minor"/>
        </p:style>
        <p:txBody>
          <a:bodyPr anchor="ctr">
            <a:noAutofit/>
          </a:bodyPr>
          <a:p>
            <a:pPr algn="ctr">
              <a:lnSpc>
                <a:spcPct val="100000"/>
              </a:lnSpc>
            </a:pPr>
            <a:r>
              <a:rPr b="1" lang="fi-FI" sz="1200" spc="-1" strike="noStrike">
                <a:solidFill>
                  <a:srgbClr val="ffffff"/>
                </a:solidFill>
                <a:latin typeface="Trebuchet MS"/>
                <a:ea typeface="Trebuchet MS"/>
              </a:rPr>
              <a:t>terveurheilija.fi </a:t>
            </a:r>
            <a:r>
              <a:rPr b="1" lang="fi-FI" sz="1200" spc="-1" strike="noStrike">
                <a:solidFill>
                  <a:srgbClr val="ffffff"/>
                </a:solidFill>
                <a:latin typeface="Trebuchet MS"/>
                <a:ea typeface="Trebuchet MS"/>
              </a:rPr>
              <a:t>	</a:t>
            </a:r>
            <a:r>
              <a:rPr b="1" lang="fi-FI" sz="1200" spc="-1" strike="noStrike">
                <a:solidFill>
                  <a:srgbClr val="ffffff"/>
                </a:solidFill>
                <a:latin typeface="Trebuchet MS"/>
                <a:ea typeface="Trebuchet MS"/>
              </a:rPr>
              <a:t>                  </a:t>
            </a:r>
            <a:r>
              <a:rPr b="1" lang="fi-FI" sz="1200" spc="-1" strike="noStrike">
                <a:solidFill>
                  <a:srgbClr val="ffffff"/>
                </a:solidFill>
                <a:latin typeface="Trebuchet MS"/>
                <a:ea typeface="Trebuchet MS"/>
              </a:rPr>
              <a:t>	</a:t>
            </a:r>
            <a:r>
              <a:rPr b="1" lang="fi-FI" sz="1200" spc="-1" strike="noStrike">
                <a:solidFill>
                  <a:srgbClr val="ffffff"/>
                </a:solidFill>
                <a:latin typeface="Trebuchet MS"/>
                <a:ea typeface="Trebuchet MS"/>
              </a:rPr>
              <a:t>	</a:t>
            </a:r>
            <a:r>
              <a:rPr b="1" lang="fi-FI" sz="1200" spc="-1" strike="noStrike">
                <a:solidFill>
                  <a:srgbClr val="ffffff"/>
                </a:solidFill>
                <a:latin typeface="Trebuchet MS"/>
                <a:ea typeface="Trebuchet MS"/>
              </a:rPr>
              <a:t>                                     Terve Urheilija Kymppiympyrän analyysi           </a:t>
            </a:r>
            <a:endParaRPr b="0" lang="fi-FI" sz="1200" spc="-1" strike="noStrike">
              <a:latin typeface="Arial"/>
            </a:endParaRPr>
          </a:p>
        </p:txBody>
      </p:sp>
    </p:spTree>
  </p:cSld>
  <mc:AlternateContent>
    <mc:Choice Requires="p14">
      <p:transition spd="slow" p14:dur="2000"/>
    </mc:Choice>
    <mc:Fallback>
      <p:transition spd="slow"/>
    </mc:Fallback>
  </mc:AlternateContent>
  <p:timing>
    <p:tnLst>
      <p:par>
        <p:cTn id="21" dur="indefinite" restart="never" nodeType="tmRoot">
          <p:childTnLst>
            <p:seq>
              <p:cTn id="22" dur="indefinite" nodeType="mainSeq"/>
              <p:prevCondLst>
                <p:cond delay="0" evt="onPrev">
                  <p:tgtEl>
                    <p:sldTgt/>
                  </p:tgtEl>
                </p:cond>
              </p:prevCondLst>
              <p:nextCondLst>
                <p:cond delay="0" evt="onNext">
                  <p:tgtEl>
                    <p:sldTgt/>
                  </p:tgtEl>
                </p:cond>
              </p:nextCondLst>
            </p:seq>
          </p:childTnLst>
        </p:cTn>
      </p:par>
    </p:tnLst>
  </p:timing>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8" name="TextShape 1"/>
          <p:cNvSpPr txBox="1"/>
          <p:nvPr/>
        </p:nvSpPr>
        <p:spPr>
          <a:xfrm>
            <a:off x="457200" y="274680"/>
            <a:ext cx="8229240" cy="1142640"/>
          </a:xfrm>
          <a:prstGeom prst="rect">
            <a:avLst/>
          </a:prstGeom>
          <a:noFill/>
          <a:ln>
            <a:noFill/>
          </a:ln>
        </p:spPr>
        <p:txBody>
          <a:bodyPr anchor="ctr">
            <a:noAutofit/>
          </a:bodyPr>
          <a:p>
            <a:pPr algn="ctr">
              <a:lnSpc>
                <a:spcPct val="100000"/>
              </a:lnSpc>
            </a:pPr>
            <a:br/>
            <a:r>
              <a:rPr b="0" lang="fi-FI" sz="2800" spc="-1" strike="noStrike">
                <a:solidFill>
                  <a:srgbClr val="8cc06d"/>
                </a:solidFill>
                <a:latin typeface="Arial Black"/>
                <a:ea typeface="Arial Black"/>
              </a:rPr>
              <a:t>Fyysiset ominaisuudet</a:t>
            </a:r>
            <a:endParaRPr b="0" lang="fi-FI" sz="2800" spc="-1" strike="noStrike">
              <a:solidFill>
                <a:srgbClr val="000000"/>
              </a:solidFill>
              <a:latin typeface="Arial"/>
            </a:endParaRPr>
          </a:p>
        </p:txBody>
      </p:sp>
      <p:sp>
        <p:nvSpPr>
          <p:cNvPr id="99" name="TextShape 2"/>
          <p:cNvSpPr txBox="1"/>
          <p:nvPr/>
        </p:nvSpPr>
        <p:spPr>
          <a:xfrm>
            <a:off x="468360" y="1844640"/>
            <a:ext cx="8071920" cy="4525920"/>
          </a:xfrm>
          <a:prstGeom prst="rect">
            <a:avLst/>
          </a:prstGeom>
          <a:noFill/>
          <a:ln>
            <a:noFill/>
          </a:ln>
        </p:spPr>
        <p:txBody>
          <a:bodyPr>
            <a:noAutofit/>
          </a:bodyPr>
          <a:p>
            <a:pPr>
              <a:lnSpc>
                <a:spcPct val="115000"/>
              </a:lnSpc>
            </a:pPr>
            <a:r>
              <a:rPr b="1" lang="fi-FI" sz="2400" spc="-1" strike="noStrike">
                <a:solidFill>
                  <a:srgbClr val="000000"/>
                </a:solidFill>
                <a:latin typeface="Arial"/>
                <a:ea typeface="Arial"/>
              </a:rPr>
              <a:t>Yleiset taidot ja kehonhallinta:</a:t>
            </a:r>
            <a:endParaRPr b="0" lang="fi-FI" sz="2400" spc="-1" strike="noStrike">
              <a:solidFill>
                <a:srgbClr val="000000"/>
              </a:solidFill>
              <a:latin typeface="Arial"/>
            </a:endParaRPr>
          </a:p>
          <a:p>
            <a:pPr>
              <a:lnSpc>
                <a:spcPct val="115000"/>
              </a:lnSpc>
            </a:pPr>
            <a:r>
              <a:rPr b="0" lang="fi-FI" sz="2400" spc="-1" strike="noStrike">
                <a:solidFill>
                  <a:srgbClr val="000000"/>
                </a:solidFill>
                <a:latin typeface="Arial"/>
                <a:ea typeface="Arial"/>
              </a:rPr>
              <a:t>Yleisiä taitoja ovat juokseminen, hyppääminen, heittäminen jne. Yleistä urheilullisuutta kehittävät hyvin myös koordinaatiota ja rytmikykyä vaativat harjoitteet. Kehonhallinnalla tarkoitetaan tasapainon- ja liikkeenhallintaa. Liikkuminen on vaivatonta, tehokasta ja taloudellista silloin, kun meillä on hyvä tasapaino ja keho on hyvässä asennossa. Hyvällä kehonhallinnalla myös kuormitetaan kehoa tasaisesti ja ennaltaehkäistään rasitusvammoja.</a:t>
            </a:r>
            <a:endParaRPr b="0" lang="fi-FI" sz="2400" spc="-1" strike="noStrike">
              <a:solidFill>
                <a:srgbClr val="000000"/>
              </a:solidFill>
              <a:latin typeface="Arial"/>
            </a:endParaRPr>
          </a:p>
          <a:p>
            <a:pPr>
              <a:lnSpc>
                <a:spcPct val="115000"/>
              </a:lnSpc>
            </a:pPr>
            <a:endParaRPr b="0" lang="fi-FI" sz="2400" spc="-1" strike="noStrike">
              <a:solidFill>
                <a:srgbClr val="000000"/>
              </a:solidFill>
              <a:latin typeface="Arial"/>
            </a:endParaRPr>
          </a:p>
          <a:p>
            <a:pPr>
              <a:lnSpc>
                <a:spcPct val="115000"/>
              </a:lnSpc>
            </a:pPr>
            <a:endParaRPr b="0" lang="fi-FI" sz="2400" spc="-1" strike="noStrike">
              <a:solidFill>
                <a:srgbClr val="000000"/>
              </a:solidFill>
              <a:latin typeface="Arial"/>
            </a:endParaRPr>
          </a:p>
          <a:p>
            <a:pPr>
              <a:lnSpc>
                <a:spcPct val="115000"/>
              </a:lnSpc>
            </a:pPr>
            <a:endParaRPr b="0" lang="fi-FI" sz="2400" spc="-1" strike="noStrike">
              <a:solidFill>
                <a:srgbClr val="000000"/>
              </a:solidFill>
              <a:latin typeface="Arial"/>
            </a:endParaRPr>
          </a:p>
          <a:p>
            <a:pPr>
              <a:lnSpc>
                <a:spcPct val="115000"/>
              </a:lnSpc>
            </a:pPr>
            <a:endParaRPr b="0" lang="fi-FI" sz="2400" spc="-1" strike="noStrike">
              <a:solidFill>
                <a:srgbClr val="000000"/>
              </a:solidFill>
              <a:latin typeface="Arial"/>
            </a:endParaRPr>
          </a:p>
          <a:p>
            <a:pPr>
              <a:lnSpc>
                <a:spcPct val="115000"/>
              </a:lnSpc>
            </a:pPr>
            <a:endParaRPr b="0" lang="fi-FI" sz="2400" spc="-1" strike="noStrike">
              <a:solidFill>
                <a:srgbClr val="000000"/>
              </a:solidFill>
              <a:latin typeface="Arial"/>
            </a:endParaRPr>
          </a:p>
          <a:p>
            <a:pPr>
              <a:lnSpc>
                <a:spcPct val="115000"/>
              </a:lnSpc>
            </a:pPr>
            <a:endParaRPr b="0" lang="fi-FI" sz="2400" spc="-1" strike="noStrike">
              <a:solidFill>
                <a:srgbClr val="000000"/>
              </a:solidFill>
              <a:latin typeface="Arial"/>
            </a:endParaRPr>
          </a:p>
          <a:p>
            <a:pPr>
              <a:lnSpc>
                <a:spcPct val="115000"/>
              </a:lnSpc>
            </a:pPr>
            <a:endParaRPr b="0" lang="fi-FI" sz="2400" spc="-1" strike="noStrike">
              <a:solidFill>
                <a:srgbClr val="000000"/>
              </a:solidFill>
              <a:latin typeface="Arial"/>
            </a:endParaRPr>
          </a:p>
          <a:p>
            <a:pPr>
              <a:lnSpc>
                <a:spcPct val="115000"/>
              </a:lnSpc>
            </a:pPr>
            <a:endParaRPr b="0" lang="fi-FI" sz="2400" spc="-1" strike="noStrike">
              <a:solidFill>
                <a:srgbClr val="000000"/>
              </a:solidFill>
              <a:latin typeface="Arial"/>
            </a:endParaRPr>
          </a:p>
          <a:p>
            <a:pPr>
              <a:lnSpc>
                <a:spcPct val="115000"/>
              </a:lnSpc>
            </a:pPr>
            <a:endParaRPr b="0" lang="fi-FI" sz="2400" spc="-1" strike="noStrike">
              <a:solidFill>
                <a:srgbClr val="000000"/>
              </a:solidFill>
              <a:latin typeface="Arial"/>
            </a:endParaRPr>
          </a:p>
          <a:p>
            <a:pPr>
              <a:lnSpc>
                <a:spcPct val="100000"/>
              </a:lnSpc>
            </a:pPr>
            <a:endParaRPr b="0" lang="fi-FI" sz="2400" spc="-1" strike="noStrike">
              <a:solidFill>
                <a:srgbClr val="000000"/>
              </a:solidFill>
              <a:latin typeface="Arial"/>
            </a:endParaRPr>
          </a:p>
          <a:p>
            <a:pPr>
              <a:lnSpc>
                <a:spcPct val="100000"/>
              </a:lnSpc>
            </a:pPr>
            <a:endParaRPr b="0" lang="fi-FI" sz="2400" spc="-1" strike="noStrike">
              <a:solidFill>
                <a:srgbClr val="000000"/>
              </a:solidFill>
              <a:latin typeface="Arial"/>
            </a:endParaRPr>
          </a:p>
          <a:p>
            <a:pPr>
              <a:lnSpc>
                <a:spcPct val="100000"/>
              </a:lnSpc>
            </a:pPr>
            <a:endParaRPr b="0" lang="fi-FI" sz="2400" spc="-1" strike="noStrike">
              <a:solidFill>
                <a:srgbClr val="000000"/>
              </a:solidFill>
              <a:latin typeface="Arial"/>
            </a:endParaRPr>
          </a:p>
          <a:p>
            <a:pPr marL="1371600">
              <a:lnSpc>
                <a:spcPct val="100000"/>
              </a:lnSpc>
            </a:pPr>
            <a:endParaRPr b="0" lang="fi-FI" sz="2400" spc="-1" strike="noStrike">
              <a:solidFill>
                <a:srgbClr val="000000"/>
              </a:solidFill>
              <a:latin typeface="Arial"/>
            </a:endParaRPr>
          </a:p>
          <a:p>
            <a:pPr>
              <a:lnSpc>
                <a:spcPct val="100000"/>
              </a:lnSpc>
            </a:pPr>
            <a:endParaRPr b="0" lang="fi-FI" sz="2400" spc="-1" strike="noStrike">
              <a:solidFill>
                <a:srgbClr val="000000"/>
              </a:solidFill>
              <a:latin typeface="Arial"/>
            </a:endParaRPr>
          </a:p>
        </p:txBody>
      </p:sp>
      <p:pic>
        <p:nvPicPr>
          <p:cNvPr id="100" name="Google Shape;191;p24" descr=""/>
          <p:cNvPicPr/>
          <p:nvPr/>
        </p:nvPicPr>
        <p:blipFill>
          <a:blip r:embed="rId1"/>
          <a:srcRect l="9043" t="26220" r="19313" b="13240"/>
          <a:stretch/>
        </p:blipFill>
        <p:spPr>
          <a:xfrm>
            <a:off x="7859880" y="0"/>
            <a:ext cx="1283760" cy="1007640"/>
          </a:xfrm>
          <a:prstGeom prst="rect">
            <a:avLst/>
          </a:prstGeom>
          <a:ln>
            <a:noFill/>
          </a:ln>
        </p:spPr>
      </p:pic>
      <p:sp>
        <p:nvSpPr>
          <p:cNvPr id="101" name="CustomShape 3"/>
          <p:cNvSpPr/>
          <p:nvPr/>
        </p:nvSpPr>
        <p:spPr>
          <a:xfrm>
            <a:off x="0" y="6165720"/>
            <a:ext cx="9143640" cy="691920"/>
          </a:xfrm>
          <a:prstGeom prst="rect">
            <a:avLst/>
          </a:prstGeom>
          <a:solidFill>
            <a:srgbClr val="8cc06d"/>
          </a:solidFill>
          <a:ln>
            <a:noFill/>
          </a:ln>
        </p:spPr>
        <p:style>
          <a:lnRef idx="0"/>
          <a:fillRef idx="0"/>
          <a:effectRef idx="0"/>
          <a:fontRef idx="minor"/>
        </p:style>
      </p:sp>
      <p:sp>
        <p:nvSpPr>
          <p:cNvPr id="102" name="CustomShape 4"/>
          <p:cNvSpPr/>
          <p:nvPr/>
        </p:nvSpPr>
        <p:spPr>
          <a:xfrm>
            <a:off x="108000" y="6429240"/>
            <a:ext cx="8929440" cy="252000"/>
          </a:xfrm>
          <a:prstGeom prst="rect">
            <a:avLst/>
          </a:prstGeom>
          <a:noFill/>
          <a:ln>
            <a:noFill/>
          </a:ln>
        </p:spPr>
        <p:style>
          <a:lnRef idx="0"/>
          <a:fillRef idx="0"/>
          <a:effectRef idx="0"/>
          <a:fontRef idx="minor"/>
        </p:style>
        <p:txBody>
          <a:bodyPr anchor="ctr">
            <a:noAutofit/>
          </a:bodyPr>
          <a:p>
            <a:pPr algn="ctr">
              <a:lnSpc>
                <a:spcPct val="100000"/>
              </a:lnSpc>
            </a:pPr>
            <a:r>
              <a:rPr b="1" lang="fi-FI" sz="1200" spc="-1" strike="noStrike">
                <a:solidFill>
                  <a:srgbClr val="ffffff"/>
                </a:solidFill>
                <a:latin typeface="Trebuchet MS"/>
                <a:ea typeface="Trebuchet MS"/>
              </a:rPr>
              <a:t>terveurheilija.fi </a:t>
            </a:r>
            <a:r>
              <a:rPr b="1" lang="fi-FI" sz="1200" spc="-1" strike="noStrike">
                <a:solidFill>
                  <a:srgbClr val="ffffff"/>
                </a:solidFill>
                <a:latin typeface="Trebuchet MS"/>
                <a:ea typeface="Trebuchet MS"/>
              </a:rPr>
              <a:t>	</a:t>
            </a:r>
            <a:r>
              <a:rPr b="1" lang="fi-FI" sz="1200" spc="-1" strike="noStrike">
                <a:solidFill>
                  <a:srgbClr val="ffffff"/>
                </a:solidFill>
                <a:latin typeface="Trebuchet MS"/>
                <a:ea typeface="Trebuchet MS"/>
              </a:rPr>
              <a:t>                  </a:t>
            </a:r>
            <a:r>
              <a:rPr b="1" lang="fi-FI" sz="1200" spc="-1" strike="noStrike">
                <a:solidFill>
                  <a:srgbClr val="ffffff"/>
                </a:solidFill>
                <a:latin typeface="Trebuchet MS"/>
                <a:ea typeface="Trebuchet MS"/>
              </a:rPr>
              <a:t>	</a:t>
            </a:r>
            <a:r>
              <a:rPr b="1" lang="fi-FI" sz="1200" spc="-1" strike="noStrike">
                <a:solidFill>
                  <a:srgbClr val="ffffff"/>
                </a:solidFill>
                <a:latin typeface="Trebuchet MS"/>
                <a:ea typeface="Trebuchet MS"/>
              </a:rPr>
              <a:t>	</a:t>
            </a:r>
            <a:r>
              <a:rPr b="1" lang="fi-FI" sz="1200" spc="-1" strike="noStrike">
                <a:solidFill>
                  <a:srgbClr val="ffffff"/>
                </a:solidFill>
                <a:latin typeface="Trebuchet MS"/>
                <a:ea typeface="Trebuchet MS"/>
              </a:rPr>
              <a:t>                                     Terve Urheilija Kymppiympyrän analyysi           </a:t>
            </a:r>
            <a:endParaRPr b="0" lang="fi-FI" sz="1200" spc="-1" strike="noStrike">
              <a:latin typeface="Arial"/>
            </a:endParaRPr>
          </a:p>
        </p:txBody>
      </p:sp>
    </p:spTree>
  </p:cSld>
  <mc:AlternateContent>
    <mc:Choice Requires="p14">
      <p:transition spd="slow" p14:dur="2000"/>
    </mc:Choice>
    <mc:Fallback>
      <p:transition spd="slow"/>
    </mc:Fallback>
  </mc:AlternateContent>
  <p:timing>
    <p:tnLst>
      <p:par>
        <p:cTn id="23" dur="indefinite" restart="never" nodeType="tmRoot">
          <p:childTnLst>
            <p:seq>
              <p:cTn id="24" dur="indefinite" nodeType="mainSeq"/>
              <p:prevCondLst>
                <p:cond delay="0" evt="onPrev">
                  <p:tgtEl>
                    <p:sldTgt/>
                  </p:tgtEl>
                </p:cond>
              </p:prevCondLst>
              <p:nextCondLst>
                <p:cond delay="0" evt="onNext">
                  <p:tgtEl>
                    <p:sldTgt/>
                  </p:tgtEl>
                </p:cond>
              </p:nextCondLst>
            </p:seq>
          </p:childTnLst>
        </p:cTn>
      </p:par>
    </p:tnLst>
  </p:timing>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3" name="TextShape 1"/>
          <p:cNvSpPr txBox="1"/>
          <p:nvPr/>
        </p:nvSpPr>
        <p:spPr>
          <a:xfrm>
            <a:off x="457200" y="274680"/>
            <a:ext cx="8229240" cy="1142640"/>
          </a:xfrm>
          <a:prstGeom prst="rect">
            <a:avLst/>
          </a:prstGeom>
          <a:noFill/>
          <a:ln>
            <a:noFill/>
          </a:ln>
        </p:spPr>
        <p:txBody>
          <a:bodyPr anchor="ctr">
            <a:noAutofit/>
          </a:bodyPr>
          <a:p>
            <a:pPr algn="ctr">
              <a:lnSpc>
                <a:spcPct val="100000"/>
              </a:lnSpc>
            </a:pPr>
            <a:br/>
            <a:r>
              <a:rPr b="0" lang="fi-FI" sz="2800" spc="-1" strike="noStrike">
                <a:solidFill>
                  <a:srgbClr val="8cc06d"/>
                </a:solidFill>
                <a:latin typeface="Arial Black"/>
                <a:ea typeface="Arial Black"/>
              </a:rPr>
              <a:t>Jääharjoittelun vaikutus fyysisiin ominaisuuksiin</a:t>
            </a:r>
            <a:endParaRPr b="0" lang="fi-FI" sz="2800" spc="-1" strike="noStrike">
              <a:solidFill>
                <a:srgbClr val="000000"/>
              </a:solidFill>
              <a:latin typeface="Arial"/>
            </a:endParaRPr>
          </a:p>
        </p:txBody>
      </p:sp>
      <p:sp>
        <p:nvSpPr>
          <p:cNvPr id="104" name="TextShape 2"/>
          <p:cNvSpPr txBox="1"/>
          <p:nvPr/>
        </p:nvSpPr>
        <p:spPr>
          <a:xfrm>
            <a:off x="468360" y="1844640"/>
            <a:ext cx="8071920" cy="4525920"/>
          </a:xfrm>
          <a:prstGeom prst="rect">
            <a:avLst/>
          </a:prstGeom>
          <a:noFill/>
          <a:ln>
            <a:noFill/>
          </a:ln>
        </p:spPr>
        <p:txBody>
          <a:bodyPr>
            <a:noAutofit/>
          </a:bodyPr>
          <a:p>
            <a:pPr>
              <a:lnSpc>
                <a:spcPct val="115000"/>
              </a:lnSpc>
            </a:pPr>
            <a:r>
              <a:rPr b="0" lang="fi-FI" sz="2400" spc="-1" strike="noStrike">
                <a:solidFill>
                  <a:srgbClr val="000000"/>
                </a:solidFill>
                <a:latin typeface="Arial"/>
                <a:ea typeface="Arial"/>
              </a:rPr>
              <a:t>perus/ maksimi/ nopeusvoima - laskee</a:t>
            </a:r>
            <a:endParaRPr b="0" lang="fi-FI" sz="2400" spc="-1" strike="noStrike">
              <a:solidFill>
                <a:srgbClr val="000000"/>
              </a:solidFill>
              <a:latin typeface="Arial"/>
            </a:endParaRPr>
          </a:p>
          <a:p>
            <a:pPr>
              <a:lnSpc>
                <a:spcPct val="115000"/>
              </a:lnSpc>
            </a:pPr>
            <a:r>
              <a:rPr b="0" lang="fi-FI" sz="2400" spc="-1" strike="noStrike">
                <a:solidFill>
                  <a:srgbClr val="000000"/>
                </a:solidFill>
                <a:latin typeface="Arial"/>
                <a:ea typeface="Arial"/>
              </a:rPr>
              <a:t>kestovoima - käsissä laskee, jaloissa paranee</a:t>
            </a:r>
            <a:endParaRPr b="0" lang="fi-FI" sz="2400" spc="-1" strike="noStrike">
              <a:solidFill>
                <a:srgbClr val="000000"/>
              </a:solidFill>
              <a:latin typeface="Arial"/>
            </a:endParaRPr>
          </a:p>
          <a:p>
            <a:pPr>
              <a:lnSpc>
                <a:spcPct val="115000"/>
              </a:lnSpc>
            </a:pPr>
            <a:r>
              <a:rPr b="0" lang="fi-FI" sz="2400" spc="-1" strike="noStrike">
                <a:solidFill>
                  <a:srgbClr val="000000"/>
                </a:solidFill>
                <a:latin typeface="Arial"/>
                <a:ea typeface="Arial"/>
              </a:rPr>
              <a:t>peruskestävyys - riippuu harjoituksen toteutuksesta</a:t>
            </a:r>
            <a:endParaRPr b="0" lang="fi-FI" sz="2400" spc="-1" strike="noStrike">
              <a:solidFill>
                <a:srgbClr val="000000"/>
              </a:solidFill>
              <a:latin typeface="Arial"/>
            </a:endParaRPr>
          </a:p>
          <a:p>
            <a:pPr>
              <a:lnSpc>
                <a:spcPct val="115000"/>
              </a:lnSpc>
            </a:pPr>
            <a:r>
              <a:rPr b="0" lang="fi-FI" sz="2400" spc="-1" strike="noStrike">
                <a:solidFill>
                  <a:srgbClr val="000000"/>
                </a:solidFill>
                <a:latin typeface="Arial"/>
                <a:ea typeface="Arial"/>
              </a:rPr>
              <a:t>nopeus - riippuu harjoituksen toteutuksesta</a:t>
            </a:r>
            <a:endParaRPr b="0" lang="fi-FI" sz="2400" spc="-1" strike="noStrike">
              <a:solidFill>
                <a:srgbClr val="000000"/>
              </a:solidFill>
              <a:latin typeface="Arial"/>
            </a:endParaRPr>
          </a:p>
          <a:p>
            <a:pPr>
              <a:lnSpc>
                <a:spcPct val="115000"/>
              </a:lnSpc>
            </a:pPr>
            <a:r>
              <a:rPr b="0" lang="fi-FI" sz="2400" spc="-1" strike="noStrike">
                <a:solidFill>
                  <a:srgbClr val="000000"/>
                </a:solidFill>
                <a:latin typeface="Arial"/>
                <a:ea typeface="Arial"/>
              </a:rPr>
              <a:t>nopeuskestävyys - paranee</a:t>
            </a:r>
            <a:endParaRPr b="0" lang="fi-FI" sz="2400" spc="-1" strike="noStrike">
              <a:solidFill>
                <a:srgbClr val="000000"/>
              </a:solidFill>
              <a:latin typeface="Arial"/>
            </a:endParaRPr>
          </a:p>
          <a:p>
            <a:pPr>
              <a:lnSpc>
                <a:spcPct val="115000"/>
              </a:lnSpc>
            </a:pPr>
            <a:r>
              <a:rPr b="0" lang="fi-FI" sz="2400" spc="-1" strike="noStrike">
                <a:solidFill>
                  <a:srgbClr val="000000"/>
                </a:solidFill>
                <a:latin typeface="Arial"/>
                <a:ea typeface="Arial"/>
              </a:rPr>
              <a:t>liikkuvuus - laskee huomattavasti</a:t>
            </a:r>
            <a:endParaRPr b="0" lang="fi-FI" sz="2400" spc="-1" strike="noStrike">
              <a:solidFill>
                <a:srgbClr val="000000"/>
              </a:solidFill>
              <a:latin typeface="Arial"/>
            </a:endParaRPr>
          </a:p>
          <a:p>
            <a:pPr>
              <a:lnSpc>
                <a:spcPct val="115000"/>
              </a:lnSpc>
            </a:pPr>
            <a:r>
              <a:rPr b="0" lang="fi-FI" sz="2400" spc="-1" strike="noStrike">
                <a:solidFill>
                  <a:srgbClr val="000000"/>
                </a:solidFill>
                <a:latin typeface="Arial"/>
                <a:ea typeface="Arial"/>
              </a:rPr>
              <a:t>kimmoisuus - laskee</a:t>
            </a:r>
            <a:endParaRPr b="0" lang="fi-FI" sz="2400" spc="-1" strike="noStrike">
              <a:solidFill>
                <a:srgbClr val="000000"/>
              </a:solidFill>
              <a:latin typeface="Arial"/>
            </a:endParaRPr>
          </a:p>
          <a:p>
            <a:pPr>
              <a:lnSpc>
                <a:spcPct val="115000"/>
              </a:lnSpc>
            </a:pPr>
            <a:r>
              <a:rPr b="0" lang="fi-FI" sz="2400" spc="-1" strike="noStrike">
                <a:solidFill>
                  <a:srgbClr val="000000"/>
                </a:solidFill>
                <a:latin typeface="Arial"/>
                <a:ea typeface="Arial"/>
              </a:rPr>
              <a:t>tasapaino - paranee</a:t>
            </a:r>
            <a:endParaRPr b="0" lang="fi-FI" sz="2400" spc="-1" strike="noStrike">
              <a:solidFill>
                <a:srgbClr val="000000"/>
              </a:solidFill>
              <a:latin typeface="Arial"/>
            </a:endParaRPr>
          </a:p>
          <a:p>
            <a:pPr>
              <a:lnSpc>
                <a:spcPct val="115000"/>
              </a:lnSpc>
            </a:pPr>
            <a:r>
              <a:rPr b="0" lang="fi-FI" sz="2400" spc="-1" strike="noStrike">
                <a:solidFill>
                  <a:srgbClr val="000000"/>
                </a:solidFill>
                <a:latin typeface="Arial"/>
                <a:ea typeface="Arial"/>
              </a:rPr>
              <a:t>koordinaatio - paranee</a:t>
            </a:r>
            <a:endParaRPr b="0" lang="fi-FI" sz="2400" spc="-1" strike="noStrike">
              <a:solidFill>
                <a:srgbClr val="000000"/>
              </a:solidFill>
              <a:latin typeface="Arial"/>
            </a:endParaRPr>
          </a:p>
          <a:p>
            <a:pPr>
              <a:lnSpc>
                <a:spcPct val="115000"/>
              </a:lnSpc>
            </a:pPr>
            <a:endParaRPr b="0" lang="fi-FI" sz="2400" spc="-1" strike="noStrike">
              <a:solidFill>
                <a:srgbClr val="000000"/>
              </a:solidFill>
              <a:latin typeface="Arial"/>
            </a:endParaRPr>
          </a:p>
          <a:p>
            <a:pPr>
              <a:lnSpc>
                <a:spcPct val="115000"/>
              </a:lnSpc>
            </a:pPr>
            <a:endParaRPr b="0" lang="fi-FI" sz="2400" spc="-1" strike="noStrike">
              <a:solidFill>
                <a:srgbClr val="000000"/>
              </a:solidFill>
              <a:latin typeface="Arial"/>
            </a:endParaRPr>
          </a:p>
          <a:p>
            <a:pPr>
              <a:lnSpc>
                <a:spcPct val="115000"/>
              </a:lnSpc>
            </a:pPr>
            <a:endParaRPr b="0" lang="fi-FI" sz="2400" spc="-1" strike="noStrike">
              <a:solidFill>
                <a:srgbClr val="000000"/>
              </a:solidFill>
              <a:latin typeface="Arial"/>
            </a:endParaRPr>
          </a:p>
          <a:p>
            <a:pPr>
              <a:lnSpc>
                <a:spcPct val="115000"/>
              </a:lnSpc>
            </a:pPr>
            <a:endParaRPr b="0" lang="fi-FI" sz="2400" spc="-1" strike="noStrike">
              <a:solidFill>
                <a:srgbClr val="000000"/>
              </a:solidFill>
              <a:latin typeface="Arial"/>
            </a:endParaRPr>
          </a:p>
          <a:p>
            <a:pPr>
              <a:lnSpc>
                <a:spcPct val="115000"/>
              </a:lnSpc>
            </a:pPr>
            <a:endParaRPr b="0" lang="fi-FI" sz="2400" spc="-1" strike="noStrike">
              <a:solidFill>
                <a:srgbClr val="000000"/>
              </a:solidFill>
              <a:latin typeface="Arial"/>
            </a:endParaRPr>
          </a:p>
          <a:p>
            <a:pPr>
              <a:lnSpc>
                <a:spcPct val="115000"/>
              </a:lnSpc>
            </a:pPr>
            <a:endParaRPr b="0" lang="fi-FI" sz="2400" spc="-1" strike="noStrike">
              <a:solidFill>
                <a:srgbClr val="000000"/>
              </a:solidFill>
              <a:latin typeface="Arial"/>
            </a:endParaRPr>
          </a:p>
          <a:p>
            <a:pPr>
              <a:lnSpc>
                <a:spcPct val="115000"/>
              </a:lnSpc>
            </a:pPr>
            <a:endParaRPr b="0" lang="fi-FI" sz="2400" spc="-1" strike="noStrike">
              <a:solidFill>
                <a:srgbClr val="000000"/>
              </a:solidFill>
              <a:latin typeface="Arial"/>
            </a:endParaRPr>
          </a:p>
          <a:p>
            <a:pPr>
              <a:lnSpc>
                <a:spcPct val="115000"/>
              </a:lnSpc>
            </a:pPr>
            <a:endParaRPr b="0" lang="fi-FI" sz="2400" spc="-1" strike="noStrike">
              <a:solidFill>
                <a:srgbClr val="000000"/>
              </a:solidFill>
              <a:latin typeface="Arial"/>
            </a:endParaRPr>
          </a:p>
          <a:p>
            <a:pPr>
              <a:lnSpc>
                <a:spcPct val="115000"/>
              </a:lnSpc>
            </a:pPr>
            <a:endParaRPr b="0" lang="fi-FI" sz="2400" spc="-1" strike="noStrike">
              <a:solidFill>
                <a:srgbClr val="000000"/>
              </a:solidFill>
              <a:latin typeface="Arial"/>
            </a:endParaRPr>
          </a:p>
          <a:p>
            <a:pPr>
              <a:lnSpc>
                <a:spcPct val="100000"/>
              </a:lnSpc>
            </a:pPr>
            <a:endParaRPr b="0" lang="fi-FI" sz="2400" spc="-1" strike="noStrike">
              <a:solidFill>
                <a:srgbClr val="000000"/>
              </a:solidFill>
              <a:latin typeface="Arial"/>
            </a:endParaRPr>
          </a:p>
          <a:p>
            <a:pPr>
              <a:lnSpc>
                <a:spcPct val="100000"/>
              </a:lnSpc>
            </a:pPr>
            <a:endParaRPr b="0" lang="fi-FI" sz="2400" spc="-1" strike="noStrike">
              <a:solidFill>
                <a:srgbClr val="000000"/>
              </a:solidFill>
              <a:latin typeface="Arial"/>
            </a:endParaRPr>
          </a:p>
          <a:p>
            <a:pPr>
              <a:lnSpc>
                <a:spcPct val="100000"/>
              </a:lnSpc>
            </a:pPr>
            <a:endParaRPr b="0" lang="fi-FI" sz="2400" spc="-1" strike="noStrike">
              <a:solidFill>
                <a:srgbClr val="000000"/>
              </a:solidFill>
              <a:latin typeface="Arial"/>
            </a:endParaRPr>
          </a:p>
          <a:p>
            <a:pPr marL="1371600">
              <a:lnSpc>
                <a:spcPct val="100000"/>
              </a:lnSpc>
            </a:pPr>
            <a:endParaRPr b="0" lang="fi-FI" sz="2400" spc="-1" strike="noStrike">
              <a:solidFill>
                <a:srgbClr val="000000"/>
              </a:solidFill>
              <a:latin typeface="Arial"/>
            </a:endParaRPr>
          </a:p>
          <a:p>
            <a:pPr>
              <a:lnSpc>
                <a:spcPct val="100000"/>
              </a:lnSpc>
            </a:pPr>
            <a:endParaRPr b="0" lang="fi-FI" sz="2400" spc="-1" strike="noStrike">
              <a:solidFill>
                <a:srgbClr val="000000"/>
              </a:solidFill>
              <a:latin typeface="Arial"/>
            </a:endParaRPr>
          </a:p>
        </p:txBody>
      </p:sp>
      <p:pic>
        <p:nvPicPr>
          <p:cNvPr id="105" name="Google Shape;200;p25" descr=""/>
          <p:cNvPicPr/>
          <p:nvPr/>
        </p:nvPicPr>
        <p:blipFill>
          <a:blip r:embed="rId1"/>
          <a:srcRect l="9043" t="26220" r="19313" b="13240"/>
          <a:stretch/>
        </p:blipFill>
        <p:spPr>
          <a:xfrm>
            <a:off x="7859880" y="0"/>
            <a:ext cx="1283760" cy="1007640"/>
          </a:xfrm>
          <a:prstGeom prst="rect">
            <a:avLst/>
          </a:prstGeom>
          <a:ln>
            <a:noFill/>
          </a:ln>
        </p:spPr>
      </p:pic>
      <p:sp>
        <p:nvSpPr>
          <p:cNvPr id="106" name="CustomShape 3"/>
          <p:cNvSpPr/>
          <p:nvPr/>
        </p:nvSpPr>
        <p:spPr>
          <a:xfrm>
            <a:off x="0" y="6165720"/>
            <a:ext cx="9143640" cy="691920"/>
          </a:xfrm>
          <a:prstGeom prst="rect">
            <a:avLst/>
          </a:prstGeom>
          <a:solidFill>
            <a:srgbClr val="8cc06d"/>
          </a:solidFill>
          <a:ln>
            <a:noFill/>
          </a:ln>
        </p:spPr>
        <p:style>
          <a:lnRef idx="0"/>
          <a:fillRef idx="0"/>
          <a:effectRef idx="0"/>
          <a:fontRef idx="minor"/>
        </p:style>
      </p:sp>
      <p:sp>
        <p:nvSpPr>
          <p:cNvPr id="107" name="CustomShape 4"/>
          <p:cNvSpPr/>
          <p:nvPr/>
        </p:nvSpPr>
        <p:spPr>
          <a:xfrm>
            <a:off x="108000" y="6429240"/>
            <a:ext cx="8929440" cy="252000"/>
          </a:xfrm>
          <a:prstGeom prst="rect">
            <a:avLst/>
          </a:prstGeom>
          <a:noFill/>
          <a:ln>
            <a:noFill/>
          </a:ln>
        </p:spPr>
        <p:style>
          <a:lnRef idx="0"/>
          <a:fillRef idx="0"/>
          <a:effectRef idx="0"/>
          <a:fontRef idx="minor"/>
        </p:style>
        <p:txBody>
          <a:bodyPr anchor="ctr">
            <a:noAutofit/>
          </a:bodyPr>
          <a:p>
            <a:pPr algn="ctr">
              <a:lnSpc>
                <a:spcPct val="100000"/>
              </a:lnSpc>
            </a:pPr>
            <a:r>
              <a:rPr b="1" lang="fi-FI" sz="1200" spc="-1" strike="noStrike">
                <a:solidFill>
                  <a:srgbClr val="ffffff"/>
                </a:solidFill>
                <a:latin typeface="Trebuchet MS"/>
                <a:ea typeface="Trebuchet MS"/>
              </a:rPr>
              <a:t>terveurheilija.fi </a:t>
            </a:r>
            <a:r>
              <a:rPr b="1" lang="fi-FI" sz="1200" spc="-1" strike="noStrike">
                <a:solidFill>
                  <a:srgbClr val="ffffff"/>
                </a:solidFill>
                <a:latin typeface="Trebuchet MS"/>
                <a:ea typeface="Trebuchet MS"/>
              </a:rPr>
              <a:t>	</a:t>
            </a:r>
            <a:r>
              <a:rPr b="1" lang="fi-FI" sz="1200" spc="-1" strike="noStrike">
                <a:solidFill>
                  <a:srgbClr val="ffffff"/>
                </a:solidFill>
                <a:latin typeface="Trebuchet MS"/>
                <a:ea typeface="Trebuchet MS"/>
              </a:rPr>
              <a:t>                  </a:t>
            </a:r>
            <a:r>
              <a:rPr b="1" lang="fi-FI" sz="1200" spc="-1" strike="noStrike">
                <a:solidFill>
                  <a:srgbClr val="ffffff"/>
                </a:solidFill>
                <a:latin typeface="Trebuchet MS"/>
                <a:ea typeface="Trebuchet MS"/>
              </a:rPr>
              <a:t>	</a:t>
            </a:r>
            <a:r>
              <a:rPr b="1" lang="fi-FI" sz="1200" spc="-1" strike="noStrike">
                <a:solidFill>
                  <a:srgbClr val="ffffff"/>
                </a:solidFill>
                <a:latin typeface="Trebuchet MS"/>
                <a:ea typeface="Trebuchet MS"/>
              </a:rPr>
              <a:t>	</a:t>
            </a:r>
            <a:r>
              <a:rPr b="1" lang="fi-FI" sz="1200" spc="-1" strike="noStrike">
                <a:solidFill>
                  <a:srgbClr val="ffffff"/>
                </a:solidFill>
                <a:latin typeface="Trebuchet MS"/>
                <a:ea typeface="Trebuchet MS"/>
              </a:rPr>
              <a:t>                                     Terve Urheilija Kymppiympyrän analyysi           </a:t>
            </a:r>
            <a:endParaRPr b="0" lang="fi-FI" sz="1200" spc="-1" strike="noStrike">
              <a:latin typeface="Arial"/>
            </a:endParaRPr>
          </a:p>
        </p:txBody>
      </p:sp>
    </p:spTree>
  </p:cSld>
  <mc:AlternateContent>
    <mc:Choice Requires="p14">
      <p:transition spd="slow" p14:dur="2000"/>
    </mc:Choice>
    <mc:Fallback>
      <p:transition spd="slow"/>
    </mc:Fallback>
  </mc:AlternateContent>
  <p:timing>
    <p:tnLst>
      <p:par>
        <p:cTn id="25" dur="indefinite" restart="never" nodeType="tmRoot">
          <p:childTnLst>
            <p:seq>
              <p:cTn id="26" dur="indefinite"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6" name="TextShape 1"/>
          <p:cNvSpPr txBox="1"/>
          <p:nvPr/>
        </p:nvSpPr>
        <p:spPr>
          <a:xfrm>
            <a:off x="457200" y="274680"/>
            <a:ext cx="8229240" cy="1142640"/>
          </a:xfrm>
          <a:prstGeom prst="rect">
            <a:avLst/>
          </a:prstGeom>
          <a:noFill/>
          <a:ln>
            <a:noFill/>
          </a:ln>
        </p:spPr>
        <p:txBody>
          <a:bodyPr anchor="ctr">
            <a:noAutofit/>
          </a:bodyPr>
          <a:p>
            <a:pPr>
              <a:lnSpc>
                <a:spcPct val="100000"/>
              </a:lnSpc>
            </a:pPr>
            <a:r>
              <a:rPr b="0" lang="fi-FI" sz="3000" spc="-1" strike="noStrike">
                <a:solidFill>
                  <a:srgbClr val="8cc06d"/>
                </a:solidFill>
                <a:latin typeface="Arial Black"/>
                <a:ea typeface="Arial Black"/>
              </a:rPr>
              <a:t>Terve Urheilija -ohjelma</a:t>
            </a:r>
            <a:endParaRPr b="0" lang="fi-FI" sz="3000" spc="-1" strike="noStrike">
              <a:solidFill>
                <a:srgbClr val="000000"/>
              </a:solidFill>
              <a:latin typeface="Arial"/>
            </a:endParaRPr>
          </a:p>
        </p:txBody>
      </p:sp>
      <p:pic>
        <p:nvPicPr>
          <p:cNvPr id="47" name="Google Shape;98;p14" descr=""/>
          <p:cNvPicPr/>
          <p:nvPr/>
        </p:nvPicPr>
        <p:blipFill>
          <a:blip r:embed="rId1"/>
          <a:srcRect l="9043" t="26220" r="19313" b="13240"/>
          <a:stretch/>
        </p:blipFill>
        <p:spPr>
          <a:xfrm>
            <a:off x="7859880" y="0"/>
            <a:ext cx="1283760" cy="1007640"/>
          </a:xfrm>
          <a:prstGeom prst="rect">
            <a:avLst/>
          </a:prstGeom>
          <a:ln>
            <a:noFill/>
          </a:ln>
        </p:spPr>
      </p:pic>
      <p:sp>
        <p:nvSpPr>
          <p:cNvPr id="48" name="TextShape 2"/>
          <p:cNvSpPr txBox="1"/>
          <p:nvPr/>
        </p:nvSpPr>
        <p:spPr>
          <a:xfrm>
            <a:off x="468360" y="1484280"/>
            <a:ext cx="8229240" cy="4525560"/>
          </a:xfrm>
          <a:prstGeom prst="rect">
            <a:avLst/>
          </a:prstGeom>
          <a:noFill/>
          <a:ln>
            <a:noFill/>
          </a:ln>
        </p:spPr>
        <p:txBody>
          <a:bodyPr>
            <a:noAutofit/>
          </a:bodyPr>
          <a:p>
            <a:pPr marL="343080" indent="-342720">
              <a:lnSpc>
                <a:spcPct val="100000"/>
              </a:lnSpc>
              <a:buClr>
                <a:srgbClr val="ff4d00"/>
              </a:buClr>
              <a:buFont typeface="Arial"/>
              <a:buChar char="•"/>
            </a:pPr>
            <a:r>
              <a:rPr b="0" lang="fi-FI" sz="1800" spc="-1" strike="noStrike">
                <a:solidFill>
                  <a:srgbClr val="000000"/>
                </a:solidFill>
                <a:latin typeface="Trebuchet MS"/>
                <a:ea typeface="Trebuchet MS"/>
              </a:rPr>
              <a:t>Terve Urheilija -ohjelman tavoitteena on edistää urheilijoiden laadukasta ja terveyttä tukevaa valmennusta ja ohjausta. </a:t>
            </a:r>
            <a:endParaRPr b="0" lang="fi-FI" sz="1800" spc="-1" strike="noStrike">
              <a:solidFill>
                <a:srgbClr val="000000"/>
              </a:solidFill>
              <a:latin typeface="Arial"/>
            </a:endParaRPr>
          </a:p>
          <a:p>
            <a:pPr lvl="1" marL="743040" indent="-285480">
              <a:lnSpc>
                <a:spcPct val="100000"/>
              </a:lnSpc>
              <a:spcBef>
                <a:spcPts val="320"/>
              </a:spcBef>
              <a:buClr>
                <a:srgbClr val="ff0000"/>
              </a:buClr>
              <a:buFont typeface="Arial"/>
              <a:buChar char="•"/>
            </a:pPr>
            <a:r>
              <a:rPr b="0" lang="fi-FI" sz="1600" spc="-1" strike="noStrike">
                <a:solidFill>
                  <a:srgbClr val="000000"/>
                </a:solidFill>
                <a:latin typeface="Trebuchet MS"/>
                <a:ea typeface="Trebuchet MS"/>
              </a:rPr>
              <a:t>Valmentajien osaamisen kehittäminen ja syventäminen </a:t>
            </a:r>
            <a:endParaRPr b="0" lang="fi-FI" sz="1600" spc="-1" strike="noStrike">
              <a:solidFill>
                <a:srgbClr val="000000"/>
              </a:solidFill>
              <a:latin typeface="Arial"/>
            </a:endParaRPr>
          </a:p>
          <a:p>
            <a:pPr lvl="1" marL="743040" indent="-285480">
              <a:lnSpc>
                <a:spcPct val="100000"/>
              </a:lnSpc>
              <a:spcBef>
                <a:spcPts val="320"/>
              </a:spcBef>
              <a:buClr>
                <a:srgbClr val="ff0000"/>
              </a:buClr>
              <a:buFont typeface="Arial"/>
              <a:buChar char="•"/>
            </a:pPr>
            <a:r>
              <a:rPr b="0" lang="fi-FI" sz="1600" spc="-1" strike="noStrike">
                <a:solidFill>
                  <a:srgbClr val="000000"/>
                </a:solidFill>
                <a:latin typeface="Trebuchet MS"/>
                <a:ea typeface="Trebuchet MS"/>
              </a:rPr>
              <a:t>Urheilijan yksilöllisyyden huomioinnin lisääminen valmennuksessa</a:t>
            </a:r>
            <a:endParaRPr b="0" lang="fi-FI" sz="1600" spc="-1" strike="noStrike">
              <a:solidFill>
                <a:srgbClr val="000000"/>
              </a:solidFill>
              <a:latin typeface="Arial"/>
            </a:endParaRPr>
          </a:p>
          <a:p>
            <a:pPr lvl="1" marL="743040" indent="-285480">
              <a:lnSpc>
                <a:spcPct val="100000"/>
              </a:lnSpc>
              <a:spcBef>
                <a:spcPts val="320"/>
              </a:spcBef>
              <a:buClr>
                <a:srgbClr val="ff0000"/>
              </a:buClr>
              <a:buFont typeface="Arial"/>
              <a:buChar char="•"/>
            </a:pPr>
            <a:r>
              <a:rPr b="0" lang="fi-FI" sz="1600" spc="-1" strike="noStrike">
                <a:solidFill>
                  <a:srgbClr val="000000"/>
                </a:solidFill>
                <a:latin typeface="Trebuchet MS"/>
                <a:ea typeface="Trebuchet MS"/>
              </a:rPr>
              <a:t>Arkiharjoittelun laadun kehittäminen</a:t>
            </a:r>
            <a:endParaRPr b="0" lang="fi-FI" sz="1600" spc="-1" strike="noStrike">
              <a:solidFill>
                <a:srgbClr val="000000"/>
              </a:solidFill>
              <a:latin typeface="Arial"/>
            </a:endParaRPr>
          </a:p>
          <a:p>
            <a:pPr lvl="1" marL="743040" indent="-285480">
              <a:lnSpc>
                <a:spcPct val="100000"/>
              </a:lnSpc>
              <a:spcBef>
                <a:spcPts val="320"/>
              </a:spcBef>
              <a:buClr>
                <a:srgbClr val="ff0000"/>
              </a:buClr>
              <a:buFont typeface="Arial"/>
              <a:buChar char="•"/>
            </a:pPr>
            <a:r>
              <a:rPr b="0" lang="fi-FI" sz="1600" spc="-1" strike="noStrike">
                <a:solidFill>
                  <a:srgbClr val="000000"/>
                </a:solidFill>
                <a:latin typeface="Trebuchet MS"/>
                <a:ea typeface="Trebuchet MS"/>
              </a:rPr>
              <a:t>Tiiviimpään vuorovaikutteisuuteen rohkaiseminen eri toimijoiden kesken</a:t>
            </a:r>
            <a:endParaRPr b="0" lang="fi-FI" sz="1600" spc="-1" strike="noStrike">
              <a:solidFill>
                <a:srgbClr val="000000"/>
              </a:solidFill>
              <a:latin typeface="Arial"/>
            </a:endParaRPr>
          </a:p>
          <a:p>
            <a:pPr marL="343080" indent="-342720">
              <a:lnSpc>
                <a:spcPct val="100000"/>
              </a:lnSpc>
              <a:spcBef>
                <a:spcPts val="380"/>
              </a:spcBef>
            </a:pPr>
            <a:endParaRPr b="0" lang="fi-FI" sz="1600" spc="-1" strike="noStrike">
              <a:solidFill>
                <a:srgbClr val="000000"/>
              </a:solidFill>
              <a:latin typeface="Arial"/>
            </a:endParaRPr>
          </a:p>
          <a:p>
            <a:pPr marL="343080" indent="-342720">
              <a:lnSpc>
                <a:spcPct val="100000"/>
              </a:lnSpc>
              <a:spcBef>
                <a:spcPts val="360"/>
              </a:spcBef>
              <a:buClr>
                <a:srgbClr val="ff4d00"/>
              </a:buClr>
              <a:buFont typeface="Arial"/>
              <a:buChar char="•"/>
            </a:pPr>
            <a:r>
              <a:rPr b="0" lang="fi-FI" sz="1800" spc="-1" strike="noStrike">
                <a:solidFill>
                  <a:srgbClr val="000000"/>
                </a:solidFill>
                <a:latin typeface="Trebuchet MS"/>
                <a:ea typeface="Trebuchet MS"/>
              </a:rPr>
              <a:t>Tutkittu tieto valmennuksen tueksi!</a:t>
            </a:r>
            <a:endParaRPr b="0" lang="fi-FI" sz="1800" spc="-1" strike="noStrike">
              <a:solidFill>
                <a:srgbClr val="000000"/>
              </a:solidFill>
              <a:latin typeface="Arial"/>
            </a:endParaRPr>
          </a:p>
          <a:p>
            <a:pPr lvl="1" marL="743040" indent="-285480">
              <a:lnSpc>
                <a:spcPct val="100000"/>
              </a:lnSpc>
              <a:spcBef>
                <a:spcPts val="320"/>
              </a:spcBef>
              <a:buClr>
                <a:srgbClr val="ff0000"/>
              </a:buClr>
              <a:buFont typeface="Arial"/>
              <a:buChar char="•"/>
            </a:pPr>
            <a:r>
              <a:rPr b="0" lang="fi-FI" sz="1600" spc="-1" strike="noStrike">
                <a:solidFill>
                  <a:srgbClr val="000000"/>
                </a:solidFill>
                <a:latin typeface="Trebuchet MS"/>
                <a:ea typeface="Trebuchet MS"/>
              </a:rPr>
              <a:t>Yksi tärkeimmistä tehtävistä on viedä urheiluun liittyvien luotettavien tutkimusten ja selvitysten tuloksia käytännön valmennukseen.</a:t>
            </a:r>
            <a:endParaRPr b="0" lang="fi-FI" sz="1600" spc="-1" strike="noStrike">
              <a:solidFill>
                <a:srgbClr val="000000"/>
              </a:solidFill>
              <a:latin typeface="Arial"/>
            </a:endParaRPr>
          </a:p>
          <a:p>
            <a:pPr lvl="1" marL="743040" indent="-285480">
              <a:lnSpc>
                <a:spcPct val="100000"/>
              </a:lnSpc>
              <a:spcBef>
                <a:spcPts val="320"/>
              </a:spcBef>
              <a:buClr>
                <a:srgbClr val="ff0000"/>
              </a:buClr>
              <a:buFont typeface="Arial"/>
              <a:buChar char="•"/>
            </a:pPr>
            <a:r>
              <a:rPr b="0" lang="fi-FI" sz="1600" spc="-1" strike="noStrike">
                <a:solidFill>
                  <a:srgbClr val="000000"/>
                </a:solidFill>
                <a:latin typeface="Trebuchet MS"/>
                <a:ea typeface="Trebuchet MS"/>
              </a:rPr>
              <a:t>Teoreettisen tiedon lisäksi ohjelma tarjoaa käytännön taitoja kokonaisvaltaiseen ja urheiluvammoja ehkäisevään harjoitteluun.</a:t>
            </a:r>
            <a:endParaRPr b="0" lang="fi-FI" sz="1600" spc="-1" strike="noStrike">
              <a:solidFill>
                <a:srgbClr val="000000"/>
              </a:solidFill>
              <a:latin typeface="Arial"/>
            </a:endParaRPr>
          </a:p>
          <a:p>
            <a:pPr lvl="1" marL="743040" indent="-285480">
              <a:lnSpc>
                <a:spcPct val="100000"/>
              </a:lnSpc>
              <a:spcBef>
                <a:spcPts val="320"/>
              </a:spcBef>
              <a:buClr>
                <a:srgbClr val="ff0000"/>
              </a:buClr>
              <a:buFont typeface="Arial"/>
              <a:buChar char="•"/>
            </a:pPr>
            <a:r>
              <a:rPr b="1" lang="fi-FI" sz="1600" spc="-1" strike="noStrike">
                <a:solidFill>
                  <a:srgbClr val="000000"/>
                </a:solidFill>
                <a:latin typeface="Trebuchet MS"/>
                <a:ea typeface="Trebuchet MS"/>
              </a:rPr>
              <a:t>Terve Urheilija menestyy!</a:t>
            </a:r>
            <a:endParaRPr b="0" lang="fi-FI" sz="1600" spc="-1" strike="noStrike">
              <a:solidFill>
                <a:srgbClr val="000000"/>
              </a:solidFill>
              <a:latin typeface="Arial"/>
            </a:endParaRPr>
          </a:p>
          <a:p>
            <a:pPr marL="743040" indent="-285480">
              <a:lnSpc>
                <a:spcPct val="100000"/>
              </a:lnSpc>
              <a:spcBef>
                <a:spcPts val="241"/>
              </a:spcBef>
            </a:pPr>
            <a:r>
              <a:rPr b="0" lang="fi-FI" sz="1200" spc="-1" strike="noStrike">
                <a:solidFill>
                  <a:srgbClr val="000000"/>
                </a:solidFill>
                <a:latin typeface="Trebuchet MS"/>
                <a:ea typeface="Trebuchet MS"/>
              </a:rPr>
              <a:t>                                                                             </a:t>
            </a:r>
            <a:endParaRPr b="0" lang="fi-FI" sz="1200" spc="-1" strike="noStrike">
              <a:solidFill>
                <a:srgbClr val="000000"/>
              </a:solidFill>
              <a:latin typeface="Arial"/>
            </a:endParaRPr>
          </a:p>
          <a:p>
            <a:pPr marL="343080" indent="-266400">
              <a:lnSpc>
                <a:spcPct val="100000"/>
              </a:lnSpc>
              <a:spcBef>
                <a:spcPts val="241"/>
              </a:spcBef>
            </a:pPr>
            <a:endParaRPr b="0" lang="fi-FI" sz="1200" spc="-1" strike="noStrike">
              <a:solidFill>
                <a:srgbClr val="000000"/>
              </a:solidFill>
              <a:latin typeface="Arial"/>
            </a:endParaRPr>
          </a:p>
        </p:txBody>
      </p:sp>
      <p:sp>
        <p:nvSpPr>
          <p:cNvPr id="49" name="CustomShape 3"/>
          <p:cNvSpPr/>
          <p:nvPr/>
        </p:nvSpPr>
        <p:spPr>
          <a:xfrm>
            <a:off x="0" y="6165720"/>
            <a:ext cx="9143640" cy="691920"/>
          </a:xfrm>
          <a:prstGeom prst="rect">
            <a:avLst/>
          </a:prstGeom>
          <a:solidFill>
            <a:srgbClr val="8cc06d"/>
          </a:solidFill>
          <a:ln>
            <a:noFill/>
          </a:ln>
        </p:spPr>
        <p:style>
          <a:lnRef idx="0"/>
          <a:fillRef idx="0"/>
          <a:effectRef idx="0"/>
          <a:fontRef idx="minor"/>
        </p:style>
      </p:sp>
      <p:sp>
        <p:nvSpPr>
          <p:cNvPr id="50" name="CustomShape 4"/>
          <p:cNvSpPr/>
          <p:nvPr/>
        </p:nvSpPr>
        <p:spPr>
          <a:xfrm>
            <a:off x="108000" y="6429240"/>
            <a:ext cx="8929440" cy="252000"/>
          </a:xfrm>
          <a:prstGeom prst="rect">
            <a:avLst/>
          </a:prstGeom>
          <a:noFill/>
          <a:ln>
            <a:noFill/>
          </a:ln>
        </p:spPr>
        <p:style>
          <a:lnRef idx="0"/>
          <a:fillRef idx="0"/>
          <a:effectRef idx="0"/>
          <a:fontRef idx="minor"/>
        </p:style>
        <p:txBody>
          <a:bodyPr anchor="ctr">
            <a:noAutofit/>
          </a:bodyPr>
          <a:p>
            <a:pPr algn="ctr">
              <a:lnSpc>
                <a:spcPct val="100000"/>
              </a:lnSpc>
            </a:pPr>
            <a:r>
              <a:rPr b="1" lang="fi-FI" sz="1200" spc="-1" strike="noStrike">
                <a:solidFill>
                  <a:srgbClr val="ffffff"/>
                </a:solidFill>
                <a:latin typeface="Trebuchet MS"/>
                <a:ea typeface="Trebuchet MS"/>
              </a:rPr>
              <a:t>terveurheilija.fi </a:t>
            </a:r>
            <a:r>
              <a:rPr b="1" lang="fi-FI" sz="1200" spc="-1" strike="noStrike">
                <a:solidFill>
                  <a:srgbClr val="ffffff"/>
                </a:solidFill>
                <a:latin typeface="Trebuchet MS"/>
                <a:ea typeface="Trebuchet MS"/>
              </a:rPr>
              <a:t>	</a:t>
            </a:r>
            <a:r>
              <a:rPr b="1" lang="fi-FI" sz="1200" spc="-1" strike="noStrike">
                <a:solidFill>
                  <a:srgbClr val="ffffff"/>
                </a:solidFill>
                <a:latin typeface="Trebuchet MS"/>
                <a:ea typeface="Trebuchet MS"/>
              </a:rPr>
              <a:t>                  </a:t>
            </a:r>
            <a:r>
              <a:rPr b="1" lang="fi-FI" sz="1200" spc="-1" strike="noStrike">
                <a:solidFill>
                  <a:srgbClr val="ffffff"/>
                </a:solidFill>
                <a:latin typeface="Trebuchet MS"/>
                <a:ea typeface="Trebuchet MS"/>
              </a:rPr>
              <a:t>	</a:t>
            </a:r>
            <a:r>
              <a:rPr b="1" lang="fi-FI" sz="1200" spc="-1" strike="noStrike">
                <a:solidFill>
                  <a:srgbClr val="ffffff"/>
                </a:solidFill>
                <a:latin typeface="Trebuchet MS"/>
                <a:ea typeface="Trebuchet MS"/>
              </a:rPr>
              <a:t>	</a:t>
            </a:r>
            <a:r>
              <a:rPr b="1" lang="fi-FI" sz="1200" spc="-1" strike="noStrike">
                <a:solidFill>
                  <a:srgbClr val="ffffff"/>
                </a:solidFill>
                <a:latin typeface="Trebuchet MS"/>
                <a:ea typeface="Trebuchet MS"/>
              </a:rPr>
              <a:t>                                     Terve Urheilija Kymppiympyrän analyysi           </a:t>
            </a:r>
            <a:endParaRPr b="0" lang="fi-FI" sz="1200" spc="-1" strike="noStrike">
              <a:latin typeface="Arial"/>
            </a:endParaRPr>
          </a:p>
        </p:txBody>
      </p:sp>
    </p:spTree>
  </p:cSld>
  <mc:AlternateContent>
    <mc:Choice Requires="p14">
      <p:transition spd="slow" p14:dur="2000"/>
    </mc:Choice>
    <mc:Fallback>
      <p:transition spd="slow"/>
    </mc:Fallback>
  </mc:AlternateContent>
  <p:timing>
    <p:tnLst>
      <p:par>
        <p:cTn id="3" dur="indefinite" restart="never" nodeType="tmRoot">
          <p:childTnLst>
            <p:seq>
              <p:cTn id="4" dur="indefinite"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1" name="TextShape 1"/>
          <p:cNvSpPr txBox="1"/>
          <p:nvPr/>
        </p:nvSpPr>
        <p:spPr>
          <a:xfrm>
            <a:off x="457200" y="274680"/>
            <a:ext cx="8229240" cy="1142640"/>
          </a:xfrm>
          <a:prstGeom prst="rect">
            <a:avLst/>
          </a:prstGeom>
          <a:noFill/>
          <a:ln>
            <a:noFill/>
          </a:ln>
        </p:spPr>
        <p:txBody>
          <a:bodyPr anchor="ctr">
            <a:noAutofit/>
          </a:bodyPr>
          <a:p>
            <a:pPr algn="ctr">
              <a:lnSpc>
                <a:spcPct val="100000"/>
              </a:lnSpc>
            </a:pPr>
            <a:r>
              <a:rPr b="0" lang="fi-FI" sz="2800" spc="-1" strike="noStrike">
                <a:solidFill>
                  <a:srgbClr val="8cc06d"/>
                </a:solidFill>
                <a:latin typeface="Arial Black"/>
                <a:ea typeface="Arial Black"/>
              </a:rPr>
              <a:t>Terve Urheilija -ohjelman </a:t>
            </a:r>
            <a:br/>
            <a:r>
              <a:rPr b="0" lang="fi-FI" sz="2800" spc="-1" strike="noStrike">
                <a:solidFill>
                  <a:srgbClr val="8cc06d"/>
                </a:solidFill>
                <a:latin typeface="Arial Black"/>
                <a:ea typeface="Arial Black"/>
              </a:rPr>
              <a:t>Kymppiympyrä</a:t>
            </a:r>
            <a:endParaRPr b="0" lang="fi-FI" sz="2800" spc="-1" strike="noStrike">
              <a:solidFill>
                <a:srgbClr val="000000"/>
              </a:solidFill>
              <a:latin typeface="Arial"/>
            </a:endParaRPr>
          </a:p>
        </p:txBody>
      </p:sp>
      <p:sp>
        <p:nvSpPr>
          <p:cNvPr id="52" name="TextShape 2"/>
          <p:cNvSpPr txBox="1"/>
          <p:nvPr/>
        </p:nvSpPr>
        <p:spPr>
          <a:xfrm>
            <a:off x="468360" y="1844640"/>
            <a:ext cx="4185720" cy="4525560"/>
          </a:xfrm>
          <a:prstGeom prst="rect">
            <a:avLst/>
          </a:prstGeom>
          <a:noFill/>
          <a:ln>
            <a:noFill/>
          </a:ln>
        </p:spPr>
        <p:txBody>
          <a:bodyPr>
            <a:noAutofit/>
          </a:bodyPr>
          <a:p>
            <a:pPr marL="343080" indent="-342720">
              <a:lnSpc>
                <a:spcPct val="100000"/>
              </a:lnSpc>
              <a:buClr>
                <a:srgbClr val="ff4d00"/>
              </a:buClr>
              <a:buFont typeface="Arial"/>
              <a:buChar char="•"/>
            </a:pPr>
            <a:r>
              <a:rPr b="0" lang="fi-FI" sz="2000" spc="-1" strike="noStrike">
                <a:solidFill>
                  <a:srgbClr val="000000"/>
                </a:solidFill>
                <a:latin typeface="Trebuchet MS"/>
                <a:ea typeface="Trebuchet MS"/>
              </a:rPr>
              <a:t>Terve Urheilija -ohjelman ydinsisältö on koottu Kymppiympyrään. </a:t>
            </a:r>
            <a:endParaRPr b="0" lang="fi-FI" sz="2000" spc="-1" strike="noStrike">
              <a:solidFill>
                <a:srgbClr val="000000"/>
              </a:solidFill>
              <a:latin typeface="Arial"/>
            </a:endParaRPr>
          </a:p>
          <a:p>
            <a:pPr marL="343080" indent="-342720">
              <a:lnSpc>
                <a:spcPct val="100000"/>
              </a:lnSpc>
              <a:spcBef>
                <a:spcPts val="400"/>
              </a:spcBef>
            </a:pPr>
            <a:endParaRPr b="0" lang="fi-FI" sz="2000" spc="-1" strike="noStrike">
              <a:solidFill>
                <a:srgbClr val="000000"/>
              </a:solidFill>
              <a:latin typeface="Arial"/>
            </a:endParaRPr>
          </a:p>
          <a:p>
            <a:pPr marL="343080" indent="-342720">
              <a:lnSpc>
                <a:spcPct val="100000"/>
              </a:lnSpc>
              <a:spcBef>
                <a:spcPts val="400"/>
              </a:spcBef>
              <a:buClr>
                <a:srgbClr val="ff4d00"/>
              </a:buClr>
              <a:buFont typeface="Arial"/>
              <a:buChar char="•"/>
            </a:pPr>
            <a:r>
              <a:rPr b="0" lang="fi-FI" sz="2000" spc="-1" strike="noStrike">
                <a:solidFill>
                  <a:srgbClr val="000000"/>
                </a:solidFill>
                <a:latin typeface="Trebuchet MS"/>
                <a:ea typeface="Trebuchet MS"/>
              </a:rPr>
              <a:t>Ympyrän kymmenen osa-aluetta pitävät sisällään kehittävään, turvalliseen ja monipuoliseen harjoitteluun liittyvät keskeiset asiat.</a:t>
            </a:r>
            <a:endParaRPr b="0" lang="fi-FI" sz="2000" spc="-1" strike="noStrike">
              <a:solidFill>
                <a:srgbClr val="000000"/>
              </a:solidFill>
              <a:latin typeface="Arial"/>
            </a:endParaRPr>
          </a:p>
        </p:txBody>
      </p:sp>
      <p:pic>
        <p:nvPicPr>
          <p:cNvPr id="53" name="Google Shape;108;p15" descr=""/>
          <p:cNvPicPr/>
          <p:nvPr/>
        </p:nvPicPr>
        <p:blipFill>
          <a:blip r:embed="rId1"/>
          <a:srcRect l="9057" t="3800" r="9057" b="3800"/>
          <a:stretch/>
        </p:blipFill>
        <p:spPr>
          <a:xfrm>
            <a:off x="4932360" y="1628640"/>
            <a:ext cx="3357360" cy="4103280"/>
          </a:xfrm>
          <a:prstGeom prst="rect">
            <a:avLst/>
          </a:prstGeom>
          <a:ln>
            <a:noFill/>
          </a:ln>
        </p:spPr>
      </p:pic>
      <p:pic>
        <p:nvPicPr>
          <p:cNvPr id="54" name="Google Shape;109;p15" descr=""/>
          <p:cNvPicPr/>
          <p:nvPr/>
        </p:nvPicPr>
        <p:blipFill>
          <a:blip r:embed="rId2"/>
          <a:srcRect l="9043" t="26220" r="19313" b="13240"/>
          <a:stretch/>
        </p:blipFill>
        <p:spPr>
          <a:xfrm>
            <a:off x="7859880" y="0"/>
            <a:ext cx="1283760" cy="1007640"/>
          </a:xfrm>
          <a:prstGeom prst="rect">
            <a:avLst/>
          </a:prstGeom>
          <a:ln>
            <a:noFill/>
          </a:ln>
        </p:spPr>
      </p:pic>
      <p:sp>
        <p:nvSpPr>
          <p:cNvPr id="55" name="CustomShape 3"/>
          <p:cNvSpPr/>
          <p:nvPr/>
        </p:nvSpPr>
        <p:spPr>
          <a:xfrm>
            <a:off x="0" y="6165720"/>
            <a:ext cx="9143640" cy="691920"/>
          </a:xfrm>
          <a:prstGeom prst="rect">
            <a:avLst/>
          </a:prstGeom>
          <a:solidFill>
            <a:srgbClr val="8cc06d"/>
          </a:solidFill>
          <a:ln>
            <a:noFill/>
          </a:ln>
        </p:spPr>
        <p:style>
          <a:lnRef idx="0"/>
          <a:fillRef idx="0"/>
          <a:effectRef idx="0"/>
          <a:fontRef idx="minor"/>
        </p:style>
      </p:sp>
      <p:sp>
        <p:nvSpPr>
          <p:cNvPr id="56" name="CustomShape 4"/>
          <p:cNvSpPr/>
          <p:nvPr/>
        </p:nvSpPr>
        <p:spPr>
          <a:xfrm>
            <a:off x="108000" y="6429240"/>
            <a:ext cx="8929440" cy="252000"/>
          </a:xfrm>
          <a:prstGeom prst="rect">
            <a:avLst/>
          </a:prstGeom>
          <a:noFill/>
          <a:ln>
            <a:noFill/>
          </a:ln>
        </p:spPr>
        <p:style>
          <a:lnRef idx="0"/>
          <a:fillRef idx="0"/>
          <a:effectRef idx="0"/>
          <a:fontRef idx="minor"/>
        </p:style>
        <p:txBody>
          <a:bodyPr anchor="ctr">
            <a:noAutofit/>
          </a:bodyPr>
          <a:p>
            <a:pPr algn="ctr">
              <a:lnSpc>
                <a:spcPct val="100000"/>
              </a:lnSpc>
            </a:pPr>
            <a:r>
              <a:rPr b="1" lang="fi-FI" sz="1200" spc="-1" strike="noStrike">
                <a:solidFill>
                  <a:srgbClr val="ffffff"/>
                </a:solidFill>
                <a:latin typeface="Trebuchet MS"/>
                <a:ea typeface="Trebuchet MS"/>
              </a:rPr>
              <a:t>terveurheilija.fi </a:t>
            </a:r>
            <a:r>
              <a:rPr b="1" lang="fi-FI" sz="1200" spc="-1" strike="noStrike">
                <a:solidFill>
                  <a:srgbClr val="ffffff"/>
                </a:solidFill>
                <a:latin typeface="Trebuchet MS"/>
                <a:ea typeface="Trebuchet MS"/>
              </a:rPr>
              <a:t>	</a:t>
            </a:r>
            <a:r>
              <a:rPr b="1" lang="fi-FI" sz="1200" spc="-1" strike="noStrike">
                <a:solidFill>
                  <a:srgbClr val="ffffff"/>
                </a:solidFill>
                <a:latin typeface="Trebuchet MS"/>
                <a:ea typeface="Trebuchet MS"/>
              </a:rPr>
              <a:t>                  </a:t>
            </a:r>
            <a:r>
              <a:rPr b="1" lang="fi-FI" sz="1200" spc="-1" strike="noStrike">
                <a:solidFill>
                  <a:srgbClr val="ffffff"/>
                </a:solidFill>
                <a:latin typeface="Trebuchet MS"/>
                <a:ea typeface="Trebuchet MS"/>
              </a:rPr>
              <a:t>	</a:t>
            </a:r>
            <a:r>
              <a:rPr b="1" lang="fi-FI" sz="1200" spc="-1" strike="noStrike">
                <a:solidFill>
                  <a:srgbClr val="ffffff"/>
                </a:solidFill>
                <a:latin typeface="Trebuchet MS"/>
                <a:ea typeface="Trebuchet MS"/>
              </a:rPr>
              <a:t>	</a:t>
            </a:r>
            <a:r>
              <a:rPr b="1" lang="fi-FI" sz="1200" spc="-1" strike="noStrike">
                <a:solidFill>
                  <a:srgbClr val="ffffff"/>
                </a:solidFill>
                <a:latin typeface="Trebuchet MS"/>
                <a:ea typeface="Trebuchet MS"/>
              </a:rPr>
              <a:t>                                     Terve Urheilija Kymppiympyrän analyysi           </a:t>
            </a:r>
            <a:endParaRPr b="0" lang="fi-FI" sz="1200" spc="-1" strike="noStrike">
              <a:latin typeface="Arial"/>
            </a:endParaRPr>
          </a:p>
        </p:txBody>
      </p:sp>
    </p:spTree>
  </p:cSld>
  <mc:AlternateContent>
    <mc:Choice Requires="p14">
      <p:transition spd="slow" p14:dur="2000"/>
    </mc:Choice>
    <mc:Fallback>
      <p:transition spd="slow"/>
    </mc:Fallback>
  </mc:AlternateContent>
  <p:timing>
    <p:tnLst>
      <p:par>
        <p:cTn id="5" dur="indefinite" restart="never" nodeType="tmRoot">
          <p:childTnLst>
            <p:seq>
              <p:cTn id="6" dur="indefinite"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7" name="TextShape 1"/>
          <p:cNvSpPr txBox="1"/>
          <p:nvPr/>
        </p:nvSpPr>
        <p:spPr>
          <a:xfrm>
            <a:off x="457200" y="274680"/>
            <a:ext cx="8229240" cy="1142640"/>
          </a:xfrm>
          <a:prstGeom prst="rect">
            <a:avLst/>
          </a:prstGeom>
          <a:noFill/>
          <a:ln>
            <a:noFill/>
          </a:ln>
        </p:spPr>
        <p:txBody>
          <a:bodyPr anchor="ctr">
            <a:noAutofit/>
          </a:bodyPr>
          <a:p>
            <a:pPr algn="ctr">
              <a:lnSpc>
                <a:spcPct val="100000"/>
              </a:lnSpc>
            </a:pPr>
            <a:r>
              <a:rPr b="0" lang="fi-FI" sz="2800" spc="-1" strike="noStrike">
                <a:solidFill>
                  <a:srgbClr val="8cc06d"/>
                </a:solidFill>
                <a:latin typeface="Arial Black"/>
                <a:ea typeface="Arial Black"/>
              </a:rPr>
              <a:t>Mitä on monipuolinen liikunta ja</a:t>
            </a:r>
            <a:br/>
            <a:r>
              <a:rPr b="0" lang="fi-FI" sz="2800" spc="-1" strike="noStrike">
                <a:solidFill>
                  <a:srgbClr val="8cc06d"/>
                </a:solidFill>
                <a:latin typeface="Arial Black"/>
                <a:ea typeface="Arial Black"/>
              </a:rPr>
              <a:t>urheilu?</a:t>
            </a:r>
            <a:br/>
            <a:endParaRPr b="0" lang="fi-FI" sz="2800" spc="-1" strike="noStrike">
              <a:solidFill>
                <a:srgbClr val="000000"/>
              </a:solidFill>
              <a:latin typeface="Arial"/>
            </a:endParaRPr>
          </a:p>
        </p:txBody>
      </p:sp>
      <p:sp>
        <p:nvSpPr>
          <p:cNvPr id="58" name="TextShape 2"/>
          <p:cNvSpPr txBox="1"/>
          <p:nvPr/>
        </p:nvSpPr>
        <p:spPr>
          <a:xfrm>
            <a:off x="468360" y="1844640"/>
            <a:ext cx="8071920" cy="4525920"/>
          </a:xfrm>
          <a:prstGeom prst="rect">
            <a:avLst/>
          </a:prstGeom>
          <a:noFill/>
          <a:ln>
            <a:noFill/>
          </a:ln>
        </p:spPr>
        <p:txBody>
          <a:bodyPr>
            <a:noAutofit/>
          </a:bodyPr>
          <a:p>
            <a:pPr marL="457200" indent="-431280">
              <a:lnSpc>
                <a:spcPct val="100000"/>
              </a:lnSpc>
              <a:buClr>
                <a:srgbClr val="000000"/>
              </a:buClr>
              <a:buFont typeface="Arial"/>
              <a:buChar char="-"/>
            </a:pPr>
            <a:r>
              <a:rPr b="0" lang="fi-FI" sz="3200" spc="-1" strike="noStrike">
                <a:solidFill>
                  <a:srgbClr val="000000"/>
                </a:solidFill>
                <a:latin typeface="Trebuchet MS"/>
                <a:ea typeface="Trebuchet MS"/>
              </a:rPr>
              <a:t>sitä, että harrastaa mahdollisimman paljon eri lajeja?</a:t>
            </a:r>
            <a:endParaRPr b="0" lang="fi-FI" sz="3200" spc="-1" strike="noStrike">
              <a:solidFill>
                <a:srgbClr val="000000"/>
              </a:solidFill>
              <a:latin typeface="Arial"/>
            </a:endParaRPr>
          </a:p>
          <a:p>
            <a:pPr marL="457200">
              <a:lnSpc>
                <a:spcPct val="100000"/>
              </a:lnSpc>
            </a:pPr>
            <a:endParaRPr b="0" lang="fi-FI" sz="3200" spc="-1" strike="noStrike">
              <a:solidFill>
                <a:srgbClr val="000000"/>
              </a:solidFill>
              <a:latin typeface="Arial"/>
            </a:endParaRPr>
          </a:p>
          <a:p>
            <a:pPr marL="457200" indent="-431280">
              <a:lnSpc>
                <a:spcPct val="100000"/>
              </a:lnSpc>
              <a:buClr>
                <a:srgbClr val="000000"/>
              </a:buClr>
              <a:buFont typeface="Arial"/>
              <a:buChar char="-"/>
            </a:pPr>
            <a:r>
              <a:rPr b="0" lang="fi-FI" sz="3200" spc="-1" strike="noStrike">
                <a:solidFill>
                  <a:srgbClr val="000000"/>
                </a:solidFill>
                <a:latin typeface="Trebuchet MS"/>
                <a:ea typeface="Trebuchet MS"/>
              </a:rPr>
              <a:t>sitä, että harrastaa yhtä lajia, jossa harjoitellaan monipuolisesti?</a:t>
            </a:r>
            <a:endParaRPr b="0" lang="fi-FI" sz="3200" spc="-1" strike="noStrike">
              <a:solidFill>
                <a:srgbClr val="000000"/>
              </a:solidFill>
              <a:latin typeface="Arial"/>
            </a:endParaRPr>
          </a:p>
          <a:p>
            <a:pPr marL="914400">
              <a:lnSpc>
                <a:spcPct val="100000"/>
              </a:lnSpc>
            </a:pPr>
            <a:endParaRPr b="0" lang="fi-FI" sz="3200" spc="-1" strike="noStrike">
              <a:solidFill>
                <a:srgbClr val="000000"/>
              </a:solidFill>
              <a:latin typeface="Arial"/>
            </a:endParaRPr>
          </a:p>
          <a:p>
            <a:pPr marL="457200" indent="-431280">
              <a:lnSpc>
                <a:spcPct val="100000"/>
              </a:lnSpc>
              <a:buClr>
                <a:srgbClr val="000000"/>
              </a:buClr>
              <a:buFont typeface="Arial"/>
              <a:buChar char="-"/>
            </a:pPr>
            <a:r>
              <a:rPr b="0" lang="fi-FI" sz="3200" spc="-1" strike="noStrike">
                <a:solidFill>
                  <a:srgbClr val="000000"/>
                </a:solidFill>
                <a:latin typeface="Trebuchet MS"/>
                <a:ea typeface="Trebuchet MS"/>
              </a:rPr>
              <a:t>vai sitä, että liikkuu arjessa monipuolisesti? </a:t>
            </a:r>
            <a:endParaRPr b="0" lang="fi-FI" sz="3200" spc="-1" strike="noStrike">
              <a:solidFill>
                <a:srgbClr val="000000"/>
              </a:solidFill>
              <a:latin typeface="Arial"/>
            </a:endParaRPr>
          </a:p>
        </p:txBody>
      </p:sp>
      <p:pic>
        <p:nvPicPr>
          <p:cNvPr id="59" name="Google Shape;118;p16" descr=""/>
          <p:cNvPicPr/>
          <p:nvPr/>
        </p:nvPicPr>
        <p:blipFill>
          <a:blip r:embed="rId1"/>
          <a:srcRect l="9043" t="26220" r="19313" b="13240"/>
          <a:stretch/>
        </p:blipFill>
        <p:spPr>
          <a:xfrm>
            <a:off x="7859880" y="0"/>
            <a:ext cx="1283760" cy="1007640"/>
          </a:xfrm>
          <a:prstGeom prst="rect">
            <a:avLst/>
          </a:prstGeom>
          <a:ln>
            <a:noFill/>
          </a:ln>
        </p:spPr>
      </p:pic>
      <p:sp>
        <p:nvSpPr>
          <p:cNvPr id="60" name="CustomShape 3"/>
          <p:cNvSpPr/>
          <p:nvPr/>
        </p:nvSpPr>
        <p:spPr>
          <a:xfrm>
            <a:off x="0" y="6165720"/>
            <a:ext cx="9143640" cy="691920"/>
          </a:xfrm>
          <a:prstGeom prst="rect">
            <a:avLst/>
          </a:prstGeom>
          <a:solidFill>
            <a:srgbClr val="8cc06d"/>
          </a:solidFill>
          <a:ln>
            <a:noFill/>
          </a:ln>
        </p:spPr>
        <p:style>
          <a:lnRef idx="0"/>
          <a:fillRef idx="0"/>
          <a:effectRef idx="0"/>
          <a:fontRef idx="minor"/>
        </p:style>
      </p:sp>
      <p:sp>
        <p:nvSpPr>
          <p:cNvPr id="61" name="CustomShape 4"/>
          <p:cNvSpPr/>
          <p:nvPr/>
        </p:nvSpPr>
        <p:spPr>
          <a:xfrm>
            <a:off x="108000" y="6429240"/>
            <a:ext cx="8929440" cy="252000"/>
          </a:xfrm>
          <a:prstGeom prst="rect">
            <a:avLst/>
          </a:prstGeom>
          <a:noFill/>
          <a:ln>
            <a:noFill/>
          </a:ln>
        </p:spPr>
        <p:style>
          <a:lnRef idx="0"/>
          <a:fillRef idx="0"/>
          <a:effectRef idx="0"/>
          <a:fontRef idx="minor"/>
        </p:style>
        <p:txBody>
          <a:bodyPr anchor="ctr">
            <a:noAutofit/>
          </a:bodyPr>
          <a:p>
            <a:pPr algn="ctr">
              <a:lnSpc>
                <a:spcPct val="100000"/>
              </a:lnSpc>
            </a:pPr>
            <a:r>
              <a:rPr b="1" lang="fi-FI" sz="1200" spc="-1" strike="noStrike">
                <a:solidFill>
                  <a:srgbClr val="ffffff"/>
                </a:solidFill>
                <a:latin typeface="Trebuchet MS"/>
                <a:ea typeface="Trebuchet MS"/>
              </a:rPr>
              <a:t>terveurheilija.fi </a:t>
            </a:r>
            <a:r>
              <a:rPr b="1" lang="fi-FI" sz="1200" spc="-1" strike="noStrike">
                <a:solidFill>
                  <a:srgbClr val="ffffff"/>
                </a:solidFill>
                <a:latin typeface="Trebuchet MS"/>
                <a:ea typeface="Trebuchet MS"/>
              </a:rPr>
              <a:t>	</a:t>
            </a:r>
            <a:r>
              <a:rPr b="1" lang="fi-FI" sz="1200" spc="-1" strike="noStrike">
                <a:solidFill>
                  <a:srgbClr val="ffffff"/>
                </a:solidFill>
                <a:latin typeface="Trebuchet MS"/>
                <a:ea typeface="Trebuchet MS"/>
              </a:rPr>
              <a:t>                  </a:t>
            </a:r>
            <a:r>
              <a:rPr b="1" lang="fi-FI" sz="1200" spc="-1" strike="noStrike">
                <a:solidFill>
                  <a:srgbClr val="ffffff"/>
                </a:solidFill>
                <a:latin typeface="Trebuchet MS"/>
                <a:ea typeface="Trebuchet MS"/>
              </a:rPr>
              <a:t>	</a:t>
            </a:r>
            <a:r>
              <a:rPr b="1" lang="fi-FI" sz="1200" spc="-1" strike="noStrike">
                <a:solidFill>
                  <a:srgbClr val="ffffff"/>
                </a:solidFill>
                <a:latin typeface="Trebuchet MS"/>
                <a:ea typeface="Trebuchet MS"/>
              </a:rPr>
              <a:t>	</a:t>
            </a:r>
            <a:r>
              <a:rPr b="1" lang="fi-FI" sz="1200" spc="-1" strike="noStrike">
                <a:solidFill>
                  <a:srgbClr val="ffffff"/>
                </a:solidFill>
                <a:latin typeface="Trebuchet MS"/>
                <a:ea typeface="Trebuchet MS"/>
              </a:rPr>
              <a:t>                                     Terve Urheilija Kymppiympyrän analyysi           </a:t>
            </a:r>
            <a:endParaRPr b="0" lang="fi-FI" sz="1200" spc="-1" strike="noStrike">
              <a:latin typeface="Arial"/>
            </a:endParaRPr>
          </a:p>
        </p:txBody>
      </p:sp>
    </p:spTree>
  </p:cSld>
  <mc:AlternateContent>
    <mc:Choice Requires="p14">
      <p:transition spd="slow" p14:dur="2000"/>
    </mc:Choice>
    <mc:Fallback>
      <p:transition spd="slow"/>
    </mc:Fallback>
  </mc:AlternateContent>
  <p:timing>
    <p:tnLst>
      <p:par>
        <p:cTn id="7" dur="indefinite" restart="never" nodeType="tmRoot">
          <p:childTnLst>
            <p:seq>
              <p:cTn id="8" dur="indefinite"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2" name="TextShape 1"/>
          <p:cNvSpPr txBox="1"/>
          <p:nvPr/>
        </p:nvSpPr>
        <p:spPr>
          <a:xfrm>
            <a:off x="457200" y="274680"/>
            <a:ext cx="8229240" cy="1142640"/>
          </a:xfrm>
          <a:prstGeom prst="rect">
            <a:avLst/>
          </a:prstGeom>
          <a:noFill/>
          <a:ln>
            <a:noFill/>
          </a:ln>
        </p:spPr>
        <p:txBody>
          <a:bodyPr anchor="ctr">
            <a:noAutofit/>
          </a:bodyPr>
          <a:p>
            <a:pPr>
              <a:lnSpc>
                <a:spcPct val="100000"/>
              </a:lnSpc>
            </a:pPr>
            <a:r>
              <a:rPr b="0" lang="fi-FI" sz="2800" spc="-1" strike="noStrike">
                <a:solidFill>
                  <a:srgbClr val="8cc06d"/>
                </a:solidFill>
                <a:latin typeface="Arial Black"/>
                <a:ea typeface="Arial Black"/>
              </a:rPr>
              <a:t>Monipuolinen liikunta ja urheilu on </a:t>
            </a:r>
            <a:br/>
            <a:r>
              <a:rPr b="0" lang="fi-FI" sz="2800" spc="-1" strike="noStrike">
                <a:solidFill>
                  <a:srgbClr val="8cc06d"/>
                </a:solidFill>
                <a:latin typeface="Arial Black"/>
                <a:ea typeface="Arial Black"/>
              </a:rPr>
              <a:t>sitä, että:</a:t>
            </a:r>
            <a:br/>
            <a:endParaRPr b="0" lang="fi-FI" sz="2800" spc="-1" strike="noStrike">
              <a:solidFill>
                <a:srgbClr val="000000"/>
              </a:solidFill>
              <a:latin typeface="Arial"/>
            </a:endParaRPr>
          </a:p>
        </p:txBody>
      </p:sp>
      <p:sp>
        <p:nvSpPr>
          <p:cNvPr id="63" name="TextShape 2"/>
          <p:cNvSpPr txBox="1"/>
          <p:nvPr/>
        </p:nvSpPr>
        <p:spPr>
          <a:xfrm>
            <a:off x="468360" y="1844640"/>
            <a:ext cx="8071920" cy="4525920"/>
          </a:xfrm>
          <a:prstGeom prst="rect">
            <a:avLst/>
          </a:prstGeom>
          <a:noFill/>
          <a:ln>
            <a:noFill/>
          </a:ln>
        </p:spPr>
        <p:txBody>
          <a:bodyPr>
            <a:noAutofit/>
          </a:bodyPr>
          <a:p>
            <a:pPr marL="457200" indent="-431280">
              <a:lnSpc>
                <a:spcPct val="100000"/>
              </a:lnSpc>
              <a:buClr>
                <a:srgbClr val="000000"/>
              </a:buClr>
              <a:buFont typeface="Arial"/>
              <a:buChar char="-"/>
            </a:pPr>
            <a:r>
              <a:rPr b="0" lang="fi-FI" sz="3200" spc="-1" strike="noStrike">
                <a:solidFill>
                  <a:srgbClr val="000000"/>
                </a:solidFill>
                <a:latin typeface="Trebuchet MS"/>
                <a:ea typeface="Trebuchet MS"/>
              </a:rPr>
              <a:t>kehittää kaikkia fyysisiä ominaisuuksia (nopeus, kestävyys, voima jne.)</a:t>
            </a:r>
            <a:endParaRPr b="0" lang="fi-FI" sz="3200" spc="-1" strike="noStrike">
              <a:solidFill>
                <a:srgbClr val="000000"/>
              </a:solidFill>
              <a:latin typeface="Arial"/>
            </a:endParaRPr>
          </a:p>
          <a:p>
            <a:pPr marL="457200" indent="-431280">
              <a:lnSpc>
                <a:spcPct val="100000"/>
              </a:lnSpc>
              <a:buClr>
                <a:srgbClr val="000000"/>
              </a:buClr>
              <a:buFont typeface="Arial"/>
              <a:buChar char="-"/>
            </a:pPr>
            <a:r>
              <a:rPr b="0" lang="fi-FI" sz="3200" spc="-1" strike="noStrike">
                <a:solidFill>
                  <a:srgbClr val="000000"/>
                </a:solidFill>
                <a:latin typeface="Trebuchet MS"/>
                <a:ea typeface="Trebuchet MS"/>
              </a:rPr>
              <a:t>kuormittaa kaikkia elinjärjestelmiä (hermosto, hapenkuljetuselimistö, tule)</a:t>
            </a:r>
            <a:endParaRPr b="0" lang="fi-FI" sz="3200" spc="-1" strike="noStrike">
              <a:solidFill>
                <a:srgbClr val="000000"/>
              </a:solidFill>
              <a:latin typeface="Arial"/>
            </a:endParaRPr>
          </a:p>
          <a:p>
            <a:pPr marL="457200" indent="-431280">
              <a:lnSpc>
                <a:spcPct val="100000"/>
              </a:lnSpc>
              <a:buClr>
                <a:srgbClr val="000000"/>
              </a:buClr>
              <a:buFont typeface="Arial"/>
              <a:buChar char="-"/>
            </a:pPr>
            <a:r>
              <a:rPr b="0" lang="fi-FI" sz="3200" spc="-1" strike="noStrike">
                <a:solidFill>
                  <a:srgbClr val="000000"/>
                </a:solidFill>
                <a:latin typeface="Trebuchet MS"/>
                <a:ea typeface="Trebuchet MS"/>
              </a:rPr>
              <a:t>kuormittaa kaikkia kehon osia</a:t>
            </a:r>
            <a:endParaRPr b="0" lang="fi-FI" sz="3200" spc="-1" strike="noStrike">
              <a:solidFill>
                <a:srgbClr val="000000"/>
              </a:solidFill>
              <a:latin typeface="Arial"/>
            </a:endParaRPr>
          </a:p>
          <a:p>
            <a:pPr marL="457200" indent="-431280">
              <a:lnSpc>
                <a:spcPct val="100000"/>
              </a:lnSpc>
              <a:buClr>
                <a:srgbClr val="000000"/>
              </a:buClr>
              <a:buFont typeface="Arial"/>
              <a:buChar char="-"/>
            </a:pPr>
            <a:r>
              <a:rPr b="0" lang="fi-FI" sz="3200" spc="-1" strike="noStrike">
                <a:solidFill>
                  <a:srgbClr val="000000"/>
                </a:solidFill>
                <a:latin typeface="Trebuchet MS"/>
                <a:ea typeface="Trebuchet MS"/>
              </a:rPr>
              <a:t>on aktiivinen arjessa</a:t>
            </a:r>
            <a:endParaRPr b="0" lang="fi-FI" sz="3200" spc="-1" strike="noStrike">
              <a:solidFill>
                <a:srgbClr val="000000"/>
              </a:solidFill>
              <a:latin typeface="Arial"/>
            </a:endParaRPr>
          </a:p>
          <a:p>
            <a:pPr marL="457200" indent="-431280">
              <a:lnSpc>
                <a:spcPct val="100000"/>
              </a:lnSpc>
              <a:buClr>
                <a:srgbClr val="000000"/>
              </a:buClr>
              <a:buFont typeface="Arial"/>
              <a:buChar char="-"/>
            </a:pPr>
            <a:r>
              <a:rPr b="0" lang="fi-FI" sz="3200" spc="-1" strike="noStrike">
                <a:solidFill>
                  <a:srgbClr val="000000"/>
                </a:solidFill>
                <a:latin typeface="Trebuchet MS"/>
                <a:ea typeface="Trebuchet MS"/>
              </a:rPr>
              <a:t>harjoittelee/ liikkuu riittävästi ja ympärivuotisesti</a:t>
            </a:r>
            <a:endParaRPr b="0" lang="fi-FI" sz="3200" spc="-1" strike="noStrike">
              <a:solidFill>
                <a:srgbClr val="000000"/>
              </a:solidFill>
              <a:latin typeface="Arial"/>
            </a:endParaRPr>
          </a:p>
        </p:txBody>
      </p:sp>
      <p:pic>
        <p:nvPicPr>
          <p:cNvPr id="64" name="Google Shape;127;p17" descr=""/>
          <p:cNvPicPr/>
          <p:nvPr/>
        </p:nvPicPr>
        <p:blipFill>
          <a:blip r:embed="rId1"/>
          <a:srcRect l="9043" t="26220" r="19313" b="13240"/>
          <a:stretch/>
        </p:blipFill>
        <p:spPr>
          <a:xfrm>
            <a:off x="7859880" y="0"/>
            <a:ext cx="1283760" cy="1007640"/>
          </a:xfrm>
          <a:prstGeom prst="rect">
            <a:avLst/>
          </a:prstGeom>
          <a:ln>
            <a:noFill/>
          </a:ln>
        </p:spPr>
      </p:pic>
      <p:sp>
        <p:nvSpPr>
          <p:cNvPr id="65" name="CustomShape 3"/>
          <p:cNvSpPr/>
          <p:nvPr/>
        </p:nvSpPr>
        <p:spPr>
          <a:xfrm>
            <a:off x="0" y="6165720"/>
            <a:ext cx="9143640" cy="691920"/>
          </a:xfrm>
          <a:prstGeom prst="rect">
            <a:avLst/>
          </a:prstGeom>
          <a:solidFill>
            <a:srgbClr val="8cc06d"/>
          </a:solidFill>
          <a:ln>
            <a:noFill/>
          </a:ln>
        </p:spPr>
        <p:style>
          <a:lnRef idx="0"/>
          <a:fillRef idx="0"/>
          <a:effectRef idx="0"/>
          <a:fontRef idx="minor"/>
        </p:style>
      </p:sp>
      <p:sp>
        <p:nvSpPr>
          <p:cNvPr id="66" name="CustomShape 4"/>
          <p:cNvSpPr/>
          <p:nvPr/>
        </p:nvSpPr>
        <p:spPr>
          <a:xfrm>
            <a:off x="108000" y="6429240"/>
            <a:ext cx="8929440" cy="252000"/>
          </a:xfrm>
          <a:prstGeom prst="rect">
            <a:avLst/>
          </a:prstGeom>
          <a:noFill/>
          <a:ln>
            <a:noFill/>
          </a:ln>
        </p:spPr>
        <p:style>
          <a:lnRef idx="0"/>
          <a:fillRef idx="0"/>
          <a:effectRef idx="0"/>
          <a:fontRef idx="minor"/>
        </p:style>
        <p:txBody>
          <a:bodyPr anchor="ctr">
            <a:noAutofit/>
          </a:bodyPr>
          <a:p>
            <a:pPr algn="ctr">
              <a:lnSpc>
                <a:spcPct val="100000"/>
              </a:lnSpc>
            </a:pPr>
            <a:r>
              <a:rPr b="1" lang="fi-FI" sz="1200" spc="-1" strike="noStrike">
                <a:solidFill>
                  <a:srgbClr val="ffffff"/>
                </a:solidFill>
                <a:latin typeface="Trebuchet MS"/>
                <a:ea typeface="Trebuchet MS"/>
              </a:rPr>
              <a:t>terveurheilija.fi </a:t>
            </a:r>
            <a:r>
              <a:rPr b="1" lang="fi-FI" sz="1200" spc="-1" strike="noStrike">
                <a:solidFill>
                  <a:srgbClr val="ffffff"/>
                </a:solidFill>
                <a:latin typeface="Trebuchet MS"/>
                <a:ea typeface="Trebuchet MS"/>
              </a:rPr>
              <a:t>	</a:t>
            </a:r>
            <a:r>
              <a:rPr b="1" lang="fi-FI" sz="1200" spc="-1" strike="noStrike">
                <a:solidFill>
                  <a:srgbClr val="ffffff"/>
                </a:solidFill>
                <a:latin typeface="Trebuchet MS"/>
                <a:ea typeface="Trebuchet MS"/>
              </a:rPr>
              <a:t>                  </a:t>
            </a:r>
            <a:r>
              <a:rPr b="1" lang="fi-FI" sz="1200" spc="-1" strike="noStrike">
                <a:solidFill>
                  <a:srgbClr val="ffffff"/>
                </a:solidFill>
                <a:latin typeface="Trebuchet MS"/>
                <a:ea typeface="Trebuchet MS"/>
              </a:rPr>
              <a:t>	</a:t>
            </a:r>
            <a:r>
              <a:rPr b="1" lang="fi-FI" sz="1200" spc="-1" strike="noStrike">
                <a:solidFill>
                  <a:srgbClr val="ffffff"/>
                </a:solidFill>
                <a:latin typeface="Trebuchet MS"/>
                <a:ea typeface="Trebuchet MS"/>
              </a:rPr>
              <a:t>	</a:t>
            </a:r>
            <a:r>
              <a:rPr b="1" lang="fi-FI" sz="1200" spc="-1" strike="noStrike">
                <a:solidFill>
                  <a:srgbClr val="ffffff"/>
                </a:solidFill>
                <a:latin typeface="Trebuchet MS"/>
                <a:ea typeface="Trebuchet MS"/>
              </a:rPr>
              <a:t>                                     Terve Urheilija Kymppiympyrän analyysi           </a:t>
            </a:r>
            <a:endParaRPr b="0" lang="fi-FI" sz="1200" spc="-1" strike="noStrike">
              <a:latin typeface="Arial"/>
            </a:endParaRPr>
          </a:p>
        </p:txBody>
      </p:sp>
    </p:spTree>
  </p:cSld>
  <mc:AlternateContent>
    <mc:Choice Requires="p14">
      <p:transition spd="slow" p14:dur="2000"/>
    </mc:Choice>
    <mc:Fallback>
      <p:transition spd="slow"/>
    </mc:Fallback>
  </mc:AlternateContent>
  <p:timing>
    <p:tnLst>
      <p:par>
        <p:cTn id="9" dur="indefinite" restart="never" nodeType="tmRoot">
          <p:childTnLst>
            <p:seq>
              <p:cTn id="10" dur="indefinite"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7" name="TextShape 1"/>
          <p:cNvSpPr txBox="1"/>
          <p:nvPr/>
        </p:nvSpPr>
        <p:spPr>
          <a:xfrm>
            <a:off x="457200" y="274680"/>
            <a:ext cx="8229240" cy="1142640"/>
          </a:xfrm>
          <a:prstGeom prst="rect">
            <a:avLst/>
          </a:prstGeom>
          <a:noFill/>
          <a:ln>
            <a:noFill/>
          </a:ln>
        </p:spPr>
        <p:txBody>
          <a:bodyPr anchor="ctr">
            <a:noAutofit/>
          </a:bodyPr>
          <a:p>
            <a:pPr algn="ctr">
              <a:lnSpc>
                <a:spcPct val="100000"/>
              </a:lnSpc>
            </a:pPr>
            <a:br/>
            <a:r>
              <a:rPr b="0" lang="fi-FI" sz="2800" spc="-1" strike="noStrike">
                <a:solidFill>
                  <a:srgbClr val="8cc06d"/>
                </a:solidFill>
                <a:latin typeface="Arial Black"/>
                <a:ea typeface="Arial Black"/>
              </a:rPr>
              <a:t>Elinjärjestelmien kypsyminen</a:t>
            </a:r>
            <a:endParaRPr b="0" lang="fi-FI" sz="2800" spc="-1" strike="noStrike">
              <a:solidFill>
                <a:srgbClr val="000000"/>
              </a:solidFill>
              <a:latin typeface="Arial"/>
            </a:endParaRPr>
          </a:p>
        </p:txBody>
      </p:sp>
      <p:sp>
        <p:nvSpPr>
          <p:cNvPr id="68" name="TextShape 2"/>
          <p:cNvSpPr txBox="1"/>
          <p:nvPr/>
        </p:nvSpPr>
        <p:spPr>
          <a:xfrm>
            <a:off x="468360" y="1844640"/>
            <a:ext cx="8071920" cy="4525920"/>
          </a:xfrm>
          <a:prstGeom prst="rect">
            <a:avLst/>
          </a:prstGeom>
          <a:noFill/>
          <a:ln>
            <a:noFill/>
          </a:ln>
        </p:spPr>
        <p:txBody>
          <a:bodyPr>
            <a:noAutofit/>
          </a:bodyPr>
          <a:p>
            <a:endParaRPr b="0" lang="fi-FI" sz="1400" spc="-1" strike="noStrike">
              <a:solidFill>
                <a:srgbClr val="000000"/>
              </a:solidFill>
              <a:latin typeface="Arial"/>
            </a:endParaRPr>
          </a:p>
        </p:txBody>
      </p:sp>
      <p:pic>
        <p:nvPicPr>
          <p:cNvPr id="69" name="Google Shape;136;p18" descr=""/>
          <p:cNvPicPr/>
          <p:nvPr/>
        </p:nvPicPr>
        <p:blipFill>
          <a:blip r:embed="rId1"/>
          <a:srcRect l="9043" t="26220" r="19313" b="13240"/>
          <a:stretch/>
        </p:blipFill>
        <p:spPr>
          <a:xfrm>
            <a:off x="7859880" y="0"/>
            <a:ext cx="1283760" cy="1007640"/>
          </a:xfrm>
          <a:prstGeom prst="rect">
            <a:avLst/>
          </a:prstGeom>
          <a:ln>
            <a:noFill/>
          </a:ln>
        </p:spPr>
      </p:pic>
      <p:sp>
        <p:nvSpPr>
          <p:cNvPr id="70" name="CustomShape 3"/>
          <p:cNvSpPr/>
          <p:nvPr/>
        </p:nvSpPr>
        <p:spPr>
          <a:xfrm>
            <a:off x="0" y="6165720"/>
            <a:ext cx="9143640" cy="691920"/>
          </a:xfrm>
          <a:prstGeom prst="rect">
            <a:avLst/>
          </a:prstGeom>
          <a:solidFill>
            <a:srgbClr val="8cc06d"/>
          </a:solidFill>
          <a:ln>
            <a:noFill/>
          </a:ln>
        </p:spPr>
        <p:style>
          <a:lnRef idx="0"/>
          <a:fillRef idx="0"/>
          <a:effectRef idx="0"/>
          <a:fontRef idx="minor"/>
        </p:style>
      </p:sp>
      <p:sp>
        <p:nvSpPr>
          <p:cNvPr id="71" name="CustomShape 4"/>
          <p:cNvSpPr/>
          <p:nvPr/>
        </p:nvSpPr>
        <p:spPr>
          <a:xfrm>
            <a:off x="108000" y="6429240"/>
            <a:ext cx="8929440" cy="252000"/>
          </a:xfrm>
          <a:prstGeom prst="rect">
            <a:avLst/>
          </a:prstGeom>
          <a:noFill/>
          <a:ln>
            <a:noFill/>
          </a:ln>
        </p:spPr>
        <p:style>
          <a:lnRef idx="0"/>
          <a:fillRef idx="0"/>
          <a:effectRef idx="0"/>
          <a:fontRef idx="minor"/>
        </p:style>
        <p:txBody>
          <a:bodyPr anchor="ctr">
            <a:noAutofit/>
          </a:bodyPr>
          <a:p>
            <a:pPr algn="ctr">
              <a:lnSpc>
                <a:spcPct val="100000"/>
              </a:lnSpc>
            </a:pPr>
            <a:r>
              <a:rPr b="1" lang="fi-FI" sz="1200" spc="-1" strike="noStrike">
                <a:solidFill>
                  <a:srgbClr val="ffffff"/>
                </a:solidFill>
                <a:latin typeface="Trebuchet MS"/>
                <a:ea typeface="Trebuchet MS"/>
              </a:rPr>
              <a:t>terveurheilija.fi </a:t>
            </a:r>
            <a:r>
              <a:rPr b="1" lang="fi-FI" sz="1200" spc="-1" strike="noStrike">
                <a:solidFill>
                  <a:srgbClr val="ffffff"/>
                </a:solidFill>
                <a:latin typeface="Trebuchet MS"/>
                <a:ea typeface="Trebuchet MS"/>
              </a:rPr>
              <a:t>	</a:t>
            </a:r>
            <a:r>
              <a:rPr b="1" lang="fi-FI" sz="1200" spc="-1" strike="noStrike">
                <a:solidFill>
                  <a:srgbClr val="ffffff"/>
                </a:solidFill>
                <a:latin typeface="Trebuchet MS"/>
                <a:ea typeface="Trebuchet MS"/>
              </a:rPr>
              <a:t>                  </a:t>
            </a:r>
            <a:r>
              <a:rPr b="1" lang="fi-FI" sz="1200" spc="-1" strike="noStrike">
                <a:solidFill>
                  <a:srgbClr val="ffffff"/>
                </a:solidFill>
                <a:latin typeface="Trebuchet MS"/>
                <a:ea typeface="Trebuchet MS"/>
              </a:rPr>
              <a:t>	</a:t>
            </a:r>
            <a:r>
              <a:rPr b="1" lang="fi-FI" sz="1200" spc="-1" strike="noStrike">
                <a:solidFill>
                  <a:srgbClr val="ffffff"/>
                </a:solidFill>
                <a:latin typeface="Trebuchet MS"/>
                <a:ea typeface="Trebuchet MS"/>
              </a:rPr>
              <a:t>	</a:t>
            </a:r>
            <a:r>
              <a:rPr b="1" lang="fi-FI" sz="1200" spc="-1" strike="noStrike">
                <a:solidFill>
                  <a:srgbClr val="ffffff"/>
                </a:solidFill>
                <a:latin typeface="Trebuchet MS"/>
                <a:ea typeface="Trebuchet MS"/>
              </a:rPr>
              <a:t>                                     Terve Urheilija Kymppiympyrän analyysi           </a:t>
            </a:r>
            <a:endParaRPr b="0" lang="fi-FI" sz="1200" spc="-1" strike="noStrike">
              <a:latin typeface="Arial"/>
            </a:endParaRPr>
          </a:p>
        </p:txBody>
      </p:sp>
      <p:pic>
        <p:nvPicPr>
          <p:cNvPr id="72" name="Google Shape;139;p18" descr=""/>
          <p:cNvPicPr/>
          <p:nvPr/>
        </p:nvPicPr>
        <p:blipFill>
          <a:blip r:embed="rId2"/>
          <a:stretch/>
        </p:blipFill>
        <p:spPr>
          <a:xfrm>
            <a:off x="1521720" y="1958040"/>
            <a:ext cx="5733720" cy="3666600"/>
          </a:xfrm>
          <a:prstGeom prst="rect">
            <a:avLst/>
          </a:prstGeom>
          <a:ln>
            <a:noFill/>
          </a:ln>
        </p:spPr>
      </p:pic>
    </p:spTree>
  </p:cSld>
  <mc:AlternateContent>
    <mc:Choice Requires="p14">
      <p:transition spd="slow" p14:dur="2000"/>
    </mc:Choice>
    <mc:Fallback>
      <p:transition spd="slow"/>
    </mc:Fallback>
  </mc:AlternateContent>
  <p:timing>
    <p:tnLst>
      <p:par>
        <p:cTn id="11" dur="indefinite" restart="never" nodeType="tmRoot">
          <p:childTnLst>
            <p:seq>
              <p:cTn id="12" dur="indefinite"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3" name="TextShape 1"/>
          <p:cNvSpPr txBox="1"/>
          <p:nvPr/>
        </p:nvSpPr>
        <p:spPr>
          <a:xfrm>
            <a:off x="457200" y="274680"/>
            <a:ext cx="8229240" cy="1142640"/>
          </a:xfrm>
          <a:prstGeom prst="rect">
            <a:avLst/>
          </a:prstGeom>
          <a:noFill/>
          <a:ln>
            <a:noFill/>
          </a:ln>
        </p:spPr>
        <p:txBody>
          <a:bodyPr anchor="ctr">
            <a:noAutofit/>
          </a:bodyPr>
          <a:p>
            <a:pPr algn="ctr">
              <a:lnSpc>
                <a:spcPct val="100000"/>
              </a:lnSpc>
            </a:pPr>
            <a:br/>
            <a:r>
              <a:rPr b="0" lang="fi-FI" sz="2800" spc="-1" strike="noStrike">
                <a:solidFill>
                  <a:srgbClr val="8cc06d"/>
                </a:solidFill>
                <a:latin typeface="Arial Black"/>
                <a:ea typeface="Arial Black"/>
              </a:rPr>
              <a:t>Fyysiset ominaisuudet</a:t>
            </a:r>
            <a:endParaRPr b="0" lang="fi-FI" sz="2800" spc="-1" strike="noStrike">
              <a:solidFill>
                <a:srgbClr val="000000"/>
              </a:solidFill>
              <a:latin typeface="Arial"/>
            </a:endParaRPr>
          </a:p>
        </p:txBody>
      </p:sp>
      <p:sp>
        <p:nvSpPr>
          <p:cNvPr id="74" name="TextShape 2"/>
          <p:cNvSpPr txBox="1"/>
          <p:nvPr/>
        </p:nvSpPr>
        <p:spPr>
          <a:xfrm>
            <a:off x="468360" y="1844640"/>
            <a:ext cx="8071920" cy="4525920"/>
          </a:xfrm>
          <a:prstGeom prst="rect">
            <a:avLst/>
          </a:prstGeom>
          <a:noFill/>
          <a:ln>
            <a:noFill/>
          </a:ln>
        </p:spPr>
        <p:txBody>
          <a:bodyPr>
            <a:noAutofit/>
          </a:bodyPr>
          <a:p>
            <a:pPr>
              <a:lnSpc>
                <a:spcPct val="100000"/>
              </a:lnSpc>
            </a:pPr>
            <a:r>
              <a:rPr b="1" lang="fi-FI" sz="2400" spc="-1" strike="noStrike">
                <a:solidFill>
                  <a:srgbClr val="000000"/>
                </a:solidFill>
                <a:latin typeface="Trebuchet MS"/>
                <a:ea typeface="Trebuchet MS"/>
              </a:rPr>
              <a:t>Nopeus</a:t>
            </a:r>
            <a:r>
              <a:rPr b="0" lang="fi-FI" sz="2400" spc="-1" strike="noStrike">
                <a:solidFill>
                  <a:srgbClr val="000000"/>
                </a:solidFill>
                <a:latin typeface="Trebuchet MS"/>
                <a:ea typeface="Trebuchet MS"/>
              </a:rPr>
              <a:t>: </a:t>
            </a:r>
            <a:endParaRPr b="0" lang="fi-FI" sz="2400" spc="-1" strike="noStrike">
              <a:solidFill>
                <a:srgbClr val="000000"/>
              </a:solidFill>
              <a:latin typeface="Arial"/>
            </a:endParaRPr>
          </a:p>
          <a:p>
            <a:pPr>
              <a:lnSpc>
                <a:spcPct val="100000"/>
              </a:lnSpc>
            </a:pPr>
            <a:endParaRPr b="0" lang="fi-FI" sz="2400" spc="-1" strike="noStrike">
              <a:solidFill>
                <a:srgbClr val="000000"/>
              </a:solidFill>
              <a:latin typeface="Arial"/>
            </a:endParaRPr>
          </a:p>
          <a:p>
            <a:pPr>
              <a:lnSpc>
                <a:spcPct val="100000"/>
              </a:lnSpc>
            </a:pPr>
            <a:r>
              <a:rPr b="0" lang="fi-FI" sz="2400" spc="-1" strike="noStrike">
                <a:solidFill>
                  <a:srgbClr val="000000"/>
                </a:solidFill>
                <a:latin typeface="Arial"/>
                <a:ea typeface="Arial"/>
              </a:rPr>
              <a:t>Nopeusharjoittelu koostuu pääosin lyhykestoisista tehokkaista harjoitteista. Tämä tarkoittaa käytännössä sitä, että suoritus kestää alle 10 sek (6sek).  Palautusajat vastaavasti lapsilla 20-30sek, murrosiän alkuvaihe 30-90sek, murrosikä 1,5-2min ja murrosiän jälkeen ns. täydellliset palautusajat 3-5min. Lapsilla nopeusharjoittelu on hyvä toteuttaa esim. askellusten, leikkien ja viestien kautta. </a:t>
            </a:r>
            <a:endParaRPr b="0" lang="fi-FI" sz="2400" spc="-1" strike="noStrike">
              <a:solidFill>
                <a:srgbClr val="000000"/>
              </a:solidFill>
              <a:latin typeface="Arial"/>
            </a:endParaRPr>
          </a:p>
          <a:p>
            <a:pPr>
              <a:lnSpc>
                <a:spcPct val="100000"/>
              </a:lnSpc>
            </a:pPr>
            <a:endParaRPr b="0" lang="fi-FI" sz="2400" spc="-1" strike="noStrike">
              <a:solidFill>
                <a:srgbClr val="000000"/>
              </a:solidFill>
              <a:latin typeface="Arial"/>
            </a:endParaRPr>
          </a:p>
          <a:p>
            <a:pPr marL="1371600">
              <a:lnSpc>
                <a:spcPct val="100000"/>
              </a:lnSpc>
            </a:pPr>
            <a:endParaRPr b="0" lang="fi-FI" sz="2400" spc="-1" strike="noStrike">
              <a:solidFill>
                <a:srgbClr val="000000"/>
              </a:solidFill>
              <a:latin typeface="Arial"/>
            </a:endParaRPr>
          </a:p>
          <a:p>
            <a:pPr>
              <a:lnSpc>
                <a:spcPct val="100000"/>
              </a:lnSpc>
            </a:pPr>
            <a:endParaRPr b="0" lang="fi-FI" sz="2400" spc="-1" strike="noStrike">
              <a:solidFill>
                <a:srgbClr val="000000"/>
              </a:solidFill>
              <a:latin typeface="Arial"/>
            </a:endParaRPr>
          </a:p>
        </p:txBody>
      </p:sp>
      <p:pic>
        <p:nvPicPr>
          <p:cNvPr id="75" name="Google Shape;146;p19" descr=""/>
          <p:cNvPicPr/>
          <p:nvPr/>
        </p:nvPicPr>
        <p:blipFill>
          <a:blip r:embed="rId1"/>
          <a:srcRect l="9043" t="26220" r="19313" b="13240"/>
          <a:stretch/>
        </p:blipFill>
        <p:spPr>
          <a:xfrm>
            <a:off x="7859880" y="0"/>
            <a:ext cx="1283760" cy="1007640"/>
          </a:xfrm>
          <a:prstGeom prst="rect">
            <a:avLst/>
          </a:prstGeom>
          <a:ln>
            <a:noFill/>
          </a:ln>
        </p:spPr>
      </p:pic>
      <p:sp>
        <p:nvSpPr>
          <p:cNvPr id="76" name="CustomShape 3"/>
          <p:cNvSpPr/>
          <p:nvPr/>
        </p:nvSpPr>
        <p:spPr>
          <a:xfrm>
            <a:off x="0" y="6165720"/>
            <a:ext cx="9143640" cy="691920"/>
          </a:xfrm>
          <a:prstGeom prst="rect">
            <a:avLst/>
          </a:prstGeom>
          <a:solidFill>
            <a:srgbClr val="8cc06d"/>
          </a:solidFill>
          <a:ln>
            <a:noFill/>
          </a:ln>
        </p:spPr>
        <p:style>
          <a:lnRef idx="0"/>
          <a:fillRef idx="0"/>
          <a:effectRef idx="0"/>
          <a:fontRef idx="minor"/>
        </p:style>
      </p:sp>
      <p:sp>
        <p:nvSpPr>
          <p:cNvPr id="77" name="CustomShape 4"/>
          <p:cNvSpPr/>
          <p:nvPr/>
        </p:nvSpPr>
        <p:spPr>
          <a:xfrm>
            <a:off x="108000" y="6429240"/>
            <a:ext cx="8929440" cy="252000"/>
          </a:xfrm>
          <a:prstGeom prst="rect">
            <a:avLst/>
          </a:prstGeom>
          <a:noFill/>
          <a:ln>
            <a:noFill/>
          </a:ln>
        </p:spPr>
        <p:style>
          <a:lnRef idx="0"/>
          <a:fillRef idx="0"/>
          <a:effectRef idx="0"/>
          <a:fontRef idx="minor"/>
        </p:style>
        <p:txBody>
          <a:bodyPr anchor="ctr">
            <a:noAutofit/>
          </a:bodyPr>
          <a:p>
            <a:pPr algn="ctr">
              <a:lnSpc>
                <a:spcPct val="100000"/>
              </a:lnSpc>
            </a:pPr>
            <a:r>
              <a:rPr b="1" lang="fi-FI" sz="1200" spc="-1" strike="noStrike">
                <a:solidFill>
                  <a:srgbClr val="ffffff"/>
                </a:solidFill>
                <a:latin typeface="Trebuchet MS"/>
                <a:ea typeface="Trebuchet MS"/>
              </a:rPr>
              <a:t>terveurheilija.fi </a:t>
            </a:r>
            <a:r>
              <a:rPr b="1" lang="fi-FI" sz="1200" spc="-1" strike="noStrike">
                <a:solidFill>
                  <a:srgbClr val="ffffff"/>
                </a:solidFill>
                <a:latin typeface="Trebuchet MS"/>
                <a:ea typeface="Trebuchet MS"/>
              </a:rPr>
              <a:t>	</a:t>
            </a:r>
            <a:r>
              <a:rPr b="1" lang="fi-FI" sz="1200" spc="-1" strike="noStrike">
                <a:solidFill>
                  <a:srgbClr val="ffffff"/>
                </a:solidFill>
                <a:latin typeface="Trebuchet MS"/>
                <a:ea typeface="Trebuchet MS"/>
              </a:rPr>
              <a:t>                  </a:t>
            </a:r>
            <a:r>
              <a:rPr b="1" lang="fi-FI" sz="1200" spc="-1" strike="noStrike">
                <a:solidFill>
                  <a:srgbClr val="ffffff"/>
                </a:solidFill>
                <a:latin typeface="Trebuchet MS"/>
                <a:ea typeface="Trebuchet MS"/>
              </a:rPr>
              <a:t>	</a:t>
            </a:r>
            <a:r>
              <a:rPr b="1" lang="fi-FI" sz="1200" spc="-1" strike="noStrike">
                <a:solidFill>
                  <a:srgbClr val="ffffff"/>
                </a:solidFill>
                <a:latin typeface="Trebuchet MS"/>
                <a:ea typeface="Trebuchet MS"/>
              </a:rPr>
              <a:t>	</a:t>
            </a:r>
            <a:r>
              <a:rPr b="1" lang="fi-FI" sz="1200" spc="-1" strike="noStrike">
                <a:solidFill>
                  <a:srgbClr val="ffffff"/>
                </a:solidFill>
                <a:latin typeface="Trebuchet MS"/>
                <a:ea typeface="Trebuchet MS"/>
              </a:rPr>
              <a:t>                                     Terve Urheilija Kymppiympyrän analyysi           </a:t>
            </a:r>
            <a:endParaRPr b="0" lang="fi-FI" sz="1200" spc="-1" strike="noStrike">
              <a:latin typeface="Arial"/>
            </a:endParaRPr>
          </a:p>
        </p:txBody>
      </p:sp>
    </p:spTree>
  </p:cSld>
  <mc:AlternateContent>
    <mc:Choice Requires="p14">
      <p:transition spd="slow" p14:dur="2000"/>
    </mc:Choice>
    <mc:Fallback>
      <p:transition spd="slow"/>
    </mc:Fallback>
  </mc:AlternateContent>
  <p:timing>
    <p:tnLst>
      <p:par>
        <p:cTn id="13" dur="indefinite" restart="never" nodeType="tmRoot">
          <p:childTnLst>
            <p:seq>
              <p:cTn id="14" dur="indefinite" nodeType="mainSeq"/>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8" name="TextShape 1"/>
          <p:cNvSpPr txBox="1"/>
          <p:nvPr/>
        </p:nvSpPr>
        <p:spPr>
          <a:xfrm>
            <a:off x="457200" y="274680"/>
            <a:ext cx="8229240" cy="1142640"/>
          </a:xfrm>
          <a:prstGeom prst="rect">
            <a:avLst/>
          </a:prstGeom>
          <a:noFill/>
          <a:ln>
            <a:noFill/>
          </a:ln>
        </p:spPr>
        <p:txBody>
          <a:bodyPr anchor="ctr">
            <a:noAutofit/>
          </a:bodyPr>
          <a:p>
            <a:pPr algn="ctr">
              <a:lnSpc>
                <a:spcPct val="100000"/>
              </a:lnSpc>
            </a:pPr>
            <a:br/>
            <a:r>
              <a:rPr b="0" lang="fi-FI" sz="2800" spc="-1" strike="noStrike">
                <a:solidFill>
                  <a:srgbClr val="8cc06d"/>
                </a:solidFill>
                <a:latin typeface="Arial Black"/>
                <a:ea typeface="Arial Black"/>
              </a:rPr>
              <a:t>Fyysiset ominaisuudet</a:t>
            </a:r>
            <a:endParaRPr b="0" lang="fi-FI" sz="2800" spc="-1" strike="noStrike">
              <a:solidFill>
                <a:srgbClr val="000000"/>
              </a:solidFill>
              <a:latin typeface="Arial"/>
            </a:endParaRPr>
          </a:p>
        </p:txBody>
      </p:sp>
      <p:sp>
        <p:nvSpPr>
          <p:cNvPr id="79" name="TextShape 2"/>
          <p:cNvSpPr txBox="1"/>
          <p:nvPr/>
        </p:nvSpPr>
        <p:spPr>
          <a:xfrm>
            <a:off x="468360" y="1844640"/>
            <a:ext cx="8071920" cy="4525920"/>
          </a:xfrm>
          <a:prstGeom prst="rect">
            <a:avLst/>
          </a:prstGeom>
          <a:noFill/>
          <a:ln>
            <a:noFill/>
          </a:ln>
        </p:spPr>
        <p:txBody>
          <a:bodyPr>
            <a:noAutofit/>
          </a:bodyPr>
          <a:p>
            <a:pPr>
              <a:lnSpc>
                <a:spcPct val="100000"/>
              </a:lnSpc>
            </a:pPr>
            <a:r>
              <a:rPr b="1" lang="fi-FI" sz="2400" spc="-1" strike="noStrike">
                <a:solidFill>
                  <a:srgbClr val="000000"/>
                </a:solidFill>
                <a:latin typeface="Arial"/>
                <a:ea typeface="Arial"/>
              </a:rPr>
              <a:t>Kimmoisuus:</a:t>
            </a:r>
            <a:endParaRPr b="0" lang="fi-FI" sz="2400" spc="-1" strike="noStrike">
              <a:solidFill>
                <a:srgbClr val="000000"/>
              </a:solidFill>
              <a:latin typeface="Arial"/>
            </a:endParaRPr>
          </a:p>
          <a:p>
            <a:pPr>
              <a:lnSpc>
                <a:spcPct val="100000"/>
              </a:lnSpc>
            </a:pPr>
            <a:endParaRPr b="0" lang="fi-FI" sz="2400" spc="-1" strike="noStrike">
              <a:solidFill>
                <a:srgbClr val="000000"/>
              </a:solidFill>
              <a:latin typeface="Arial"/>
            </a:endParaRPr>
          </a:p>
          <a:p>
            <a:pPr>
              <a:lnSpc>
                <a:spcPct val="115000"/>
              </a:lnSpc>
            </a:pPr>
            <a:r>
              <a:rPr b="0" lang="fi-FI" sz="2400" spc="-1" strike="noStrike">
                <a:solidFill>
                  <a:srgbClr val="000000"/>
                </a:solidFill>
                <a:latin typeface="Arial"/>
                <a:ea typeface="Arial"/>
              </a:rPr>
              <a:t>Kimmoisuudella tarkoitetaan nopeaa voimantuottoa ja kehon elastisten ominaisuuksien hyödyntämistä. Kimmoisuusharjoittelu kehittää nopeaa viestin kulkua aivoilta lihaksille. Harjoitteiden kautta vahvistetaan myös tule elimistöä (luusto, jänteet jne). Annostelussa täytyy olla tarkkana ja ottaa huomioon harjoittelijan tausta ja ikä. Lapsille hyviä tapoja kehittää kimmoisuutta ovat esim. askellukset, tikkaat, kinkkaukset jne.</a:t>
            </a:r>
            <a:endParaRPr b="0" lang="fi-FI" sz="2400" spc="-1" strike="noStrike">
              <a:solidFill>
                <a:srgbClr val="000000"/>
              </a:solidFill>
              <a:latin typeface="Arial"/>
            </a:endParaRPr>
          </a:p>
          <a:p>
            <a:pPr>
              <a:lnSpc>
                <a:spcPct val="100000"/>
              </a:lnSpc>
            </a:pPr>
            <a:endParaRPr b="0" lang="fi-FI" sz="2400" spc="-1" strike="noStrike">
              <a:solidFill>
                <a:srgbClr val="000000"/>
              </a:solidFill>
              <a:latin typeface="Arial"/>
            </a:endParaRPr>
          </a:p>
          <a:p>
            <a:pPr>
              <a:lnSpc>
                <a:spcPct val="100000"/>
              </a:lnSpc>
            </a:pPr>
            <a:endParaRPr b="0" lang="fi-FI" sz="2400" spc="-1" strike="noStrike">
              <a:solidFill>
                <a:srgbClr val="000000"/>
              </a:solidFill>
              <a:latin typeface="Arial"/>
            </a:endParaRPr>
          </a:p>
          <a:p>
            <a:pPr>
              <a:lnSpc>
                <a:spcPct val="100000"/>
              </a:lnSpc>
            </a:pPr>
            <a:endParaRPr b="0" lang="fi-FI" sz="2400" spc="-1" strike="noStrike">
              <a:solidFill>
                <a:srgbClr val="000000"/>
              </a:solidFill>
              <a:latin typeface="Arial"/>
            </a:endParaRPr>
          </a:p>
          <a:p>
            <a:pPr marL="1371600">
              <a:lnSpc>
                <a:spcPct val="100000"/>
              </a:lnSpc>
            </a:pPr>
            <a:endParaRPr b="0" lang="fi-FI" sz="2400" spc="-1" strike="noStrike">
              <a:solidFill>
                <a:srgbClr val="000000"/>
              </a:solidFill>
              <a:latin typeface="Arial"/>
            </a:endParaRPr>
          </a:p>
          <a:p>
            <a:pPr>
              <a:lnSpc>
                <a:spcPct val="100000"/>
              </a:lnSpc>
            </a:pPr>
            <a:endParaRPr b="0" lang="fi-FI" sz="2400" spc="-1" strike="noStrike">
              <a:solidFill>
                <a:srgbClr val="000000"/>
              </a:solidFill>
              <a:latin typeface="Arial"/>
            </a:endParaRPr>
          </a:p>
        </p:txBody>
      </p:sp>
      <p:pic>
        <p:nvPicPr>
          <p:cNvPr id="80" name="Google Shape;155;p20" descr=""/>
          <p:cNvPicPr/>
          <p:nvPr/>
        </p:nvPicPr>
        <p:blipFill>
          <a:blip r:embed="rId1"/>
          <a:srcRect l="9043" t="26220" r="19313" b="13240"/>
          <a:stretch/>
        </p:blipFill>
        <p:spPr>
          <a:xfrm>
            <a:off x="7859880" y="0"/>
            <a:ext cx="1283760" cy="1007640"/>
          </a:xfrm>
          <a:prstGeom prst="rect">
            <a:avLst/>
          </a:prstGeom>
          <a:ln>
            <a:noFill/>
          </a:ln>
        </p:spPr>
      </p:pic>
      <p:sp>
        <p:nvSpPr>
          <p:cNvPr id="81" name="CustomShape 3"/>
          <p:cNvSpPr/>
          <p:nvPr/>
        </p:nvSpPr>
        <p:spPr>
          <a:xfrm>
            <a:off x="0" y="6165720"/>
            <a:ext cx="9143640" cy="691920"/>
          </a:xfrm>
          <a:prstGeom prst="rect">
            <a:avLst/>
          </a:prstGeom>
          <a:solidFill>
            <a:srgbClr val="8cc06d"/>
          </a:solidFill>
          <a:ln>
            <a:noFill/>
          </a:ln>
        </p:spPr>
        <p:style>
          <a:lnRef idx="0"/>
          <a:fillRef idx="0"/>
          <a:effectRef idx="0"/>
          <a:fontRef idx="minor"/>
        </p:style>
      </p:sp>
      <p:sp>
        <p:nvSpPr>
          <p:cNvPr id="82" name="CustomShape 4"/>
          <p:cNvSpPr/>
          <p:nvPr/>
        </p:nvSpPr>
        <p:spPr>
          <a:xfrm>
            <a:off x="108000" y="6429240"/>
            <a:ext cx="8929440" cy="252000"/>
          </a:xfrm>
          <a:prstGeom prst="rect">
            <a:avLst/>
          </a:prstGeom>
          <a:noFill/>
          <a:ln>
            <a:noFill/>
          </a:ln>
        </p:spPr>
        <p:style>
          <a:lnRef idx="0"/>
          <a:fillRef idx="0"/>
          <a:effectRef idx="0"/>
          <a:fontRef idx="minor"/>
        </p:style>
        <p:txBody>
          <a:bodyPr anchor="ctr">
            <a:noAutofit/>
          </a:bodyPr>
          <a:p>
            <a:pPr algn="ctr">
              <a:lnSpc>
                <a:spcPct val="100000"/>
              </a:lnSpc>
            </a:pPr>
            <a:r>
              <a:rPr b="1" lang="fi-FI" sz="1200" spc="-1" strike="noStrike">
                <a:solidFill>
                  <a:srgbClr val="ffffff"/>
                </a:solidFill>
                <a:latin typeface="Trebuchet MS"/>
                <a:ea typeface="Trebuchet MS"/>
              </a:rPr>
              <a:t>terveurheilija.fi </a:t>
            </a:r>
            <a:r>
              <a:rPr b="1" lang="fi-FI" sz="1200" spc="-1" strike="noStrike">
                <a:solidFill>
                  <a:srgbClr val="ffffff"/>
                </a:solidFill>
                <a:latin typeface="Trebuchet MS"/>
                <a:ea typeface="Trebuchet MS"/>
              </a:rPr>
              <a:t>	</a:t>
            </a:r>
            <a:r>
              <a:rPr b="1" lang="fi-FI" sz="1200" spc="-1" strike="noStrike">
                <a:solidFill>
                  <a:srgbClr val="ffffff"/>
                </a:solidFill>
                <a:latin typeface="Trebuchet MS"/>
                <a:ea typeface="Trebuchet MS"/>
              </a:rPr>
              <a:t>                  </a:t>
            </a:r>
            <a:r>
              <a:rPr b="1" lang="fi-FI" sz="1200" spc="-1" strike="noStrike">
                <a:solidFill>
                  <a:srgbClr val="ffffff"/>
                </a:solidFill>
                <a:latin typeface="Trebuchet MS"/>
                <a:ea typeface="Trebuchet MS"/>
              </a:rPr>
              <a:t>	</a:t>
            </a:r>
            <a:r>
              <a:rPr b="1" lang="fi-FI" sz="1200" spc="-1" strike="noStrike">
                <a:solidFill>
                  <a:srgbClr val="ffffff"/>
                </a:solidFill>
                <a:latin typeface="Trebuchet MS"/>
                <a:ea typeface="Trebuchet MS"/>
              </a:rPr>
              <a:t>	</a:t>
            </a:r>
            <a:r>
              <a:rPr b="1" lang="fi-FI" sz="1200" spc="-1" strike="noStrike">
                <a:solidFill>
                  <a:srgbClr val="ffffff"/>
                </a:solidFill>
                <a:latin typeface="Trebuchet MS"/>
                <a:ea typeface="Trebuchet MS"/>
              </a:rPr>
              <a:t>                                     Terve Urheilija Kymppiympyrän analyysi           </a:t>
            </a:r>
            <a:endParaRPr b="0" lang="fi-FI" sz="1200" spc="-1" strike="noStrike">
              <a:latin typeface="Arial"/>
            </a:endParaRPr>
          </a:p>
        </p:txBody>
      </p:sp>
    </p:spTree>
  </p:cSld>
  <mc:AlternateContent>
    <mc:Choice Requires="p14">
      <p:transition spd="slow" p14:dur="2000"/>
    </mc:Choice>
    <mc:Fallback>
      <p:transition spd="slow"/>
    </mc:Fallback>
  </mc:AlternateContent>
  <p:timing>
    <p:tnLst>
      <p:par>
        <p:cTn id="15" dur="indefinite" restart="never" nodeType="tmRoot">
          <p:childTnLst>
            <p:seq>
              <p:cTn id="16" dur="indefinite" nodeType="mainSeq"/>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3" name="TextShape 1"/>
          <p:cNvSpPr txBox="1"/>
          <p:nvPr/>
        </p:nvSpPr>
        <p:spPr>
          <a:xfrm>
            <a:off x="457200" y="274680"/>
            <a:ext cx="8229240" cy="1142640"/>
          </a:xfrm>
          <a:prstGeom prst="rect">
            <a:avLst/>
          </a:prstGeom>
          <a:noFill/>
          <a:ln>
            <a:noFill/>
          </a:ln>
        </p:spPr>
        <p:txBody>
          <a:bodyPr anchor="ctr">
            <a:noAutofit/>
          </a:bodyPr>
          <a:p>
            <a:pPr algn="ctr">
              <a:lnSpc>
                <a:spcPct val="100000"/>
              </a:lnSpc>
            </a:pPr>
            <a:br/>
            <a:r>
              <a:rPr b="0" lang="fi-FI" sz="2800" spc="-1" strike="noStrike">
                <a:solidFill>
                  <a:srgbClr val="8cc06d"/>
                </a:solidFill>
                <a:latin typeface="Arial Black"/>
                <a:ea typeface="Arial Black"/>
              </a:rPr>
              <a:t>Fyysiset ominaisuudet</a:t>
            </a:r>
            <a:endParaRPr b="0" lang="fi-FI" sz="2800" spc="-1" strike="noStrike">
              <a:solidFill>
                <a:srgbClr val="000000"/>
              </a:solidFill>
              <a:latin typeface="Arial"/>
            </a:endParaRPr>
          </a:p>
        </p:txBody>
      </p:sp>
      <p:sp>
        <p:nvSpPr>
          <p:cNvPr id="84" name="TextShape 2"/>
          <p:cNvSpPr txBox="1"/>
          <p:nvPr/>
        </p:nvSpPr>
        <p:spPr>
          <a:xfrm>
            <a:off x="468360" y="1844640"/>
            <a:ext cx="8071920" cy="4525920"/>
          </a:xfrm>
          <a:prstGeom prst="rect">
            <a:avLst/>
          </a:prstGeom>
          <a:noFill/>
          <a:ln>
            <a:noFill/>
          </a:ln>
        </p:spPr>
        <p:txBody>
          <a:bodyPr>
            <a:noAutofit/>
          </a:bodyPr>
          <a:p>
            <a:pPr>
              <a:lnSpc>
                <a:spcPct val="115000"/>
              </a:lnSpc>
            </a:pPr>
            <a:r>
              <a:rPr b="1" lang="fi-FI" sz="2400" spc="-1" strike="noStrike">
                <a:solidFill>
                  <a:srgbClr val="000000"/>
                </a:solidFill>
                <a:latin typeface="Arial"/>
                <a:ea typeface="Arial"/>
              </a:rPr>
              <a:t>Kestävyys:</a:t>
            </a:r>
            <a:endParaRPr b="0" lang="fi-FI" sz="2400" spc="-1" strike="noStrike">
              <a:solidFill>
                <a:srgbClr val="000000"/>
              </a:solidFill>
              <a:latin typeface="Arial"/>
            </a:endParaRPr>
          </a:p>
          <a:p>
            <a:pPr>
              <a:lnSpc>
                <a:spcPct val="115000"/>
              </a:lnSpc>
            </a:pPr>
            <a:endParaRPr b="0" lang="fi-FI" sz="2400" spc="-1" strike="noStrike">
              <a:solidFill>
                <a:srgbClr val="000000"/>
              </a:solidFill>
              <a:latin typeface="Arial"/>
            </a:endParaRPr>
          </a:p>
          <a:p>
            <a:pPr>
              <a:lnSpc>
                <a:spcPct val="115000"/>
              </a:lnSpc>
            </a:pPr>
            <a:r>
              <a:rPr b="0" lang="fi-FI" sz="2400" spc="-1" strike="noStrike">
                <a:solidFill>
                  <a:srgbClr val="000000"/>
                </a:solidFill>
                <a:latin typeface="Arial"/>
                <a:ea typeface="Arial"/>
              </a:rPr>
              <a:t>Kestävyyttä on moneen lähtöön. Peruskestävyys on tärkeää kaikille lajista riippumatta. Lasten ja alle murrosikäisten kohdalla peruskestävyyttä on hyvä harjoittaa leikkien, pelien, lenkkien ja yleisen aktiivisuuden kautta. Maitohapotonta nopeuskestävyyttä on hyvä kehittää kisojen, viestien ja spurttien kautta. Maitohapollista nopeuskestävyyttä on syytä tietoisesti lähteä kehittämään vasta murrosiän jälkeen.</a:t>
            </a:r>
            <a:endParaRPr b="0" lang="fi-FI" sz="2400" spc="-1" strike="noStrike">
              <a:solidFill>
                <a:srgbClr val="000000"/>
              </a:solidFill>
              <a:latin typeface="Arial"/>
            </a:endParaRPr>
          </a:p>
          <a:p>
            <a:pPr>
              <a:lnSpc>
                <a:spcPct val="115000"/>
              </a:lnSpc>
            </a:pPr>
            <a:endParaRPr b="0" lang="fi-FI" sz="2400" spc="-1" strike="noStrike">
              <a:solidFill>
                <a:srgbClr val="000000"/>
              </a:solidFill>
              <a:latin typeface="Arial"/>
            </a:endParaRPr>
          </a:p>
          <a:p>
            <a:pPr>
              <a:lnSpc>
                <a:spcPct val="100000"/>
              </a:lnSpc>
            </a:pPr>
            <a:endParaRPr b="0" lang="fi-FI" sz="2400" spc="-1" strike="noStrike">
              <a:solidFill>
                <a:srgbClr val="000000"/>
              </a:solidFill>
              <a:latin typeface="Arial"/>
            </a:endParaRPr>
          </a:p>
          <a:p>
            <a:pPr>
              <a:lnSpc>
                <a:spcPct val="100000"/>
              </a:lnSpc>
            </a:pPr>
            <a:endParaRPr b="0" lang="fi-FI" sz="2400" spc="-1" strike="noStrike">
              <a:solidFill>
                <a:srgbClr val="000000"/>
              </a:solidFill>
              <a:latin typeface="Arial"/>
            </a:endParaRPr>
          </a:p>
          <a:p>
            <a:pPr>
              <a:lnSpc>
                <a:spcPct val="100000"/>
              </a:lnSpc>
            </a:pPr>
            <a:endParaRPr b="0" lang="fi-FI" sz="2400" spc="-1" strike="noStrike">
              <a:solidFill>
                <a:srgbClr val="000000"/>
              </a:solidFill>
              <a:latin typeface="Arial"/>
            </a:endParaRPr>
          </a:p>
          <a:p>
            <a:pPr marL="1371600">
              <a:lnSpc>
                <a:spcPct val="100000"/>
              </a:lnSpc>
            </a:pPr>
            <a:endParaRPr b="0" lang="fi-FI" sz="2400" spc="-1" strike="noStrike">
              <a:solidFill>
                <a:srgbClr val="000000"/>
              </a:solidFill>
              <a:latin typeface="Arial"/>
            </a:endParaRPr>
          </a:p>
          <a:p>
            <a:pPr>
              <a:lnSpc>
                <a:spcPct val="100000"/>
              </a:lnSpc>
            </a:pPr>
            <a:endParaRPr b="0" lang="fi-FI" sz="2400" spc="-1" strike="noStrike">
              <a:solidFill>
                <a:srgbClr val="000000"/>
              </a:solidFill>
              <a:latin typeface="Arial"/>
            </a:endParaRPr>
          </a:p>
        </p:txBody>
      </p:sp>
      <p:pic>
        <p:nvPicPr>
          <p:cNvPr id="85" name="Google Shape;164;p21" descr=""/>
          <p:cNvPicPr/>
          <p:nvPr/>
        </p:nvPicPr>
        <p:blipFill>
          <a:blip r:embed="rId1"/>
          <a:srcRect l="9043" t="26220" r="19313" b="13240"/>
          <a:stretch/>
        </p:blipFill>
        <p:spPr>
          <a:xfrm>
            <a:off x="7859880" y="0"/>
            <a:ext cx="1283760" cy="1007640"/>
          </a:xfrm>
          <a:prstGeom prst="rect">
            <a:avLst/>
          </a:prstGeom>
          <a:ln>
            <a:noFill/>
          </a:ln>
        </p:spPr>
      </p:pic>
      <p:sp>
        <p:nvSpPr>
          <p:cNvPr id="86" name="CustomShape 3"/>
          <p:cNvSpPr/>
          <p:nvPr/>
        </p:nvSpPr>
        <p:spPr>
          <a:xfrm>
            <a:off x="0" y="6165720"/>
            <a:ext cx="9143640" cy="691920"/>
          </a:xfrm>
          <a:prstGeom prst="rect">
            <a:avLst/>
          </a:prstGeom>
          <a:solidFill>
            <a:srgbClr val="8cc06d"/>
          </a:solidFill>
          <a:ln>
            <a:noFill/>
          </a:ln>
        </p:spPr>
        <p:style>
          <a:lnRef idx="0"/>
          <a:fillRef idx="0"/>
          <a:effectRef idx="0"/>
          <a:fontRef idx="minor"/>
        </p:style>
      </p:sp>
      <p:sp>
        <p:nvSpPr>
          <p:cNvPr id="87" name="CustomShape 4"/>
          <p:cNvSpPr/>
          <p:nvPr/>
        </p:nvSpPr>
        <p:spPr>
          <a:xfrm>
            <a:off x="108000" y="6429240"/>
            <a:ext cx="8929440" cy="252000"/>
          </a:xfrm>
          <a:prstGeom prst="rect">
            <a:avLst/>
          </a:prstGeom>
          <a:noFill/>
          <a:ln>
            <a:noFill/>
          </a:ln>
        </p:spPr>
        <p:style>
          <a:lnRef idx="0"/>
          <a:fillRef idx="0"/>
          <a:effectRef idx="0"/>
          <a:fontRef idx="minor"/>
        </p:style>
        <p:txBody>
          <a:bodyPr anchor="ctr">
            <a:noAutofit/>
          </a:bodyPr>
          <a:p>
            <a:pPr algn="ctr">
              <a:lnSpc>
                <a:spcPct val="100000"/>
              </a:lnSpc>
            </a:pPr>
            <a:r>
              <a:rPr b="1" lang="fi-FI" sz="1200" spc="-1" strike="noStrike">
                <a:solidFill>
                  <a:srgbClr val="ffffff"/>
                </a:solidFill>
                <a:latin typeface="Trebuchet MS"/>
                <a:ea typeface="Trebuchet MS"/>
              </a:rPr>
              <a:t>terveurheilija.fi </a:t>
            </a:r>
            <a:r>
              <a:rPr b="1" lang="fi-FI" sz="1200" spc="-1" strike="noStrike">
                <a:solidFill>
                  <a:srgbClr val="ffffff"/>
                </a:solidFill>
                <a:latin typeface="Trebuchet MS"/>
                <a:ea typeface="Trebuchet MS"/>
              </a:rPr>
              <a:t>	</a:t>
            </a:r>
            <a:r>
              <a:rPr b="1" lang="fi-FI" sz="1200" spc="-1" strike="noStrike">
                <a:solidFill>
                  <a:srgbClr val="ffffff"/>
                </a:solidFill>
                <a:latin typeface="Trebuchet MS"/>
                <a:ea typeface="Trebuchet MS"/>
              </a:rPr>
              <a:t>                  </a:t>
            </a:r>
            <a:r>
              <a:rPr b="1" lang="fi-FI" sz="1200" spc="-1" strike="noStrike">
                <a:solidFill>
                  <a:srgbClr val="ffffff"/>
                </a:solidFill>
                <a:latin typeface="Trebuchet MS"/>
                <a:ea typeface="Trebuchet MS"/>
              </a:rPr>
              <a:t>	</a:t>
            </a:r>
            <a:r>
              <a:rPr b="1" lang="fi-FI" sz="1200" spc="-1" strike="noStrike">
                <a:solidFill>
                  <a:srgbClr val="ffffff"/>
                </a:solidFill>
                <a:latin typeface="Trebuchet MS"/>
                <a:ea typeface="Trebuchet MS"/>
              </a:rPr>
              <a:t>	</a:t>
            </a:r>
            <a:r>
              <a:rPr b="1" lang="fi-FI" sz="1200" spc="-1" strike="noStrike">
                <a:solidFill>
                  <a:srgbClr val="ffffff"/>
                </a:solidFill>
                <a:latin typeface="Trebuchet MS"/>
                <a:ea typeface="Trebuchet MS"/>
              </a:rPr>
              <a:t>                                     Terve Urheilija Kymppiympyrän analyysi           </a:t>
            </a:r>
            <a:endParaRPr b="0" lang="fi-FI" sz="1200" spc="-1" strike="noStrike">
              <a:latin typeface="Arial"/>
            </a:endParaRPr>
          </a:p>
        </p:txBody>
      </p:sp>
    </p:spTree>
  </p:cSld>
  <mc:AlternateContent>
    <mc:Choice Requires="p14">
      <p:transition spd="slow" p14:dur="2000"/>
    </mc:Choice>
    <mc:Fallback>
      <p:transition spd="slow"/>
    </mc:Fallback>
  </mc:AlternateContent>
  <p:timing>
    <p:tnLst>
      <p:par>
        <p:cTn id="17" dur="indefinite" restart="never" nodeType="tmRoot">
          <p:childTnLst>
            <p:seq>
              <p:cTn id="18" dur="indefinite"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0</TotalTime>
  <Application>LibreOffice/6.1.6.3$Windows_X86_64 LibreOffice_project/5896ab1714085361c45cf540f76f60673dd96a72</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dc:description/>
  <dc:language>fi-FI</dc:language>
  <cp:lastModifiedBy/>
  <cp:revision>0</cp:revision>
  <dc:subject/>
  <dc:title/>
</cp:coreProperties>
</file>