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Open Sans Light 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2" d="100"/>
          <a:sy n="22" d="100"/>
        </p:scale>
        <p:origin x="23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 rotWithShape="1">
          <a:blip r:embed="rId2"/>
          <a:srcRect r="16814"/>
          <a:stretch/>
        </p:blipFill>
        <p:spPr>
          <a:xfrm>
            <a:off x="9775432" y="16773607"/>
            <a:ext cx="5350268" cy="4064816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225032" y="19118306"/>
            <a:ext cx="10865171" cy="557712"/>
            <a:chOff x="0" y="0"/>
            <a:chExt cx="8783320" cy="450850"/>
          </a:xfrm>
        </p:grpSpPr>
        <p:sp>
          <p:nvSpPr>
            <p:cNvPr id="4" name="Freeform 4"/>
            <p:cNvSpPr/>
            <p:nvPr/>
          </p:nvSpPr>
          <p:spPr>
            <a:xfrm>
              <a:off x="-12700" y="-5080"/>
              <a:ext cx="8808720" cy="462280"/>
            </a:xfrm>
            <a:custGeom>
              <a:avLst/>
              <a:gdLst/>
              <a:ahLst/>
              <a:cxnLst/>
              <a:rect l="l" t="t" r="r" b="b"/>
              <a:pathLst>
                <a:path w="8808720" h="462280">
                  <a:moveTo>
                    <a:pt x="8782050" y="294640"/>
                  </a:moveTo>
                  <a:lnTo>
                    <a:pt x="8775700" y="327660"/>
                  </a:lnTo>
                  <a:cubicBezTo>
                    <a:pt x="8766810" y="294640"/>
                    <a:pt x="8769350" y="311150"/>
                    <a:pt x="8766810" y="285750"/>
                  </a:cubicBezTo>
                  <a:cubicBezTo>
                    <a:pt x="8731250" y="280670"/>
                    <a:pt x="8727440" y="232410"/>
                    <a:pt x="8702040" y="212090"/>
                  </a:cubicBezTo>
                  <a:lnTo>
                    <a:pt x="8702040" y="215900"/>
                  </a:lnTo>
                  <a:cubicBezTo>
                    <a:pt x="8691880" y="236220"/>
                    <a:pt x="8680450" y="240030"/>
                    <a:pt x="8670290" y="236220"/>
                  </a:cubicBezTo>
                  <a:cubicBezTo>
                    <a:pt x="8670290" y="222250"/>
                    <a:pt x="8658860" y="219710"/>
                    <a:pt x="8670290" y="201930"/>
                  </a:cubicBezTo>
                  <a:cubicBezTo>
                    <a:pt x="8658860" y="194310"/>
                    <a:pt x="8648700" y="195580"/>
                    <a:pt x="8637270" y="198120"/>
                  </a:cubicBezTo>
                  <a:cubicBezTo>
                    <a:pt x="8634730" y="195580"/>
                    <a:pt x="8632190" y="198120"/>
                    <a:pt x="8629650" y="200660"/>
                  </a:cubicBezTo>
                  <a:cubicBezTo>
                    <a:pt x="8620760" y="204470"/>
                    <a:pt x="8611870" y="210820"/>
                    <a:pt x="8601710" y="214630"/>
                  </a:cubicBezTo>
                  <a:cubicBezTo>
                    <a:pt x="8591550" y="215900"/>
                    <a:pt x="8581390" y="218440"/>
                    <a:pt x="8571230" y="219710"/>
                  </a:cubicBezTo>
                  <a:cubicBezTo>
                    <a:pt x="8566150" y="218440"/>
                    <a:pt x="8562340" y="215900"/>
                    <a:pt x="8557260" y="210820"/>
                  </a:cubicBezTo>
                  <a:lnTo>
                    <a:pt x="8562340" y="191770"/>
                  </a:lnTo>
                  <a:cubicBezTo>
                    <a:pt x="8535670" y="179070"/>
                    <a:pt x="8555990" y="238760"/>
                    <a:pt x="8528050" y="213360"/>
                  </a:cubicBezTo>
                  <a:cubicBezTo>
                    <a:pt x="8517890" y="196850"/>
                    <a:pt x="8531860" y="189230"/>
                    <a:pt x="8526780" y="187960"/>
                  </a:cubicBezTo>
                  <a:cubicBezTo>
                    <a:pt x="8468360" y="194310"/>
                    <a:pt x="8408670" y="175260"/>
                    <a:pt x="8354060" y="219710"/>
                  </a:cubicBezTo>
                  <a:cubicBezTo>
                    <a:pt x="8341360" y="179070"/>
                    <a:pt x="8291830" y="217170"/>
                    <a:pt x="8271510" y="177800"/>
                  </a:cubicBezTo>
                  <a:cubicBezTo>
                    <a:pt x="8260080" y="189230"/>
                    <a:pt x="8248650" y="190500"/>
                    <a:pt x="8241030" y="200660"/>
                  </a:cubicBezTo>
                  <a:cubicBezTo>
                    <a:pt x="8233410" y="199390"/>
                    <a:pt x="8227060" y="198120"/>
                    <a:pt x="8221980" y="199390"/>
                  </a:cubicBezTo>
                  <a:cubicBezTo>
                    <a:pt x="8223250" y="194310"/>
                    <a:pt x="8224520" y="187960"/>
                    <a:pt x="8227060" y="190500"/>
                  </a:cubicBezTo>
                  <a:cubicBezTo>
                    <a:pt x="8185150" y="118110"/>
                    <a:pt x="8173720" y="255270"/>
                    <a:pt x="8134350" y="166370"/>
                  </a:cubicBezTo>
                  <a:cubicBezTo>
                    <a:pt x="8126730" y="223520"/>
                    <a:pt x="8067040" y="153670"/>
                    <a:pt x="8039100" y="205740"/>
                  </a:cubicBezTo>
                  <a:lnTo>
                    <a:pt x="8031480" y="205740"/>
                  </a:lnTo>
                  <a:cubicBezTo>
                    <a:pt x="8028940" y="196850"/>
                    <a:pt x="8028940" y="187960"/>
                    <a:pt x="8030210" y="179070"/>
                  </a:cubicBezTo>
                  <a:cubicBezTo>
                    <a:pt x="7956550" y="175260"/>
                    <a:pt x="7875270" y="151130"/>
                    <a:pt x="7811770" y="147320"/>
                  </a:cubicBezTo>
                  <a:cubicBezTo>
                    <a:pt x="7757160" y="199390"/>
                    <a:pt x="7682230" y="119380"/>
                    <a:pt x="7633970" y="193040"/>
                  </a:cubicBezTo>
                  <a:cubicBezTo>
                    <a:pt x="7626350" y="189230"/>
                    <a:pt x="7611110" y="182880"/>
                    <a:pt x="7597140" y="177800"/>
                  </a:cubicBezTo>
                  <a:cubicBezTo>
                    <a:pt x="7592060" y="175260"/>
                    <a:pt x="7586980" y="173990"/>
                    <a:pt x="7580630" y="171450"/>
                  </a:cubicBezTo>
                  <a:cubicBezTo>
                    <a:pt x="7548880" y="161290"/>
                    <a:pt x="7513320" y="154940"/>
                    <a:pt x="7480300" y="172720"/>
                  </a:cubicBezTo>
                  <a:lnTo>
                    <a:pt x="7485380" y="163830"/>
                  </a:lnTo>
                  <a:cubicBezTo>
                    <a:pt x="7425690" y="166370"/>
                    <a:pt x="7349490" y="168910"/>
                    <a:pt x="7307580" y="214630"/>
                  </a:cubicBezTo>
                  <a:cubicBezTo>
                    <a:pt x="7291070" y="142240"/>
                    <a:pt x="7265670" y="156210"/>
                    <a:pt x="7240270" y="133350"/>
                  </a:cubicBezTo>
                  <a:cubicBezTo>
                    <a:pt x="7199630" y="165100"/>
                    <a:pt x="7118350" y="153670"/>
                    <a:pt x="7056120" y="181610"/>
                  </a:cubicBezTo>
                  <a:cubicBezTo>
                    <a:pt x="7047230" y="148590"/>
                    <a:pt x="7005320" y="194310"/>
                    <a:pt x="7002780" y="146050"/>
                  </a:cubicBezTo>
                  <a:cubicBezTo>
                    <a:pt x="6828790" y="233680"/>
                    <a:pt x="6616700" y="195580"/>
                    <a:pt x="6435090" y="120650"/>
                  </a:cubicBezTo>
                  <a:lnTo>
                    <a:pt x="6437630" y="116840"/>
                  </a:lnTo>
                  <a:cubicBezTo>
                    <a:pt x="6421120" y="134620"/>
                    <a:pt x="6402070" y="166370"/>
                    <a:pt x="6384290" y="195580"/>
                  </a:cubicBezTo>
                  <a:cubicBezTo>
                    <a:pt x="6355080" y="193040"/>
                    <a:pt x="6325870" y="190500"/>
                    <a:pt x="6296660" y="186690"/>
                  </a:cubicBezTo>
                  <a:cubicBezTo>
                    <a:pt x="6286500" y="185420"/>
                    <a:pt x="6275070" y="184150"/>
                    <a:pt x="6264910" y="184150"/>
                  </a:cubicBezTo>
                  <a:cubicBezTo>
                    <a:pt x="6264910" y="181610"/>
                    <a:pt x="6266180" y="179070"/>
                    <a:pt x="6269990" y="173990"/>
                  </a:cubicBezTo>
                  <a:cubicBezTo>
                    <a:pt x="6238240" y="194310"/>
                    <a:pt x="6206490" y="134620"/>
                    <a:pt x="6168390" y="170180"/>
                  </a:cubicBezTo>
                  <a:lnTo>
                    <a:pt x="6167120" y="157480"/>
                  </a:lnTo>
                  <a:lnTo>
                    <a:pt x="6148070" y="171450"/>
                  </a:lnTo>
                  <a:lnTo>
                    <a:pt x="6142990" y="171450"/>
                  </a:lnTo>
                  <a:cubicBezTo>
                    <a:pt x="6144260" y="158750"/>
                    <a:pt x="6145530" y="143510"/>
                    <a:pt x="6153150" y="140970"/>
                  </a:cubicBezTo>
                  <a:cubicBezTo>
                    <a:pt x="6057900" y="133350"/>
                    <a:pt x="5961380" y="137160"/>
                    <a:pt x="5864860" y="143510"/>
                  </a:cubicBezTo>
                  <a:cubicBezTo>
                    <a:pt x="5736590" y="135890"/>
                    <a:pt x="5608320" y="139700"/>
                    <a:pt x="5473700" y="173990"/>
                  </a:cubicBezTo>
                  <a:cubicBezTo>
                    <a:pt x="5407660" y="176530"/>
                    <a:pt x="5341620" y="176530"/>
                    <a:pt x="5276850" y="172720"/>
                  </a:cubicBezTo>
                  <a:lnTo>
                    <a:pt x="5288280" y="157480"/>
                  </a:lnTo>
                  <a:lnTo>
                    <a:pt x="5256530" y="171450"/>
                  </a:lnTo>
                  <a:cubicBezTo>
                    <a:pt x="5248910" y="171450"/>
                    <a:pt x="5241290" y="170180"/>
                    <a:pt x="5233670" y="170180"/>
                  </a:cubicBezTo>
                  <a:cubicBezTo>
                    <a:pt x="5233670" y="168910"/>
                    <a:pt x="5234940" y="168910"/>
                    <a:pt x="5234940" y="167640"/>
                  </a:cubicBezTo>
                  <a:cubicBezTo>
                    <a:pt x="5162550" y="138430"/>
                    <a:pt x="5086350" y="181610"/>
                    <a:pt x="5015230" y="172720"/>
                  </a:cubicBezTo>
                  <a:cubicBezTo>
                    <a:pt x="5015230" y="165100"/>
                    <a:pt x="5026660" y="149860"/>
                    <a:pt x="5017770" y="140970"/>
                  </a:cubicBezTo>
                  <a:cubicBezTo>
                    <a:pt x="4964430" y="182880"/>
                    <a:pt x="4935220" y="82550"/>
                    <a:pt x="4906010" y="171450"/>
                  </a:cubicBezTo>
                  <a:cubicBezTo>
                    <a:pt x="4903470" y="167640"/>
                    <a:pt x="4902200" y="147320"/>
                    <a:pt x="4908550" y="139700"/>
                  </a:cubicBezTo>
                  <a:cubicBezTo>
                    <a:pt x="4761230" y="165100"/>
                    <a:pt x="4611370" y="160020"/>
                    <a:pt x="4464050" y="140970"/>
                  </a:cubicBezTo>
                  <a:cubicBezTo>
                    <a:pt x="4340860" y="217170"/>
                    <a:pt x="4208780" y="144780"/>
                    <a:pt x="4080510" y="199390"/>
                  </a:cubicBezTo>
                  <a:lnTo>
                    <a:pt x="4074160" y="199390"/>
                  </a:lnTo>
                  <a:lnTo>
                    <a:pt x="4075430" y="186690"/>
                  </a:lnTo>
                  <a:cubicBezTo>
                    <a:pt x="4055110" y="193040"/>
                    <a:pt x="4034790" y="198120"/>
                    <a:pt x="4013200" y="200660"/>
                  </a:cubicBezTo>
                  <a:cubicBezTo>
                    <a:pt x="3966210" y="201930"/>
                    <a:pt x="3919220" y="203200"/>
                    <a:pt x="3873500" y="204470"/>
                  </a:cubicBezTo>
                  <a:cubicBezTo>
                    <a:pt x="3843020" y="201930"/>
                    <a:pt x="3813810" y="199390"/>
                    <a:pt x="3783330" y="195580"/>
                  </a:cubicBezTo>
                  <a:lnTo>
                    <a:pt x="3783330" y="193040"/>
                  </a:lnTo>
                  <a:cubicBezTo>
                    <a:pt x="3779520" y="193040"/>
                    <a:pt x="3774440" y="194310"/>
                    <a:pt x="3770630" y="194310"/>
                  </a:cubicBezTo>
                  <a:cubicBezTo>
                    <a:pt x="3702050" y="185420"/>
                    <a:pt x="3632200" y="176530"/>
                    <a:pt x="3563620" y="180340"/>
                  </a:cubicBezTo>
                  <a:cubicBezTo>
                    <a:pt x="3540760" y="177800"/>
                    <a:pt x="3521710" y="177800"/>
                    <a:pt x="3502660" y="179070"/>
                  </a:cubicBezTo>
                  <a:cubicBezTo>
                    <a:pt x="3397250" y="162560"/>
                    <a:pt x="3291840" y="142240"/>
                    <a:pt x="3185160" y="152400"/>
                  </a:cubicBezTo>
                  <a:cubicBezTo>
                    <a:pt x="3125470" y="140970"/>
                    <a:pt x="3064510" y="142240"/>
                    <a:pt x="3002280" y="148590"/>
                  </a:cubicBezTo>
                  <a:lnTo>
                    <a:pt x="3003550" y="146050"/>
                  </a:lnTo>
                  <a:cubicBezTo>
                    <a:pt x="3003550" y="147320"/>
                    <a:pt x="3002280" y="147320"/>
                    <a:pt x="3002280" y="148590"/>
                  </a:cubicBezTo>
                  <a:cubicBezTo>
                    <a:pt x="2921000" y="157480"/>
                    <a:pt x="2838450" y="176530"/>
                    <a:pt x="2755900" y="185420"/>
                  </a:cubicBezTo>
                  <a:cubicBezTo>
                    <a:pt x="2724150" y="173990"/>
                    <a:pt x="2691130" y="168910"/>
                    <a:pt x="2651760" y="190500"/>
                  </a:cubicBezTo>
                  <a:lnTo>
                    <a:pt x="2659380" y="173990"/>
                  </a:lnTo>
                  <a:cubicBezTo>
                    <a:pt x="2642870" y="181610"/>
                    <a:pt x="2626360" y="186690"/>
                    <a:pt x="2609850" y="187960"/>
                  </a:cubicBezTo>
                  <a:cubicBezTo>
                    <a:pt x="2602230" y="186690"/>
                    <a:pt x="2594610" y="186690"/>
                    <a:pt x="2586990" y="185420"/>
                  </a:cubicBezTo>
                  <a:cubicBezTo>
                    <a:pt x="2583180" y="184150"/>
                    <a:pt x="2580640" y="182880"/>
                    <a:pt x="2576830" y="180340"/>
                  </a:cubicBezTo>
                  <a:cubicBezTo>
                    <a:pt x="2580640" y="177800"/>
                    <a:pt x="2579370" y="172720"/>
                    <a:pt x="2585720" y="168910"/>
                  </a:cubicBezTo>
                  <a:cubicBezTo>
                    <a:pt x="2500630" y="97790"/>
                    <a:pt x="2401570" y="171450"/>
                    <a:pt x="2310130" y="166370"/>
                  </a:cubicBezTo>
                  <a:lnTo>
                    <a:pt x="2321560" y="134620"/>
                  </a:lnTo>
                  <a:cubicBezTo>
                    <a:pt x="2275840" y="171450"/>
                    <a:pt x="2195830" y="133350"/>
                    <a:pt x="2137410" y="149860"/>
                  </a:cubicBezTo>
                  <a:lnTo>
                    <a:pt x="2141220" y="134620"/>
                  </a:lnTo>
                  <a:lnTo>
                    <a:pt x="2110740" y="154940"/>
                  </a:lnTo>
                  <a:lnTo>
                    <a:pt x="2110740" y="124460"/>
                  </a:lnTo>
                  <a:cubicBezTo>
                    <a:pt x="2077720" y="123190"/>
                    <a:pt x="2044700" y="127000"/>
                    <a:pt x="2012950" y="130810"/>
                  </a:cubicBezTo>
                  <a:cubicBezTo>
                    <a:pt x="1891030" y="95250"/>
                    <a:pt x="1769110" y="100330"/>
                    <a:pt x="1647190" y="121920"/>
                  </a:cubicBezTo>
                  <a:cubicBezTo>
                    <a:pt x="1579880" y="118110"/>
                    <a:pt x="1515110" y="121920"/>
                    <a:pt x="1450340" y="128270"/>
                  </a:cubicBezTo>
                  <a:cubicBezTo>
                    <a:pt x="1347470" y="138430"/>
                    <a:pt x="1244600" y="156210"/>
                    <a:pt x="1137920" y="165100"/>
                  </a:cubicBezTo>
                  <a:cubicBezTo>
                    <a:pt x="1140460" y="162560"/>
                    <a:pt x="1141730" y="153670"/>
                    <a:pt x="1145540" y="151130"/>
                  </a:cubicBezTo>
                  <a:cubicBezTo>
                    <a:pt x="1137920" y="158750"/>
                    <a:pt x="1130300" y="171450"/>
                    <a:pt x="1121410" y="173990"/>
                  </a:cubicBezTo>
                  <a:lnTo>
                    <a:pt x="1116330" y="173990"/>
                  </a:lnTo>
                  <a:cubicBezTo>
                    <a:pt x="1113790" y="167640"/>
                    <a:pt x="1120140" y="161290"/>
                    <a:pt x="1122680" y="158750"/>
                  </a:cubicBezTo>
                  <a:cubicBezTo>
                    <a:pt x="1084580" y="111760"/>
                    <a:pt x="1008380" y="184150"/>
                    <a:pt x="984250" y="148590"/>
                  </a:cubicBezTo>
                  <a:cubicBezTo>
                    <a:pt x="974090" y="152400"/>
                    <a:pt x="969010" y="168910"/>
                    <a:pt x="972820" y="182880"/>
                  </a:cubicBezTo>
                  <a:cubicBezTo>
                    <a:pt x="878840" y="186690"/>
                    <a:pt x="786130" y="181610"/>
                    <a:pt x="694690" y="143510"/>
                  </a:cubicBezTo>
                  <a:cubicBezTo>
                    <a:pt x="589280" y="196850"/>
                    <a:pt x="476250" y="68580"/>
                    <a:pt x="356870" y="81280"/>
                  </a:cubicBezTo>
                  <a:lnTo>
                    <a:pt x="360680" y="100330"/>
                  </a:lnTo>
                  <a:cubicBezTo>
                    <a:pt x="320040" y="40640"/>
                    <a:pt x="264160" y="180340"/>
                    <a:pt x="240030" y="91440"/>
                  </a:cubicBezTo>
                  <a:lnTo>
                    <a:pt x="245110" y="87630"/>
                  </a:lnTo>
                  <a:cubicBezTo>
                    <a:pt x="223520" y="43180"/>
                    <a:pt x="190500" y="191770"/>
                    <a:pt x="177800" y="138430"/>
                  </a:cubicBezTo>
                  <a:lnTo>
                    <a:pt x="173990" y="160020"/>
                  </a:lnTo>
                  <a:cubicBezTo>
                    <a:pt x="146050" y="165100"/>
                    <a:pt x="171450" y="134620"/>
                    <a:pt x="151130" y="125730"/>
                  </a:cubicBezTo>
                  <a:cubicBezTo>
                    <a:pt x="143510" y="128270"/>
                    <a:pt x="147320" y="165100"/>
                    <a:pt x="130810" y="152400"/>
                  </a:cubicBezTo>
                  <a:cubicBezTo>
                    <a:pt x="129540" y="63500"/>
                    <a:pt x="63500" y="170180"/>
                    <a:pt x="63500" y="69850"/>
                  </a:cubicBezTo>
                  <a:cubicBezTo>
                    <a:pt x="78740" y="69850"/>
                    <a:pt x="41910" y="30480"/>
                    <a:pt x="76200" y="10160"/>
                  </a:cubicBezTo>
                  <a:cubicBezTo>
                    <a:pt x="66040" y="0"/>
                    <a:pt x="21590" y="3810"/>
                    <a:pt x="24130" y="45720"/>
                  </a:cubicBezTo>
                  <a:cubicBezTo>
                    <a:pt x="19050" y="91440"/>
                    <a:pt x="0" y="129540"/>
                    <a:pt x="26670" y="165100"/>
                  </a:cubicBezTo>
                  <a:lnTo>
                    <a:pt x="33020" y="132080"/>
                  </a:lnTo>
                  <a:cubicBezTo>
                    <a:pt x="41910" y="165100"/>
                    <a:pt x="39370" y="148590"/>
                    <a:pt x="41910" y="173990"/>
                  </a:cubicBezTo>
                  <a:cubicBezTo>
                    <a:pt x="77470" y="179070"/>
                    <a:pt x="81280" y="227330"/>
                    <a:pt x="106680" y="247650"/>
                  </a:cubicBezTo>
                  <a:lnTo>
                    <a:pt x="106680" y="243840"/>
                  </a:lnTo>
                  <a:cubicBezTo>
                    <a:pt x="116840" y="223520"/>
                    <a:pt x="128270" y="219710"/>
                    <a:pt x="138430" y="223520"/>
                  </a:cubicBezTo>
                  <a:cubicBezTo>
                    <a:pt x="138430" y="237490"/>
                    <a:pt x="149860" y="241300"/>
                    <a:pt x="138430" y="257810"/>
                  </a:cubicBezTo>
                  <a:cubicBezTo>
                    <a:pt x="149860" y="265430"/>
                    <a:pt x="160020" y="264160"/>
                    <a:pt x="171450" y="261620"/>
                  </a:cubicBezTo>
                  <a:cubicBezTo>
                    <a:pt x="173990" y="264160"/>
                    <a:pt x="176530" y="261620"/>
                    <a:pt x="179070" y="259080"/>
                  </a:cubicBezTo>
                  <a:cubicBezTo>
                    <a:pt x="187960" y="255270"/>
                    <a:pt x="196850" y="248920"/>
                    <a:pt x="207010" y="245110"/>
                  </a:cubicBezTo>
                  <a:cubicBezTo>
                    <a:pt x="217170" y="243840"/>
                    <a:pt x="227330" y="241300"/>
                    <a:pt x="237490" y="240030"/>
                  </a:cubicBezTo>
                  <a:cubicBezTo>
                    <a:pt x="242570" y="241300"/>
                    <a:pt x="246380" y="243840"/>
                    <a:pt x="251460" y="248920"/>
                  </a:cubicBezTo>
                  <a:lnTo>
                    <a:pt x="246380" y="267970"/>
                  </a:lnTo>
                  <a:cubicBezTo>
                    <a:pt x="273050" y="280670"/>
                    <a:pt x="252730" y="220980"/>
                    <a:pt x="280670" y="246380"/>
                  </a:cubicBezTo>
                  <a:cubicBezTo>
                    <a:pt x="290830" y="262890"/>
                    <a:pt x="276860" y="270510"/>
                    <a:pt x="281940" y="271780"/>
                  </a:cubicBezTo>
                  <a:cubicBezTo>
                    <a:pt x="340360" y="265430"/>
                    <a:pt x="400050" y="284480"/>
                    <a:pt x="454660" y="240030"/>
                  </a:cubicBezTo>
                  <a:cubicBezTo>
                    <a:pt x="467360" y="280670"/>
                    <a:pt x="516890" y="242570"/>
                    <a:pt x="537210" y="281940"/>
                  </a:cubicBezTo>
                  <a:cubicBezTo>
                    <a:pt x="548640" y="270510"/>
                    <a:pt x="560070" y="269240"/>
                    <a:pt x="567690" y="259080"/>
                  </a:cubicBezTo>
                  <a:cubicBezTo>
                    <a:pt x="575310" y="260350"/>
                    <a:pt x="581660" y="261620"/>
                    <a:pt x="586740" y="260350"/>
                  </a:cubicBezTo>
                  <a:cubicBezTo>
                    <a:pt x="585470" y="265430"/>
                    <a:pt x="584200" y="271780"/>
                    <a:pt x="581660" y="269240"/>
                  </a:cubicBezTo>
                  <a:cubicBezTo>
                    <a:pt x="623570" y="341630"/>
                    <a:pt x="635000" y="204470"/>
                    <a:pt x="674370" y="293370"/>
                  </a:cubicBezTo>
                  <a:cubicBezTo>
                    <a:pt x="681990" y="236220"/>
                    <a:pt x="741680" y="306070"/>
                    <a:pt x="769620" y="254000"/>
                  </a:cubicBezTo>
                  <a:lnTo>
                    <a:pt x="777240" y="254000"/>
                  </a:lnTo>
                  <a:cubicBezTo>
                    <a:pt x="779780" y="262890"/>
                    <a:pt x="779780" y="271780"/>
                    <a:pt x="778510" y="280670"/>
                  </a:cubicBezTo>
                  <a:cubicBezTo>
                    <a:pt x="852170" y="284480"/>
                    <a:pt x="933450" y="308610"/>
                    <a:pt x="996950" y="312420"/>
                  </a:cubicBezTo>
                  <a:cubicBezTo>
                    <a:pt x="1051560" y="260350"/>
                    <a:pt x="1126490" y="340360"/>
                    <a:pt x="1174750" y="266700"/>
                  </a:cubicBezTo>
                  <a:cubicBezTo>
                    <a:pt x="1212850" y="283210"/>
                    <a:pt x="1273810" y="316230"/>
                    <a:pt x="1327150" y="288290"/>
                  </a:cubicBezTo>
                  <a:lnTo>
                    <a:pt x="1322070" y="297180"/>
                  </a:lnTo>
                  <a:cubicBezTo>
                    <a:pt x="1363980" y="295910"/>
                    <a:pt x="1412240" y="293370"/>
                    <a:pt x="1452880" y="278130"/>
                  </a:cubicBezTo>
                  <a:cubicBezTo>
                    <a:pt x="1470660" y="270510"/>
                    <a:pt x="1487170" y="261620"/>
                    <a:pt x="1501140" y="246380"/>
                  </a:cubicBezTo>
                  <a:cubicBezTo>
                    <a:pt x="1516380" y="318770"/>
                    <a:pt x="1543050" y="304800"/>
                    <a:pt x="1568450" y="327660"/>
                  </a:cubicBezTo>
                  <a:cubicBezTo>
                    <a:pt x="1609090" y="295910"/>
                    <a:pt x="1690370" y="307340"/>
                    <a:pt x="1752600" y="279400"/>
                  </a:cubicBezTo>
                  <a:cubicBezTo>
                    <a:pt x="1761490" y="312420"/>
                    <a:pt x="1803400" y="266700"/>
                    <a:pt x="1805940" y="314960"/>
                  </a:cubicBezTo>
                  <a:cubicBezTo>
                    <a:pt x="1979930" y="227330"/>
                    <a:pt x="2192020" y="265430"/>
                    <a:pt x="2373630" y="340360"/>
                  </a:cubicBezTo>
                  <a:lnTo>
                    <a:pt x="2371090" y="344170"/>
                  </a:lnTo>
                  <a:cubicBezTo>
                    <a:pt x="2387600" y="326390"/>
                    <a:pt x="2406650" y="294640"/>
                    <a:pt x="2424430" y="265430"/>
                  </a:cubicBezTo>
                  <a:cubicBezTo>
                    <a:pt x="2453640" y="267970"/>
                    <a:pt x="2482850" y="270510"/>
                    <a:pt x="2512060" y="274320"/>
                  </a:cubicBezTo>
                  <a:cubicBezTo>
                    <a:pt x="2522220" y="275590"/>
                    <a:pt x="2533650" y="276860"/>
                    <a:pt x="2543810" y="276860"/>
                  </a:cubicBezTo>
                  <a:cubicBezTo>
                    <a:pt x="2543810" y="279400"/>
                    <a:pt x="2542540" y="281940"/>
                    <a:pt x="2538730" y="287020"/>
                  </a:cubicBezTo>
                  <a:cubicBezTo>
                    <a:pt x="2570480" y="266700"/>
                    <a:pt x="2602230" y="327660"/>
                    <a:pt x="2640330" y="290830"/>
                  </a:cubicBezTo>
                  <a:lnTo>
                    <a:pt x="2641600" y="303530"/>
                  </a:lnTo>
                  <a:lnTo>
                    <a:pt x="2660650" y="289560"/>
                  </a:lnTo>
                  <a:lnTo>
                    <a:pt x="2665730" y="289560"/>
                  </a:lnTo>
                  <a:cubicBezTo>
                    <a:pt x="2664460" y="302260"/>
                    <a:pt x="2663190" y="317500"/>
                    <a:pt x="2655570" y="320040"/>
                  </a:cubicBezTo>
                  <a:cubicBezTo>
                    <a:pt x="2750820" y="327660"/>
                    <a:pt x="2846070" y="323850"/>
                    <a:pt x="2943860" y="317500"/>
                  </a:cubicBezTo>
                  <a:cubicBezTo>
                    <a:pt x="3072130" y="325120"/>
                    <a:pt x="3200400" y="321310"/>
                    <a:pt x="3335020" y="287020"/>
                  </a:cubicBezTo>
                  <a:cubicBezTo>
                    <a:pt x="3401060" y="284480"/>
                    <a:pt x="3467100" y="284480"/>
                    <a:pt x="3531870" y="288290"/>
                  </a:cubicBezTo>
                  <a:lnTo>
                    <a:pt x="3520440" y="303530"/>
                  </a:lnTo>
                  <a:lnTo>
                    <a:pt x="3552190" y="289560"/>
                  </a:lnTo>
                  <a:cubicBezTo>
                    <a:pt x="3559810" y="289560"/>
                    <a:pt x="3567430" y="290830"/>
                    <a:pt x="3575050" y="290830"/>
                  </a:cubicBezTo>
                  <a:cubicBezTo>
                    <a:pt x="3575050" y="292100"/>
                    <a:pt x="3573780" y="292100"/>
                    <a:pt x="3573780" y="293370"/>
                  </a:cubicBezTo>
                  <a:cubicBezTo>
                    <a:pt x="3646170" y="322580"/>
                    <a:pt x="3722370" y="279400"/>
                    <a:pt x="3793490" y="288290"/>
                  </a:cubicBezTo>
                  <a:cubicBezTo>
                    <a:pt x="3793490" y="295910"/>
                    <a:pt x="3782060" y="311150"/>
                    <a:pt x="3790950" y="320040"/>
                  </a:cubicBezTo>
                  <a:cubicBezTo>
                    <a:pt x="3844290" y="278130"/>
                    <a:pt x="3873500" y="378460"/>
                    <a:pt x="3902710" y="289560"/>
                  </a:cubicBezTo>
                  <a:cubicBezTo>
                    <a:pt x="3905250" y="293370"/>
                    <a:pt x="3906520" y="313690"/>
                    <a:pt x="3900170" y="321310"/>
                  </a:cubicBezTo>
                  <a:cubicBezTo>
                    <a:pt x="4047490" y="295910"/>
                    <a:pt x="4197350" y="300990"/>
                    <a:pt x="4344670" y="320040"/>
                  </a:cubicBezTo>
                  <a:cubicBezTo>
                    <a:pt x="4467860" y="243840"/>
                    <a:pt x="4599940" y="316230"/>
                    <a:pt x="4728210" y="261620"/>
                  </a:cubicBezTo>
                  <a:lnTo>
                    <a:pt x="4734560" y="261620"/>
                  </a:lnTo>
                  <a:lnTo>
                    <a:pt x="4733290" y="274320"/>
                  </a:lnTo>
                  <a:cubicBezTo>
                    <a:pt x="4753610" y="267970"/>
                    <a:pt x="4773930" y="262890"/>
                    <a:pt x="4795520" y="260350"/>
                  </a:cubicBezTo>
                  <a:lnTo>
                    <a:pt x="4936490" y="256540"/>
                  </a:lnTo>
                  <a:cubicBezTo>
                    <a:pt x="4965700" y="259080"/>
                    <a:pt x="4996180" y="261620"/>
                    <a:pt x="5025390" y="265430"/>
                  </a:cubicBezTo>
                  <a:lnTo>
                    <a:pt x="5025390" y="267970"/>
                  </a:lnTo>
                  <a:cubicBezTo>
                    <a:pt x="5030470" y="267970"/>
                    <a:pt x="5034280" y="266700"/>
                    <a:pt x="5039360" y="266700"/>
                  </a:cubicBezTo>
                  <a:cubicBezTo>
                    <a:pt x="5107940" y="275590"/>
                    <a:pt x="5177790" y="284480"/>
                    <a:pt x="5246370" y="280670"/>
                  </a:cubicBezTo>
                  <a:cubicBezTo>
                    <a:pt x="5267960" y="283210"/>
                    <a:pt x="5288280" y="283210"/>
                    <a:pt x="5307330" y="281940"/>
                  </a:cubicBezTo>
                  <a:cubicBezTo>
                    <a:pt x="5412740" y="298450"/>
                    <a:pt x="5518150" y="318770"/>
                    <a:pt x="5624830" y="308610"/>
                  </a:cubicBezTo>
                  <a:cubicBezTo>
                    <a:pt x="5684520" y="320040"/>
                    <a:pt x="5745480" y="318770"/>
                    <a:pt x="5807710" y="312420"/>
                  </a:cubicBezTo>
                  <a:lnTo>
                    <a:pt x="5806440" y="314960"/>
                  </a:lnTo>
                  <a:cubicBezTo>
                    <a:pt x="5806440" y="313690"/>
                    <a:pt x="5807710" y="313690"/>
                    <a:pt x="5807710" y="312420"/>
                  </a:cubicBezTo>
                  <a:cubicBezTo>
                    <a:pt x="5888990" y="303530"/>
                    <a:pt x="5971540" y="284480"/>
                    <a:pt x="6054090" y="275590"/>
                  </a:cubicBezTo>
                  <a:cubicBezTo>
                    <a:pt x="6085840" y="287020"/>
                    <a:pt x="6118860" y="292100"/>
                    <a:pt x="6158230" y="270510"/>
                  </a:cubicBezTo>
                  <a:lnTo>
                    <a:pt x="6150610" y="287020"/>
                  </a:lnTo>
                  <a:cubicBezTo>
                    <a:pt x="6165850" y="279400"/>
                    <a:pt x="6183630" y="274320"/>
                    <a:pt x="6198870" y="273050"/>
                  </a:cubicBezTo>
                  <a:cubicBezTo>
                    <a:pt x="6206490" y="274320"/>
                    <a:pt x="6214110" y="274320"/>
                    <a:pt x="6221730" y="275590"/>
                  </a:cubicBezTo>
                  <a:cubicBezTo>
                    <a:pt x="6225540" y="276860"/>
                    <a:pt x="6228080" y="278130"/>
                    <a:pt x="6231890" y="280670"/>
                  </a:cubicBezTo>
                  <a:cubicBezTo>
                    <a:pt x="6228080" y="283210"/>
                    <a:pt x="6229350" y="288290"/>
                    <a:pt x="6223000" y="292100"/>
                  </a:cubicBezTo>
                  <a:cubicBezTo>
                    <a:pt x="6308090" y="363220"/>
                    <a:pt x="6407150" y="289560"/>
                    <a:pt x="6498590" y="294640"/>
                  </a:cubicBezTo>
                  <a:lnTo>
                    <a:pt x="6487160" y="326390"/>
                  </a:lnTo>
                  <a:cubicBezTo>
                    <a:pt x="6532880" y="289560"/>
                    <a:pt x="6612890" y="327660"/>
                    <a:pt x="6671310" y="311150"/>
                  </a:cubicBezTo>
                  <a:lnTo>
                    <a:pt x="6667500" y="326390"/>
                  </a:lnTo>
                  <a:lnTo>
                    <a:pt x="6697980" y="306070"/>
                  </a:lnTo>
                  <a:lnTo>
                    <a:pt x="6697980" y="336550"/>
                  </a:lnTo>
                  <a:cubicBezTo>
                    <a:pt x="6731000" y="337820"/>
                    <a:pt x="6764020" y="334010"/>
                    <a:pt x="6795770" y="330200"/>
                  </a:cubicBezTo>
                  <a:cubicBezTo>
                    <a:pt x="6917690" y="365760"/>
                    <a:pt x="7039610" y="360680"/>
                    <a:pt x="7161530" y="339090"/>
                  </a:cubicBezTo>
                  <a:cubicBezTo>
                    <a:pt x="7308850" y="346710"/>
                    <a:pt x="7448550" y="321310"/>
                    <a:pt x="7593330" y="303530"/>
                  </a:cubicBezTo>
                  <a:cubicBezTo>
                    <a:pt x="7616190" y="300990"/>
                    <a:pt x="7649210" y="297180"/>
                    <a:pt x="7670800" y="295910"/>
                  </a:cubicBezTo>
                  <a:cubicBezTo>
                    <a:pt x="7668260" y="298450"/>
                    <a:pt x="7666990" y="307340"/>
                    <a:pt x="7663180" y="309880"/>
                  </a:cubicBezTo>
                  <a:cubicBezTo>
                    <a:pt x="7670800" y="302260"/>
                    <a:pt x="7678420" y="289560"/>
                    <a:pt x="7687310" y="287020"/>
                  </a:cubicBezTo>
                  <a:lnTo>
                    <a:pt x="7693660" y="287020"/>
                  </a:lnTo>
                  <a:cubicBezTo>
                    <a:pt x="7696200" y="293370"/>
                    <a:pt x="7689850" y="299720"/>
                    <a:pt x="7687310" y="302260"/>
                  </a:cubicBezTo>
                  <a:cubicBezTo>
                    <a:pt x="7725410" y="349250"/>
                    <a:pt x="7801610" y="276860"/>
                    <a:pt x="7825740" y="312420"/>
                  </a:cubicBezTo>
                  <a:cubicBezTo>
                    <a:pt x="7835900" y="308610"/>
                    <a:pt x="7840980" y="292100"/>
                    <a:pt x="7837170" y="278130"/>
                  </a:cubicBezTo>
                  <a:cubicBezTo>
                    <a:pt x="7931150" y="274320"/>
                    <a:pt x="8023860" y="279400"/>
                    <a:pt x="8115300" y="317500"/>
                  </a:cubicBezTo>
                  <a:cubicBezTo>
                    <a:pt x="8223250" y="264160"/>
                    <a:pt x="8336280" y="392430"/>
                    <a:pt x="8454390" y="379730"/>
                  </a:cubicBezTo>
                  <a:lnTo>
                    <a:pt x="8450580" y="360680"/>
                  </a:lnTo>
                  <a:cubicBezTo>
                    <a:pt x="8491220" y="420370"/>
                    <a:pt x="8547100" y="280670"/>
                    <a:pt x="8571230" y="369570"/>
                  </a:cubicBezTo>
                  <a:lnTo>
                    <a:pt x="8566150" y="373380"/>
                  </a:lnTo>
                  <a:cubicBezTo>
                    <a:pt x="8587740" y="417830"/>
                    <a:pt x="8620760" y="270510"/>
                    <a:pt x="8633460" y="323850"/>
                  </a:cubicBezTo>
                  <a:lnTo>
                    <a:pt x="8637270" y="302260"/>
                  </a:lnTo>
                  <a:cubicBezTo>
                    <a:pt x="8665210" y="297180"/>
                    <a:pt x="8639810" y="327660"/>
                    <a:pt x="8660130" y="336550"/>
                  </a:cubicBezTo>
                  <a:cubicBezTo>
                    <a:pt x="8667750" y="334010"/>
                    <a:pt x="8663940" y="297180"/>
                    <a:pt x="8680450" y="309880"/>
                  </a:cubicBezTo>
                  <a:cubicBezTo>
                    <a:pt x="8681720" y="398780"/>
                    <a:pt x="8747760" y="292100"/>
                    <a:pt x="8746490" y="392430"/>
                  </a:cubicBezTo>
                  <a:cubicBezTo>
                    <a:pt x="8731250" y="392430"/>
                    <a:pt x="8768080" y="431800"/>
                    <a:pt x="8735060" y="452120"/>
                  </a:cubicBezTo>
                  <a:cubicBezTo>
                    <a:pt x="8743950" y="462280"/>
                    <a:pt x="8789670" y="458470"/>
                    <a:pt x="8787130" y="416560"/>
                  </a:cubicBezTo>
                  <a:cubicBezTo>
                    <a:pt x="8789670" y="369570"/>
                    <a:pt x="8808720" y="330200"/>
                    <a:pt x="8782050" y="294640"/>
                  </a:cubicBezTo>
                  <a:close/>
                  <a:moveTo>
                    <a:pt x="200660" y="226060"/>
                  </a:moveTo>
                  <a:cubicBezTo>
                    <a:pt x="201930" y="224790"/>
                    <a:pt x="201930" y="224790"/>
                    <a:pt x="201930" y="226060"/>
                  </a:cubicBezTo>
                  <a:lnTo>
                    <a:pt x="200660" y="226060"/>
                  </a:lnTo>
                  <a:close/>
                  <a:moveTo>
                    <a:pt x="8314690" y="250190"/>
                  </a:moveTo>
                  <a:cubicBezTo>
                    <a:pt x="8317230" y="248920"/>
                    <a:pt x="8318500" y="248920"/>
                    <a:pt x="8321040" y="247650"/>
                  </a:cubicBezTo>
                  <a:cubicBezTo>
                    <a:pt x="8319770" y="252730"/>
                    <a:pt x="8319770" y="259080"/>
                    <a:pt x="8323580" y="269240"/>
                  </a:cubicBezTo>
                  <a:cubicBezTo>
                    <a:pt x="8321040" y="262890"/>
                    <a:pt x="8318500" y="256540"/>
                    <a:pt x="8314690" y="250190"/>
                  </a:cubicBezTo>
                  <a:close/>
                  <a:moveTo>
                    <a:pt x="8407400" y="224790"/>
                  </a:moveTo>
                  <a:cubicBezTo>
                    <a:pt x="8445500" y="219710"/>
                    <a:pt x="8484870" y="220980"/>
                    <a:pt x="8522970" y="223520"/>
                  </a:cubicBezTo>
                  <a:cubicBezTo>
                    <a:pt x="8484870" y="226060"/>
                    <a:pt x="8446770" y="226060"/>
                    <a:pt x="8407400" y="224790"/>
                  </a:cubicBezTo>
                  <a:close/>
                  <a:moveTo>
                    <a:pt x="8606790" y="234950"/>
                  </a:moveTo>
                  <a:lnTo>
                    <a:pt x="8608061" y="234950"/>
                  </a:lnTo>
                  <a:cubicBezTo>
                    <a:pt x="8608061" y="236220"/>
                    <a:pt x="8606790" y="236220"/>
                    <a:pt x="8606790" y="234950"/>
                  </a:cubicBezTo>
                  <a:close/>
                </a:path>
              </a:pathLst>
            </a:custGeom>
            <a:solidFill>
              <a:srgbClr val="FF4716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240742" y="20371514"/>
            <a:ext cx="10865171" cy="557712"/>
            <a:chOff x="0" y="0"/>
            <a:chExt cx="8783320" cy="450850"/>
          </a:xfrm>
        </p:grpSpPr>
        <p:sp>
          <p:nvSpPr>
            <p:cNvPr id="6" name="Freeform 6"/>
            <p:cNvSpPr/>
            <p:nvPr/>
          </p:nvSpPr>
          <p:spPr>
            <a:xfrm>
              <a:off x="-12700" y="-5080"/>
              <a:ext cx="8808720" cy="462280"/>
            </a:xfrm>
            <a:custGeom>
              <a:avLst/>
              <a:gdLst/>
              <a:ahLst/>
              <a:cxnLst/>
              <a:rect l="l" t="t" r="r" b="b"/>
              <a:pathLst>
                <a:path w="8808720" h="462280">
                  <a:moveTo>
                    <a:pt x="8782050" y="294640"/>
                  </a:moveTo>
                  <a:lnTo>
                    <a:pt x="8775700" y="327660"/>
                  </a:lnTo>
                  <a:cubicBezTo>
                    <a:pt x="8766810" y="294640"/>
                    <a:pt x="8769350" y="311150"/>
                    <a:pt x="8766810" y="285750"/>
                  </a:cubicBezTo>
                  <a:cubicBezTo>
                    <a:pt x="8731250" y="280670"/>
                    <a:pt x="8727440" y="232410"/>
                    <a:pt x="8702040" y="212090"/>
                  </a:cubicBezTo>
                  <a:lnTo>
                    <a:pt x="8702040" y="215900"/>
                  </a:lnTo>
                  <a:cubicBezTo>
                    <a:pt x="8691880" y="236220"/>
                    <a:pt x="8680450" y="240030"/>
                    <a:pt x="8670290" y="236220"/>
                  </a:cubicBezTo>
                  <a:cubicBezTo>
                    <a:pt x="8670290" y="222250"/>
                    <a:pt x="8658860" y="219710"/>
                    <a:pt x="8670290" y="201930"/>
                  </a:cubicBezTo>
                  <a:cubicBezTo>
                    <a:pt x="8658860" y="194310"/>
                    <a:pt x="8648700" y="195580"/>
                    <a:pt x="8637270" y="198120"/>
                  </a:cubicBezTo>
                  <a:cubicBezTo>
                    <a:pt x="8634730" y="195580"/>
                    <a:pt x="8632190" y="198120"/>
                    <a:pt x="8629650" y="200660"/>
                  </a:cubicBezTo>
                  <a:cubicBezTo>
                    <a:pt x="8620760" y="204470"/>
                    <a:pt x="8611870" y="210820"/>
                    <a:pt x="8601710" y="214630"/>
                  </a:cubicBezTo>
                  <a:cubicBezTo>
                    <a:pt x="8591550" y="215900"/>
                    <a:pt x="8581390" y="218440"/>
                    <a:pt x="8571230" y="219710"/>
                  </a:cubicBezTo>
                  <a:cubicBezTo>
                    <a:pt x="8566150" y="218440"/>
                    <a:pt x="8562340" y="215900"/>
                    <a:pt x="8557260" y="210820"/>
                  </a:cubicBezTo>
                  <a:lnTo>
                    <a:pt x="8562340" y="191770"/>
                  </a:lnTo>
                  <a:cubicBezTo>
                    <a:pt x="8535670" y="179070"/>
                    <a:pt x="8555990" y="238760"/>
                    <a:pt x="8528050" y="213360"/>
                  </a:cubicBezTo>
                  <a:cubicBezTo>
                    <a:pt x="8517890" y="196850"/>
                    <a:pt x="8531860" y="189230"/>
                    <a:pt x="8526780" y="187960"/>
                  </a:cubicBezTo>
                  <a:cubicBezTo>
                    <a:pt x="8468360" y="194310"/>
                    <a:pt x="8408670" y="175260"/>
                    <a:pt x="8354060" y="219710"/>
                  </a:cubicBezTo>
                  <a:cubicBezTo>
                    <a:pt x="8341360" y="179070"/>
                    <a:pt x="8291830" y="217170"/>
                    <a:pt x="8271510" y="177800"/>
                  </a:cubicBezTo>
                  <a:cubicBezTo>
                    <a:pt x="8260080" y="189230"/>
                    <a:pt x="8248650" y="190500"/>
                    <a:pt x="8241030" y="200660"/>
                  </a:cubicBezTo>
                  <a:cubicBezTo>
                    <a:pt x="8233410" y="199390"/>
                    <a:pt x="8227060" y="198120"/>
                    <a:pt x="8221980" y="199390"/>
                  </a:cubicBezTo>
                  <a:cubicBezTo>
                    <a:pt x="8223250" y="194310"/>
                    <a:pt x="8224520" y="187960"/>
                    <a:pt x="8227060" y="190500"/>
                  </a:cubicBezTo>
                  <a:cubicBezTo>
                    <a:pt x="8185150" y="118110"/>
                    <a:pt x="8173720" y="255270"/>
                    <a:pt x="8134350" y="166370"/>
                  </a:cubicBezTo>
                  <a:cubicBezTo>
                    <a:pt x="8126730" y="223520"/>
                    <a:pt x="8067040" y="153670"/>
                    <a:pt x="8039100" y="205740"/>
                  </a:cubicBezTo>
                  <a:lnTo>
                    <a:pt x="8031480" y="205740"/>
                  </a:lnTo>
                  <a:cubicBezTo>
                    <a:pt x="8028940" y="196850"/>
                    <a:pt x="8028940" y="187960"/>
                    <a:pt x="8030210" y="179070"/>
                  </a:cubicBezTo>
                  <a:cubicBezTo>
                    <a:pt x="7956550" y="175260"/>
                    <a:pt x="7875270" y="151130"/>
                    <a:pt x="7811770" y="147320"/>
                  </a:cubicBezTo>
                  <a:cubicBezTo>
                    <a:pt x="7757160" y="199390"/>
                    <a:pt x="7682230" y="119380"/>
                    <a:pt x="7633970" y="193040"/>
                  </a:cubicBezTo>
                  <a:cubicBezTo>
                    <a:pt x="7626350" y="189230"/>
                    <a:pt x="7611110" y="182880"/>
                    <a:pt x="7597140" y="177800"/>
                  </a:cubicBezTo>
                  <a:cubicBezTo>
                    <a:pt x="7592060" y="175260"/>
                    <a:pt x="7586980" y="173990"/>
                    <a:pt x="7580630" y="171450"/>
                  </a:cubicBezTo>
                  <a:cubicBezTo>
                    <a:pt x="7548880" y="161290"/>
                    <a:pt x="7513320" y="154940"/>
                    <a:pt x="7480300" y="172720"/>
                  </a:cubicBezTo>
                  <a:lnTo>
                    <a:pt x="7485380" y="163830"/>
                  </a:lnTo>
                  <a:cubicBezTo>
                    <a:pt x="7425690" y="166370"/>
                    <a:pt x="7349490" y="168910"/>
                    <a:pt x="7307580" y="214630"/>
                  </a:cubicBezTo>
                  <a:cubicBezTo>
                    <a:pt x="7291070" y="142240"/>
                    <a:pt x="7265670" y="156210"/>
                    <a:pt x="7240270" y="133350"/>
                  </a:cubicBezTo>
                  <a:cubicBezTo>
                    <a:pt x="7199630" y="165100"/>
                    <a:pt x="7118350" y="153670"/>
                    <a:pt x="7056120" y="181610"/>
                  </a:cubicBezTo>
                  <a:cubicBezTo>
                    <a:pt x="7047230" y="148590"/>
                    <a:pt x="7005320" y="194310"/>
                    <a:pt x="7002780" y="146050"/>
                  </a:cubicBezTo>
                  <a:cubicBezTo>
                    <a:pt x="6828790" y="233680"/>
                    <a:pt x="6616700" y="195580"/>
                    <a:pt x="6435090" y="120650"/>
                  </a:cubicBezTo>
                  <a:lnTo>
                    <a:pt x="6437630" y="116840"/>
                  </a:lnTo>
                  <a:cubicBezTo>
                    <a:pt x="6421120" y="134620"/>
                    <a:pt x="6402070" y="166370"/>
                    <a:pt x="6384290" y="195580"/>
                  </a:cubicBezTo>
                  <a:cubicBezTo>
                    <a:pt x="6355080" y="193040"/>
                    <a:pt x="6325870" y="190500"/>
                    <a:pt x="6296660" y="186690"/>
                  </a:cubicBezTo>
                  <a:cubicBezTo>
                    <a:pt x="6286500" y="185420"/>
                    <a:pt x="6275070" y="184150"/>
                    <a:pt x="6264910" y="184150"/>
                  </a:cubicBezTo>
                  <a:cubicBezTo>
                    <a:pt x="6264910" y="181610"/>
                    <a:pt x="6266180" y="179070"/>
                    <a:pt x="6269990" y="173990"/>
                  </a:cubicBezTo>
                  <a:cubicBezTo>
                    <a:pt x="6238240" y="194310"/>
                    <a:pt x="6206490" y="134620"/>
                    <a:pt x="6168390" y="170180"/>
                  </a:cubicBezTo>
                  <a:lnTo>
                    <a:pt x="6167120" y="157480"/>
                  </a:lnTo>
                  <a:lnTo>
                    <a:pt x="6148070" y="171450"/>
                  </a:lnTo>
                  <a:lnTo>
                    <a:pt x="6142990" y="171450"/>
                  </a:lnTo>
                  <a:cubicBezTo>
                    <a:pt x="6144260" y="158750"/>
                    <a:pt x="6145530" y="143510"/>
                    <a:pt x="6153150" y="140970"/>
                  </a:cubicBezTo>
                  <a:cubicBezTo>
                    <a:pt x="6057900" y="133350"/>
                    <a:pt x="5961380" y="137160"/>
                    <a:pt x="5864860" y="143510"/>
                  </a:cubicBezTo>
                  <a:cubicBezTo>
                    <a:pt x="5736590" y="135890"/>
                    <a:pt x="5608320" y="139700"/>
                    <a:pt x="5473700" y="173990"/>
                  </a:cubicBezTo>
                  <a:cubicBezTo>
                    <a:pt x="5407660" y="176530"/>
                    <a:pt x="5341620" y="176530"/>
                    <a:pt x="5276850" y="172720"/>
                  </a:cubicBezTo>
                  <a:lnTo>
                    <a:pt x="5288280" y="157480"/>
                  </a:lnTo>
                  <a:lnTo>
                    <a:pt x="5256530" y="171450"/>
                  </a:lnTo>
                  <a:cubicBezTo>
                    <a:pt x="5248910" y="171450"/>
                    <a:pt x="5241290" y="170180"/>
                    <a:pt x="5233670" y="170180"/>
                  </a:cubicBezTo>
                  <a:cubicBezTo>
                    <a:pt x="5233670" y="168910"/>
                    <a:pt x="5234940" y="168910"/>
                    <a:pt x="5234940" y="167640"/>
                  </a:cubicBezTo>
                  <a:cubicBezTo>
                    <a:pt x="5162550" y="138430"/>
                    <a:pt x="5086350" y="181610"/>
                    <a:pt x="5015230" y="172720"/>
                  </a:cubicBezTo>
                  <a:cubicBezTo>
                    <a:pt x="5015230" y="165100"/>
                    <a:pt x="5026660" y="149860"/>
                    <a:pt x="5017770" y="140970"/>
                  </a:cubicBezTo>
                  <a:cubicBezTo>
                    <a:pt x="4964430" y="182880"/>
                    <a:pt x="4935220" y="82550"/>
                    <a:pt x="4906010" y="171450"/>
                  </a:cubicBezTo>
                  <a:cubicBezTo>
                    <a:pt x="4903470" y="167640"/>
                    <a:pt x="4902200" y="147320"/>
                    <a:pt x="4908550" y="139700"/>
                  </a:cubicBezTo>
                  <a:cubicBezTo>
                    <a:pt x="4761230" y="165100"/>
                    <a:pt x="4611370" y="160020"/>
                    <a:pt x="4464050" y="140970"/>
                  </a:cubicBezTo>
                  <a:cubicBezTo>
                    <a:pt x="4340860" y="217170"/>
                    <a:pt x="4208780" y="144780"/>
                    <a:pt x="4080510" y="199390"/>
                  </a:cubicBezTo>
                  <a:lnTo>
                    <a:pt x="4074160" y="199390"/>
                  </a:lnTo>
                  <a:lnTo>
                    <a:pt x="4075430" y="186690"/>
                  </a:lnTo>
                  <a:cubicBezTo>
                    <a:pt x="4055110" y="193040"/>
                    <a:pt x="4034790" y="198120"/>
                    <a:pt x="4013200" y="200660"/>
                  </a:cubicBezTo>
                  <a:cubicBezTo>
                    <a:pt x="3966210" y="201930"/>
                    <a:pt x="3919220" y="203200"/>
                    <a:pt x="3873500" y="204470"/>
                  </a:cubicBezTo>
                  <a:cubicBezTo>
                    <a:pt x="3843020" y="201930"/>
                    <a:pt x="3813810" y="199390"/>
                    <a:pt x="3783330" y="195580"/>
                  </a:cubicBezTo>
                  <a:lnTo>
                    <a:pt x="3783330" y="193040"/>
                  </a:lnTo>
                  <a:cubicBezTo>
                    <a:pt x="3779520" y="193040"/>
                    <a:pt x="3774440" y="194310"/>
                    <a:pt x="3770630" y="194310"/>
                  </a:cubicBezTo>
                  <a:cubicBezTo>
                    <a:pt x="3702050" y="185420"/>
                    <a:pt x="3632200" y="176530"/>
                    <a:pt x="3563620" y="180340"/>
                  </a:cubicBezTo>
                  <a:cubicBezTo>
                    <a:pt x="3540760" y="177800"/>
                    <a:pt x="3521710" y="177800"/>
                    <a:pt x="3502660" y="179070"/>
                  </a:cubicBezTo>
                  <a:cubicBezTo>
                    <a:pt x="3397250" y="162560"/>
                    <a:pt x="3291840" y="142240"/>
                    <a:pt x="3185160" y="152400"/>
                  </a:cubicBezTo>
                  <a:cubicBezTo>
                    <a:pt x="3125470" y="140970"/>
                    <a:pt x="3064510" y="142240"/>
                    <a:pt x="3002280" y="148590"/>
                  </a:cubicBezTo>
                  <a:lnTo>
                    <a:pt x="3003550" y="146050"/>
                  </a:lnTo>
                  <a:cubicBezTo>
                    <a:pt x="3003550" y="147320"/>
                    <a:pt x="3002280" y="147320"/>
                    <a:pt x="3002280" y="148590"/>
                  </a:cubicBezTo>
                  <a:cubicBezTo>
                    <a:pt x="2921000" y="157480"/>
                    <a:pt x="2838450" y="176530"/>
                    <a:pt x="2755900" y="185420"/>
                  </a:cubicBezTo>
                  <a:cubicBezTo>
                    <a:pt x="2724150" y="173990"/>
                    <a:pt x="2691130" y="168910"/>
                    <a:pt x="2651760" y="190500"/>
                  </a:cubicBezTo>
                  <a:lnTo>
                    <a:pt x="2659380" y="173990"/>
                  </a:lnTo>
                  <a:cubicBezTo>
                    <a:pt x="2642870" y="181610"/>
                    <a:pt x="2626360" y="186690"/>
                    <a:pt x="2609850" y="187960"/>
                  </a:cubicBezTo>
                  <a:cubicBezTo>
                    <a:pt x="2602230" y="186690"/>
                    <a:pt x="2594610" y="186690"/>
                    <a:pt x="2586990" y="185420"/>
                  </a:cubicBezTo>
                  <a:cubicBezTo>
                    <a:pt x="2583180" y="184150"/>
                    <a:pt x="2580640" y="182880"/>
                    <a:pt x="2576830" y="180340"/>
                  </a:cubicBezTo>
                  <a:cubicBezTo>
                    <a:pt x="2580640" y="177800"/>
                    <a:pt x="2579370" y="172720"/>
                    <a:pt x="2585720" y="168910"/>
                  </a:cubicBezTo>
                  <a:cubicBezTo>
                    <a:pt x="2500630" y="97790"/>
                    <a:pt x="2401570" y="171450"/>
                    <a:pt x="2310130" y="166370"/>
                  </a:cubicBezTo>
                  <a:lnTo>
                    <a:pt x="2321560" y="134620"/>
                  </a:lnTo>
                  <a:cubicBezTo>
                    <a:pt x="2275840" y="171450"/>
                    <a:pt x="2195830" y="133350"/>
                    <a:pt x="2137410" y="149860"/>
                  </a:cubicBezTo>
                  <a:lnTo>
                    <a:pt x="2141220" y="134620"/>
                  </a:lnTo>
                  <a:lnTo>
                    <a:pt x="2110740" y="154940"/>
                  </a:lnTo>
                  <a:lnTo>
                    <a:pt x="2110740" y="124460"/>
                  </a:lnTo>
                  <a:cubicBezTo>
                    <a:pt x="2077720" y="123190"/>
                    <a:pt x="2044700" y="127000"/>
                    <a:pt x="2012950" y="130810"/>
                  </a:cubicBezTo>
                  <a:cubicBezTo>
                    <a:pt x="1891030" y="95250"/>
                    <a:pt x="1769110" y="100330"/>
                    <a:pt x="1647190" y="121920"/>
                  </a:cubicBezTo>
                  <a:cubicBezTo>
                    <a:pt x="1579880" y="118110"/>
                    <a:pt x="1515110" y="121920"/>
                    <a:pt x="1450340" y="128270"/>
                  </a:cubicBezTo>
                  <a:cubicBezTo>
                    <a:pt x="1347470" y="138430"/>
                    <a:pt x="1244600" y="156210"/>
                    <a:pt x="1137920" y="165100"/>
                  </a:cubicBezTo>
                  <a:cubicBezTo>
                    <a:pt x="1140460" y="162560"/>
                    <a:pt x="1141730" y="153670"/>
                    <a:pt x="1145540" y="151130"/>
                  </a:cubicBezTo>
                  <a:cubicBezTo>
                    <a:pt x="1137920" y="158750"/>
                    <a:pt x="1130300" y="171450"/>
                    <a:pt x="1121410" y="173990"/>
                  </a:cubicBezTo>
                  <a:lnTo>
                    <a:pt x="1116330" y="173990"/>
                  </a:lnTo>
                  <a:cubicBezTo>
                    <a:pt x="1113790" y="167640"/>
                    <a:pt x="1120140" y="161290"/>
                    <a:pt x="1122680" y="158750"/>
                  </a:cubicBezTo>
                  <a:cubicBezTo>
                    <a:pt x="1084580" y="111760"/>
                    <a:pt x="1008380" y="184150"/>
                    <a:pt x="984250" y="148590"/>
                  </a:cubicBezTo>
                  <a:cubicBezTo>
                    <a:pt x="974090" y="152400"/>
                    <a:pt x="969010" y="168910"/>
                    <a:pt x="972820" y="182880"/>
                  </a:cubicBezTo>
                  <a:cubicBezTo>
                    <a:pt x="878840" y="186690"/>
                    <a:pt x="786130" y="181610"/>
                    <a:pt x="694690" y="143510"/>
                  </a:cubicBezTo>
                  <a:cubicBezTo>
                    <a:pt x="589280" y="196850"/>
                    <a:pt x="476250" y="68580"/>
                    <a:pt x="356870" y="81280"/>
                  </a:cubicBezTo>
                  <a:lnTo>
                    <a:pt x="360680" y="100330"/>
                  </a:lnTo>
                  <a:cubicBezTo>
                    <a:pt x="320040" y="40640"/>
                    <a:pt x="264160" y="180340"/>
                    <a:pt x="240030" y="91440"/>
                  </a:cubicBezTo>
                  <a:lnTo>
                    <a:pt x="245110" y="87630"/>
                  </a:lnTo>
                  <a:cubicBezTo>
                    <a:pt x="223520" y="43180"/>
                    <a:pt x="190500" y="191770"/>
                    <a:pt x="177800" y="138430"/>
                  </a:cubicBezTo>
                  <a:lnTo>
                    <a:pt x="173990" y="160020"/>
                  </a:lnTo>
                  <a:cubicBezTo>
                    <a:pt x="146050" y="165100"/>
                    <a:pt x="171450" y="134620"/>
                    <a:pt x="151130" y="125730"/>
                  </a:cubicBezTo>
                  <a:cubicBezTo>
                    <a:pt x="143510" y="128270"/>
                    <a:pt x="147320" y="165100"/>
                    <a:pt x="130810" y="152400"/>
                  </a:cubicBezTo>
                  <a:cubicBezTo>
                    <a:pt x="129540" y="63500"/>
                    <a:pt x="63500" y="170180"/>
                    <a:pt x="63500" y="69850"/>
                  </a:cubicBezTo>
                  <a:cubicBezTo>
                    <a:pt x="78740" y="69850"/>
                    <a:pt x="41910" y="30480"/>
                    <a:pt x="76200" y="10160"/>
                  </a:cubicBezTo>
                  <a:cubicBezTo>
                    <a:pt x="66040" y="0"/>
                    <a:pt x="21590" y="3810"/>
                    <a:pt x="24130" y="45720"/>
                  </a:cubicBezTo>
                  <a:cubicBezTo>
                    <a:pt x="19050" y="91440"/>
                    <a:pt x="0" y="129540"/>
                    <a:pt x="26670" y="165100"/>
                  </a:cubicBezTo>
                  <a:lnTo>
                    <a:pt x="33020" y="132080"/>
                  </a:lnTo>
                  <a:cubicBezTo>
                    <a:pt x="41910" y="165100"/>
                    <a:pt x="39370" y="148590"/>
                    <a:pt x="41910" y="173990"/>
                  </a:cubicBezTo>
                  <a:cubicBezTo>
                    <a:pt x="77470" y="179070"/>
                    <a:pt x="81280" y="227330"/>
                    <a:pt x="106680" y="247650"/>
                  </a:cubicBezTo>
                  <a:lnTo>
                    <a:pt x="106680" y="243840"/>
                  </a:lnTo>
                  <a:cubicBezTo>
                    <a:pt x="116840" y="223520"/>
                    <a:pt x="128270" y="219710"/>
                    <a:pt x="138430" y="223520"/>
                  </a:cubicBezTo>
                  <a:cubicBezTo>
                    <a:pt x="138430" y="237490"/>
                    <a:pt x="149860" y="241300"/>
                    <a:pt x="138430" y="257810"/>
                  </a:cubicBezTo>
                  <a:cubicBezTo>
                    <a:pt x="149860" y="265430"/>
                    <a:pt x="160020" y="264160"/>
                    <a:pt x="171450" y="261620"/>
                  </a:cubicBezTo>
                  <a:cubicBezTo>
                    <a:pt x="173990" y="264160"/>
                    <a:pt x="176530" y="261620"/>
                    <a:pt x="179070" y="259080"/>
                  </a:cubicBezTo>
                  <a:cubicBezTo>
                    <a:pt x="187960" y="255270"/>
                    <a:pt x="196850" y="248920"/>
                    <a:pt x="207010" y="245110"/>
                  </a:cubicBezTo>
                  <a:cubicBezTo>
                    <a:pt x="217170" y="243840"/>
                    <a:pt x="227330" y="241300"/>
                    <a:pt x="237490" y="240030"/>
                  </a:cubicBezTo>
                  <a:cubicBezTo>
                    <a:pt x="242570" y="241300"/>
                    <a:pt x="246380" y="243840"/>
                    <a:pt x="251460" y="248920"/>
                  </a:cubicBezTo>
                  <a:lnTo>
                    <a:pt x="246380" y="267970"/>
                  </a:lnTo>
                  <a:cubicBezTo>
                    <a:pt x="273050" y="280670"/>
                    <a:pt x="252730" y="220980"/>
                    <a:pt x="280670" y="246380"/>
                  </a:cubicBezTo>
                  <a:cubicBezTo>
                    <a:pt x="290830" y="262890"/>
                    <a:pt x="276860" y="270510"/>
                    <a:pt x="281940" y="271780"/>
                  </a:cubicBezTo>
                  <a:cubicBezTo>
                    <a:pt x="340360" y="265430"/>
                    <a:pt x="400050" y="284480"/>
                    <a:pt x="454660" y="240030"/>
                  </a:cubicBezTo>
                  <a:cubicBezTo>
                    <a:pt x="467360" y="280670"/>
                    <a:pt x="516890" y="242570"/>
                    <a:pt x="537210" y="281940"/>
                  </a:cubicBezTo>
                  <a:cubicBezTo>
                    <a:pt x="548640" y="270510"/>
                    <a:pt x="560070" y="269240"/>
                    <a:pt x="567690" y="259080"/>
                  </a:cubicBezTo>
                  <a:cubicBezTo>
                    <a:pt x="575310" y="260350"/>
                    <a:pt x="581660" y="261620"/>
                    <a:pt x="586740" y="260350"/>
                  </a:cubicBezTo>
                  <a:cubicBezTo>
                    <a:pt x="585470" y="265430"/>
                    <a:pt x="584200" y="271780"/>
                    <a:pt x="581660" y="269240"/>
                  </a:cubicBezTo>
                  <a:cubicBezTo>
                    <a:pt x="623570" y="341630"/>
                    <a:pt x="635000" y="204470"/>
                    <a:pt x="674370" y="293370"/>
                  </a:cubicBezTo>
                  <a:cubicBezTo>
                    <a:pt x="681990" y="236220"/>
                    <a:pt x="741680" y="306070"/>
                    <a:pt x="769620" y="254000"/>
                  </a:cubicBezTo>
                  <a:lnTo>
                    <a:pt x="777240" y="254000"/>
                  </a:lnTo>
                  <a:cubicBezTo>
                    <a:pt x="779780" y="262890"/>
                    <a:pt x="779780" y="271780"/>
                    <a:pt x="778510" y="280670"/>
                  </a:cubicBezTo>
                  <a:cubicBezTo>
                    <a:pt x="852170" y="284480"/>
                    <a:pt x="933450" y="308610"/>
                    <a:pt x="996950" y="312420"/>
                  </a:cubicBezTo>
                  <a:cubicBezTo>
                    <a:pt x="1051560" y="260350"/>
                    <a:pt x="1126490" y="340360"/>
                    <a:pt x="1174750" y="266700"/>
                  </a:cubicBezTo>
                  <a:cubicBezTo>
                    <a:pt x="1212850" y="283210"/>
                    <a:pt x="1273810" y="316230"/>
                    <a:pt x="1327150" y="288290"/>
                  </a:cubicBezTo>
                  <a:lnTo>
                    <a:pt x="1322070" y="297180"/>
                  </a:lnTo>
                  <a:cubicBezTo>
                    <a:pt x="1363980" y="295910"/>
                    <a:pt x="1412240" y="293370"/>
                    <a:pt x="1452880" y="278130"/>
                  </a:cubicBezTo>
                  <a:cubicBezTo>
                    <a:pt x="1470660" y="270510"/>
                    <a:pt x="1487170" y="261620"/>
                    <a:pt x="1501140" y="246380"/>
                  </a:cubicBezTo>
                  <a:cubicBezTo>
                    <a:pt x="1516380" y="318770"/>
                    <a:pt x="1543050" y="304800"/>
                    <a:pt x="1568450" y="327660"/>
                  </a:cubicBezTo>
                  <a:cubicBezTo>
                    <a:pt x="1609090" y="295910"/>
                    <a:pt x="1690370" y="307340"/>
                    <a:pt x="1752600" y="279400"/>
                  </a:cubicBezTo>
                  <a:cubicBezTo>
                    <a:pt x="1761490" y="312420"/>
                    <a:pt x="1803400" y="266700"/>
                    <a:pt x="1805940" y="314960"/>
                  </a:cubicBezTo>
                  <a:cubicBezTo>
                    <a:pt x="1979930" y="227330"/>
                    <a:pt x="2192020" y="265430"/>
                    <a:pt x="2373630" y="340360"/>
                  </a:cubicBezTo>
                  <a:lnTo>
                    <a:pt x="2371090" y="344170"/>
                  </a:lnTo>
                  <a:cubicBezTo>
                    <a:pt x="2387600" y="326390"/>
                    <a:pt x="2406650" y="294640"/>
                    <a:pt x="2424430" y="265430"/>
                  </a:cubicBezTo>
                  <a:cubicBezTo>
                    <a:pt x="2453640" y="267970"/>
                    <a:pt x="2482850" y="270510"/>
                    <a:pt x="2512060" y="274320"/>
                  </a:cubicBezTo>
                  <a:cubicBezTo>
                    <a:pt x="2522220" y="275590"/>
                    <a:pt x="2533650" y="276860"/>
                    <a:pt x="2543810" y="276860"/>
                  </a:cubicBezTo>
                  <a:cubicBezTo>
                    <a:pt x="2543810" y="279400"/>
                    <a:pt x="2542540" y="281940"/>
                    <a:pt x="2538730" y="287020"/>
                  </a:cubicBezTo>
                  <a:cubicBezTo>
                    <a:pt x="2570480" y="266700"/>
                    <a:pt x="2602230" y="327660"/>
                    <a:pt x="2640330" y="290830"/>
                  </a:cubicBezTo>
                  <a:lnTo>
                    <a:pt x="2641600" y="303530"/>
                  </a:lnTo>
                  <a:lnTo>
                    <a:pt x="2660650" y="289560"/>
                  </a:lnTo>
                  <a:lnTo>
                    <a:pt x="2665730" y="289560"/>
                  </a:lnTo>
                  <a:cubicBezTo>
                    <a:pt x="2664460" y="302260"/>
                    <a:pt x="2663190" y="317500"/>
                    <a:pt x="2655570" y="320040"/>
                  </a:cubicBezTo>
                  <a:cubicBezTo>
                    <a:pt x="2750820" y="327660"/>
                    <a:pt x="2846070" y="323850"/>
                    <a:pt x="2943860" y="317500"/>
                  </a:cubicBezTo>
                  <a:cubicBezTo>
                    <a:pt x="3072130" y="325120"/>
                    <a:pt x="3200400" y="321310"/>
                    <a:pt x="3335020" y="287020"/>
                  </a:cubicBezTo>
                  <a:cubicBezTo>
                    <a:pt x="3401060" y="284480"/>
                    <a:pt x="3467100" y="284480"/>
                    <a:pt x="3531870" y="288290"/>
                  </a:cubicBezTo>
                  <a:lnTo>
                    <a:pt x="3520440" y="303530"/>
                  </a:lnTo>
                  <a:lnTo>
                    <a:pt x="3552190" y="289560"/>
                  </a:lnTo>
                  <a:cubicBezTo>
                    <a:pt x="3559810" y="289560"/>
                    <a:pt x="3567430" y="290830"/>
                    <a:pt x="3575050" y="290830"/>
                  </a:cubicBezTo>
                  <a:cubicBezTo>
                    <a:pt x="3575050" y="292100"/>
                    <a:pt x="3573780" y="292100"/>
                    <a:pt x="3573780" y="293370"/>
                  </a:cubicBezTo>
                  <a:cubicBezTo>
                    <a:pt x="3646170" y="322580"/>
                    <a:pt x="3722370" y="279400"/>
                    <a:pt x="3793490" y="288290"/>
                  </a:cubicBezTo>
                  <a:cubicBezTo>
                    <a:pt x="3793490" y="295910"/>
                    <a:pt x="3782060" y="311150"/>
                    <a:pt x="3790950" y="320040"/>
                  </a:cubicBezTo>
                  <a:cubicBezTo>
                    <a:pt x="3844290" y="278130"/>
                    <a:pt x="3873500" y="378460"/>
                    <a:pt x="3902710" y="289560"/>
                  </a:cubicBezTo>
                  <a:cubicBezTo>
                    <a:pt x="3905250" y="293370"/>
                    <a:pt x="3906520" y="313690"/>
                    <a:pt x="3900170" y="321310"/>
                  </a:cubicBezTo>
                  <a:cubicBezTo>
                    <a:pt x="4047490" y="295910"/>
                    <a:pt x="4197350" y="300990"/>
                    <a:pt x="4344670" y="320040"/>
                  </a:cubicBezTo>
                  <a:cubicBezTo>
                    <a:pt x="4467860" y="243840"/>
                    <a:pt x="4599940" y="316230"/>
                    <a:pt x="4728210" y="261620"/>
                  </a:cubicBezTo>
                  <a:lnTo>
                    <a:pt x="4734560" y="261620"/>
                  </a:lnTo>
                  <a:lnTo>
                    <a:pt x="4733290" y="274320"/>
                  </a:lnTo>
                  <a:cubicBezTo>
                    <a:pt x="4753610" y="267970"/>
                    <a:pt x="4773930" y="262890"/>
                    <a:pt x="4795520" y="260350"/>
                  </a:cubicBezTo>
                  <a:lnTo>
                    <a:pt x="4936490" y="256540"/>
                  </a:lnTo>
                  <a:cubicBezTo>
                    <a:pt x="4965700" y="259080"/>
                    <a:pt x="4996180" y="261620"/>
                    <a:pt x="5025390" y="265430"/>
                  </a:cubicBezTo>
                  <a:lnTo>
                    <a:pt x="5025390" y="267970"/>
                  </a:lnTo>
                  <a:cubicBezTo>
                    <a:pt x="5030470" y="267970"/>
                    <a:pt x="5034280" y="266700"/>
                    <a:pt x="5039360" y="266700"/>
                  </a:cubicBezTo>
                  <a:cubicBezTo>
                    <a:pt x="5107940" y="275590"/>
                    <a:pt x="5177790" y="284480"/>
                    <a:pt x="5246370" y="280670"/>
                  </a:cubicBezTo>
                  <a:cubicBezTo>
                    <a:pt x="5267960" y="283210"/>
                    <a:pt x="5288280" y="283210"/>
                    <a:pt x="5307330" y="281940"/>
                  </a:cubicBezTo>
                  <a:cubicBezTo>
                    <a:pt x="5412740" y="298450"/>
                    <a:pt x="5518150" y="318770"/>
                    <a:pt x="5624830" y="308610"/>
                  </a:cubicBezTo>
                  <a:cubicBezTo>
                    <a:pt x="5684520" y="320040"/>
                    <a:pt x="5745480" y="318770"/>
                    <a:pt x="5807710" y="312420"/>
                  </a:cubicBezTo>
                  <a:lnTo>
                    <a:pt x="5806440" y="314960"/>
                  </a:lnTo>
                  <a:cubicBezTo>
                    <a:pt x="5806440" y="313690"/>
                    <a:pt x="5807710" y="313690"/>
                    <a:pt x="5807710" y="312420"/>
                  </a:cubicBezTo>
                  <a:cubicBezTo>
                    <a:pt x="5888990" y="303530"/>
                    <a:pt x="5971540" y="284480"/>
                    <a:pt x="6054090" y="275590"/>
                  </a:cubicBezTo>
                  <a:cubicBezTo>
                    <a:pt x="6085840" y="287020"/>
                    <a:pt x="6118860" y="292100"/>
                    <a:pt x="6158230" y="270510"/>
                  </a:cubicBezTo>
                  <a:lnTo>
                    <a:pt x="6150610" y="287020"/>
                  </a:lnTo>
                  <a:cubicBezTo>
                    <a:pt x="6165850" y="279400"/>
                    <a:pt x="6183630" y="274320"/>
                    <a:pt x="6198870" y="273050"/>
                  </a:cubicBezTo>
                  <a:cubicBezTo>
                    <a:pt x="6206490" y="274320"/>
                    <a:pt x="6214110" y="274320"/>
                    <a:pt x="6221730" y="275590"/>
                  </a:cubicBezTo>
                  <a:cubicBezTo>
                    <a:pt x="6225540" y="276860"/>
                    <a:pt x="6228080" y="278130"/>
                    <a:pt x="6231890" y="280670"/>
                  </a:cubicBezTo>
                  <a:cubicBezTo>
                    <a:pt x="6228080" y="283210"/>
                    <a:pt x="6229350" y="288290"/>
                    <a:pt x="6223000" y="292100"/>
                  </a:cubicBezTo>
                  <a:cubicBezTo>
                    <a:pt x="6308090" y="363220"/>
                    <a:pt x="6407150" y="289560"/>
                    <a:pt x="6498590" y="294640"/>
                  </a:cubicBezTo>
                  <a:lnTo>
                    <a:pt x="6487160" y="326390"/>
                  </a:lnTo>
                  <a:cubicBezTo>
                    <a:pt x="6532880" y="289560"/>
                    <a:pt x="6612890" y="327660"/>
                    <a:pt x="6671310" y="311150"/>
                  </a:cubicBezTo>
                  <a:lnTo>
                    <a:pt x="6667500" y="326390"/>
                  </a:lnTo>
                  <a:lnTo>
                    <a:pt x="6697980" y="306070"/>
                  </a:lnTo>
                  <a:lnTo>
                    <a:pt x="6697980" y="336550"/>
                  </a:lnTo>
                  <a:cubicBezTo>
                    <a:pt x="6731000" y="337820"/>
                    <a:pt x="6764020" y="334010"/>
                    <a:pt x="6795770" y="330200"/>
                  </a:cubicBezTo>
                  <a:cubicBezTo>
                    <a:pt x="6917690" y="365760"/>
                    <a:pt x="7039610" y="360680"/>
                    <a:pt x="7161530" y="339090"/>
                  </a:cubicBezTo>
                  <a:cubicBezTo>
                    <a:pt x="7308850" y="346710"/>
                    <a:pt x="7448550" y="321310"/>
                    <a:pt x="7593330" y="303530"/>
                  </a:cubicBezTo>
                  <a:cubicBezTo>
                    <a:pt x="7616190" y="300990"/>
                    <a:pt x="7649210" y="297180"/>
                    <a:pt x="7670800" y="295910"/>
                  </a:cubicBezTo>
                  <a:cubicBezTo>
                    <a:pt x="7668260" y="298450"/>
                    <a:pt x="7666990" y="307340"/>
                    <a:pt x="7663180" y="309880"/>
                  </a:cubicBezTo>
                  <a:cubicBezTo>
                    <a:pt x="7670800" y="302260"/>
                    <a:pt x="7678420" y="289560"/>
                    <a:pt x="7687310" y="287020"/>
                  </a:cubicBezTo>
                  <a:lnTo>
                    <a:pt x="7693660" y="287020"/>
                  </a:lnTo>
                  <a:cubicBezTo>
                    <a:pt x="7696200" y="293370"/>
                    <a:pt x="7689850" y="299720"/>
                    <a:pt x="7687310" y="302260"/>
                  </a:cubicBezTo>
                  <a:cubicBezTo>
                    <a:pt x="7725410" y="349250"/>
                    <a:pt x="7801610" y="276860"/>
                    <a:pt x="7825740" y="312420"/>
                  </a:cubicBezTo>
                  <a:cubicBezTo>
                    <a:pt x="7835900" y="308610"/>
                    <a:pt x="7840980" y="292100"/>
                    <a:pt x="7837170" y="278130"/>
                  </a:cubicBezTo>
                  <a:cubicBezTo>
                    <a:pt x="7931150" y="274320"/>
                    <a:pt x="8023860" y="279400"/>
                    <a:pt x="8115300" y="317500"/>
                  </a:cubicBezTo>
                  <a:cubicBezTo>
                    <a:pt x="8223250" y="264160"/>
                    <a:pt x="8336280" y="392430"/>
                    <a:pt x="8454390" y="379730"/>
                  </a:cubicBezTo>
                  <a:lnTo>
                    <a:pt x="8450580" y="360680"/>
                  </a:lnTo>
                  <a:cubicBezTo>
                    <a:pt x="8491220" y="420370"/>
                    <a:pt x="8547100" y="280670"/>
                    <a:pt x="8571230" y="369570"/>
                  </a:cubicBezTo>
                  <a:lnTo>
                    <a:pt x="8566150" y="373380"/>
                  </a:lnTo>
                  <a:cubicBezTo>
                    <a:pt x="8587740" y="417830"/>
                    <a:pt x="8620760" y="270510"/>
                    <a:pt x="8633460" y="323850"/>
                  </a:cubicBezTo>
                  <a:lnTo>
                    <a:pt x="8637270" y="302260"/>
                  </a:lnTo>
                  <a:cubicBezTo>
                    <a:pt x="8665210" y="297180"/>
                    <a:pt x="8639810" y="327660"/>
                    <a:pt x="8660130" y="336550"/>
                  </a:cubicBezTo>
                  <a:cubicBezTo>
                    <a:pt x="8667750" y="334010"/>
                    <a:pt x="8663940" y="297180"/>
                    <a:pt x="8680450" y="309880"/>
                  </a:cubicBezTo>
                  <a:cubicBezTo>
                    <a:pt x="8681720" y="398780"/>
                    <a:pt x="8747760" y="292100"/>
                    <a:pt x="8746490" y="392430"/>
                  </a:cubicBezTo>
                  <a:cubicBezTo>
                    <a:pt x="8731250" y="392430"/>
                    <a:pt x="8768080" y="431800"/>
                    <a:pt x="8735060" y="452120"/>
                  </a:cubicBezTo>
                  <a:cubicBezTo>
                    <a:pt x="8743950" y="462280"/>
                    <a:pt x="8789670" y="458470"/>
                    <a:pt x="8787130" y="416560"/>
                  </a:cubicBezTo>
                  <a:cubicBezTo>
                    <a:pt x="8789670" y="369570"/>
                    <a:pt x="8808720" y="330200"/>
                    <a:pt x="8782050" y="294640"/>
                  </a:cubicBezTo>
                  <a:close/>
                  <a:moveTo>
                    <a:pt x="200660" y="226060"/>
                  </a:moveTo>
                  <a:cubicBezTo>
                    <a:pt x="201930" y="224790"/>
                    <a:pt x="201930" y="224790"/>
                    <a:pt x="201930" y="226060"/>
                  </a:cubicBezTo>
                  <a:lnTo>
                    <a:pt x="200660" y="226060"/>
                  </a:lnTo>
                  <a:close/>
                  <a:moveTo>
                    <a:pt x="8314690" y="250190"/>
                  </a:moveTo>
                  <a:cubicBezTo>
                    <a:pt x="8317230" y="248920"/>
                    <a:pt x="8318500" y="248920"/>
                    <a:pt x="8321040" y="247650"/>
                  </a:cubicBezTo>
                  <a:cubicBezTo>
                    <a:pt x="8319770" y="252730"/>
                    <a:pt x="8319770" y="259080"/>
                    <a:pt x="8323580" y="269240"/>
                  </a:cubicBezTo>
                  <a:cubicBezTo>
                    <a:pt x="8321040" y="262890"/>
                    <a:pt x="8318500" y="256540"/>
                    <a:pt x="8314690" y="250190"/>
                  </a:cubicBezTo>
                  <a:close/>
                  <a:moveTo>
                    <a:pt x="8407400" y="224790"/>
                  </a:moveTo>
                  <a:cubicBezTo>
                    <a:pt x="8445500" y="219710"/>
                    <a:pt x="8484870" y="220980"/>
                    <a:pt x="8522970" y="223520"/>
                  </a:cubicBezTo>
                  <a:cubicBezTo>
                    <a:pt x="8484870" y="226060"/>
                    <a:pt x="8446770" y="226060"/>
                    <a:pt x="8407400" y="224790"/>
                  </a:cubicBezTo>
                  <a:close/>
                  <a:moveTo>
                    <a:pt x="8606790" y="234950"/>
                  </a:moveTo>
                  <a:lnTo>
                    <a:pt x="8608061" y="234950"/>
                  </a:lnTo>
                  <a:cubicBezTo>
                    <a:pt x="8608061" y="236220"/>
                    <a:pt x="8606790" y="236220"/>
                    <a:pt x="8606790" y="234950"/>
                  </a:cubicBezTo>
                  <a:close/>
                </a:path>
              </a:pathLst>
            </a:custGeom>
            <a:solidFill>
              <a:srgbClr val="101010"/>
            </a:solidFill>
          </p:spPr>
        </p:sp>
      </p:grpSp>
      <p:grpSp>
        <p:nvGrpSpPr>
          <p:cNvPr id="7" name="Group 7"/>
          <p:cNvGrpSpPr/>
          <p:nvPr/>
        </p:nvGrpSpPr>
        <p:grpSpPr>
          <a:xfrm>
            <a:off x="1163719" y="1097714"/>
            <a:ext cx="12752540" cy="654591"/>
            <a:chOff x="0" y="0"/>
            <a:chExt cx="8783320" cy="450850"/>
          </a:xfrm>
        </p:grpSpPr>
        <p:sp>
          <p:nvSpPr>
            <p:cNvPr id="8" name="Freeform 8"/>
            <p:cNvSpPr/>
            <p:nvPr/>
          </p:nvSpPr>
          <p:spPr>
            <a:xfrm>
              <a:off x="-12700" y="-5080"/>
              <a:ext cx="8808720" cy="462280"/>
            </a:xfrm>
            <a:custGeom>
              <a:avLst/>
              <a:gdLst/>
              <a:ahLst/>
              <a:cxnLst/>
              <a:rect l="l" t="t" r="r" b="b"/>
              <a:pathLst>
                <a:path w="8808720" h="462280">
                  <a:moveTo>
                    <a:pt x="8782050" y="294640"/>
                  </a:moveTo>
                  <a:lnTo>
                    <a:pt x="8775700" y="327660"/>
                  </a:lnTo>
                  <a:cubicBezTo>
                    <a:pt x="8766810" y="294640"/>
                    <a:pt x="8769350" y="311150"/>
                    <a:pt x="8766810" y="285750"/>
                  </a:cubicBezTo>
                  <a:cubicBezTo>
                    <a:pt x="8731250" y="280670"/>
                    <a:pt x="8727440" y="232410"/>
                    <a:pt x="8702040" y="212090"/>
                  </a:cubicBezTo>
                  <a:lnTo>
                    <a:pt x="8702040" y="215900"/>
                  </a:lnTo>
                  <a:cubicBezTo>
                    <a:pt x="8691880" y="236220"/>
                    <a:pt x="8680450" y="240030"/>
                    <a:pt x="8670290" y="236220"/>
                  </a:cubicBezTo>
                  <a:cubicBezTo>
                    <a:pt x="8670290" y="222250"/>
                    <a:pt x="8658860" y="219710"/>
                    <a:pt x="8670290" y="201930"/>
                  </a:cubicBezTo>
                  <a:cubicBezTo>
                    <a:pt x="8658860" y="194310"/>
                    <a:pt x="8648700" y="195580"/>
                    <a:pt x="8637270" y="198120"/>
                  </a:cubicBezTo>
                  <a:cubicBezTo>
                    <a:pt x="8634730" y="195580"/>
                    <a:pt x="8632190" y="198120"/>
                    <a:pt x="8629650" y="200660"/>
                  </a:cubicBezTo>
                  <a:cubicBezTo>
                    <a:pt x="8620760" y="204470"/>
                    <a:pt x="8611870" y="210820"/>
                    <a:pt x="8601710" y="214630"/>
                  </a:cubicBezTo>
                  <a:cubicBezTo>
                    <a:pt x="8591550" y="215900"/>
                    <a:pt x="8581390" y="218440"/>
                    <a:pt x="8571230" y="219710"/>
                  </a:cubicBezTo>
                  <a:cubicBezTo>
                    <a:pt x="8566150" y="218440"/>
                    <a:pt x="8562340" y="215900"/>
                    <a:pt x="8557260" y="210820"/>
                  </a:cubicBezTo>
                  <a:lnTo>
                    <a:pt x="8562340" y="191770"/>
                  </a:lnTo>
                  <a:cubicBezTo>
                    <a:pt x="8535670" y="179070"/>
                    <a:pt x="8555990" y="238760"/>
                    <a:pt x="8528050" y="213360"/>
                  </a:cubicBezTo>
                  <a:cubicBezTo>
                    <a:pt x="8517890" y="196850"/>
                    <a:pt x="8531860" y="189230"/>
                    <a:pt x="8526780" y="187960"/>
                  </a:cubicBezTo>
                  <a:cubicBezTo>
                    <a:pt x="8468360" y="194310"/>
                    <a:pt x="8408670" y="175260"/>
                    <a:pt x="8354060" y="219710"/>
                  </a:cubicBezTo>
                  <a:cubicBezTo>
                    <a:pt x="8341360" y="179070"/>
                    <a:pt x="8291830" y="217170"/>
                    <a:pt x="8271510" y="177800"/>
                  </a:cubicBezTo>
                  <a:cubicBezTo>
                    <a:pt x="8260080" y="189230"/>
                    <a:pt x="8248650" y="190500"/>
                    <a:pt x="8241030" y="200660"/>
                  </a:cubicBezTo>
                  <a:cubicBezTo>
                    <a:pt x="8233410" y="199390"/>
                    <a:pt x="8227060" y="198120"/>
                    <a:pt x="8221980" y="199390"/>
                  </a:cubicBezTo>
                  <a:cubicBezTo>
                    <a:pt x="8223250" y="194310"/>
                    <a:pt x="8224520" y="187960"/>
                    <a:pt x="8227060" y="190500"/>
                  </a:cubicBezTo>
                  <a:cubicBezTo>
                    <a:pt x="8185150" y="118110"/>
                    <a:pt x="8173720" y="255270"/>
                    <a:pt x="8134350" y="166370"/>
                  </a:cubicBezTo>
                  <a:cubicBezTo>
                    <a:pt x="8126730" y="223520"/>
                    <a:pt x="8067040" y="153670"/>
                    <a:pt x="8039100" y="205740"/>
                  </a:cubicBezTo>
                  <a:lnTo>
                    <a:pt x="8031480" y="205740"/>
                  </a:lnTo>
                  <a:cubicBezTo>
                    <a:pt x="8028940" y="196850"/>
                    <a:pt x="8028940" y="187960"/>
                    <a:pt x="8030210" y="179070"/>
                  </a:cubicBezTo>
                  <a:cubicBezTo>
                    <a:pt x="7956550" y="175260"/>
                    <a:pt x="7875270" y="151130"/>
                    <a:pt x="7811770" y="147320"/>
                  </a:cubicBezTo>
                  <a:cubicBezTo>
                    <a:pt x="7757160" y="199390"/>
                    <a:pt x="7682230" y="119380"/>
                    <a:pt x="7633970" y="193040"/>
                  </a:cubicBezTo>
                  <a:cubicBezTo>
                    <a:pt x="7626350" y="189230"/>
                    <a:pt x="7611110" y="182880"/>
                    <a:pt x="7597140" y="177800"/>
                  </a:cubicBezTo>
                  <a:cubicBezTo>
                    <a:pt x="7592060" y="175260"/>
                    <a:pt x="7586980" y="173990"/>
                    <a:pt x="7580630" y="171450"/>
                  </a:cubicBezTo>
                  <a:cubicBezTo>
                    <a:pt x="7548880" y="161290"/>
                    <a:pt x="7513320" y="154940"/>
                    <a:pt x="7480300" y="172720"/>
                  </a:cubicBezTo>
                  <a:lnTo>
                    <a:pt x="7485380" y="163830"/>
                  </a:lnTo>
                  <a:cubicBezTo>
                    <a:pt x="7425690" y="166370"/>
                    <a:pt x="7349490" y="168910"/>
                    <a:pt x="7307580" y="214630"/>
                  </a:cubicBezTo>
                  <a:cubicBezTo>
                    <a:pt x="7291070" y="142240"/>
                    <a:pt x="7265670" y="156210"/>
                    <a:pt x="7240270" y="133350"/>
                  </a:cubicBezTo>
                  <a:cubicBezTo>
                    <a:pt x="7199630" y="165100"/>
                    <a:pt x="7118350" y="153670"/>
                    <a:pt x="7056120" y="181610"/>
                  </a:cubicBezTo>
                  <a:cubicBezTo>
                    <a:pt x="7047230" y="148590"/>
                    <a:pt x="7005320" y="194310"/>
                    <a:pt x="7002780" y="146050"/>
                  </a:cubicBezTo>
                  <a:cubicBezTo>
                    <a:pt x="6828790" y="233680"/>
                    <a:pt x="6616700" y="195580"/>
                    <a:pt x="6435090" y="120650"/>
                  </a:cubicBezTo>
                  <a:lnTo>
                    <a:pt x="6437630" y="116840"/>
                  </a:lnTo>
                  <a:cubicBezTo>
                    <a:pt x="6421120" y="134620"/>
                    <a:pt x="6402070" y="166370"/>
                    <a:pt x="6384290" y="195580"/>
                  </a:cubicBezTo>
                  <a:cubicBezTo>
                    <a:pt x="6355080" y="193040"/>
                    <a:pt x="6325870" y="190500"/>
                    <a:pt x="6296660" y="186690"/>
                  </a:cubicBezTo>
                  <a:cubicBezTo>
                    <a:pt x="6286500" y="185420"/>
                    <a:pt x="6275070" y="184150"/>
                    <a:pt x="6264910" y="184150"/>
                  </a:cubicBezTo>
                  <a:cubicBezTo>
                    <a:pt x="6264910" y="181610"/>
                    <a:pt x="6266180" y="179070"/>
                    <a:pt x="6269990" y="173990"/>
                  </a:cubicBezTo>
                  <a:cubicBezTo>
                    <a:pt x="6238240" y="194310"/>
                    <a:pt x="6206490" y="134620"/>
                    <a:pt x="6168390" y="170180"/>
                  </a:cubicBezTo>
                  <a:lnTo>
                    <a:pt x="6167120" y="157480"/>
                  </a:lnTo>
                  <a:lnTo>
                    <a:pt x="6148070" y="171450"/>
                  </a:lnTo>
                  <a:lnTo>
                    <a:pt x="6142990" y="171450"/>
                  </a:lnTo>
                  <a:cubicBezTo>
                    <a:pt x="6144260" y="158750"/>
                    <a:pt x="6145530" y="143510"/>
                    <a:pt x="6153150" y="140970"/>
                  </a:cubicBezTo>
                  <a:cubicBezTo>
                    <a:pt x="6057900" y="133350"/>
                    <a:pt x="5961380" y="137160"/>
                    <a:pt x="5864860" y="143510"/>
                  </a:cubicBezTo>
                  <a:cubicBezTo>
                    <a:pt x="5736590" y="135890"/>
                    <a:pt x="5608320" y="139700"/>
                    <a:pt x="5473700" y="173990"/>
                  </a:cubicBezTo>
                  <a:cubicBezTo>
                    <a:pt x="5407660" y="176530"/>
                    <a:pt x="5341620" y="176530"/>
                    <a:pt x="5276850" y="172720"/>
                  </a:cubicBezTo>
                  <a:lnTo>
                    <a:pt x="5288280" y="157480"/>
                  </a:lnTo>
                  <a:lnTo>
                    <a:pt x="5256530" y="171450"/>
                  </a:lnTo>
                  <a:cubicBezTo>
                    <a:pt x="5248910" y="171450"/>
                    <a:pt x="5241290" y="170180"/>
                    <a:pt x="5233670" y="170180"/>
                  </a:cubicBezTo>
                  <a:cubicBezTo>
                    <a:pt x="5233670" y="168910"/>
                    <a:pt x="5234940" y="168910"/>
                    <a:pt x="5234940" y="167640"/>
                  </a:cubicBezTo>
                  <a:cubicBezTo>
                    <a:pt x="5162550" y="138430"/>
                    <a:pt x="5086350" y="181610"/>
                    <a:pt x="5015230" y="172720"/>
                  </a:cubicBezTo>
                  <a:cubicBezTo>
                    <a:pt x="5015230" y="165100"/>
                    <a:pt x="5026660" y="149860"/>
                    <a:pt x="5017770" y="140970"/>
                  </a:cubicBezTo>
                  <a:cubicBezTo>
                    <a:pt x="4964430" y="182880"/>
                    <a:pt x="4935220" y="82550"/>
                    <a:pt x="4906010" y="171450"/>
                  </a:cubicBezTo>
                  <a:cubicBezTo>
                    <a:pt x="4903470" y="167640"/>
                    <a:pt x="4902200" y="147320"/>
                    <a:pt x="4908550" y="139700"/>
                  </a:cubicBezTo>
                  <a:cubicBezTo>
                    <a:pt x="4761230" y="165100"/>
                    <a:pt x="4611370" y="160020"/>
                    <a:pt x="4464050" y="140970"/>
                  </a:cubicBezTo>
                  <a:cubicBezTo>
                    <a:pt x="4340860" y="217170"/>
                    <a:pt x="4208780" y="144780"/>
                    <a:pt x="4080510" y="199390"/>
                  </a:cubicBezTo>
                  <a:lnTo>
                    <a:pt x="4074160" y="199390"/>
                  </a:lnTo>
                  <a:lnTo>
                    <a:pt x="4075430" y="186690"/>
                  </a:lnTo>
                  <a:cubicBezTo>
                    <a:pt x="4055110" y="193040"/>
                    <a:pt x="4034790" y="198120"/>
                    <a:pt x="4013200" y="200660"/>
                  </a:cubicBezTo>
                  <a:cubicBezTo>
                    <a:pt x="3966210" y="201930"/>
                    <a:pt x="3919220" y="203200"/>
                    <a:pt x="3873500" y="204470"/>
                  </a:cubicBezTo>
                  <a:cubicBezTo>
                    <a:pt x="3843020" y="201930"/>
                    <a:pt x="3813810" y="199390"/>
                    <a:pt x="3783330" y="195580"/>
                  </a:cubicBezTo>
                  <a:lnTo>
                    <a:pt x="3783330" y="193040"/>
                  </a:lnTo>
                  <a:cubicBezTo>
                    <a:pt x="3779520" y="193040"/>
                    <a:pt x="3774440" y="194310"/>
                    <a:pt x="3770630" y="194310"/>
                  </a:cubicBezTo>
                  <a:cubicBezTo>
                    <a:pt x="3702050" y="185420"/>
                    <a:pt x="3632200" y="176530"/>
                    <a:pt x="3563620" y="180340"/>
                  </a:cubicBezTo>
                  <a:cubicBezTo>
                    <a:pt x="3540760" y="177800"/>
                    <a:pt x="3521710" y="177800"/>
                    <a:pt x="3502660" y="179070"/>
                  </a:cubicBezTo>
                  <a:cubicBezTo>
                    <a:pt x="3397250" y="162560"/>
                    <a:pt x="3291840" y="142240"/>
                    <a:pt x="3185160" y="152400"/>
                  </a:cubicBezTo>
                  <a:cubicBezTo>
                    <a:pt x="3125470" y="140970"/>
                    <a:pt x="3064510" y="142240"/>
                    <a:pt x="3002280" y="148590"/>
                  </a:cubicBezTo>
                  <a:lnTo>
                    <a:pt x="3003550" y="146050"/>
                  </a:lnTo>
                  <a:cubicBezTo>
                    <a:pt x="3003550" y="147320"/>
                    <a:pt x="3002280" y="147320"/>
                    <a:pt x="3002280" y="148590"/>
                  </a:cubicBezTo>
                  <a:cubicBezTo>
                    <a:pt x="2921000" y="157480"/>
                    <a:pt x="2838450" y="176530"/>
                    <a:pt x="2755900" y="185420"/>
                  </a:cubicBezTo>
                  <a:cubicBezTo>
                    <a:pt x="2724150" y="173990"/>
                    <a:pt x="2691130" y="168910"/>
                    <a:pt x="2651760" y="190500"/>
                  </a:cubicBezTo>
                  <a:lnTo>
                    <a:pt x="2659380" y="173990"/>
                  </a:lnTo>
                  <a:cubicBezTo>
                    <a:pt x="2642870" y="181610"/>
                    <a:pt x="2626360" y="186690"/>
                    <a:pt x="2609850" y="187960"/>
                  </a:cubicBezTo>
                  <a:cubicBezTo>
                    <a:pt x="2602230" y="186690"/>
                    <a:pt x="2594610" y="186690"/>
                    <a:pt x="2586990" y="185420"/>
                  </a:cubicBezTo>
                  <a:cubicBezTo>
                    <a:pt x="2583180" y="184150"/>
                    <a:pt x="2580640" y="182880"/>
                    <a:pt x="2576830" y="180340"/>
                  </a:cubicBezTo>
                  <a:cubicBezTo>
                    <a:pt x="2580640" y="177800"/>
                    <a:pt x="2579370" y="172720"/>
                    <a:pt x="2585720" y="168910"/>
                  </a:cubicBezTo>
                  <a:cubicBezTo>
                    <a:pt x="2500630" y="97790"/>
                    <a:pt x="2401570" y="171450"/>
                    <a:pt x="2310130" y="166370"/>
                  </a:cubicBezTo>
                  <a:lnTo>
                    <a:pt x="2321560" y="134620"/>
                  </a:lnTo>
                  <a:cubicBezTo>
                    <a:pt x="2275840" y="171450"/>
                    <a:pt x="2195830" y="133350"/>
                    <a:pt x="2137410" y="149860"/>
                  </a:cubicBezTo>
                  <a:lnTo>
                    <a:pt x="2141220" y="134620"/>
                  </a:lnTo>
                  <a:lnTo>
                    <a:pt x="2110740" y="154940"/>
                  </a:lnTo>
                  <a:lnTo>
                    <a:pt x="2110740" y="124460"/>
                  </a:lnTo>
                  <a:cubicBezTo>
                    <a:pt x="2077720" y="123190"/>
                    <a:pt x="2044700" y="127000"/>
                    <a:pt x="2012950" y="130810"/>
                  </a:cubicBezTo>
                  <a:cubicBezTo>
                    <a:pt x="1891030" y="95250"/>
                    <a:pt x="1769110" y="100330"/>
                    <a:pt x="1647190" y="121920"/>
                  </a:cubicBezTo>
                  <a:cubicBezTo>
                    <a:pt x="1579880" y="118110"/>
                    <a:pt x="1515110" y="121920"/>
                    <a:pt x="1450340" y="128270"/>
                  </a:cubicBezTo>
                  <a:cubicBezTo>
                    <a:pt x="1347470" y="138430"/>
                    <a:pt x="1244600" y="156210"/>
                    <a:pt x="1137920" y="165100"/>
                  </a:cubicBezTo>
                  <a:cubicBezTo>
                    <a:pt x="1140460" y="162560"/>
                    <a:pt x="1141730" y="153670"/>
                    <a:pt x="1145540" y="151130"/>
                  </a:cubicBezTo>
                  <a:cubicBezTo>
                    <a:pt x="1137920" y="158750"/>
                    <a:pt x="1130300" y="171450"/>
                    <a:pt x="1121410" y="173990"/>
                  </a:cubicBezTo>
                  <a:lnTo>
                    <a:pt x="1116330" y="173990"/>
                  </a:lnTo>
                  <a:cubicBezTo>
                    <a:pt x="1113790" y="167640"/>
                    <a:pt x="1120140" y="161290"/>
                    <a:pt x="1122680" y="158750"/>
                  </a:cubicBezTo>
                  <a:cubicBezTo>
                    <a:pt x="1084580" y="111760"/>
                    <a:pt x="1008380" y="184150"/>
                    <a:pt x="984250" y="148590"/>
                  </a:cubicBezTo>
                  <a:cubicBezTo>
                    <a:pt x="974090" y="152400"/>
                    <a:pt x="969010" y="168910"/>
                    <a:pt x="972820" y="182880"/>
                  </a:cubicBezTo>
                  <a:cubicBezTo>
                    <a:pt x="878840" y="186690"/>
                    <a:pt x="786130" y="181610"/>
                    <a:pt x="694690" y="143510"/>
                  </a:cubicBezTo>
                  <a:cubicBezTo>
                    <a:pt x="589280" y="196850"/>
                    <a:pt x="476250" y="68580"/>
                    <a:pt x="356870" y="81280"/>
                  </a:cubicBezTo>
                  <a:lnTo>
                    <a:pt x="360680" y="100330"/>
                  </a:lnTo>
                  <a:cubicBezTo>
                    <a:pt x="320040" y="40640"/>
                    <a:pt x="264160" y="180340"/>
                    <a:pt x="240030" y="91440"/>
                  </a:cubicBezTo>
                  <a:lnTo>
                    <a:pt x="245110" y="87630"/>
                  </a:lnTo>
                  <a:cubicBezTo>
                    <a:pt x="223520" y="43180"/>
                    <a:pt x="190500" y="191770"/>
                    <a:pt x="177800" y="138430"/>
                  </a:cubicBezTo>
                  <a:lnTo>
                    <a:pt x="173990" y="160020"/>
                  </a:lnTo>
                  <a:cubicBezTo>
                    <a:pt x="146050" y="165100"/>
                    <a:pt x="171450" y="134620"/>
                    <a:pt x="151130" y="125730"/>
                  </a:cubicBezTo>
                  <a:cubicBezTo>
                    <a:pt x="143510" y="128270"/>
                    <a:pt x="147320" y="165100"/>
                    <a:pt x="130810" y="152400"/>
                  </a:cubicBezTo>
                  <a:cubicBezTo>
                    <a:pt x="129540" y="63500"/>
                    <a:pt x="63500" y="170180"/>
                    <a:pt x="63500" y="69850"/>
                  </a:cubicBezTo>
                  <a:cubicBezTo>
                    <a:pt x="78740" y="69850"/>
                    <a:pt x="41910" y="30480"/>
                    <a:pt x="76200" y="10160"/>
                  </a:cubicBezTo>
                  <a:cubicBezTo>
                    <a:pt x="66040" y="0"/>
                    <a:pt x="21590" y="3810"/>
                    <a:pt x="24130" y="45720"/>
                  </a:cubicBezTo>
                  <a:cubicBezTo>
                    <a:pt x="19050" y="91440"/>
                    <a:pt x="0" y="129540"/>
                    <a:pt x="26670" y="165100"/>
                  </a:cubicBezTo>
                  <a:lnTo>
                    <a:pt x="33020" y="132080"/>
                  </a:lnTo>
                  <a:cubicBezTo>
                    <a:pt x="41910" y="165100"/>
                    <a:pt x="39370" y="148590"/>
                    <a:pt x="41910" y="173990"/>
                  </a:cubicBezTo>
                  <a:cubicBezTo>
                    <a:pt x="77470" y="179070"/>
                    <a:pt x="81280" y="227330"/>
                    <a:pt x="106680" y="247650"/>
                  </a:cubicBezTo>
                  <a:lnTo>
                    <a:pt x="106680" y="243840"/>
                  </a:lnTo>
                  <a:cubicBezTo>
                    <a:pt x="116840" y="223520"/>
                    <a:pt x="128270" y="219710"/>
                    <a:pt x="138430" y="223520"/>
                  </a:cubicBezTo>
                  <a:cubicBezTo>
                    <a:pt x="138430" y="237490"/>
                    <a:pt x="149860" y="241300"/>
                    <a:pt x="138430" y="257810"/>
                  </a:cubicBezTo>
                  <a:cubicBezTo>
                    <a:pt x="149860" y="265430"/>
                    <a:pt x="160020" y="264160"/>
                    <a:pt x="171450" y="261620"/>
                  </a:cubicBezTo>
                  <a:cubicBezTo>
                    <a:pt x="173990" y="264160"/>
                    <a:pt x="176530" y="261620"/>
                    <a:pt x="179070" y="259080"/>
                  </a:cubicBezTo>
                  <a:cubicBezTo>
                    <a:pt x="187960" y="255270"/>
                    <a:pt x="196850" y="248920"/>
                    <a:pt x="207010" y="245110"/>
                  </a:cubicBezTo>
                  <a:cubicBezTo>
                    <a:pt x="217170" y="243840"/>
                    <a:pt x="227330" y="241300"/>
                    <a:pt x="237490" y="240030"/>
                  </a:cubicBezTo>
                  <a:cubicBezTo>
                    <a:pt x="242570" y="241300"/>
                    <a:pt x="246380" y="243840"/>
                    <a:pt x="251460" y="248920"/>
                  </a:cubicBezTo>
                  <a:lnTo>
                    <a:pt x="246380" y="267970"/>
                  </a:lnTo>
                  <a:cubicBezTo>
                    <a:pt x="273050" y="280670"/>
                    <a:pt x="252730" y="220980"/>
                    <a:pt x="280670" y="246380"/>
                  </a:cubicBezTo>
                  <a:cubicBezTo>
                    <a:pt x="290830" y="262890"/>
                    <a:pt x="276860" y="270510"/>
                    <a:pt x="281940" y="271780"/>
                  </a:cubicBezTo>
                  <a:cubicBezTo>
                    <a:pt x="340360" y="265430"/>
                    <a:pt x="400050" y="284480"/>
                    <a:pt x="454660" y="240030"/>
                  </a:cubicBezTo>
                  <a:cubicBezTo>
                    <a:pt x="467360" y="280670"/>
                    <a:pt x="516890" y="242570"/>
                    <a:pt x="537210" y="281940"/>
                  </a:cubicBezTo>
                  <a:cubicBezTo>
                    <a:pt x="548640" y="270510"/>
                    <a:pt x="560070" y="269240"/>
                    <a:pt x="567690" y="259080"/>
                  </a:cubicBezTo>
                  <a:cubicBezTo>
                    <a:pt x="575310" y="260350"/>
                    <a:pt x="581660" y="261620"/>
                    <a:pt x="586740" y="260350"/>
                  </a:cubicBezTo>
                  <a:cubicBezTo>
                    <a:pt x="585470" y="265430"/>
                    <a:pt x="584200" y="271780"/>
                    <a:pt x="581660" y="269240"/>
                  </a:cubicBezTo>
                  <a:cubicBezTo>
                    <a:pt x="623570" y="341630"/>
                    <a:pt x="635000" y="204470"/>
                    <a:pt x="674370" y="293370"/>
                  </a:cubicBezTo>
                  <a:cubicBezTo>
                    <a:pt x="681990" y="236220"/>
                    <a:pt x="741680" y="306070"/>
                    <a:pt x="769620" y="254000"/>
                  </a:cubicBezTo>
                  <a:lnTo>
                    <a:pt x="777240" y="254000"/>
                  </a:lnTo>
                  <a:cubicBezTo>
                    <a:pt x="779780" y="262890"/>
                    <a:pt x="779780" y="271780"/>
                    <a:pt x="778510" y="280670"/>
                  </a:cubicBezTo>
                  <a:cubicBezTo>
                    <a:pt x="852170" y="284480"/>
                    <a:pt x="933450" y="308610"/>
                    <a:pt x="996950" y="312420"/>
                  </a:cubicBezTo>
                  <a:cubicBezTo>
                    <a:pt x="1051560" y="260350"/>
                    <a:pt x="1126490" y="340360"/>
                    <a:pt x="1174750" y="266700"/>
                  </a:cubicBezTo>
                  <a:cubicBezTo>
                    <a:pt x="1212850" y="283210"/>
                    <a:pt x="1273810" y="316230"/>
                    <a:pt x="1327150" y="288290"/>
                  </a:cubicBezTo>
                  <a:lnTo>
                    <a:pt x="1322070" y="297180"/>
                  </a:lnTo>
                  <a:cubicBezTo>
                    <a:pt x="1363980" y="295910"/>
                    <a:pt x="1412240" y="293370"/>
                    <a:pt x="1452880" y="278130"/>
                  </a:cubicBezTo>
                  <a:cubicBezTo>
                    <a:pt x="1470660" y="270510"/>
                    <a:pt x="1487170" y="261620"/>
                    <a:pt x="1501140" y="246380"/>
                  </a:cubicBezTo>
                  <a:cubicBezTo>
                    <a:pt x="1516380" y="318770"/>
                    <a:pt x="1543050" y="304800"/>
                    <a:pt x="1568450" y="327660"/>
                  </a:cubicBezTo>
                  <a:cubicBezTo>
                    <a:pt x="1609090" y="295910"/>
                    <a:pt x="1690370" y="307340"/>
                    <a:pt x="1752600" y="279400"/>
                  </a:cubicBezTo>
                  <a:cubicBezTo>
                    <a:pt x="1761490" y="312420"/>
                    <a:pt x="1803400" y="266700"/>
                    <a:pt x="1805940" y="314960"/>
                  </a:cubicBezTo>
                  <a:cubicBezTo>
                    <a:pt x="1979930" y="227330"/>
                    <a:pt x="2192020" y="265430"/>
                    <a:pt x="2373630" y="340360"/>
                  </a:cubicBezTo>
                  <a:lnTo>
                    <a:pt x="2371090" y="344170"/>
                  </a:lnTo>
                  <a:cubicBezTo>
                    <a:pt x="2387600" y="326390"/>
                    <a:pt x="2406650" y="294640"/>
                    <a:pt x="2424430" y="265430"/>
                  </a:cubicBezTo>
                  <a:cubicBezTo>
                    <a:pt x="2453640" y="267970"/>
                    <a:pt x="2482850" y="270510"/>
                    <a:pt x="2512060" y="274320"/>
                  </a:cubicBezTo>
                  <a:cubicBezTo>
                    <a:pt x="2522220" y="275590"/>
                    <a:pt x="2533650" y="276860"/>
                    <a:pt x="2543810" y="276860"/>
                  </a:cubicBezTo>
                  <a:cubicBezTo>
                    <a:pt x="2543810" y="279400"/>
                    <a:pt x="2542540" y="281940"/>
                    <a:pt x="2538730" y="287020"/>
                  </a:cubicBezTo>
                  <a:cubicBezTo>
                    <a:pt x="2570480" y="266700"/>
                    <a:pt x="2602230" y="327660"/>
                    <a:pt x="2640330" y="290830"/>
                  </a:cubicBezTo>
                  <a:lnTo>
                    <a:pt x="2641600" y="303530"/>
                  </a:lnTo>
                  <a:lnTo>
                    <a:pt x="2660650" y="289560"/>
                  </a:lnTo>
                  <a:lnTo>
                    <a:pt x="2665730" y="289560"/>
                  </a:lnTo>
                  <a:cubicBezTo>
                    <a:pt x="2664460" y="302260"/>
                    <a:pt x="2663190" y="317500"/>
                    <a:pt x="2655570" y="320040"/>
                  </a:cubicBezTo>
                  <a:cubicBezTo>
                    <a:pt x="2750820" y="327660"/>
                    <a:pt x="2846070" y="323850"/>
                    <a:pt x="2943860" y="317500"/>
                  </a:cubicBezTo>
                  <a:cubicBezTo>
                    <a:pt x="3072130" y="325120"/>
                    <a:pt x="3200400" y="321310"/>
                    <a:pt x="3335020" y="287020"/>
                  </a:cubicBezTo>
                  <a:cubicBezTo>
                    <a:pt x="3401060" y="284480"/>
                    <a:pt x="3467100" y="284480"/>
                    <a:pt x="3531870" y="288290"/>
                  </a:cubicBezTo>
                  <a:lnTo>
                    <a:pt x="3520440" y="303530"/>
                  </a:lnTo>
                  <a:lnTo>
                    <a:pt x="3552190" y="289560"/>
                  </a:lnTo>
                  <a:cubicBezTo>
                    <a:pt x="3559810" y="289560"/>
                    <a:pt x="3567430" y="290830"/>
                    <a:pt x="3575050" y="290830"/>
                  </a:cubicBezTo>
                  <a:cubicBezTo>
                    <a:pt x="3575050" y="292100"/>
                    <a:pt x="3573780" y="292100"/>
                    <a:pt x="3573780" y="293370"/>
                  </a:cubicBezTo>
                  <a:cubicBezTo>
                    <a:pt x="3646170" y="322580"/>
                    <a:pt x="3722370" y="279400"/>
                    <a:pt x="3793490" y="288290"/>
                  </a:cubicBezTo>
                  <a:cubicBezTo>
                    <a:pt x="3793490" y="295910"/>
                    <a:pt x="3782060" y="311150"/>
                    <a:pt x="3790950" y="320040"/>
                  </a:cubicBezTo>
                  <a:cubicBezTo>
                    <a:pt x="3844290" y="278130"/>
                    <a:pt x="3873500" y="378460"/>
                    <a:pt x="3902710" y="289560"/>
                  </a:cubicBezTo>
                  <a:cubicBezTo>
                    <a:pt x="3905250" y="293370"/>
                    <a:pt x="3906520" y="313690"/>
                    <a:pt x="3900170" y="321310"/>
                  </a:cubicBezTo>
                  <a:cubicBezTo>
                    <a:pt x="4047490" y="295910"/>
                    <a:pt x="4197350" y="300990"/>
                    <a:pt x="4344670" y="320040"/>
                  </a:cubicBezTo>
                  <a:cubicBezTo>
                    <a:pt x="4467860" y="243840"/>
                    <a:pt x="4599940" y="316230"/>
                    <a:pt x="4728210" y="261620"/>
                  </a:cubicBezTo>
                  <a:lnTo>
                    <a:pt x="4734560" y="261620"/>
                  </a:lnTo>
                  <a:lnTo>
                    <a:pt x="4733290" y="274320"/>
                  </a:lnTo>
                  <a:cubicBezTo>
                    <a:pt x="4753610" y="267970"/>
                    <a:pt x="4773930" y="262890"/>
                    <a:pt x="4795520" y="260350"/>
                  </a:cubicBezTo>
                  <a:lnTo>
                    <a:pt x="4936490" y="256540"/>
                  </a:lnTo>
                  <a:cubicBezTo>
                    <a:pt x="4965700" y="259080"/>
                    <a:pt x="4996180" y="261620"/>
                    <a:pt x="5025390" y="265430"/>
                  </a:cubicBezTo>
                  <a:lnTo>
                    <a:pt x="5025390" y="267970"/>
                  </a:lnTo>
                  <a:cubicBezTo>
                    <a:pt x="5030470" y="267970"/>
                    <a:pt x="5034280" y="266700"/>
                    <a:pt x="5039360" y="266700"/>
                  </a:cubicBezTo>
                  <a:cubicBezTo>
                    <a:pt x="5107940" y="275590"/>
                    <a:pt x="5177790" y="284480"/>
                    <a:pt x="5246370" y="280670"/>
                  </a:cubicBezTo>
                  <a:cubicBezTo>
                    <a:pt x="5267960" y="283210"/>
                    <a:pt x="5288280" y="283210"/>
                    <a:pt x="5307330" y="281940"/>
                  </a:cubicBezTo>
                  <a:cubicBezTo>
                    <a:pt x="5412740" y="298450"/>
                    <a:pt x="5518150" y="318770"/>
                    <a:pt x="5624830" y="308610"/>
                  </a:cubicBezTo>
                  <a:cubicBezTo>
                    <a:pt x="5684520" y="320040"/>
                    <a:pt x="5745480" y="318770"/>
                    <a:pt x="5807710" y="312420"/>
                  </a:cubicBezTo>
                  <a:lnTo>
                    <a:pt x="5806440" y="314960"/>
                  </a:lnTo>
                  <a:cubicBezTo>
                    <a:pt x="5806440" y="313690"/>
                    <a:pt x="5807710" y="313690"/>
                    <a:pt x="5807710" y="312420"/>
                  </a:cubicBezTo>
                  <a:cubicBezTo>
                    <a:pt x="5888990" y="303530"/>
                    <a:pt x="5971540" y="284480"/>
                    <a:pt x="6054090" y="275590"/>
                  </a:cubicBezTo>
                  <a:cubicBezTo>
                    <a:pt x="6085840" y="287020"/>
                    <a:pt x="6118860" y="292100"/>
                    <a:pt x="6158230" y="270510"/>
                  </a:cubicBezTo>
                  <a:lnTo>
                    <a:pt x="6150610" y="287020"/>
                  </a:lnTo>
                  <a:cubicBezTo>
                    <a:pt x="6165850" y="279400"/>
                    <a:pt x="6183630" y="274320"/>
                    <a:pt x="6198870" y="273050"/>
                  </a:cubicBezTo>
                  <a:cubicBezTo>
                    <a:pt x="6206490" y="274320"/>
                    <a:pt x="6214110" y="274320"/>
                    <a:pt x="6221730" y="275590"/>
                  </a:cubicBezTo>
                  <a:cubicBezTo>
                    <a:pt x="6225540" y="276860"/>
                    <a:pt x="6228080" y="278130"/>
                    <a:pt x="6231890" y="280670"/>
                  </a:cubicBezTo>
                  <a:cubicBezTo>
                    <a:pt x="6228080" y="283210"/>
                    <a:pt x="6229350" y="288290"/>
                    <a:pt x="6223000" y="292100"/>
                  </a:cubicBezTo>
                  <a:cubicBezTo>
                    <a:pt x="6308090" y="363220"/>
                    <a:pt x="6407150" y="289560"/>
                    <a:pt x="6498590" y="294640"/>
                  </a:cubicBezTo>
                  <a:lnTo>
                    <a:pt x="6487160" y="326390"/>
                  </a:lnTo>
                  <a:cubicBezTo>
                    <a:pt x="6532880" y="289560"/>
                    <a:pt x="6612890" y="327660"/>
                    <a:pt x="6671310" y="311150"/>
                  </a:cubicBezTo>
                  <a:lnTo>
                    <a:pt x="6667500" y="326390"/>
                  </a:lnTo>
                  <a:lnTo>
                    <a:pt x="6697980" y="306070"/>
                  </a:lnTo>
                  <a:lnTo>
                    <a:pt x="6697980" y="336550"/>
                  </a:lnTo>
                  <a:cubicBezTo>
                    <a:pt x="6731000" y="337820"/>
                    <a:pt x="6764020" y="334010"/>
                    <a:pt x="6795770" y="330200"/>
                  </a:cubicBezTo>
                  <a:cubicBezTo>
                    <a:pt x="6917690" y="365760"/>
                    <a:pt x="7039610" y="360680"/>
                    <a:pt x="7161530" y="339090"/>
                  </a:cubicBezTo>
                  <a:cubicBezTo>
                    <a:pt x="7308850" y="346710"/>
                    <a:pt x="7448550" y="321310"/>
                    <a:pt x="7593330" y="303530"/>
                  </a:cubicBezTo>
                  <a:cubicBezTo>
                    <a:pt x="7616190" y="300990"/>
                    <a:pt x="7649210" y="297180"/>
                    <a:pt x="7670800" y="295910"/>
                  </a:cubicBezTo>
                  <a:cubicBezTo>
                    <a:pt x="7668260" y="298450"/>
                    <a:pt x="7666990" y="307340"/>
                    <a:pt x="7663180" y="309880"/>
                  </a:cubicBezTo>
                  <a:cubicBezTo>
                    <a:pt x="7670800" y="302260"/>
                    <a:pt x="7678420" y="289560"/>
                    <a:pt x="7687310" y="287020"/>
                  </a:cubicBezTo>
                  <a:lnTo>
                    <a:pt x="7693660" y="287020"/>
                  </a:lnTo>
                  <a:cubicBezTo>
                    <a:pt x="7696200" y="293370"/>
                    <a:pt x="7689850" y="299720"/>
                    <a:pt x="7687310" y="302260"/>
                  </a:cubicBezTo>
                  <a:cubicBezTo>
                    <a:pt x="7725410" y="349250"/>
                    <a:pt x="7801610" y="276860"/>
                    <a:pt x="7825740" y="312420"/>
                  </a:cubicBezTo>
                  <a:cubicBezTo>
                    <a:pt x="7835900" y="308610"/>
                    <a:pt x="7840980" y="292100"/>
                    <a:pt x="7837170" y="278130"/>
                  </a:cubicBezTo>
                  <a:cubicBezTo>
                    <a:pt x="7931150" y="274320"/>
                    <a:pt x="8023860" y="279400"/>
                    <a:pt x="8115300" y="317500"/>
                  </a:cubicBezTo>
                  <a:cubicBezTo>
                    <a:pt x="8223250" y="264160"/>
                    <a:pt x="8336280" y="392430"/>
                    <a:pt x="8454390" y="379730"/>
                  </a:cubicBezTo>
                  <a:lnTo>
                    <a:pt x="8450580" y="360680"/>
                  </a:lnTo>
                  <a:cubicBezTo>
                    <a:pt x="8491220" y="420370"/>
                    <a:pt x="8547100" y="280670"/>
                    <a:pt x="8571230" y="369570"/>
                  </a:cubicBezTo>
                  <a:lnTo>
                    <a:pt x="8566150" y="373380"/>
                  </a:lnTo>
                  <a:cubicBezTo>
                    <a:pt x="8587740" y="417830"/>
                    <a:pt x="8620760" y="270510"/>
                    <a:pt x="8633460" y="323850"/>
                  </a:cubicBezTo>
                  <a:lnTo>
                    <a:pt x="8637270" y="302260"/>
                  </a:lnTo>
                  <a:cubicBezTo>
                    <a:pt x="8665210" y="297180"/>
                    <a:pt x="8639810" y="327660"/>
                    <a:pt x="8660130" y="336550"/>
                  </a:cubicBezTo>
                  <a:cubicBezTo>
                    <a:pt x="8667750" y="334010"/>
                    <a:pt x="8663940" y="297180"/>
                    <a:pt x="8680450" y="309880"/>
                  </a:cubicBezTo>
                  <a:cubicBezTo>
                    <a:pt x="8681720" y="398780"/>
                    <a:pt x="8747760" y="292100"/>
                    <a:pt x="8746490" y="392430"/>
                  </a:cubicBezTo>
                  <a:cubicBezTo>
                    <a:pt x="8731250" y="392430"/>
                    <a:pt x="8768080" y="431800"/>
                    <a:pt x="8735060" y="452120"/>
                  </a:cubicBezTo>
                  <a:cubicBezTo>
                    <a:pt x="8743950" y="462280"/>
                    <a:pt x="8789670" y="458470"/>
                    <a:pt x="8787130" y="416560"/>
                  </a:cubicBezTo>
                  <a:cubicBezTo>
                    <a:pt x="8789670" y="369570"/>
                    <a:pt x="8808720" y="330200"/>
                    <a:pt x="8782050" y="294640"/>
                  </a:cubicBezTo>
                  <a:close/>
                  <a:moveTo>
                    <a:pt x="200660" y="226060"/>
                  </a:moveTo>
                  <a:cubicBezTo>
                    <a:pt x="201930" y="224790"/>
                    <a:pt x="201930" y="224790"/>
                    <a:pt x="201930" y="226060"/>
                  </a:cubicBezTo>
                  <a:lnTo>
                    <a:pt x="200660" y="226060"/>
                  </a:lnTo>
                  <a:close/>
                  <a:moveTo>
                    <a:pt x="8314690" y="250190"/>
                  </a:moveTo>
                  <a:cubicBezTo>
                    <a:pt x="8317230" y="248920"/>
                    <a:pt x="8318500" y="248920"/>
                    <a:pt x="8321040" y="247650"/>
                  </a:cubicBezTo>
                  <a:cubicBezTo>
                    <a:pt x="8319770" y="252730"/>
                    <a:pt x="8319770" y="259080"/>
                    <a:pt x="8323580" y="269240"/>
                  </a:cubicBezTo>
                  <a:cubicBezTo>
                    <a:pt x="8321040" y="262890"/>
                    <a:pt x="8318500" y="256540"/>
                    <a:pt x="8314690" y="250190"/>
                  </a:cubicBezTo>
                  <a:close/>
                  <a:moveTo>
                    <a:pt x="8407400" y="224790"/>
                  </a:moveTo>
                  <a:cubicBezTo>
                    <a:pt x="8445500" y="219710"/>
                    <a:pt x="8484870" y="220980"/>
                    <a:pt x="8522970" y="223520"/>
                  </a:cubicBezTo>
                  <a:cubicBezTo>
                    <a:pt x="8484870" y="226060"/>
                    <a:pt x="8446770" y="226060"/>
                    <a:pt x="8407400" y="224790"/>
                  </a:cubicBezTo>
                  <a:close/>
                  <a:moveTo>
                    <a:pt x="8606790" y="234950"/>
                  </a:moveTo>
                  <a:lnTo>
                    <a:pt x="8608061" y="234950"/>
                  </a:lnTo>
                  <a:cubicBezTo>
                    <a:pt x="8608061" y="236220"/>
                    <a:pt x="8606790" y="236220"/>
                    <a:pt x="8606790" y="234950"/>
                  </a:cubicBezTo>
                  <a:close/>
                </a:path>
              </a:pathLst>
            </a:custGeom>
            <a:solidFill>
              <a:srgbClr val="101010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1203742" y="445178"/>
            <a:ext cx="12712517" cy="652537"/>
            <a:chOff x="0" y="0"/>
            <a:chExt cx="8783320" cy="450850"/>
          </a:xfrm>
        </p:grpSpPr>
        <p:sp>
          <p:nvSpPr>
            <p:cNvPr id="10" name="Freeform 10"/>
            <p:cNvSpPr/>
            <p:nvPr/>
          </p:nvSpPr>
          <p:spPr>
            <a:xfrm>
              <a:off x="-12700" y="-5080"/>
              <a:ext cx="8808720" cy="462280"/>
            </a:xfrm>
            <a:custGeom>
              <a:avLst/>
              <a:gdLst/>
              <a:ahLst/>
              <a:cxnLst/>
              <a:rect l="l" t="t" r="r" b="b"/>
              <a:pathLst>
                <a:path w="8808720" h="462280">
                  <a:moveTo>
                    <a:pt x="8782050" y="294640"/>
                  </a:moveTo>
                  <a:lnTo>
                    <a:pt x="8775700" y="327660"/>
                  </a:lnTo>
                  <a:cubicBezTo>
                    <a:pt x="8766810" y="294640"/>
                    <a:pt x="8769350" y="311150"/>
                    <a:pt x="8766810" y="285750"/>
                  </a:cubicBezTo>
                  <a:cubicBezTo>
                    <a:pt x="8731250" y="280670"/>
                    <a:pt x="8727440" y="232410"/>
                    <a:pt x="8702040" y="212090"/>
                  </a:cubicBezTo>
                  <a:lnTo>
                    <a:pt x="8702040" y="215900"/>
                  </a:lnTo>
                  <a:cubicBezTo>
                    <a:pt x="8691880" y="236220"/>
                    <a:pt x="8680450" y="240030"/>
                    <a:pt x="8670290" y="236220"/>
                  </a:cubicBezTo>
                  <a:cubicBezTo>
                    <a:pt x="8670290" y="222250"/>
                    <a:pt x="8658860" y="219710"/>
                    <a:pt x="8670290" y="201930"/>
                  </a:cubicBezTo>
                  <a:cubicBezTo>
                    <a:pt x="8658860" y="194310"/>
                    <a:pt x="8648700" y="195580"/>
                    <a:pt x="8637270" y="198120"/>
                  </a:cubicBezTo>
                  <a:cubicBezTo>
                    <a:pt x="8634730" y="195580"/>
                    <a:pt x="8632190" y="198120"/>
                    <a:pt x="8629650" y="200660"/>
                  </a:cubicBezTo>
                  <a:cubicBezTo>
                    <a:pt x="8620760" y="204470"/>
                    <a:pt x="8611870" y="210820"/>
                    <a:pt x="8601710" y="214630"/>
                  </a:cubicBezTo>
                  <a:cubicBezTo>
                    <a:pt x="8591550" y="215900"/>
                    <a:pt x="8581390" y="218440"/>
                    <a:pt x="8571230" y="219710"/>
                  </a:cubicBezTo>
                  <a:cubicBezTo>
                    <a:pt x="8566150" y="218440"/>
                    <a:pt x="8562340" y="215900"/>
                    <a:pt x="8557260" y="210820"/>
                  </a:cubicBezTo>
                  <a:lnTo>
                    <a:pt x="8562340" y="191770"/>
                  </a:lnTo>
                  <a:cubicBezTo>
                    <a:pt x="8535670" y="179070"/>
                    <a:pt x="8555990" y="238760"/>
                    <a:pt x="8528050" y="213360"/>
                  </a:cubicBezTo>
                  <a:cubicBezTo>
                    <a:pt x="8517890" y="196850"/>
                    <a:pt x="8531860" y="189230"/>
                    <a:pt x="8526780" y="187960"/>
                  </a:cubicBezTo>
                  <a:cubicBezTo>
                    <a:pt x="8468360" y="194310"/>
                    <a:pt x="8408670" y="175260"/>
                    <a:pt x="8354060" y="219710"/>
                  </a:cubicBezTo>
                  <a:cubicBezTo>
                    <a:pt x="8341360" y="179070"/>
                    <a:pt x="8291830" y="217170"/>
                    <a:pt x="8271510" y="177800"/>
                  </a:cubicBezTo>
                  <a:cubicBezTo>
                    <a:pt x="8260080" y="189230"/>
                    <a:pt x="8248650" y="190500"/>
                    <a:pt x="8241030" y="200660"/>
                  </a:cubicBezTo>
                  <a:cubicBezTo>
                    <a:pt x="8233410" y="199390"/>
                    <a:pt x="8227060" y="198120"/>
                    <a:pt x="8221980" y="199390"/>
                  </a:cubicBezTo>
                  <a:cubicBezTo>
                    <a:pt x="8223250" y="194310"/>
                    <a:pt x="8224520" y="187960"/>
                    <a:pt x="8227060" y="190500"/>
                  </a:cubicBezTo>
                  <a:cubicBezTo>
                    <a:pt x="8185150" y="118110"/>
                    <a:pt x="8173720" y="255270"/>
                    <a:pt x="8134350" y="166370"/>
                  </a:cubicBezTo>
                  <a:cubicBezTo>
                    <a:pt x="8126730" y="223520"/>
                    <a:pt x="8067040" y="153670"/>
                    <a:pt x="8039100" y="205740"/>
                  </a:cubicBezTo>
                  <a:lnTo>
                    <a:pt x="8031480" y="205740"/>
                  </a:lnTo>
                  <a:cubicBezTo>
                    <a:pt x="8028940" y="196850"/>
                    <a:pt x="8028940" y="187960"/>
                    <a:pt x="8030210" y="179070"/>
                  </a:cubicBezTo>
                  <a:cubicBezTo>
                    <a:pt x="7956550" y="175260"/>
                    <a:pt x="7875270" y="151130"/>
                    <a:pt x="7811770" y="147320"/>
                  </a:cubicBezTo>
                  <a:cubicBezTo>
                    <a:pt x="7757160" y="199390"/>
                    <a:pt x="7682230" y="119380"/>
                    <a:pt x="7633970" y="193040"/>
                  </a:cubicBezTo>
                  <a:cubicBezTo>
                    <a:pt x="7626350" y="189230"/>
                    <a:pt x="7611110" y="182880"/>
                    <a:pt x="7597140" y="177800"/>
                  </a:cubicBezTo>
                  <a:cubicBezTo>
                    <a:pt x="7592060" y="175260"/>
                    <a:pt x="7586980" y="173990"/>
                    <a:pt x="7580630" y="171450"/>
                  </a:cubicBezTo>
                  <a:cubicBezTo>
                    <a:pt x="7548880" y="161290"/>
                    <a:pt x="7513320" y="154940"/>
                    <a:pt x="7480300" y="172720"/>
                  </a:cubicBezTo>
                  <a:lnTo>
                    <a:pt x="7485380" y="163830"/>
                  </a:lnTo>
                  <a:cubicBezTo>
                    <a:pt x="7425690" y="166370"/>
                    <a:pt x="7349490" y="168910"/>
                    <a:pt x="7307580" y="214630"/>
                  </a:cubicBezTo>
                  <a:cubicBezTo>
                    <a:pt x="7291070" y="142240"/>
                    <a:pt x="7265670" y="156210"/>
                    <a:pt x="7240270" y="133350"/>
                  </a:cubicBezTo>
                  <a:cubicBezTo>
                    <a:pt x="7199630" y="165100"/>
                    <a:pt x="7118350" y="153670"/>
                    <a:pt x="7056120" y="181610"/>
                  </a:cubicBezTo>
                  <a:cubicBezTo>
                    <a:pt x="7047230" y="148590"/>
                    <a:pt x="7005320" y="194310"/>
                    <a:pt x="7002780" y="146050"/>
                  </a:cubicBezTo>
                  <a:cubicBezTo>
                    <a:pt x="6828790" y="233680"/>
                    <a:pt x="6616700" y="195580"/>
                    <a:pt x="6435090" y="120650"/>
                  </a:cubicBezTo>
                  <a:lnTo>
                    <a:pt x="6437630" y="116840"/>
                  </a:lnTo>
                  <a:cubicBezTo>
                    <a:pt x="6421120" y="134620"/>
                    <a:pt x="6402070" y="166370"/>
                    <a:pt x="6384290" y="195580"/>
                  </a:cubicBezTo>
                  <a:cubicBezTo>
                    <a:pt x="6355080" y="193040"/>
                    <a:pt x="6325870" y="190500"/>
                    <a:pt x="6296660" y="186690"/>
                  </a:cubicBezTo>
                  <a:cubicBezTo>
                    <a:pt x="6286500" y="185420"/>
                    <a:pt x="6275070" y="184150"/>
                    <a:pt x="6264910" y="184150"/>
                  </a:cubicBezTo>
                  <a:cubicBezTo>
                    <a:pt x="6264910" y="181610"/>
                    <a:pt x="6266180" y="179070"/>
                    <a:pt x="6269990" y="173990"/>
                  </a:cubicBezTo>
                  <a:cubicBezTo>
                    <a:pt x="6238240" y="194310"/>
                    <a:pt x="6206490" y="134620"/>
                    <a:pt x="6168390" y="170180"/>
                  </a:cubicBezTo>
                  <a:lnTo>
                    <a:pt x="6167120" y="157480"/>
                  </a:lnTo>
                  <a:lnTo>
                    <a:pt x="6148070" y="171450"/>
                  </a:lnTo>
                  <a:lnTo>
                    <a:pt x="6142990" y="171450"/>
                  </a:lnTo>
                  <a:cubicBezTo>
                    <a:pt x="6144260" y="158750"/>
                    <a:pt x="6145530" y="143510"/>
                    <a:pt x="6153150" y="140970"/>
                  </a:cubicBezTo>
                  <a:cubicBezTo>
                    <a:pt x="6057900" y="133350"/>
                    <a:pt x="5961380" y="137160"/>
                    <a:pt x="5864860" y="143510"/>
                  </a:cubicBezTo>
                  <a:cubicBezTo>
                    <a:pt x="5736590" y="135890"/>
                    <a:pt x="5608320" y="139700"/>
                    <a:pt x="5473700" y="173990"/>
                  </a:cubicBezTo>
                  <a:cubicBezTo>
                    <a:pt x="5407660" y="176530"/>
                    <a:pt x="5341620" y="176530"/>
                    <a:pt x="5276850" y="172720"/>
                  </a:cubicBezTo>
                  <a:lnTo>
                    <a:pt x="5288280" y="157480"/>
                  </a:lnTo>
                  <a:lnTo>
                    <a:pt x="5256530" y="171450"/>
                  </a:lnTo>
                  <a:cubicBezTo>
                    <a:pt x="5248910" y="171450"/>
                    <a:pt x="5241290" y="170180"/>
                    <a:pt x="5233670" y="170180"/>
                  </a:cubicBezTo>
                  <a:cubicBezTo>
                    <a:pt x="5233670" y="168910"/>
                    <a:pt x="5234940" y="168910"/>
                    <a:pt x="5234940" y="167640"/>
                  </a:cubicBezTo>
                  <a:cubicBezTo>
                    <a:pt x="5162550" y="138430"/>
                    <a:pt x="5086350" y="181610"/>
                    <a:pt x="5015230" y="172720"/>
                  </a:cubicBezTo>
                  <a:cubicBezTo>
                    <a:pt x="5015230" y="165100"/>
                    <a:pt x="5026660" y="149860"/>
                    <a:pt x="5017770" y="140970"/>
                  </a:cubicBezTo>
                  <a:cubicBezTo>
                    <a:pt x="4964430" y="182880"/>
                    <a:pt x="4935220" y="82550"/>
                    <a:pt x="4906010" y="171450"/>
                  </a:cubicBezTo>
                  <a:cubicBezTo>
                    <a:pt x="4903470" y="167640"/>
                    <a:pt x="4902200" y="147320"/>
                    <a:pt x="4908550" y="139700"/>
                  </a:cubicBezTo>
                  <a:cubicBezTo>
                    <a:pt x="4761230" y="165100"/>
                    <a:pt x="4611370" y="160020"/>
                    <a:pt x="4464050" y="140970"/>
                  </a:cubicBezTo>
                  <a:cubicBezTo>
                    <a:pt x="4340860" y="217170"/>
                    <a:pt x="4208780" y="144780"/>
                    <a:pt x="4080510" y="199390"/>
                  </a:cubicBezTo>
                  <a:lnTo>
                    <a:pt x="4074160" y="199390"/>
                  </a:lnTo>
                  <a:lnTo>
                    <a:pt x="4075430" y="186690"/>
                  </a:lnTo>
                  <a:cubicBezTo>
                    <a:pt x="4055110" y="193040"/>
                    <a:pt x="4034790" y="198120"/>
                    <a:pt x="4013200" y="200660"/>
                  </a:cubicBezTo>
                  <a:cubicBezTo>
                    <a:pt x="3966210" y="201930"/>
                    <a:pt x="3919220" y="203200"/>
                    <a:pt x="3873500" y="204470"/>
                  </a:cubicBezTo>
                  <a:cubicBezTo>
                    <a:pt x="3843020" y="201930"/>
                    <a:pt x="3813810" y="199390"/>
                    <a:pt x="3783330" y="195580"/>
                  </a:cubicBezTo>
                  <a:lnTo>
                    <a:pt x="3783330" y="193040"/>
                  </a:lnTo>
                  <a:cubicBezTo>
                    <a:pt x="3779520" y="193040"/>
                    <a:pt x="3774440" y="194310"/>
                    <a:pt x="3770630" y="194310"/>
                  </a:cubicBezTo>
                  <a:cubicBezTo>
                    <a:pt x="3702050" y="185420"/>
                    <a:pt x="3632200" y="176530"/>
                    <a:pt x="3563620" y="180340"/>
                  </a:cubicBezTo>
                  <a:cubicBezTo>
                    <a:pt x="3540760" y="177800"/>
                    <a:pt x="3521710" y="177800"/>
                    <a:pt x="3502660" y="179070"/>
                  </a:cubicBezTo>
                  <a:cubicBezTo>
                    <a:pt x="3397250" y="162560"/>
                    <a:pt x="3291840" y="142240"/>
                    <a:pt x="3185160" y="152400"/>
                  </a:cubicBezTo>
                  <a:cubicBezTo>
                    <a:pt x="3125470" y="140970"/>
                    <a:pt x="3064510" y="142240"/>
                    <a:pt x="3002280" y="148590"/>
                  </a:cubicBezTo>
                  <a:lnTo>
                    <a:pt x="3003550" y="146050"/>
                  </a:lnTo>
                  <a:cubicBezTo>
                    <a:pt x="3003550" y="147320"/>
                    <a:pt x="3002280" y="147320"/>
                    <a:pt x="3002280" y="148590"/>
                  </a:cubicBezTo>
                  <a:cubicBezTo>
                    <a:pt x="2921000" y="157480"/>
                    <a:pt x="2838450" y="176530"/>
                    <a:pt x="2755900" y="185420"/>
                  </a:cubicBezTo>
                  <a:cubicBezTo>
                    <a:pt x="2724150" y="173990"/>
                    <a:pt x="2691130" y="168910"/>
                    <a:pt x="2651760" y="190500"/>
                  </a:cubicBezTo>
                  <a:lnTo>
                    <a:pt x="2659380" y="173990"/>
                  </a:lnTo>
                  <a:cubicBezTo>
                    <a:pt x="2642870" y="181610"/>
                    <a:pt x="2626360" y="186690"/>
                    <a:pt x="2609850" y="187960"/>
                  </a:cubicBezTo>
                  <a:cubicBezTo>
                    <a:pt x="2602230" y="186690"/>
                    <a:pt x="2594610" y="186690"/>
                    <a:pt x="2586990" y="185420"/>
                  </a:cubicBezTo>
                  <a:cubicBezTo>
                    <a:pt x="2583180" y="184150"/>
                    <a:pt x="2580640" y="182880"/>
                    <a:pt x="2576830" y="180340"/>
                  </a:cubicBezTo>
                  <a:cubicBezTo>
                    <a:pt x="2580640" y="177800"/>
                    <a:pt x="2579370" y="172720"/>
                    <a:pt x="2585720" y="168910"/>
                  </a:cubicBezTo>
                  <a:cubicBezTo>
                    <a:pt x="2500630" y="97790"/>
                    <a:pt x="2401570" y="171450"/>
                    <a:pt x="2310130" y="166370"/>
                  </a:cubicBezTo>
                  <a:lnTo>
                    <a:pt x="2321560" y="134620"/>
                  </a:lnTo>
                  <a:cubicBezTo>
                    <a:pt x="2275840" y="171450"/>
                    <a:pt x="2195830" y="133350"/>
                    <a:pt x="2137410" y="149860"/>
                  </a:cubicBezTo>
                  <a:lnTo>
                    <a:pt x="2141220" y="134620"/>
                  </a:lnTo>
                  <a:lnTo>
                    <a:pt x="2110740" y="154940"/>
                  </a:lnTo>
                  <a:lnTo>
                    <a:pt x="2110740" y="124460"/>
                  </a:lnTo>
                  <a:cubicBezTo>
                    <a:pt x="2077720" y="123190"/>
                    <a:pt x="2044700" y="127000"/>
                    <a:pt x="2012950" y="130810"/>
                  </a:cubicBezTo>
                  <a:cubicBezTo>
                    <a:pt x="1891030" y="95250"/>
                    <a:pt x="1769110" y="100330"/>
                    <a:pt x="1647190" y="121920"/>
                  </a:cubicBezTo>
                  <a:cubicBezTo>
                    <a:pt x="1579880" y="118110"/>
                    <a:pt x="1515110" y="121920"/>
                    <a:pt x="1450340" y="128270"/>
                  </a:cubicBezTo>
                  <a:cubicBezTo>
                    <a:pt x="1347470" y="138430"/>
                    <a:pt x="1244600" y="156210"/>
                    <a:pt x="1137920" y="165100"/>
                  </a:cubicBezTo>
                  <a:cubicBezTo>
                    <a:pt x="1140460" y="162560"/>
                    <a:pt x="1141730" y="153670"/>
                    <a:pt x="1145540" y="151130"/>
                  </a:cubicBezTo>
                  <a:cubicBezTo>
                    <a:pt x="1137920" y="158750"/>
                    <a:pt x="1130300" y="171450"/>
                    <a:pt x="1121410" y="173990"/>
                  </a:cubicBezTo>
                  <a:lnTo>
                    <a:pt x="1116330" y="173990"/>
                  </a:lnTo>
                  <a:cubicBezTo>
                    <a:pt x="1113790" y="167640"/>
                    <a:pt x="1120140" y="161290"/>
                    <a:pt x="1122680" y="158750"/>
                  </a:cubicBezTo>
                  <a:cubicBezTo>
                    <a:pt x="1084580" y="111760"/>
                    <a:pt x="1008380" y="184150"/>
                    <a:pt x="984250" y="148590"/>
                  </a:cubicBezTo>
                  <a:cubicBezTo>
                    <a:pt x="974090" y="152400"/>
                    <a:pt x="969010" y="168910"/>
                    <a:pt x="972820" y="182880"/>
                  </a:cubicBezTo>
                  <a:cubicBezTo>
                    <a:pt x="878840" y="186690"/>
                    <a:pt x="786130" y="181610"/>
                    <a:pt x="694690" y="143510"/>
                  </a:cubicBezTo>
                  <a:cubicBezTo>
                    <a:pt x="589280" y="196850"/>
                    <a:pt x="476250" y="68580"/>
                    <a:pt x="356870" y="81280"/>
                  </a:cubicBezTo>
                  <a:lnTo>
                    <a:pt x="360680" y="100330"/>
                  </a:lnTo>
                  <a:cubicBezTo>
                    <a:pt x="320040" y="40640"/>
                    <a:pt x="264160" y="180340"/>
                    <a:pt x="240030" y="91440"/>
                  </a:cubicBezTo>
                  <a:lnTo>
                    <a:pt x="245110" y="87630"/>
                  </a:lnTo>
                  <a:cubicBezTo>
                    <a:pt x="223520" y="43180"/>
                    <a:pt x="190500" y="191770"/>
                    <a:pt x="177800" y="138430"/>
                  </a:cubicBezTo>
                  <a:lnTo>
                    <a:pt x="173990" y="160020"/>
                  </a:lnTo>
                  <a:cubicBezTo>
                    <a:pt x="146050" y="165100"/>
                    <a:pt x="171450" y="134620"/>
                    <a:pt x="151130" y="125730"/>
                  </a:cubicBezTo>
                  <a:cubicBezTo>
                    <a:pt x="143510" y="128270"/>
                    <a:pt x="147320" y="165100"/>
                    <a:pt x="130810" y="152400"/>
                  </a:cubicBezTo>
                  <a:cubicBezTo>
                    <a:pt x="129540" y="63500"/>
                    <a:pt x="63500" y="170180"/>
                    <a:pt x="63500" y="69850"/>
                  </a:cubicBezTo>
                  <a:cubicBezTo>
                    <a:pt x="78740" y="69850"/>
                    <a:pt x="41910" y="30480"/>
                    <a:pt x="76200" y="10160"/>
                  </a:cubicBezTo>
                  <a:cubicBezTo>
                    <a:pt x="66040" y="0"/>
                    <a:pt x="21590" y="3810"/>
                    <a:pt x="24130" y="45720"/>
                  </a:cubicBezTo>
                  <a:cubicBezTo>
                    <a:pt x="19050" y="91440"/>
                    <a:pt x="0" y="129540"/>
                    <a:pt x="26670" y="165100"/>
                  </a:cubicBezTo>
                  <a:lnTo>
                    <a:pt x="33020" y="132080"/>
                  </a:lnTo>
                  <a:cubicBezTo>
                    <a:pt x="41910" y="165100"/>
                    <a:pt x="39370" y="148590"/>
                    <a:pt x="41910" y="173990"/>
                  </a:cubicBezTo>
                  <a:cubicBezTo>
                    <a:pt x="77470" y="179070"/>
                    <a:pt x="81280" y="227330"/>
                    <a:pt x="106680" y="247650"/>
                  </a:cubicBezTo>
                  <a:lnTo>
                    <a:pt x="106680" y="243840"/>
                  </a:lnTo>
                  <a:cubicBezTo>
                    <a:pt x="116840" y="223520"/>
                    <a:pt x="128270" y="219710"/>
                    <a:pt x="138430" y="223520"/>
                  </a:cubicBezTo>
                  <a:cubicBezTo>
                    <a:pt x="138430" y="237490"/>
                    <a:pt x="149860" y="241300"/>
                    <a:pt x="138430" y="257810"/>
                  </a:cubicBezTo>
                  <a:cubicBezTo>
                    <a:pt x="149860" y="265430"/>
                    <a:pt x="160020" y="264160"/>
                    <a:pt x="171450" y="261620"/>
                  </a:cubicBezTo>
                  <a:cubicBezTo>
                    <a:pt x="173990" y="264160"/>
                    <a:pt x="176530" y="261620"/>
                    <a:pt x="179070" y="259080"/>
                  </a:cubicBezTo>
                  <a:cubicBezTo>
                    <a:pt x="187960" y="255270"/>
                    <a:pt x="196850" y="248920"/>
                    <a:pt x="207010" y="245110"/>
                  </a:cubicBezTo>
                  <a:cubicBezTo>
                    <a:pt x="217170" y="243840"/>
                    <a:pt x="227330" y="241300"/>
                    <a:pt x="237490" y="240030"/>
                  </a:cubicBezTo>
                  <a:cubicBezTo>
                    <a:pt x="242570" y="241300"/>
                    <a:pt x="246380" y="243840"/>
                    <a:pt x="251460" y="248920"/>
                  </a:cubicBezTo>
                  <a:lnTo>
                    <a:pt x="246380" y="267970"/>
                  </a:lnTo>
                  <a:cubicBezTo>
                    <a:pt x="273050" y="280670"/>
                    <a:pt x="252730" y="220980"/>
                    <a:pt x="280670" y="246380"/>
                  </a:cubicBezTo>
                  <a:cubicBezTo>
                    <a:pt x="290830" y="262890"/>
                    <a:pt x="276860" y="270510"/>
                    <a:pt x="281940" y="271780"/>
                  </a:cubicBezTo>
                  <a:cubicBezTo>
                    <a:pt x="340360" y="265430"/>
                    <a:pt x="400050" y="284480"/>
                    <a:pt x="454660" y="240030"/>
                  </a:cubicBezTo>
                  <a:cubicBezTo>
                    <a:pt x="467360" y="280670"/>
                    <a:pt x="516890" y="242570"/>
                    <a:pt x="537210" y="281940"/>
                  </a:cubicBezTo>
                  <a:cubicBezTo>
                    <a:pt x="548640" y="270510"/>
                    <a:pt x="560070" y="269240"/>
                    <a:pt x="567690" y="259080"/>
                  </a:cubicBezTo>
                  <a:cubicBezTo>
                    <a:pt x="575310" y="260350"/>
                    <a:pt x="581660" y="261620"/>
                    <a:pt x="586740" y="260350"/>
                  </a:cubicBezTo>
                  <a:cubicBezTo>
                    <a:pt x="585470" y="265430"/>
                    <a:pt x="584200" y="271780"/>
                    <a:pt x="581660" y="269240"/>
                  </a:cubicBezTo>
                  <a:cubicBezTo>
                    <a:pt x="623570" y="341630"/>
                    <a:pt x="635000" y="204470"/>
                    <a:pt x="674370" y="293370"/>
                  </a:cubicBezTo>
                  <a:cubicBezTo>
                    <a:pt x="681990" y="236220"/>
                    <a:pt x="741680" y="306070"/>
                    <a:pt x="769620" y="254000"/>
                  </a:cubicBezTo>
                  <a:lnTo>
                    <a:pt x="777240" y="254000"/>
                  </a:lnTo>
                  <a:cubicBezTo>
                    <a:pt x="779780" y="262890"/>
                    <a:pt x="779780" y="271780"/>
                    <a:pt x="778510" y="280670"/>
                  </a:cubicBezTo>
                  <a:cubicBezTo>
                    <a:pt x="852170" y="284480"/>
                    <a:pt x="933450" y="308610"/>
                    <a:pt x="996950" y="312420"/>
                  </a:cubicBezTo>
                  <a:cubicBezTo>
                    <a:pt x="1051560" y="260350"/>
                    <a:pt x="1126490" y="340360"/>
                    <a:pt x="1174750" y="266700"/>
                  </a:cubicBezTo>
                  <a:cubicBezTo>
                    <a:pt x="1212850" y="283210"/>
                    <a:pt x="1273810" y="316230"/>
                    <a:pt x="1327150" y="288290"/>
                  </a:cubicBezTo>
                  <a:lnTo>
                    <a:pt x="1322070" y="297180"/>
                  </a:lnTo>
                  <a:cubicBezTo>
                    <a:pt x="1363980" y="295910"/>
                    <a:pt x="1412240" y="293370"/>
                    <a:pt x="1452880" y="278130"/>
                  </a:cubicBezTo>
                  <a:cubicBezTo>
                    <a:pt x="1470660" y="270510"/>
                    <a:pt x="1487170" y="261620"/>
                    <a:pt x="1501140" y="246380"/>
                  </a:cubicBezTo>
                  <a:cubicBezTo>
                    <a:pt x="1516380" y="318770"/>
                    <a:pt x="1543050" y="304800"/>
                    <a:pt x="1568450" y="327660"/>
                  </a:cubicBezTo>
                  <a:cubicBezTo>
                    <a:pt x="1609090" y="295910"/>
                    <a:pt x="1690370" y="307340"/>
                    <a:pt x="1752600" y="279400"/>
                  </a:cubicBezTo>
                  <a:cubicBezTo>
                    <a:pt x="1761490" y="312420"/>
                    <a:pt x="1803400" y="266700"/>
                    <a:pt x="1805940" y="314960"/>
                  </a:cubicBezTo>
                  <a:cubicBezTo>
                    <a:pt x="1979930" y="227330"/>
                    <a:pt x="2192020" y="265430"/>
                    <a:pt x="2373630" y="340360"/>
                  </a:cubicBezTo>
                  <a:lnTo>
                    <a:pt x="2371090" y="344170"/>
                  </a:lnTo>
                  <a:cubicBezTo>
                    <a:pt x="2387600" y="326390"/>
                    <a:pt x="2406650" y="294640"/>
                    <a:pt x="2424430" y="265430"/>
                  </a:cubicBezTo>
                  <a:cubicBezTo>
                    <a:pt x="2453640" y="267970"/>
                    <a:pt x="2482850" y="270510"/>
                    <a:pt x="2512060" y="274320"/>
                  </a:cubicBezTo>
                  <a:cubicBezTo>
                    <a:pt x="2522220" y="275590"/>
                    <a:pt x="2533650" y="276860"/>
                    <a:pt x="2543810" y="276860"/>
                  </a:cubicBezTo>
                  <a:cubicBezTo>
                    <a:pt x="2543810" y="279400"/>
                    <a:pt x="2542540" y="281940"/>
                    <a:pt x="2538730" y="287020"/>
                  </a:cubicBezTo>
                  <a:cubicBezTo>
                    <a:pt x="2570480" y="266700"/>
                    <a:pt x="2602230" y="327660"/>
                    <a:pt x="2640330" y="290830"/>
                  </a:cubicBezTo>
                  <a:lnTo>
                    <a:pt x="2641600" y="303530"/>
                  </a:lnTo>
                  <a:lnTo>
                    <a:pt x="2660650" y="289560"/>
                  </a:lnTo>
                  <a:lnTo>
                    <a:pt x="2665730" y="289560"/>
                  </a:lnTo>
                  <a:cubicBezTo>
                    <a:pt x="2664460" y="302260"/>
                    <a:pt x="2663190" y="317500"/>
                    <a:pt x="2655570" y="320040"/>
                  </a:cubicBezTo>
                  <a:cubicBezTo>
                    <a:pt x="2750820" y="327660"/>
                    <a:pt x="2846070" y="323850"/>
                    <a:pt x="2943860" y="317500"/>
                  </a:cubicBezTo>
                  <a:cubicBezTo>
                    <a:pt x="3072130" y="325120"/>
                    <a:pt x="3200400" y="321310"/>
                    <a:pt x="3335020" y="287020"/>
                  </a:cubicBezTo>
                  <a:cubicBezTo>
                    <a:pt x="3401060" y="284480"/>
                    <a:pt x="3467100" y="284480"/>
                    <a:pt x="3531870" y="288290"/>
                  </a:cubicBezTo>
                  <a:lnTo>
                    <a:pt x="3520440" y="303530"/>
                  </a:lnTo>
                  <a:lnTo>
                    <a:pt x="3552190" y="289560"/>
                  </a:lnTo>
                  <a:cubicBezTo>
                    <a:pt x="3559810" y="289560"/>
                    <a:pt x="3567430" y="290830"/>
                    <a:pt x="3575050" y="290830"/>
                  </a:cubicBezTo>
                  <a:cubicBezTo>
                    <a:pt x="3575050" y="292100"/>
                    <a:pt x="3573780" y="292100"/>
                    <a:pt x="3573780" y="293370"/>
                  </a:cubicBezTo>
                  <a:cubicBezTo>
                    <a:pt x="3646170" y="322580"/>
                    <a:pt x="3722370" y="279400"/>
                    <a:pt x="3793490" y="288290"/>
                  </a:cubicBezTo>
                  <a:cubicBezTo>
                    <a:pt x="3793490" y="295910"/>
                    <a:pt x="3782060" y="311150"/>
                    <a:pt x="3790950" y="320040"/>
                  </a:cubicBezTo>
                  <a:cubicBezTo>
                    <a:pt x="3844290" y="278130"/>
                    <a:pt x="3873500" y="378460"/>
                    <a:pt x="3902710" y="289560"/>
                  </a:cubicBezTo>
                  <a:cubicBezTo>
                    <a:pt x="3905250" y="293370"/>
                    <a:pt x="3906520" y="313690"/>
                    <a:pt x="3900170" y="321310"/>
                  </a:cubicBezTo>
                  <a:cubicBezTo>
                    <a:pt x="4047490" y="295910"/>
                    <a:pt x="4197350" y="300990"/>
                    <a:pt x="4344670" y="320040"/>
                  </a:cubicBezTo>
                  <a:cubicBezTo>
                    <a:pt x="4467860" y="243840"/>
                    <a:pt x="4599940" y="316230"/>
                    <a:pt x="4728210" y="261620"/>
                  </a:cubicBezTo>
                  <a:lnTo>
                    <a:pt x="4734560" y="261620"/>
                  </a:lnTo>
                  <a:lnTo>
                    <a:pt x="4733290" y="274320"/>
                  </a:lnTo>
                  <a:cubicBezTo>
                    <a:pt x="4753610" y="267970"/>
                    <a:pt x="4773930" y="262890"/>
                    <a:pt x="4795520" y="260350"/>
                  </a:cubicBezTo>
                  <a:lnTo>
                    <a:pt x="4936490" y="256540"/>
                  </a:lnTo>
                  <a:cubicBezTo>
                    <a:pt x="4965700" y="259080"/>
                    <a:pt x="4996180" y="261620"/>
                    <a:pt x="5025390" y="265430"/>
                  </a:cubicBezTo>
                  <a:lnTo>
                    <a:pt x="5025390" y="267970"/>
                  </a:lnTo>
                  <a:cubicBezTo>
                    <a:pt x="5030470" y="267970"/>
                    <a:pt x="5034280" y="266700"/>
                    <a:pt x="5039360" y="266700"/>
                  </a:cubicBezTo>
                  <a:cubicBezTo>
                    <a:pt x="5107940" y="275590"/>
                    <a:pt x="5177790" y="284480"/>
                    <a:pt x="5246370" y="280670"/>
                  </a:cubicBezTo>
                  <a:cubicBezTo>
                    <a:pt x="5267960" y="283210"/>
                    <a:pt x="5288280" y="283210"/>
                    <a:pt x="5307330" y="281940"/>
                  </a:cubicBezTo>
                  <a:cubicBezTo>
                    <a:pt x="5412740" y="298450"/>
                    <a:pt x="5518150" y="318770"/>
                    <a:pt x="5624830" y="308610"/>
                  </a:cubicBezTo>
                  <a:cubicBezTo>
                    <a:pt x="5684520" y="320040"/>
                    <a:pt x="5745480" y="318770"/>
                    <a:pt x="5807710" y="312420"/>
                  </a:cubicBezTo>
                  <a:lnTo>
                    <a:pt x="5806440" y="314960"/>
                  </a:lnTo>
                  <a:cubicBezTo>
                    <a:pt x="5806440" y="313690"/>
                    <a:pt x="5807710" y="313690"/>
                    <a:pt x="5807710" y="312420"/>
                  </a:cubicBezTo>
                  <a:cubicBezTo>
                    <a:pt x="5888990" y="303530"/>
                    <a:pt x="5971540" y="284480"/>
                    <a:pt x="6054090" y="275590"/>
                  </a:cubicBezTo>
                  <a:cubicBezTo>
                    <a:pt x="6085840" y="287020"/>
                    <a:pt x="6118860" y="292100"/>
                    <a:pt x="6158230" y="270510"/>
                  </a:cubicBezTo>
                  <a:lnTo>
                    <a:pt x="6150610" y="287020"/>
                  </a:lnTo>
                  <a:cubicBezTo>
                    <a:pt x="6165850" y="279400"/>
                    <a:pt x="6183630" y="274320"/>
                    <a:pt x="6198870" y="273050"/>
                  </a:cubicBezTo>
                  <a:cubicBezTo>
                    <a:pt x="6206490" y="274320"/>
                    <a:pt x="6214110" y="274320"/>
                    <a:pt x="6221730" y="275590"/>
                  </a:cubicBezTo>
                  <a:cubicBezTo>
                    <a:pt x="6225540" y="276860"/>
                    <a:pt x="6228080" y="278130"/>
                    <a:pt x="6231890" y="280670"/>
                  </a:cubicBezTo>
                  <a:cubicBezTo>
                    <a:pt x="6228080" y="283210"/>
                    <a:pt x="6229350" y="288290"/>
                    <a:pt x="6223000" y="292100"/>
                  </a:cubicBezTo>
                  <a:cubicBezTo>
                    <a:pt x="6308090" y="363220"/>
                    <a:pt x="6407150" y="289560"/>
                    <a:pt x="6498590" y="294640"/>
                  </a:cubicBezTo>
                  <a:lnTo>
                    <a:pt x="6487160" y="326390"/>
                  </a:lnTo>
                  <a:cubicBezTo>
                    <a:pt x="6532880" y="289560"/>
                    <a:pt x="6612890" y="327660"/>
                    <a:pt x="6671310" y="311150"/>
                  </a:cubicBezTo>
                  <a:lnTo>
                    <a:pt x="6667500" y="326390"/>
                  </a:lnTo>
                  <a:lnTo>
                    <a:pt x="6697980" y="306070"/>
                  </a:lnTo>
                  <a:lnTo>
                    <a:pt x="6697980" y="336550"/>
                  </a:lnTo>
                  <a:cubicBezTo>
                    <a:pt x="6731000" y="337820"/>
                    <a:pt x="6764020" y="334010"/>
                    <a:pt x="6795770" y="330200"/>
                  </a:cubicBezTo>
                  <a:cubicBezTo>
                    <a:pt x="6917690" y="365760"/>
                    <a:pt x="7039610" y="360680"/>
                    <a:pt x="7161530" y="339090"/>
                  </a:cubicBezTo>
                  <a:cubicBezTo>
                    <a:pt x="7308850" y="346710"/>
                    <a:pt x="7448550" y="321310"/>
                    <a:pt x="7593330" y="303530"/>
                  </a:cubicBezTo>
                  <a:cubicBezTo>
                    <a:pt x="7616190" y="300990"/>
                    <a:pt x="7649210" y="297180"/>
                    <a:pt x="7670800" y="295910"/>
                  </a:cubicBezTo>
                  <a:cubicBezTo>
                    <a:pt x="7668260" y="298450"/>
                    <a:pt x="7666990" y="307340"/>
                    <a:pt x="7663180" y="309880"/>
                  </a:cubicBezTo>
                  <a:cubicBezTo>
                    <a:pt x="7670800" y="302260"/>
                    <a:pt x="7678420" y="289560"/>
                    <a:pt x="7687310" y="287020"/>
                  </a:cubicBezTo>
                  <a:lnTo>
                    <a:pt x="7693660" y="287020"/>
                  </a:lnTo>
                  <a:cubicBezTo>
                    <a:pt x="7696200" y="293370"/>
                    <a:pt x="7689850" y="299720"/>
                    <a:pt x="7687310" y="302260"/>
                  </a:cubicBezTo>
                  <a:cubicBezTo>
                    <a:pt x="7725410" y="349250"/>
                    <a:pt x="7801610" y="276860"/>
                    <a:pt x="7825740" y="312420"/>
                  </a:cubicBezTo>
                  <a:cubicBezTo>
                    <a:pt x="7835900" y="308610"/>
                    <a:pt x="7840980" y="292100"/>
                    <a:pt x="7837170" y="278130"/>
                  </a:cubicBezTo>
                  <a:cubicBezTo>
                    <a:pt x="7931150" y="274320"/>
                    <a:pt x="8023860" y="279400"/>
                    <a:pt x="8115300" y="317500"/>
                  </a:cubicBezTo>
                  <a:cubicBezTo>
                    <a:pt x="8223250" y="264160"/>
                    <a:pt x="8336280" y="392430"/>
                    <a:pt x="8454390" y="379730"/>
                  </a:cubicBezTo>
                  <a:lnTo>
                    <a:pt x="8450580" y="360680"/>
                  </a:lnTo>
                  <a:cubicBezTo>
                    <a:pt x="8491220" y="420370"/>
                    <a:pt x="8547100" y="280670"/>
                    <a:pt x="8571230" y="369570"/>
                  </a:cubicBezTo>
                  <a:lnTo>
                    <a:pt x="8566150" y="373380"/>
                  </a:lnTo>
                  <a:cubicBezTo>
                    <a:pt x="8587740" y="417830"/>
                    <a:pt x="8620760" y="270510"/>
                    <a:pt x="8633460" y="323850"/>
                  </a:cubicBezTo>
                  <a:lnTo>
                    <a:pt x="8637270" y="302260"/>
                  </a:lnTo>
                  <a:cubicBezTo>
                    <a:pt x="8665210" y="297180"/>
                    <a:pt x="8639810" y="327660"/>
                    <a:pt x="8660130" y="336550"/>
                  </a:cubicBezTo>
                  <a:cubicBezTo>
                    <a:pt x="8667750" y="334010"/>
                    <a:pt x="8663940" y="297180"/>
                    <a:pt x="8680450" y="309880"/>
                  </a:cubicBezTo>
                  <a:cubicBezTo>
                    <a:pt x="8681720" y="398780"/>
                    <a:pt x="8747760" y="292100"/>
                    <a:pt x="8746490" y="392430"/>
                  </a:cubicBezTo>
                  <a:cubicBezTo>
                    <a:pt x="8731250" y="392430"/>
                    <a:pt x="8768080" y="431800"/>
                    <a:pt x="8735060" y="452120"/>
                  </a:cubicBezTo>
                  <a:cubicBezTo>
                    <a:pt x="8743950" y="462280"/>
                    <a:pt x="8789670" y="458470"/>
                    <a:pt x="8787130" y="416560"/>
                  </a:cubicBezTo>
                  <a:cubicBezTo>
                    <a:pt x="8789670" y="369570"/>
                    <a:pt x="8808720" y="330200"/>
                    <a:pt x="8782050" y="294640"/>
                  </a:cubicBezTo>
                  <a:close/>
                  <a:moveTo>
                    <a:pt x="200660" y="226060"/>
                  </a:moveTo>
                  <a:cubicBezTo>
                    <a:pt x="201930" y="224790"/>
                    <a:pt x="201930" y="224790"/>
                    <a:pt x="201930" y="226060"/>
                  </a:cubicBezTo>
                  <a:lnTo>
                    <a:pt x="200660" y="226060"/>
                  </a:lnTo>
                  <a:close/>
                  <a:moveTo>
                    <a:pt x="8314690" y="250190"/>
                  </a:moveTo>
                  <a:cubicBezTo>
                    <a:pt x="8317230" y="248920"/>
                    <a:pt x="8318500" y="248920"/>
                    <a:pt x="8321040" y="247650"/>
                  </a:cubicBezTo>
                  <a:cubicBezTo>
                    <a:pt x="8319770" y="252730"/>
                    <a:pt x="8319770" y="259080"/>
                    <a:pt x="8323580" y="269240"/>
                  </a:cubicBezTo>
                  <a:cubicBezTo>
                    <a:pt x="8321040" y="262890"/>
                    <a:pt x="8318500" y="256540"/>
                    <a:pt x="8314690" y="250190"/>
                  </a:cubicBezTo>
                  <a:close/>
                  <a:moveTo>
                    <a:pt x="8407400" y="224790"/>
                  </a:moveTo>
                  <a:cubicBezTo>
                    <a:pt x="8445500" y="219710"/>
                    <a:pt x="8484870" y="220980"/>
                    <a:pt x="8522970" y="223520"/>
                  </a:cubicBezTo>
                  <a:cubicBezTo>
                    <a:pt x="8484870" y="226060"/>
                    <a:pt x="8446770" y="226060"/>
                    <a:pt x="8407400" y="224790"/>
                  </a:cubicBezTo>
                  <a:close/>
                  <a:moveTo>
                    <a:pt x="8606790" y="234950"/>
                  </a:moveTo>
                  <a:lnTo>
                    <a:pt x="8608061" y="234950"/>
                  </a:lnTo>
                  <a:cubicBezTo>
                    <a:pt x="8608061" y="236220"/>
                    <a:pt x="8606790" y="236220"/>
                    <a:pt x="8606790" y="234950"/>
                  </a:cubicBezTo>
                  <a:close/>
                </a:path>
              </a:pathLst>
            </a:custGeom>
            <a:solidFill>
              <a:srgbClr val="FF4716"/>
            </a:solidFill>
          </p:spPr>
        </p:sp>
      </p:grpSp>
      <p:sp>
        <p:nvSpPr>
          <p:cNvPr id="11" name="TextBox 11"/>
          <p:cNvSpPr txBox="1"/>
          <p:nvPr/>
        </p:nvSpPr>
        <p:spPr>
          <a:xfrm>
            <a:off x="-390383" y="18511413"/>
            <a:ext cx="12096000" cy="6068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Open Sans Light Bold"/>
              </a:rPr>
              <a:t>JÄÄKIEKKO - TAITOLUISTELU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25032" y="19824375"/>
            <a:ext cx="10865171" cy="383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37"/>
              </a:lnSpc>
            </a:pPr>
            <a:r>
              <a:rPr lang="en-US" sz="2241">
                <a:solidFill>
                  <a:srgbClr val="000000"/>
                </a:solidFill>
                <a:latin typeface="Open Sans Light Bold"/>
              </a:rPr>
              <a:t>Uplakers ry - Elotie 12, 33470 Ylöjärvi - y-tunnus 2266441-4 -  www.uplakers.fi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Mukautettu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Calibri</vt:lpstr>
      <vt:lpstr>Open Sans Light Bold</vt:lpstr>
      <vt:lpstr>Arial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pöytäkirja</dc:title>
  <dc:creator>Joukkueet</dc:creator>
  <cp:lastModifiedBy>Toimisto Uplakers</cp:lastModifiedBy>
  <cp:revision>2</cp:revision>
  <dcterms:created xsi:type="dcterms:W3CDTF">2006-08-16T00:00:00Z</dcterms:created>
  <dcterms:modified xsi:type="dcterms:W3CDTF">2021-01-21T13:53:03Z</dcterms:modified>
  <dc:identifier>DAEQkv3FLxo</dc:identifier>
</cp:coreProperties>
</file>