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5113000" cy="213741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Open Sans" panose="020B0604020202020204" charset="0"/>
      <p:regular r:id="rId7"/>
    </p:embeddedFont>
    <p:embeddedFont>
      <p:font typeface="Open Sans Light Bold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22" d="100"/>
          <a:sy n="22" d="100"/>
        </p:scale>
        <p:origin x="235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947692" y="16761036"/>
            <a:ext cx="5165308" cy="3513293"/>
          </a:xfrm>
          <a:prstGeom prst="rect">
            <a:avLst/>
          </a:prstGeom>
        </p:spPr>
      </p:pic>
      <p:sp>
        <p:nvSpPr>
          <p:cNvPr id="4" name="TextBox 4"/>
          <p:cNvSpPr txBox="1"/>
          <p:nvPr/>
        </p:nvSpPr>
        <p:spPr>
          <a:xfrm>
            <a:off x="-456447" y="20442816"/>
            <a:ext cx="16032893" cy="5075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1"/>
              </a:lnSpc>
            </a:pPr>
            <a:r>
              <a:rPr lang="en-US" sz="3001">
                <a:solidFill>
                  <a:srgbClr val="000000"/>
                </a:solidFill>
                <a:latin typeface="Open Sans Light Bold"/>
              </a:rPr>
              <a:t>Uplakers ry - Elotie 12, 33470 Ylöjärvi - y-tunnus 2266441-4 -  www.uplakers.fi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-11053" y="17838737"/>
            <a:ext cx="11614705" cy="9646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839"/>
              </a:lnSpc>
            </a:pPr>
            <a:r>
              <a:rPr lang="en-US" sz="5600">
                <a:solidFill>
                  <a:srgbClr val="545454"/>
                </a:solidFill>
                <a:latin typeface="Open Sans"/>
              </a:rPr>
              <a:t>Jääkiekko - taitoluistelu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1EF8A3B7-2A2D-46CD-B018-9B75BCFEE9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700" y="123779"/>
            <a:ext cx="12763500" cy="2286000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F8123B81-32F9-475F-98C2-DED320B0BA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700" y="18658043"/>
            <a:ext cx="9921200" cy="1447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</Words>
  <Application>Microsoft Office PowerPoint</Application>
  <PresentationFormat>Mukautettu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Open Sans</vt:lpstr>
      <vt:lpstr>Calibri</vt:lpstr>
      <vt:lpstr>Open Sans Light Bold</vt:lpstr>
      <vt:lpstr>Arial</vt:lpstr>
      <vt:lpstr>Office Theme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tiedote uplakers logolla</dc:title>
  <dc:creator>Joukkueet</dc:creator>
  <cp:lastModifiedBy>Toimisto Uplakers</cp:lastModifiedBy>
  <cp:revision>2</cp:revision>
  <dcterms:created xsi:type="dcterms:W3CDTF">2006-08-16T00:00:00Z</dcterms:created>
  <dcterms:modified xsi:type="dcterms:W3CDTF">2021-01-21T13:54:03Z</dcterms:modified>
  <dc:identifier>DAESMHpjS2M</dc:identifier>
</cp:coreProperties>
</file>