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7" d="100"/>
          <a:sy n="77" d="100"/>
        </p:scale>
        <p:origin x="11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3ACEE7-C5C6-4403-9798-6C155AFD5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8AD1042-5E02-4D42-845C-805559D1B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CCF6EA-724D-4039-AC9A-531F33B3E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29CD0B-12A6-4171-B491-D4BD510B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E51327-A873-4EDF-B7DF-3531463EE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85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D19C3A-9E6B-4F12-BF01-C685862F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0293D67-67F4-40F0-AC47-DC23627B1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191A5E-6D5A-423E-B034-3BE494EC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F261A1-1168-48FD-9B6F-8448B541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6A1537-5CB4-4E15-83EE-80A7AE59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854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45E95E4-3E49-462F-BE1C-8A6B6E411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00E73FA-0758-4C4D-82E9-547D48FCC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41D5C3-B757-4338-9E91-BC83BB13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B11CA4-7A86-44D3-87DD-F002B0191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24289A5-6EBD-4863-8164-06E75967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622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4AA4AC-3B56-4530-8438-77A55BFE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525A71-DA11-4AF1-8553-994463EF9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AFFCAF-01F7-47F1-8C16-E7A43DBE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788567-2C58-43B5-8B82-AA4856181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C09D67-64A1-4F15-9CDA-9FAD9D81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355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58BDDA-F2D2-4BCA-88E4-5A30E7C5F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D1D0782-B738-4379-98F8-473F13486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FCB7D25-44B3-487B-AF84-55ABAE1B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E12559F-FFA1-4E41-9402-705046A7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DEF1D2-C101-43DE-9E05-443BEA2D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475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D47F9F-F5DF-44DE-BD0F-1D50FAC0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8EA2E9-F571-40A7-877D-BA7C63DCD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6279CF7-C7B8-466A-9255-3F1FF41C7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D1A2827-EDED-4457-871E-4312B0B3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144AC74-791D-4695-8E9E-8F9B234C9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B35783A-A4F0-428A-AF3D-028FB2B2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432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14A4D0-4B6F-4BCB-8ABF-8790E54BD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3B9057-DC81-4D5C-BD46-02A3F6A02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D01114C-A5DD-4830-A9D8-A30E8959E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B49BFED-675D-4CA6-80AD-2BB8A68C4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C7946CB-3434-4D2F-8355-7F6AE1F69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D2F21F7-6965-4788-988E-CED786C2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449391F-FF54-46A2-AF2D-1788997E4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9F3893C-07E3-4CC1-BB5E-83F055E2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573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50EDA8-807E-4A12-9B57-5858649A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FDBDABE-5DC7-4F31-8777-7946C04B5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CC1E94C-69C5-49B1-90B0-D498119F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57D55CA-667D-40AB-898A-3C27E277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511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17A42C5-7013-4BB1-ABCF-F013427F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01D7D4D-9B6F-49E4-852C-FB3B50FE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E13C73C-7536-411B-ABE8-AA7BF7F07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938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7DB043-9573-4BA0-B0E0-6ADE5FEC6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73350A-C1EF-4A97-8B30-B66066873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0B0655-C55B-4534-8155-BB3EC4183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B99843-C557-420C-B79C-2426721F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63B17A-93E3-44BE-9CE1-B3B9567E2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36DF98C-029F-4195-9E6A-667884AE6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338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CA661B-5800-41F0-BEC4-FBC8C24A6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1DC1D8D-2165-46F3-B69E-14C326A6A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9382B84-75AC-441D-B432-33B29BFDB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83E05EA-69EF-4C8F-A7DA-CE270C79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0479E7E-6904-4085-938F-EB9CB822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CFAC54A-AB37-47B2-8A78-0EBFBE55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773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256B59C-8D03-4A6E-818F-FF62EE04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22B17EA-BDF2-456B-A8D6-4CA885553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2B2B3A-D939-453B-A4B8-A8D2289B3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1F605-C4E4-4C40-84D0-EC1D0F1EE252}" type="datetimeFigureOut">
              <a:rPr lang="fi-FI" smtClean="0"/>
              <a:t>29.4.2020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CDDB2E-009C-409F-82B4-CE2205E19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C5F605-A25D-4A9A-B440-A5AF52D33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193D4-76DC-4010-B49D-C07B8426A8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07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Ryhmä 7">
            <a:extLst>
              <a:ext uri="{FF2B5EF4-FFF2-40B4-BE49-F238E27FC236}">
                <a16:creationId xmlns:a16="http://schemas.microsoft.com/office/drawing/2014/main" id="{255A812F-6D1D-47F0-BAA1-3106D51B2246}"/>
              </a:ext>
            </a:extLst>
          </p:cNvPr>
          <p:cNvGrpSpPr/>
          <p:nvPr/>
        </p:nvGrpSpPr>
        <p:grpSpPr>
          <a:xfrm>
            <a:off x="205048" y="220261"/>
            <a:ext cx="11886853" cy="10714854"/>
            <a:chOff x="205048" y="220261"/>
            <a:chExt cx="11886853" cy="10714854"/>
          </a:xfrm>
        </p:grpSpPr>
        <p:grpSp>
          <p:nvGrpSpPr>
            <p:cNvPr id="128" name="Ryhmä 127">
              <a:extLst>
                <a:ext uri="{FF2B5EF4-FFF2-40B4-BE49-F238E27FC236}">
                  <a16:creationId xmlns:a16="http://schemas.microsoft.com/office/drawing/2014/main" id="{583868AA-14A0-44D1-B7E4-4D95E7DEF223}"/>
                </a:ext>
              </a:extLst>
            </p:cNvPr>
            <p:cNvGrpSpPr/>
            <p:nvPr/>
          </p:nvGrpSpPr>
          <p:grpSpPr>
            <a:xfrm>
              <a:off x="271869" y="8826760"/>
              <a:ext cx="1738604" cy="2108355"/>
              <a:chOff x="1284514" y="727082"/>
              <a:chExt cx="2273559" cy="2638772"/>
            </a:xfrm>
          </p:grpSpPr>
          <p:pic>
            <p:nvPicPr>
              <p:cNvPr id="129" name="Kuva 128">
                <a:extLst>
                  <a:ext uri="{FF2B5EF4-FFF2-40B4-BE49-F238E27FC236}">
                    <a16:creationId xmlns:a16="http://schemas.microsoft.com/office/drawing/2014/main" id="{CF666863-DB86-4568-992C-7E093957AD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alphaModFix amt="5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0065" y="727082"/>
                <a:ext cx="2258008" cy="2356393"/>
              </a:xfrm>
              <a:prstGeom prst="rect">
                <a:avLst/>
              </a:prstGeom>
            </p:spPr>
          </p:pic>
          <p:sp>
            <p:nvSpPr>
              <p:cNvPr id="130" name="Tekstiruutu 129">
                <a:extLst>
                  <a:ext uri="{FF2B5EF4-FFF2-40B4-BE49-F238E27FC236}">
                    <a16:creationId xmlns:a16="http://schemas.microsoft.com/office/drawing/2014/main" id="{99D0BC09-40F4-438F-A32D-AAF8A122E103}"/>
                  </a:ext>
                </a:extLst>
              </p:cNvPr>
              <p:cNvSpPr txBox="1"/>
              <p:nvPr/>
            </p:nvSpPr>
            <p:spPr>
              <a:xfrm>
                <a:off x="1287624" y="793102"/>
                <a:ext cx="2267340" cy="346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/>
                  <a:t>Tammi</a:t>
                </a:r>
                <a:endParaRPr lang="fi-FI" sz="1000" b="1" dirty="0"/>
              </a:p>
            </p:txBody>
          </p:sp>
          <p:sp>
            <p:nvSpPr>
              <p:cNvPr id="131" name="Tekstiruutu 130">
                <a:extLst>
                  <a:ext uri="{FF2B5EF4-FFF2-40B4-BE49-F238E27FC236}">
                    <a16:creationId xmlns:a16="http://schemas.microsoft.com/office/drawing/2014/main" id="{E2C0F619-027E-4FDF-995F-AFE7DE187CCD}"/>
                  </a:ext>
                </a:extLst>
              </p:cNvPr>
              <p:cNvSpPr txBox="1"/>
              <p:nvPr/>
            </p:nvSpPr>
            <p:spPr>
              <a:xfrm>
                <a:off x="1284514" y="1131656"/>
                <a:ext cx="2258008" cy="22341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 err="1"/>
                  <a:t>Must</a:t>
                </a:r>
                <a:endParaRPr lang="fi-FI" sz="1000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To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 err="1"/>
                  <a:t>Do</a:t>
                </a:r>
                <a:endParaRPr lang="fi-FI" sz="1000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1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2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3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4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5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6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7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8</a:t>
                </a:r>
                <a:endParaRPr lang="fi-FI" sz="1100" dirty="0"/>
              </a:p>
            </p:txBody>
          </p:sp>
        </p:grpSp>
        <p:grpSp>
          <p:nvGrpSpPr>
            <p:cNvPr id="24" name="Ryhmä 23">
              <a:extLst>
                <a:ext uri="{FF2B5EF4-FFF2-40B4-BE49-F238E27FC236}">
                  <a16:creationId xmlns:a16="http://schemas.microsoft.com/office/drawing/2014/main" id="{9E6B3AA4-752C-479C-9AFA-75AE4E9345A5}"/>
                </a:ext>
              </a:extLst>
            </p:cNvPr>
            <p:cNvGrpSpPr/>
            <p:nvPr/>
          </p:nvGrpSpPr>
          <p:grpSpPr>
            <a:xfrm>
              <a:off x="205048" y="248560"/>
              <a:ext cx="1815355" cy="1809142"/>
              <a:chOff x="2490" y="44686"/>
              <a:chExt cx="1815355" cy="1809142"/>
            </a:xfrm>
          </p:grpSpPr>
          <p:grpSp>
            <p:nvGrpSpPr>
              <p:cNvPr id="2" name="Ryhmä 1">
                <a:extLst>
                  <a:ext uri="{FF2B5EF4-FFF2-40B4-BE49-F238E27FC236}">
                    <a16:creationId xmlns:a16="http://schemas.microsoft.com/office/drawing/2014/main" id="{FAEDF6F7-8673-47C9-B0B3-43E54F67F667}"/>
                  </a:ext>
                </a:extLst>
              </p:cNvPr>
              <p:cNvGrpSpPr/>
              <p:nvPr/>
            </p:nvGrpSpPr>
            <p:grpSpPr>
              <a:xfrm>
                <a:off x="2490" y="44686"/>
                <a:ext cx="1815355" cy="1809142"/>
                <a:chOff x="2490" y="44686"/>
                <a:chExt cx="1815355" cy="1809142"/>
              </a:xfrm>
            </p:grpSpPr>
            <p:sp>
              <p:nvSpPr>
                <p:cNvPr id="60" name="Suorakulmio: Vastakkaiset kulmat leikattu 59">
                  <a:extLst>
                    <a:ext uri="{FF2B5EF4-FFF2-40B4-BE49-F238E27FC236}">
                      <a16:creationId xmlns:a16="http://schemas.microsoft.com/office/drawing/2014/main" id="{36E05494-0F54-4B27-8FC1-8FD18F5CC68E}"/>
                    </a:ext>
                  </a:extLst>
                </p:cNvPr>
                <p:cNvSpPr/>
                <p:nvPr/>
              </p:nvSpPr>
              <p:spPr>
                <a:xfrm>
                  <a:off x="42644" y="44686"/>
                  <a:ext cx="1609987" cy="1809142"/>
                </a:xfrm>
                <a:prstGeom prst="snip2DiagRect">
                  <a:avLst/>
                </a:prstGeom>
                <a:solidFill>
                  <a:schemeClr val="bg1"/>
                </a:solidFill>
                <a:ln w="28575">
                  <a:solidFill>
                    <a:srgbClr val="5182E8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fi-FI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9" name="Tekstiruutu 78">
                  <a:extLst>
                    <a:ext uri="{FF2B5EF4-FFF2-40B4-BE49-F238E27FC236}">
                      <a16:creationId xmlns:a16="http://schemas.microsoft.com/office/drawing/2014/main" id="{53DBE459-7802-4D7E-9C0B-C2EA27EBCCB0}"/>
                    </a:ext>
                  </a:extLst>
                </p:cNvPr>
                <p:cNvSpPr txBox="1"/>
                <p:nvPr/>
              </p:nvSpPr>
              <p:spPr>
                <a:xfrm>
                  <a:off x="2490" y="61439"/>
                  <a:ext cx="181535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i-FI" sz="1200" b="1" dirty="0"/>
                    <a:t>Marras</a:t>
                  </a:r>
                  <a:endParaRPr lang="fi-FI" sz="1000" b="1" dirty="0"/>
                </a:p>
              </p:txBody>
            </p:sp>
          </p:grpSp>
          <p:sp>
            <p:nvSpPr>
              <p:cNvPr id="80" name="Tekstiruutu 79">
                <a:extLst>
                  <a:ext uri="{FF2B5EF4-FFF2-40B4-BE49-F238E27FC236}">
                    <a16:creationId xmlns:a16="http://schemas.microsoft.com/office/drawing/2014/main" id="{3AB92A0F-3B6B-4833-9F3B-315EBEED2226}"/>
                  </a:ext>
                </a:extLst>
              </p:cNvPr>
              <p:cNvSpPr txBox="1"/>
              <p:nvPr/>
            </p:nvSpPr>
            <p:spPr>
              <a:xfrm>
                <a:off x="75761" y="376500"/>
                <a:ext cx="161577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b="1" dirty="0">
                    <a:solidFill>
                      <a:srgbClr val="4472C4"/>
                    </a:solidFill>
                  </a:rPr>
                  <a:t>KAUSI ALKAA!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Pelaajaluettelon päivittäminen ja yhteystiedot ajan tasalle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Toimihenkilöiden ilmoittaminen seuralle </a:t>
                </a:r>
              </a:p>
            </p:txBody>
          </p:sp>
        </p:grpSp>
        <p:grpSp>
          <p:nvGrpSpPr>
            <p:cNvPr id="3" name="Ryhmä 2">
              <a:extLst>
                <a:ext uri="{FF2B5EF4-FFF2-40B4-BE49-F238E27FC236}">
                  <a16:creationId xmlns:a16="http://schemas.microsoft.com/office/drawing/2014/main" id="{CCDCF0FF-7EED-43FD-B8B0-1CE0F702D5D3}"/>
                </a:ext>
              </a:extLst>
            </p:cNvPr>
            <p:cNvGrpSpPr/>
            <p:nvPr/>
          </p:nvGrpSpPr>
          <p:grpSpPr>
            <a:xfrm>
              <a:off x="2257189" y="231805"/>
              <a:ext cx="1815355" cy="1809142"/>
              <a:chOff x="2086646" y="44686"/>
              <a:chExt cx="1815355" cy="1809142"/>
            </a:xfrm>
          </p:grpSpPr>
          <p:sp>
            <p:nvSpPr>
              <p:cNvPr id="63" name="Suorakulmio: Vastakkaiset kulmat leikattu 62">
                <a:extLst>
                  <a:ext uri="{FF2B5EF4-FFF2-40B4-BE49-F238E27FC236}">
                    <a16:creationId xmlns:a16="http://schemas.microsoft.com/office/drawing/2014/main" id="{299C4D80-4652-4C59-BEA1-2D81F491486A}"/>
                  </a:ext>
                </a:extLst>
              </p:cNvPr>
              <p:cNvSpPr/>
              <p:nvPr/>
            </p:nvSpPr>
            <p:spPr>
              <a:xfrm>
                <a:off x="2094118" y="44686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Tekstiruutu 101">
                <a:extLst>
                  <a:ext uri="{FF2B5EF4-FFF2-40B4-BE49-F238E27FC236}">
                    <a16:creationId xmlns:a16="http://schemas.microsoft.com/office/drawing/2014/main" id="{9E5C0242-73CB-4D85-8E36-59218A0A5996}"/>
                  </a:ext>
                </a:extLst>
              </p:cNvPr>
              <p:cNvSpPr txBox="1"/>
              <p:nvPr/>
            </p:nvSpPr>
            <p:spPr>
              <a:xfrm>
                <a:off x="2086646" y="61441"/>
                <a:ext cx="1815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/>
                  <a:t>Joulu</a:t>
                </a:r>
                <a:endParaRPr lang="fi-FI" sz="1000" b="1" dirty="0"/>
              </a:p>
            </p:txBody>
          </p:sp>
          <p:sp>
            <p:nvSpPr>
              <p:cNvPr id="103" name="Tekstiruutu 102">
                <a:extLst>
                  <a:ext uri="{FF2B5EF4-FFF2-40B4-BE49-F238E27FC236}">
                    <a16:creationId xmlns:a16="http://schemas.microsoft.com/office/drawing/2014/main" id="{569509A2-5C84-4F58-AF0A-5B93FF4F0630}"/>
                  </a:ext>
                </a:extLst>
              </p:cNvPr>
              <p:cNvSpPr txBox="1"/>
              <p:nvPr/>
            </p:nvSpPr>
            <p:spPr>
              <a:xfrm>
                <a:off x="2094117" y="376503"/>
                <a:ext cx="1665535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Mahdolliset varustehankinnat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i-FI" sz="1000" dirty="0"/>
              </a:p>
            </p:txBody>
          </p:sp>
        </p:grpSp>
        <p:grpSp>
          <p:nvGrpSpPr>
            <p:cNvPr id="25" name="Ryhmä 24">
              <a:extLst>
                <a:ext uri="{FF2B5EF4-FFF2-40B4-BE49-F238E27FC236}">
                  <a16:creationId xmlns:a16="http://schemas.microsoft.com/office/drawing/2014/main" id="{9C79BC2A-9A82-4C70-B24E-CD250578DC95}"/>
                </a:ext>
              </a:extLst>
            </p:cNvPr>
            <p:cNvGrpSpPr/>
            <p:nvPr/>
          </p:nvGrpSpPr>
          <p:grpSpPr>
            <a:xfrm>
              <a:off x="4253638" y="220354"/>
              <a:ext cx="1815353" cy="1809142"/>
              <a:chOff x="4117189" y="44686"/>
              <a:chExt cx="1815353" cy="1809142"/>
            </a:xfrm>
          </p:grpSpPr>
          <p:sp>
            <p:nvSpPr>
              <p:cNvPr id="64" name="Suorakulmio: Vastakkaiset kulmat leikattu 63">
                <a:extLst>
                  <a:ext uri="{FF2B5EF4-FFF2-40B4-BE49-F238E27FC236}">
                    <a16:creationId xmlns:a16="http://schemas.microsoft.com/office/drawing/2014/main" id="{F633DE4E-7855-458F-BD13-07E28698D7A0}"/>
                  </a:ext>
                </a:extLst>
              </p:cNvPr>
              <p:cNvSpPr/>
              <p:nvPr/>
            </p:nvSpPr>
            <p:spPr>
              <a:xfrm>
                <a:off x="4180987" y="44686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" name="Ryhmä 3">
                <a:extLst>
                  <a:ext uri="{FF2B5EF4-FFF2-40B4-BE49-F238E27FC236}">
                    <a16:creationId xmlns:a16="http://schemas.microsoft.com/office/drawing/2014/main" id="{19912727-E6CC-48C7-B2E8-604741C32D83}"/>
                  </a:ext>
                </a:extLst>
              </p:cNvPr>
              <p:cNvGrpSpPr/>
              <p:nvPr/>
            </p:nvGrpSpPr>
            <p:grpSpPr>
              <a:xfrm>
                <a:off x="4117189" y="59980"/>
                <a:ext cx="1815353" cy="1227710"/>
                <a:chOff x="4117189" y="59980"/>
                <a:chExt cx="1815353" cy="1227710"/>
              </a:xfrm>
            </p:grpSpPr>
            <p:sp>
              <p:nvSpPr>
                <p:cNvPr id="106" name="Tekstiruutu 105">
                  <a:extLst>
                    <a:ext uri="{FF2B5EF4-FFF2-40B4-BE49-F238E27FC236}">
                      <a16:creationId xmlns:a16="http://schemas.microsoft.com/office/drawing/2014/main" id="{E9B09E7F-CB0C-4288-A143-9A1B680D45F3}"/>
                    </a:ext>
                  </a:extLst>
                </p:cNvPr>
                <p:cNvSpPr txBox="1"/>
                <p:nvPr/>
              </p:nvSpPr>
              <p:spPr>
                <a:xfrm>
                  <a:off x="4117189" y="59980"/>
                  <a:ext cx="181535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i-FI" sz="1200" b="1" dirty="0"/>
                    <a:t>Tammi</a:t>
                  </a:r>
                  <a:endParaRPr lang="fi-FI" sz="1000" b="1" dirty="0"/>
                </a:p>
              </p:txBody>
            </p:sp>
            <p:sp>
              <p:nvSpPr>
                <p:cNvPr id="107" name="Tekstiruutu 106">
                  <a:extLst>
                    <a:ext uri="{FF2B5EF4-FFF2-40B4-BE49-F238E27FC236}">
                      <a16:creationId xmlns:a16="http://schemas.microsoft.com/office/drawing/2014/main" id="{32054EB8-4237-400C-A179-6BC1443AAF5F}"/>
                    </a:ext>
                  </a:extLst>
                </p:cNvPr>
                <p:cNvSpPr txBox="1"/>
                <p:nvPr/>
              </p:nvSpPr>
              <p:spPr>
                <a:xfrm>
                  <a:off x="4138691" y="425916"/>
                  <a:ext cx="1734568" cy="8617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fi-FI" sz="1000" dirty="0"/>
                    <a:t>Poikkeuslupien (yli-ikäisyys ja kaksoisedustus) anomukset seuralle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fi-FI" sz="1000" dirty="0"/>
                    <a:t>Pelisäännöt sähköisesti seuran webmasterille</a:t>
                  </a:r>
                </a:p>
              </p:txBody>
            </p:sp>
          </p:grpSp>
        </p:grpSp>
        <p:grpSp>
          <p:nvGrpSpPr>
            <p:cNvPr id="26" name="Ryhmä 25">
              <a:extLst>
                <a:ext uri="{FF2B5EF4-FFF2-40B4-BE49-F238E27FC236}">
                  <a16:creationId xmlns:a16="http://schemas.microsoft.com/office/drawing/2014/main" id="{DAEB42F9-0B88-46B2-A45E-74BE458C7247}"/>
                </a:ext>
              </a:extLst>
            </p:cNvPr>
            <p:cNvGrpSpPr/>
            <p:nvPr/>
          </p:nvGrpSpPr>
          <p:grpSpPr>
            <a:xfrm>
              <a:off x="6281563" y="220261"/>
              <a:ext cx="1818796" cy="1809142"/>
              <a:chOff x="6170013" y="44686"/>
              <a:chExt cx="1818796" cy="1809142"/>
            </a:xfrm>
          </p:grpSpPr>
          <p:sp>
            <p:nvSpPr>
              <p:cNvPr id="65" name="Suorakulmio: Vastakkaiset kulmat leikattu 64">
                <a:extLst>
                  <a:ext uri="{FF2B5EF4-FFF2-40B4-BE49-F238E27FC236}">
                    <a16:creationId xmlns:a16="http://schemas.microsoft.com/office/drawing/2014/main" id="{64D61DC6-2311-4FCE-8585-6B627055B233}"/>
                  </a:ext>
                </a:extLst>
              </p:cNvPr>
              <p:cNvSpPr/>
              <p:nvPr/>
            </p:nvSpPr>
            <p:spPr>
              <a:xfrm>
                <a:off x="6170013" y="44686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" name="Ryhmä 4">
                <a:extLst>
                  <a:ext uri="{FF2B5EF4-FFF2-40B4-BE49-F238E27FC236}">
                    <a16:creationId xmlns:a16="http://schemas.microsoft.com/office/drawing/2014/main" id="{29C8E2B7-4816-4023-9882-DDB294522DAD}"/>
                  </a:ext>
                </a:extLst>
              </p:cNvPr>
              <p:cNvGrpSpPr/>
              <p:nvPr/>
            </p:nvGrpSpPr>
            <p:grpSpPr>
              <a:xfrm>
                <a:off x="6170964" y="61440"/>
                <a:ext cx="1817845" cy="1022948"/>
                <a:chOff x="6170964" y="61440"/>
                <a:chExt cx="1817845" cy="1022948"/>
              </a:xfrm>
            </p:grpSpPr>
            <p:sp>
              <p:nvSpPr>
                <p:cNvPr id="110" name="Tekstiruutu 109">
                  <a:extLst>
                    <a:ext uri="{FF2B5EF4-FFF2-40B4-BE49-F238E27FC236}">
                      <a16:creationId xmlns:a16="http://schemas.microsoft.com/office/drawing/2014/main" id="{FFFD6433-EE0B-4C49-AE5A-35E67D501BC3}"/>
                    </a:ext>
                  </a:extLst>
                </p:cNvPr>
                <p:cNvSpPr txBox="1"/>
                <p:nvPr/>
              </p:nvSpPr>
              <p:spPr>
                <a:xfrm>
                  <a:off x="6173454" y="61440"/>
                  <a:ext cx="181535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i-FI" sz="1200" b="1" dirty="0"/>
                    <a:t>Helmi</a:t>
                  </a:r>
                  <a:endParaRPr lang="fi-FI" sz="1000" b="1" dirty="0"/>
                </a:p>
              </p:txBody>
            </p:sp>
            <p:sp>
              <p:nvSpPr>
                <p:cNvPr id="111" name="Tekstiruutu 110">
                  <a:extLst>
                    <a:ext uri="{FF2B5EF4-FFF2-40B4-BE49-F238E27FC236}">
                      <a16:creationId xmlns:a16="http://schemas.microsoft.com/office/drawing/2014/main" id="{4AFD5C76-F5B1-4649-A8EA-DDF13747D3FB}"/>
                    </a:ext>
                  </a:extLst>
                </p:cNvPr>
                <p:cNvSpPr txBox="1"/>
                <p:nvPr/>
              </p:nvSpPr>
              <p:spPr>
                <a:xfrm>
                  <a:off x="6170964" y="376502"/>
                  <a:ext cx="180788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fi-FI" sz="1000" dirty="0"/>
                    <a:t>Edellisen vuoden tilinpäätöksen toimittaminen seuralle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fi-FI" sz="1000" dirty="0"/>
                </a:p>
              </p:txBody>
            </p:sp>
          </p:grpSp>
        </p:grpSp>
        <p:grpSp>
          <p:nvGrpSpPr>
            <p:cNvPr id="7" name="Ryhmä 6">
              <a:extLst>
                <a:ext uri="{FF2B5EF4-FFF2-40B4-BE49-F238E27FC236}">
                  <a16:creationId xmlns:a16="http://schemas.microsoft.com/office/drawing/2014/main" id="{EBF4DCEA-2144-4C7D-8E0C-D790AE3CE142}"/>
                </a:ext>
              </a:extLst>
            </p:cNvPr>
            <p:cNvGrpSpPr/>
            <p:nvPr/>
          </p:nvGrpSpPr>
          <p:grpSpPr>
            <a:xfrm>
              <a:off x="8246985" y="220261"/>
              <a:ext cx="1817845" cy="1809142"/>
              <a:chOff x="8233714" y="44686"/>
              <a:chExt cx="1817845" cy="1809142"/>
            </a:xfrm>
          </p:grpSpPr>
          <p:sp>
            <p:nvSpPr>
              <p:cNvPr id="66" name="Suorakulmio: Vastakkaiset kulmat leikattu 65">
                <a:extLst>
                  <a:ext uri="{FF2B5EF4-FFF2-40B4-BE49-F238E27FC236}">
                    <a16:creationId xmlns:a16="http://schemas.microsoft.com/office/drawing/2014/main" id="{6F903732-A0FE-4E20-A382-DC536B63A745}"/>
                  </a:ext>
                </a:extLst>
              </p:cNvPr>
              <p:cNvSpPr/>
              <p:nvPr/>
            </p:nvSpPr>
            <p:spPr>
              <a:xfrm>
                <a:off x="8298273" y="44686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" name="Ryhmä 5">
                <a:extLst>
                  <a:ext uri="{FF2B5EF4-FFF2-40B4-BE49-F238E27FC236}">
                    <a16:creationId xmlns:a16="http://schemas.microsoft.com/office/drawing/2014/main" id="{AB896AC6-8C2A-4F00-B0D2-06F359EBE104}"/>
                  </a:ext>
                </a:extLst>
              </p:cNvPr>
              <p:cNvGrpSpPr/>
              <p:nvPr/>
            </p:nvGrpSpPr>
            <p:grpSpPr>
              <a:xfrm>
                <a:off x="8233714" y="61440"/>
                <a:ext cx="1817845" cy="561283"/>
                <a:chOff x="8233714" y="61440"/>
                <a:chExt cx="1817845" cy="561283"/>
              </a:xfrm>
            </p:grpSpPr>
            <p:sp>
              <p:nvSpPr>
                <p:cNvPr id="114" name="Tekstiruutu 113">
                  <a:extLst>
                    <a:ext uri="{FF2B5EF4-FFF2-40B4-BE49-F238E27FC236}">
                      <a16:creationId xmlns:a16="http://schemas.microsoft.com/office/drawing/2014/main" id="{30C4054B-A9BC-4238-88E4-A6F70531933F}"/>
                    </a:ext>
                  </a:extLst>
                </p:cNvPr>
                <p:cNvSpPr txBox="1"/>
                <p:nvPr/>
              </p:nvSpPr>
              <p:spPr>
                <a:xfrm>
                  <a:off x="8236204" y="61440"/>
                  <a:ext cx="181535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i-FI" sz="1200" b="1" dirty="0" err="1"/>
                    <a:t>Maalis</a:t>
                  </a:r>
                  <a:endParaRPr lang="fi-FI" sz="1000" b="1" dirty="0"/>
                </a:p>
              </p:txBody>
            </p:sp>
            <p:sp>
              <p:nvSpPr>
                <p:cNvPr id="115" name="Tekstiruutu 114">
                  <a:extLst>
                    <a:ext uri="{FF2B5EF4-FFF2-40B4-BE49-F238E27FC236}">
                      <a16:creationId xmlns:a16="http://schemas.microsoft.com/office/drawing/2014/main" id="{E77ECACC-95D7-498A-92B8-BD0005693CEA}"/>
                    </a:ext>
                  </a:extLst>
                </p:cNvPr>
                <p:cNvSpPr txBox="1"/>
                <p:nvPr/>
              </p:nvSpPr>
              <p:spPr>
                <a:xfrm>
                  <a:off x="8233714" y="376502"/>
                  <a:ext cx="180788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endParaRPr lang="fi-FI" sz="1000" b="1" dirty="0"/>
                </a:p>
              </p:txBody>
            </p:sp>
          </p:grpSp>
        </p:grpSp>
        <p:grpSp>
          <p:nvGrpSpPr>
            <p:cNvPr id="15" name="Ryhmä 14">
              <a:extLst>
                <a:ext uri="{FF2B5EF4-FFF2-40B4-BE49-F238E27FC236}">
                  <a16:creationId xmlns:a16="http://schemas.microsoft.com/office/drawing/2014/main" id="{491E66FF-CC03-4FB6-B804-74A43C976881}"/>
                </a:ext>
              </a:extLst>
            </p:cNvPr>
            <p:cNvGrpSpPr/>
            <p:nvPr/>
          </p:nvGrpSpPr>
          <p:grpSpPr>
            <a:xfrm>
              <a:off x="10276546" y="220261"/>
              <a:ext cx="1815355" cy="1809142"/>
              <a:chOff x="10310846" y="59980"/>
              <a:chExt cx="1815355" cy="1809142"/>
            </a:xfrm>
          </p:grpSpPr>
          <p:sp>
            <p:nvSpPr>
              <p:cNvPr id="67" name="Suorakulmio: Vastakkaiset kulmat leikattu 66">
                <a:extLst>
                  <a:ext uri="{FF2B5EF4-FFF2-40B4-BE49-F238E27FC236}">
                    <a16:creationId xmlns:a16="http://schemas.microsoft.com/office/drawing/2014/main" id="{AFE4D202-C845-4AFB-B2E6-C78195131322}"/>
                  </a:ext>
                </a:extLst>
              </p:cNvPr>
              <p:cNvSpPr/>
              <p:nvPr/>
            </p:nvSpPr>
            <p:spPr>
              <a:xfrm>
                <a:off x="10361023" y="59980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Tekstiruutu 117">
                <a:extLst>
                  <a:ext uri="{FF2B5EF4-FFF2-40B4-BE49-F238E27FC236}">
                    <a16:creationId xmlns:a16="http://schemas.microsoft.com/office/drawing/2014/main" id="{C3A930A4-CCE0-401B-97D9-403B286B3ED3}"/>
                  </a:ext>
                </a:extLst>
              </p:cNvPr>
              <p:cNvSpPr txBox="1"/>
              <p:nvPr/>
            </p:nvSpPr>
            <p:spPr>
              <a:xfrm>
                <a:off x="10310846" y="61440"/>
                <a:ext cx="1815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 err="1"/>
                  <a:t>Huhti</a:t>
                </a:r>
                <a:endParaRPr lang="fi-FI" sz="1000" b="1" dirty="0"/>
              </a:p>
            </p:txBody>
          </p:sp>
          <p:sp>
            <p:nvSpPr>
              <p:cNvPr id="119" name="Tekstiruutu 118">
                <a:extLst>
                  <a:ext uri="{FF2B5EF4-FFF2-40B4-BE49-F238E27FC236}">
                    <a16:creationId xmlns:a16="http://schemas.microsoft.com/office/drawing/2014/main" id="{E5097A54-B83D-4D06-A2FE-6DC1DB79EC80}"/>
                  </a:ext>
                </a:extLst>
              </p:cNvPr>
              <p:cNvSpPr txBox="1"/>
              <p:nvPr/>
            </p:nvSpPr>
            <p:spPr>
              <a:xfrm>
                <a:off x="10361023" y="376502"/>
                <a:ext cx="16099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i-FI" sz="1000" b="1" dirty="0"/>
              </a:p>
            </p:txBody>
          </p:sp>
        </p:grpSp>
        <p:grpSp>
          <p:nvGrpSpPr>
            <p:cNvPr id="23" name="Ryhmä 22">
              <a:extLst>
                <a:ext uri="{FF2B5EF4-FFF2-40B4-BE49-F238E27FC236}">
                  <a16:creationId xmlns:a16="http://schemas.microsoft.com/office/drawing/2014/main" id="{FDCF51A3-4B50-4759-A59B-683A0217300F}"/>
                </a:ext>
              </a:extLst>
            </p:cNvPr>
            <p:cNvGrpSpPr/>
            <p:nvPr/>
          </p:nvGrpSpPr>
          <p:grpSpPr>
            <a:xfrm>
              <a:off x="230781" y="4585389"/>
              <a:ext cx="1815355" cy="1814444"/>
              <a:chOff x="-9402" y="4387506"/>
              <a:chExt cx="1815355" cy="1814444"/>
            </a:xfrm>
          </p:grpSpPr>
          <p:sp>
            <p:nvSpPr>
              <p:cNvPr id="68" name="Suorakulmio: Vastakkaiset kulmat leikattu 67">
                <a:extLst>
                  <a:ext uri="{FF2B5EF4-FFF2-40B4-BE49-F238E27FC236}">
                    <a16:creationId xmlns:a16="http://schemas.microsoft.com/office/drawing/2014/main" id="{A3A49CF5-E9DD-4AE0-BFDF-17C92F6EC267}"/>
                  </a:ext>
                </a:extLst>
              </p:cNvPr>
              <p:cNvSpPr/>
              <p:nvPr/>
            </p:nvSpPr>
            <p:spPr>
              <a:xfrm>
                <a:off x="42644" y="4392808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Tekstiruutu 121">
                <a:extLst>
                  <a:ext uri="{FF2B5EF4-FFF2-40B4-BE49-F238E27FC236}">
                    <a16:creationId xmlns:a16="http://schemas.microsoft.com/office/drawing/2014/main" id="{2972F0D5-1628-4470-A650-E9C41F492004}"/>
                  </a:ext>
                </a:extLst>
              </p:cNvPr>
              <p:cNvSpPr txBox="1"/>
              <p:nvPr/>
            </p:nvSpPr>
            <p:spPr>
              <a:xfrm>
                <a:off x="-9402" y="4387506"/>
                <a:ext cx="1815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/>
                  <a:t>Loka</a:t>
                </a:r>
                <a:endParaRPr lang="fi-FI" sz="1000" b="1" dirty="0"/>
              </a:p>
            </p:txBody>
          </p:sp>
          <p:sp>
            <p:nvSpPr>
              <p:cNvPr id="123" name="Tekstiruutu 122">
                <a:extLst>
                  <a:ext uri="{FF2B5EF4-FFF2-40B4-BE49-F238E27FC236}">
                    <a16:creationId xmlns:a16="http://schemas.microsoft.com/office/drawing/2014/main" id="{EE9C33F2-E30D-410D-93C2-F688FA4DCBCE}"/>
                  </a:ext>
                </a:extLst>
              </p:cNvPr>
              <p:cNvSpPr txBox="1"/>
              <p:nvPr/>
            </p:nvSpPr>
            <p:spPr>
              <a:xfrm>
                <a:off x="42643" y="4712604"/>
                <a:ext cx="172671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b="1" dirty="0">
                    <a:solidFill>
                      <a:srgbClr val="4472C4"/>
                    </a:solidFill>
                  </a:rPr>
                  <a:t>KAUSI PÄÄTTYY!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dirty="0"/>
                  <a:t>Vanhempainkokous</a:t>
                </a:r>
              </a:p>
            </p:txBody>
          </p:sp>
        </p:grpSp>
        <p:grpSp>
          <p:nvGrpSpPr>
            <p:cNvPr id="22" name="Ryhmä 21">
              <a:extLst>
                <a:ext uri="{FF2B5EF4-FFF2-40B4-BE49-F238E27FC236}">
                  <a16:creationId xmlns:a16="http://schemas.microsoft.com/office/drawing/2014/main" id="{05C224CE-2C97-42A1-864F-7036CA23BC45}"/>
                </a:ext>
              </a:extLst>
            </p:cNvPr>
            <p:cNvGrpSpPr/>
            <p:nvPr/>
          </p:nvGrpSpPr>
          <p:grpSpPr>
            <a:xfrm>
              <a:off x="2261768" y="4594612"/>
              <a:ext cx="1815355" cy="1814444"/>
              <a:chOff x="2077132" y="4387506"/>
              <a:chExt cx="1815355" cy="1814444"/>
            </a:xfrm>
          </p:grpSpPr>
          <p:sp>
            <p:nvSpPr>
              <p:cNvPr id="71" name="Suorakulmio: Vastakkaiset kulmat leikattu 70">
                <a:extLst>
                  <a:ext uri="{FF2B5EF4-FFF2-40B4-BE49-F238E27FC236}">
                    <a16:creationId xmlns:a16="http://schemas.microsoft.com/office/drawing/2014/main" id="{AA93CAEF-F7D6-4782-BDFD-57E3FA6F5CD5}"/>
                  </a:ext>
                </a:extLst>
              </p:cNvPr>
              <p:cNvSpPr/>
              <p:nvPr/>
            </p:nvSpPr>
            <p:spPr>
              <a:xfrm>
                <a:off x="2094118" y="4392808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Tekstiruutu 125">
                <a:extLst>
                  <a:ext uri="{FF2B5EF4-FFF2-40B4-BE49-F238E27FC236}">
                    <a16:creationId xmlns:a16="http://schemas.microsoft.com/office/drawing/2014/main" id="{67F72D7D-EAE6-4498-87AB-9A85E2458BB1}"/>
                  </a:ext>
                </a:extLst>
              </p:cNvPr>
              <p:cNvSpPr txBox="1"/>
              <p:nvPr/>
            </p:nvSpPr>
            <p:spPr>
              <a:xfrm>
                <a:off x="2077132" y="4387506"/>
                <a:ext cx="1815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/>
                  <a:t>Syys</a:t>
                </a:r>
                <a:endParaRPr lang="fi-FI" sz="1000" b="1" dirty="0"/>
              </a:p>
            </p:txBody>
          </p:sp>
          <p:sp>
            <p:nvSpPr>
              <p:cNvPr id="127" name="Tekstiruutu 126">
                <a:extLst>
                  <a:ext uri="{FF2B5EF4-FFF2-40B4-BE49-F238E27FC236}">
                    <a16:creationId xmlns:a16="http://schemas.microsoft.com/office/drawing/2014/main" id="{95D5CF7B-E687-4D2B-9CEE-D432E3C095F3}"/>
                  </a:ext>
                </a:extLst>
              </p:cNvPr>
              <p:cNvSpPr txBox="1"/>
              <p:nvPr/>
            </p:nvSpPr>
            <p:spPr>
              <a:xfrm>
                <a:off x="2101268" y="4712603"/>
                <a:ext cx="167872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100" dirty="0"/>
                  <a:t>Toimintasuunnitelman ja talousarvion laadinta alkaa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100" dirty="0"/>
                  <a:t>Urheilun pelisääntöjen valmistelu alkaa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i-FI" sz="1100" dirty="0"/>
              </a:p>
            </p:txBody>
          </p:sp>
        </p:grpSp>
        <p:grpSp>
          <p:nvGrpSpPr>
            <p:cNvPr id="21" name="Ryhmä 20">
              <a:extLst>
                <a:ext uri="{FF2B5EF4-FFF2-40B4-BE49-F238E27FC236}">
                  <a16:creationId xmlns:a16="http://schemas.microsoft.com/office/drawing/2014/main" id="{08978F39-3A08-4FF9-B99D-879A6521D03C}"/>
                </a:ext>
              </a:extLst>
            </p:cNvPr>
            <p:cNvGrpSpPr/>
            <p:nvPr/>
          </p:nvGrpSpPr>
          <p:grpSpPr>
            <a:xfrm>
              <a:off x="4267436" y="4607600"/>
              <a:ext cx="1815355" cy="1814444"/>
              <a:chOff x="4117152" y="4387506"/>
              <a:chExt cx="1815355" cy="1814444"/>
            </a:xfrm>
          </p:grpSpPr>
          <p:sp>
            <p:nvSpPr>
              <p:cNvPr id="69" name="Suorakulmio: Vastakkaiset kulmat leikattu 68">
                <a:extLst>
                  <a:ext uri="{FF2B5EF4-FFF2-40B4-BE49-F238E27FC236}">
                    <a16:creationId xmlns:a16="http://schemas.microsoft.com/office/drawing/2014/main" id="{15A78F24-337D-47C3-8369-2232FF90C429}"/>
                  </a:ext>
                </a:extLst>
              </p:cNvPr>
              <p:cNvSpPr/>
              <p:nvPr/>
            </p:nvSpPr>
            <p:spPr>
              <a:xfrm>
                <a:off x="4176002" y="4392808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46" name="Tekstiruutu 145">
                <a:extLst>
                  <a:ext uri="{FF2B5EF4-FFF2-40B4-BE49-F238E27FC236}">
                    <a16:creationId xmlns:a16="http://schemas.microsoft.com/office/drawing/2014/main" id="{0CAEEB6F-A08E-4067-AF7C-FB297B8D48EB}"/>
                  </a:ext>
                </a:extLst>
              </p:cNvPr>
              <p:cNvSpPr txBox="1"/>
              <p:nvPr/>
            </p:nvSpPr>
            <p:spPr>
              <a:xfrm>
                <a:off x="4117152" y="4387506"/>
                <a:ext cx="1815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/>
                  <a:t>Elo</a:t>
                </a:r>
                <a:endParaRPr lang="fi-FI" sz="1000" b="1" dirty="0"/>
              </a:p>
            </p:txBody>
          </p:sp>
          <p:sp>
            <p:nvSpPr>
              <p:cNvPr id="147" name="Tekstiruutu 146">
                <a:extLst>
                  <a:ext uri="{FF2B5EF4-FFF2-40B4-BE49-F238E27FC236}">
                    <a16:creationId xmlns:a16="http://schemas.microsoft.com/office/drawing/2014/main" id="{051D449D-073A-4963-A0C9-3858406185F1}"/>
                  </a:ext>
                </a:extLst>
              </p:cNvPr>
              <p:cNvSpPr txBox="1"/>
              <p:nvPr/>
            </p:nvSpPr>
            <p:spPr>
              <a:xfrm>
                <a:off x="4170689" y="4712604"/>
                <a:ext cx="162028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i-FI" sz="1100" dirty="0"/>
              </a:p>
            </p:txBody>
          </p:sp>
        </p:grpSp>
        <p:grpSp>
          <p:nvGrpSpPr>
            <p:cNvPr id="20" name="Ryhmä 19">
              <a:extLst>
                <a:ext uri="{FF2B5EF4-FFF2-40B4-BE49-F238E27FC236}">
                  <a16:creationId xmlns:a16="http://schemas.microsoft.com/office/drawing/2014/main" id="{CF6082FB-8132-4988-AAE6-831350FAE253}"/>
                </a:ext>
              </a:extLst>
            </p:cNvPr>
            <p:cNvGrpSpPr/>
            <p:nvPr/>
          </p:nvGrpSpPr>
          <p:grpSpPr>
            <a:xfrm>
              <a:off x="6300473" y="4604949"/>
              <a:ext cx="1819540" cy="1814444"/>
              <a:chOff x="6173454" y="4387506"/>
              <a:chExt cx="1819540" cy="1814444"/>
            </a:xfrm>
          </p:grpSpPr>
          <p:sp>
            <p:nvSpPr>
              <p:cNvPr id="70" name="Suorakulmio: Vastakkaiset kulmat leikattu 69">
                <a:extLst>
                  <a:ext uri="{FF2B5EF4-FFF2-40B4-BE49-F238E27FC236}">
                    <a16:creationId xmlns:a16="http://schemas.microsoft.com/office/drawing/2014/main" id="{DC194E11-076E-4B2D-AEBE-E4D9AA784EA6}"/>
                  </a:ext>
                </a:extLst>
              </p:cNvPr>
              <p:cNvSpPr/>
              <p:nvPr/>
            </p:nvSpPr>
            <p:spPr>
              <a:xfrm>
                <a:off x="6173454" y="4392808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Tekstiruutu 149">
                <a:extLst>
                  <a:ext uri="{FF2B5EF4-FFF2-40B4-BE49-F238E27FC236}">
                    <a16:creationId xmlns:a16="http://schemas.microsoft.com/office/drawing/2014/main" id="{4167158F-AEE4-4219-84D2-759888C85265}"/>
                  </a:ext>
                </a:extLst>
              </p:cNvPr>
              <p:cNvSpPr txBox="1"/>
              <p:nvPr/>
            </p:nvSpPr>
            <p:spPr>
              <a:xfrm>
                <a:off x="6177639" y="4387506"/>
                <a:ext cx="1815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/>
                  <a:t>Heinä</a:t>
                </a:r>
                <a:endParaRPr lang="fi-FI" sz="1000" b="1" dirty="0"/>
              </a:p>
            </p:txBody>
          </p:sp>
          <p:sp>
            <p:nvSpPr>
              <p:cNvPr id="151" name="Tekstiruutu 150">
                <a:extLst>
                  <a:ext uri="{FF2B5EF4-FFF2-40B4-BE49-F238E27FC236}">
                    <a16:creationId xmlns:a16="http://schemas.microsoft.com/office/drawing/2014/main" id="{455290CE-D2B9-421D-BC47-EFB7661E173B}"/>
                  </a:ext>
                </a:extLst>
              </p:cNvPr>
              <p:cNvSpPr txBox="1"/>
              <p:nvPr/>
            </p:nvSpPr>
            <p:spPr>
              <a:xfrm>
                <a:off x="6175149" y="4712603"/>
                <a:ext cx="1604851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i-FI" sz="1000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i-FI" sz="1100" dirty="0"/>
              </a:p>
            </p:txBody>
          </p:sp>
        </p:grpSp>
        <p:grpSp>
          <p:nvGrpSpPr>
            <p:cNvPr id="18" name="Ryhmä 17">
              <a:extLst>
                <a:ext uri="{FF2B5EF4-FFF2-40B4-BE49-F238E27FC236}">
                  <a16:creationId xmlns:a16="http://schemas.microsoft.com/office/drawing/2014/main" id="{E0528AD2-0B94-4B08-BAD2-14D384FF4C85}"/>
                </a:ext>
              </a:extLst>
            </p:cNvPr>
            <p:cNvGrpSpPr/>
            <p:nvPr/>
          </p:nvGrpSpPr>
          <p:grpSpPr>
            <a:xfrm>
              <a:off x="8257683" y="4612902"/>
              <a:ext cx="1815355" cy="1814444"/>
              <a:chOff x="8237484" y="4387506"/>
              <a:chExt cx="1815355" cy="1814444"/>
            </a:xfrm>
          </p:grpSpPr>
          <p:sp>
            <p:nvSpPr>
              <p:cNvPr id="73" name="Suorakulmio: Vastakkaiset kulmat leikattu 72">
                <a:extLst>
                  <a:ext uri="{FF2B5EF4-FFF2-40B4-BE49-F238E27FC236}">
                    <a16:creationId xmlns:a16="http://schemas.microsoft.com/office/drawing/2014/main" id="{3B48C479-742C-4F86-9FD6-D324BD18E77C}"/>
                  </a:ext>
                </a:extLst>
              </p:cNvPr>
              <p:cNvSpPr/>
              <p:nvPr/>
            </p:nvSpPr>
            <p:spPr>
              <a:xfrm>
                <a:off x="8298272" y="4392808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Tekstiruutu 158">
                <a:extLst>
                  <a:ext uri="{FF2B5EF4-FFF2-40B4-BE49-F238E27FC236}">
                    <a16:creationId xmlns:a16="http://schemas.microsoft.com/office/drawing/2014/main" id="{1E340152-FBBA-4092-83FC-1E2FFFBCB60D}"/>
                  </a:ext>
                </a:extLst>
              </p:cNvPr>
              <p:cNvSpPr txBox="1"/>
              <p:nvPr/>
            </p:nvSpPr>
            <p:spPr>
              <a:xfrm>
                <a:off x="8237484" y="4387506"/>
                <a:ext cx="1815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/>
                  <a:t>Kesä</a:t>
                </a:r>
                <a:endParaRPr lang="fi-FI" sz="1000" b="1" dirty="0"/>
              </a:p>
            </p:txBody>
          </p:sp>
          <p:sp>
            <p:nvSpPr>
              <p:cNvPr id="160" name="Tekstiruutu 159">
                <a:extLst>
                  <a:ext uri="{FF2B5EF4-FFF2-40B4-BE49-F238E27FC236}">
                    <a16:creationId xmlns:a16="http://schemas.microsoft.com/office/drawing/2014/main" id="{741BAE3B-CC6A-486E-BD9F-55BF485B8224}"/>
                  </a:ext>
                </a:extLst>
              </p:cNvPr>
              <p:cNvSpPr txBox="1"/>
              <p:nvPr/>
            </p:nvSpPr>
            <p:spPr>
              <a:xfrm>
                <a:off x="8371181" y="4712603"/>
                <a:ext cx="153015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fi-FI" sz="1000" b="1" dirty="0"/>
              </a:p>
            </p:txBody>
          </p:sp>
        </p:grpSp>
        <p:grpSp>
          <p:nvGrpSpPr>
            <p:cNvPr id="17" name="Ryhmä 16">
              <a:extLst>
                <a:ext uri="{FF2B5EF4-FFF2-40B4-BE49-F238E27FC236}">
                  <a16:creationId xmlns:a16="http://schemas.microsoft.com/office/drawing/2014/main" id="{12192057-5A5D-4EA5-97F4-4ADBB83ED46B}"/>
                </a:ext>
              </a:extLst>
            </p:cNvPr>
            <p:cNvGrpSpPr/>
            <p:nvPr/>
          </p:nvGrpSpPr>
          <p:grpSpPr>
            <a:xfrm>
              <a:off x="10276545" y="4587438"/>
              <a:ext cx="1815355" cy="1814444"/>
              <a:chOff x="10298954" y="4387506"/>
              <a:chExt cx="1815355" cy="1814444"/>
            </a:xfrm>
          </p:grpSpPr>
          <p:sp>
            <p:nvSpPr>
              <p:cNvPr id="72" name="Suorakulmio: Vastakkaiset kulmat leikattu 71">
                <a:extLst>
                  <a:ext uri="{FF2B5EF4-FFF2-40B4-BE49-F238E27FC236}">
                    <a16:creationId xmlns:a16="http://schemas.microsoft.com/office/drawing/2014/main" id="{B434ED59-58A0-476D-811E-D4C801E235F0}"/>
                  </a:ext>
                </a:extLst>
              </p:cNvPr>
              <p:cNvSpPr/>
              <p:nvPr/>
            </p:nvSpPr>
            <p:spPr>
              <a:xfrm>
                <a:off x="10361023" y="4392808"/>
                <a:ext cx="1609987" cy="1809142"/>
              </a:xfrm>
              <a:prstGeom prst="snip2DiagRect">
                <a:avLst/>
              </a:prstGeom>
              <a:solidFill>
                <a:schemeClr val="bg1"/>
              </a:solidFill>
              <a:ln w="28575">
                <a:solidFill>
                  <a:srgbClr val="5182E8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Tekstiruutu 162">
                <a:extLst>
                  <a:ext uri="{FF2B5EF4-FFF2-40B4-BE49-F238E27FC236}">
                    <a16:creationId xmlns:a16="http://schemas.microsoft.com/office/drawing/2014/main" id="{57A61D69-393A-4081-8438-18C2F20714EF}"/>
                  </a:ext>
                </a:extLst>
              </p:cNvPr>
              <p:cNvSpPr txBox="1"/>
              <p:nvPr/>
            </p:nvSpPr>
            <p:spPr>
              <a:xfrm>
                <a:off x="10298954" y="4387506"/>
                <a:ext cx="181535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200" b="1" dirty="0"/>
                  <a:t>Touko</a:t>
                </a:r>
                <a:endParaRPr lang="fi-FI" sz="1000" b="1" dirty="0"/>
              </a:p>
            </p:txBody>
          </p:sp>
          <p:sp>
            <p:nvSpPr>
              <p:cNvPr id="164" name="Tekstiruutu 163">
                <a:extLst>
                  <a:ext uri="{FF2B5EF4-FFF2-40B4-BE49-F238E27FC236}">
                    <a16:creationId xmlns:a16="http://schemas.microsoft.com/office/drawing/2014/main" id="{A910D548-D24B-4F75-8C49-871A10FCBA9A}"/>
                  </a:ext>
                </a:extLst>
              </p:cNvPr>
              <p:cNvSpPr txBox="1"/>
              <p:nvPr/>
            </p:nvSpPr>
            <p:spPr>
              <a:xfrm>
                <a:off x="10358117" y="4712603"/>
                <a:ext cx="167496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i-FI" sz="1000" b="1" dirty="0">
                    <a:solidFill>
                      <a:srgbClr val="4472C4"/>
                    </a:solidFill>
                  </a:rPr>
                  <a:t>KESÄ KAUSI ALKAA!</a:t>
                </a:r>
              </a:p>
            </p:txBody>
          </p:sp>
        </p:grpSp>
        <p:sp>
          <p:nvSpPr>
            <p:cNvPr id="1029" name="Nuoli: Taipunut 1028">
              <a:extLst>
                <a:ext uri="{FF2B5EF4-FFF2-40B4-BE49-F238E27FC236}">
                  <a16:creationId xmlns:a16="http://schemas.microsoft.com/office/drawing/2014/main" id="{682D9F7D-EE4F-40A4-B869-EDE056FFE3B7}"/>
                </a:ext>
              </a:extLst>
            </p:cNvPr>
            <p:cNvSpPr/>
            <p:nvPr/>
          </p:nvSpPr>
          <p:spPr>
            <a:xfrm rot="10800000">
              <a:off x="2205044" y="3800212"/>
              <a:ext cx="9313040" cy="523898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1030" name="Nuoli: Taipunut 1029">
              <a:extLst>
                <a:ext uri="{FF2B5EF4-FFF2-40B4-BE49-F238E27FC236}">
                  <a16:creationId xmlns:a16="http://schemas.microsoft.com/office/drawing/2014/main" id="{ADB78B8B-A527-49ED-A703-0B62E99D8B23}"/>
                </a:ext>
              </a:extLst>
            </p:cNvPr>
            <p:cNvSpPr/>
            <p:nvPr/>
          </p:nvSpPr>
          <p:spPr>
            <a:xfrm>
              <a:off x="993758" y="2455672"/>
              <a:ext cx="9584464" cy="523899"/>
            </a:xfrm>
            <a:prstGeom prst="ben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1034" name="Tekstiruutu 1033">
              <a:extLst>
                <a:ext uri="{FF2B5EF4-FFF2-40B4-BE49-F238E27FC236}">
                  <a16:creationId xmlns:a16="http://schemas.microsoft.com/office/drawing/2014/main" id="{96F6C39A-3148-4A79-9EFB-96957C0D6795}"/>
                </a:ext>
              </a:extLst>
            </p:cNvPr>
            <p:cNvSpPr txBox="1"/>
            <p:nvPr/>
          </p:nvSpPr>
          <p:spPr>
            <a:xfrm>
              <a:off x="4658662" y="2843780"/>
              <a:ext cx="22546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i-FI" dirty="0">
                  <a:solidFill>
                    <a:srgbClr val="4472C4"/>
                  </a:solidFill>
                </a:rPr>
                <a:t>Joukkueen vuosikello</a:t>
              </a:r>
            </a:p>
            <a:p>
              <a:pPr algn="ctr"/>
              <a:r>
                <a:rPr lang="fi-FI" dirty="0">
                  <a:solidFill>
                    <a:srgbClr val="4472C4"/>
                  </a:solidFill>
                </a:rPr>
                <a:t>Oulun Harrastefutis ry</a:t>
              </a:r>
            </a:p>
            <a:p>
              <a:pPr algn="ctr"/>
              <a:r>
                <a:rPr lang="fi-FI" dirty="0">
                  <a:solidFill>
                    <a:srgbClr val="4472C4"/>
                  </a:solidFill>
                </a:rPr>
                <a:t>2020</a:t>
              </a:r>
            </a:p>
          </p:txBody>
        </p:sp>
        <p:pic>
          <p:nvPicPr>
            <p:cNvPr id="1038" name="Kuva 1037" descr="Kuva, joka sisältää kohteen piirtäminen, paita&#10;&#10;Kuvaus luotu automaattisesti">
              <a:extLst>
                <a:ext uri="{FF2B5EF4-FFF2-40B4-BE49-F238E27FC236}">
                  <a16:creationId xmlns:a16="http://schemas.microsoft.com/office/drawing/2014/main" id="{F6E985F4-A635-418F-B9D1-6103769B7D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9063" y="2820956"/>
              <a:ext cx="1578316" cy="1107780"/>
            </a:xfrm>
            <a:prstGeom prst="rect">
              <a:avLst/>
            </a:prstGeom>
          </p:spPr>
        </p:pic>
        <p:pic>
          <p:nvPicPr>
            <p:cNvPr id="1040" name="Kuva 1039">
              <a:extLst>
                <a:ext uri="{FF2B5EF4-FFF2-40B4-BE49-F238E27FC236}">
                  <a16:creationId xmlns:a16="http://schemas.microsoft.com/office/drawing/2014/main" id="{0D38294F-73CD-4CCA-A580-BCA4E6F18D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2916" y="2926354"/>
              <a:ext cx="888366" cy="9270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7670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78</Words>
  <Application>Microsoft Office PowerPoint</Application>
  <PresentationFormat>Laajakuva</PresentationFormat>
  <Paragraphs>39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Huovinen Timo</dc:creator>
  <cp:lastModifiedBy>Huovinen Timo</cp:lastModifiedBy>
  <cp:revision>29</cp:revision>
  <dcterms:created xsi:type="dcterms:W3CDTF">2020-04-22T16:19:47Z</dcterms:created>
  <dcterms:modified xsi:type="dcterms:W3CDTF">2020-04-29T07:12:40Z</dcterms:modified>
</cp:coreProperties>
</file>