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8" r:id="rId9"/>
    <p:sldId id="271" r:id="rId10"/>
    <p:sldId id="270" r:id="rId11"/>
    <p:sldId id="269" r:id="rId12"/>
    <p:sldId id="263" r:id="rId13"/>
    <p:sldId id="262" r:id="rId14"/>
    <p:sldId id="261" r:id="rId15"/>
    <p:sldId id="264" r:id="rId16"/>
    <p:sldId id="265" r:id="rId17"/>
    <p:sldId id="267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6"/>
    <a:srgbClr val="FFF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BA872-65A0-4CBF-BF52-524379F0D0E5}" v="2" dt="2021-04-29T08:35:45.230"/>
    <p1510:client id="{0DE739EE-6225-4493-8DA3-60967A68110A}" v="595" dt="2021-04-19T11:25:13.084"/>
    <p1510:client id="{1A035D66-137A-45F7-B1DA-F354D4A746F7}" v="451" dt="2021-04-20T09:27:56.764"/>
    <p1510:client id="{20F73DB9-A16B-4292-A00B-58E42351CD15}" v="180" dt="2021-04-06T09:11:09.446"/>
    <p1510:client id="{24C1C7B7-59D3-4CD9-977F-43280CA02067}" v="63" dt="2021-05-03T11:54:24.822"/>
    <p1510:client id="{24E0556F-8997-498D-AAB9-8B6A859D81B5}" v="914" dt="2021-04-21T08:32:42.457"/>
    <p1510:client id="{32959E03-EE95-4281-B82E-DFF17A446F8B}" v="295" dt="2021-04-14T08:06:40.930"/>
    <p1510:client id="{4EB7D238-6C7A-45CE-AEBD-510DA278C569}" v="2" dt="2021-10-21T08:52:46.891"/>
    <p1510:client id="{6ACF830B-1464-4604-ABFD-59EF4A386D57}" v="61" dt="2021-04-07T11:10:02.363"/>
    <p1510:client id="{84FEC55C-318A-4F66-8532-E280A76A724D}" v="1293" dt="2021-04-15T11:46:33.902"/>
    <p1510:client id="{A012F81B-4D37-4867-A6B5-101EB9C90F3C}" v="463" dt="2021-04-28T07:42:09.633"/>
    <p1510:client id="{A9701D53-6A75-496C-8D01-0BFB3BCDAFE9}" v="2422" dt="2021-03-30T11:57:48.323"/>
    <p1510:client id="{AD6F7964-2DDD-4552-8E3E-B624971CE116}" v="508" dt="2021-03-25T12:39:08.312"/>
    <p1510:client id="{BFA4F1AE-47C1-45E1-9152-D8DABBC74495}" v="734" dt="2021-04-08T10:04:18.077"/>
    <p1510:client id="{C5691E3D-23E0-4A6E-818E-380A41578141}" v="22" dt="2021-04-14T06:55:09.305"/>
    <p1510:client id="{C75EB379-5C0E-B6B6-BE01-7FE1521E49ED}" v="764" dt="2021-04-21T06:22:58.770"/>
    <p1510:client id="{DA38E4A7-36CF-4699-893C-BF2CFDCD1ACB}" v="165" dt="2021-05-03T07:43:16.674"/>
    <p1510:client id="{E25EADB8-E202-487B-9B52-1EB17AC3A9A4}" v="5027" dt="2021-03-29T12:20:47.630"/>
    <p1510:client id="{E7F82F55-35F8-494D-8B9F-E25E760FECD5}" v="102" dt="2021-04-29T06:13:17.244"/>
    <p1510:client id="{E9C8CC86-0223-4981-BDF3-8BB80AD5E972}" v="7411" dt="2021-03-31T12:08:43.689"/>
    <p1510:client id="{F766EDE7-FCB0-4615-B1E1-16EB824E456B}" v="1673" dt="2021-04-01T10:19:50.962"/>
    <p1510:client id="{FB15B487-33B6-4301-9754-6200EE9B7E57}" v="71" dt="2021-04-06T12:11:25.953"/>
    <p1510:client id="{FB5CEDC3-ABF4-44B7-947B-A26DA46A7136}" v="59" dt="2021-04-27T08:37:46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i Santanen" userId="S::meri.santanen@rivoliry.fi::687a9c3f-f92e-4934-aa0d-b0350651da14" providerId="AD" clId="Web-{E9C8CC86-0223-4981-BDF3-8BB80AD5E972}"/>
    <pc:docChg chg="delSld modSld sldOrd">
      <pc:chgData name="Meri Santanen" userId="S::meri.santanen@rivoliry.fi::687a9c3f-f92e-4934-aa0d-b0350651da14" providerId="AD" clId="Web-{E9C8CC86-0223-4981-BDF3-8BB80AD5E972}" dt="2021-03-31T12:08:42.579" v="4200" actId="20577"/>
      <pc:docMkLst>
        <pc:docMk/>
      </pc:docMkLst>
      <pc:sldChg chg="modSp">
        <pc:chgData name="Meri Santanen" userId="S::meri.santanen@rivoliry.fi::687a9c3f-f92e-4934-aa0d-b0350651da14" providerId="AD" clId="Web-{E9C8CC86-0223-4981-BDF3-8BB80AD5E972}" dt="2021-03-31T10:02:40.613" v="2599" actId="1076"/>
        <pc:sldMkLst>
          <pc:docMk/>
          <pc:sldMk cId="782385677" sldId="256"/>
        </pc:sldMkLst>
        <pc:picChg chg="mod modCrop">
          <ac:chgData name="Meri Santanen" userId="S::meri.santanen@rivoliry.fi::687a9c3f-f92e-4934-aa0d-b0350651da14" providerId="AD" clId="Web-{E9C8CC86-0223-4981-BDF3-8BB80AD5E972}" dt="2021-03-31T10:02:40.613" v="2599" actId="1076"/>
          <ac:picMkLst>
            <pc:docMk/>
            <pc:sldMk cId="782385677" sldId="256"/>
            <ac:picMk id="5" creationId="{0BE78417-A2CE-4DB7-A8EE-79D2A6691040}"/>
          </ac:picMkLst>
        </pc:picChg>
      </pc:sldChg>
      <pc:sldChg chg="modSp">
        <pc:chgData name="Meri Santanen" userId="S::meri.santanen@rivoliry.fi::687a9c3f-f92e-4934-aa0d-b0350651da14" providerId="AD" clId="Web-{E9C8CC86-0223-4981-BDF3-8BB80AD5E972}" dt="2021-03-31T10:04:12.962" v="2669" actId="20577"/>
        <pc:sldMkLst>
          <pc:docMk/>
          <pc:sldMk cId="2844923100" sldId="257"/>
        </pc:sldMkLst>
        <pc:spChg chg="mod">
          <ac:chgData name="Meri Santanen" userId="S::meri.santanen@rivoliry.fi::687a9c3f-f92e-4934-aa0d-b0350651da14" providerId="AD" clId="Web-{E9C8CC86-0223-4981-BDF3-8BB80AD5E972}" dt="2021-03-31T10:04:12.962" v="2669" actId="20577"/>
          <ac:spMkLst>
            <pc:docMk/>
            <pc:sldMk cId="2844923100" sldId="257"/>
            <ac:spMk id="3" creationId="{F236D049-9AB1-44FC-A121-7E8710FA168A}"/>
          </ac:spMkLst>
        </pc:spChg>
      </pc:sldChg>
      <pc:sldChg chg="addSp modSp">
        <pc:chgData name="Meri Santanen" userId="S::meri.santanen@rivoliry.fi::687a9c3f-f92e-4934-aa0d-b0350651da14" providerId="AD" clId="Web-{E9C8CC86-0223-4981-BDF3-8BB80AD5E972}" dt="2021-03-31T11:50:22.026" v="2903" actId="20577"/>
        <pc:sldMkLst>
          <pc:docMk/>
          <pc:sldMk cId="1730226766" sldId="258"/>
        </pc:sldMkLst>
        <pc:spChg chg="add mod">
          <ac:chgData name="Meri Santanen" userId="S::meri.santanen@rivoliry.fi::687a9c3f-f92e-4934-aa0d-b0350651da14" providerId="AD" clId="Web-{E9C8CC86-0223-4981-BDF3-8BB80AD5E972}" dt="2021-03-31T09:48:09.565" v="2411" actId="14100"/>
          <ac:spMkLst>
            <pc:docMk/>
            <pc:sldMk cId="1730226766" sldId="258"/>
            <ac:spMk id="3" creationId="{888F3A6D-DC15-4316-A34F-D7EB280AC8E2}"/>
          </ac:spMkLst>
        </pc:spChg>
        <pc:spChg chg="mod">
          <ac:chgData name="Meri Santanen" userId="S::meri.santanen@rivoliry.fi::687a9c3f-f92e-4934-aa0d-b0350651da14" providerId="AD" clId="Web-{E9C8CC86-0223-4981-BDF3-8BB80AD5E972}" dt="2021-03-31T11:50:22.026" v="2903" actId="20577"/>
          <ac:spMkLst>
            <pc:docMk/>
            <pc:sldMk cId="1730226766" sldId="258"/>
            <ac:spMk id="4" creationId="{014DE992-6210-434A-B983-5B64F0C5380B}"/>
          </ac:spMkLst>
        </pc:spChg>
      </pc:sldChg>
      <pc:sldChg chg="modSp">
        <pc:chgData name="Meri Santanen" userId="S::meri.santanen@rivoliry.fi::687a9c3f-f92e-4934-aa0d-b0350651da14" providerId="AD" clId="Web-{E9C8CC86-0223-4981-BDF3-8BB80AD5E972}" dt="2021-03-31T11:50:36.964" v="2915" actId="1076"/>
        <pc:sldMkLst>
          <pc:docMk/>
          <pc:sldMk cId="1146721394" sldId="259"/>
        </pc:sldMkLst>
        <pc:spChg chg="mod">
          <ac:chgData name="Meri Santanen" userId="S::meri.santanen@rivoliry.fi::687a9c3f-f92e-4934-aa0d-b0350651da14" providerId="AD" clId="Web-{E9C8CC86-0223-4981-BDF3-8BB80AD5E972}" dt="2021-03-31T11:50:29.979" v="2914" actId="20577"/>
          <ac:spMkLst>
            <pc:docMk/>
            <pc:sldMk cId="1146721394" sldId="259"/>
            <ac:spMk id="3" creationId="{0D512A48-C7D5-4209-925E-8FE44713AEA4}"/>
          </ac:spMkLst>
        </pc:spChg>
        <pc:spChg chg="mod">
          <ac:chgData name="Meri Santanen" userId="S::meri.santanen@rivoliry.fi::687a9c3f-f92e-4934-aa0d-b0350651da14" providerId="AD" clId="Web-{E9C8CC86-0223-4981-BDF3-8BB80AD5E972}" dt="2021-03-31T11:50:36.964" v="2915" actId="1076"/>
          <ac:spMkLst>
            <pc:docMk/>
            <pc:sldMk cId="1146721394" sldId="259"/>
            <ac:spMk id="4" creationId="{DC4371FD-2B2C-4EB5-AE38-D7C793FD2137}"/>
          </ac:spMkLst>
        </pc:spChg>
        <pc:spChg chg="mod">
          <ac:chgData name="Meri Santanen" userId="S::meri.santanen@rivoliry.fi::687a9c3f-f92e-4934-aa0d-b0350651da14" providerId="AD" clId="Web-{E9C8CC86-0223-4981-BDF3-8BB80AD5E972}" dt="2021-03-31T10:01:37.594" v="2591" actId="20577"/>
          <ac:spMkLst>
            <pc:docMk/>
            <pc:sldMk cId="1146721394" sldId="259"/>
            <ac:spMk id="5" creationId="{0D609783-54D7-4E7A-B6FA-9D631F17260F}"/>
          </ac:spMkLst>
        </pc:spChg>
      </pc:sldChg>
      <pc:sldChg chg="addSp modSp del">
        <pc:chgData name="Meri Santanen" userId="S::meri.santanen@rivoliry.fi::687a9c3f-f92e-4934-aa0d-b0350651da14" providerId="AD" clId="Web-{E9C8CC86-0223-4981-BDF3-8BB80AD5E972}" dt="2021-03-31T07:09:28.505" v="552"/>
        <pc:sldMkLst>
          <pc:docMk/>
          <pc:sldMk cId="3709886724" sldId="260"/>
        </pc:sldMkLst>
        <pc:picChg chg="mod">
          <ac:chgData name="Meri Santanen" userId="S::meri.santanen@rivoliry.fi::687a9c3f-f92e-4934-aa0d-b0350651da14" providerId="AD" clId="Web-{E9C8CC86-0223-4981-BDF3-8BB80AD5E972}" dt="2021-03-31T06:56:17.803" v="6" actId="1076"/>
          <ac:picMkLst>
            <pc:docMk/>
            <pc:sldMk cId="3709886724" sldId="260"/>
            <ac:picMk id="3" creationId="{079A97B9-57BB-4184-8070-7C98FBF95911}"/>
          </ac:picMkLst>
        </pc:picChg>
        <pc:picChg chg="mod modCrop">
          <ac:chgData name="Meri Santanen" userId="S::meri.santanen@rivoliry.fi::687a9c3f-f92e-4934-aa0d-b0350651da14" providerId="AD" clId="Web-{E9C8CC86-0223-4981-BDF3-8BB80AD5E972}" dt="2021-03-31T06:58:06.149" v="20" actId="1076"/>
          <ac:picMkLst>
            <pc:docMk/>
            <pc:sldMk cId="3709886724" sldId="260"/>
            <ac:picMk id="4" creationId="{ED27CE56-490F-4937-9C41-A605BA6B7603}"/>
          </ac:picMkLst>
        </pc:picChg>
        <pc:picChg chg="add mod modCrop">
          <ac:chgData name="Meri Santanen" userId="S::meri.santanen@rivoliry.fi::687a9c3f-f92e-4934-aa0d-b0350651da14" providerId="AD" clId="Web-{E9C8CC86-0223-4981-BDF3-8BB80AD5E972}" dt="2021-03-31T06:56:07.147" v="2"/>
          <ac:picMkLst>
            <pc:docMk/>
            <pc:sldMk cId="3709886724" sldId="260"/>
            <ac:picMk id="6" creationId="{DBA62A30-6F3C-4941-9D74-4C020E1AFD97}"/>
          </ac:picMkLst>
        </pc:picChg>
        <pc:picChg chg="add mod modCrop">
          <ac:chgData name="Meri Santanen" userId="S::meri.santanen@rivoliry.fi::687a9c3f-f92e-4934-aa0d-b0350651da14" providerId="AD" clId="Web-{E9C8CC86-0223-4981-BDF3-8BB80AD5E972}" dt="2021-03-31T06:57:18.070" v="14" actId="1076"/>
          <ac:picMkLst>
            <pc:docMk/>
            <pc:sldMk cId="3709886724" sldId="260"/>
            <ac:picMk id="7" creationId="{FA3DA90F-7491-4BC1-AC53-830991D61D7D}"/>
          </ac:picMkLst>
        </pc:picChg>
      </pc:sldChg>
      <pc:sldChg chg="addSp modSp">
        <pc:chgData name="Meri Santanen" userId="S::meri.santanen@rivoliry.fi::687a9c3f-f92e-4934-aa0d-b0350651da14" providerId="AD" clId="Web-{E9C8CC86-0223-4981-BDF3-8BB80AD5E972}" dt="2021-03-31T09:46:36.544" v="2362" actId="20577"/>
        <pc:sldMkLst>
          <pc:docMk/>
          <pc:sldMk cId="1510526078" sldId="261"/>
        </pc:sldMkLst>
        <pc:spChg chg="add mod">
          <ac:chgData name="Meri Santanen" userId="S::meri.santanen@rivoliry.fi::687a9c3f-f92e-4934-aa0d-b0350651da14" providerId="AD" clId="Web-{E9C8CC86-0223-4981-BDF3-8BB80AD5E972}" dt="2021-03-31T09:46:25.684" v="2352" actId="20577"/>
          <ac:spMkLst>
            <pc:docMk/>
            <pc:sldMk cId="1510526078" sldId="261"/>
            <ac:spMk id="3" creationId="{1EA7CDDD-CDFE-41F4-BA7C-9BB766238AB6}"/>
          </ac:spMkLst>
        </pc:spChg>
        <pc:spChg chg="add mod">
          <ac:chgData name="Meri Santanen" userId="S::meri.santanen@rivoliry.fi::687a9c3f-f92e-4934-aa0d-b0350651da14" providerId="AD" clId="Web-{E9C8CC86-0223-4981-BDF3-8BB80AD5E972}" dt="2021-03-31T09:46:36.544" v="2362" actId="20577"/>
          <ac:spMkLst>
            <pc:docMk/>
            <pc:sldMk cId="1510526078" sldId="261"/>
            <ac:spMk id="15" creationId="{7D61D9B8-0356-4787-A4BD-31E12908B081}"/>
          </ac:spMkLst>
        </pc:spChg>
      </pc:sldChg>
      <pc:sldChg chg="addSp delSp modSp">
        <pc:chgData name="Meri Santanen" userId="S::meri.santanen@rivoliry.fi::687a9c3f-f92e-4934-aa0d-b0350651da14" providerId="AD" clId="Web-{E9C8CC86-0223-4981-BDF3-8BB80AD5E972}" dt="2021-03-31T12:08:42.579" v="4200" actId="20577"/>
        <pc:sldMkLst>
          <pc:docMk/>
          <pc:sldMk cId="2841743433" sldId="262"/>
        </pc:sldMkLst>
        <pc:spChg chg="mod">
          <ac:chgData name="Meri Santanen" userId="S::meri.santanen@rivoliry.fi::687a9c3f-f92e-4934-aa0d-b0350651da14" providerId="AD" clId="Web-{E9C8CC86-0223-4981-BDF3-8BB80AD5E972}" dt="2021-03-31T07:10:39.631" v="564" actId="1076"/>
          <ac:spMkLst>
            <pc:docMk/>
            <pc:sldMk cId="2841743433" sldId="262"/>
            <ac:spMk id="2" creationId="{B86FD07A-1C5E-4FD7-87D1-7F7A8C2AB136}"/>
          </ac:spMkLst>
        </pc:spChg>
        <pc:spChg chg="add del mod">
          <ac:chgData name="Meri Santanen" userId="S::meri.santanen@rivoliry.fi::687a9c3f-f92e-4934-aa0d-b0350651da14" providerId="AD" clId="Web-{E9C8CC86-0223-4981-BDF3-8BB80AD5E972}" dt="2021-03-31T12:08:42.579" v="4200" actId="20577"/>
          <ac:spMkLst>
            <pc:docMk/>
            <pc:sldMk cId="2841743433" sldId="262"/>
            <ac:spMk id="3" creationId="{42D32E82-6946-4D54-9106-F5DC5BCFB528}"/>
          </ac:spMkLst>
        </pc:spChg>
        <pc:spChg chg="add mod">
          <ac:chgData name="Meri Santanen" userId="S::meri.santanen@rivoliry.fi::687a9c3f-f92e-4934-aa0d-b0350651da14" providerId="AD" clId="Web-{E9C8CC86-0223-4981-BDF3-8BB80AD5E972}" dt="2021-03-31T12:01:21.289" v="3571" actId="20577"/>
          <ac:spMkLst>
            <pc:docMk/>
            <pc:sldMk cId="2841743433" sldId="262"/>
            <ac:spMk id="4" creationId="{1053336B-D398-4F73-A43F-54EA7170C285}"/>
          </ac:spMkLst>
        </pc:spChg>
        <pc:spChg chg="del">
          <ac:chgData name="Meri Santanen" userId="S::meri.santanen@rivoliry.fi::687a9c3f-f92e-4934-aa0d-b0350651da14" providerId="AD" clId="Web-{E9C8CC86-0223-4981-BDF3-8BB80AD5E972}" dt="2021-03-31T06:58:59.790" v="21"/>
          <ac:spMkLst>
            <pc:docMk/>
            <pc:sldMk cId="2841743433" sldId="262"/>
            <ac:spMk id="4" creationId="{C503FC3C-D003-49DE-9769-CF935D7F6704}"/>
          </ac:spMkLst>
        </pc:spChg>
        <pc:spChg chg="add del mod">
          <ac:chgData name="Meri Santanen" userId="S::meri.santanen@rivoliry.fi::687a9c3f-f92e-4934-aa0d-b0350651da14" providerId="AD" clId="Web-{E9C8CC86-0223-4981-BDF3-8BB80AD5E972}" dt="2021-03-31T06:59:30.494" v="25"/>
          <ac:spMkLst>
            <pc:docMk/>
            <pc:sldMk cId="2841743433" sldId="262"/>
            <ac:spMk id="9" creationId="{7104197E-65F8-492D-A0EC-9104FCB5272E}"/>
          </ac:spMkLst>
        </pc:spChg>
        <pc:spChg chg="add mod">
          <ac:chgData name="Meri Santanen" userId="S::meri.santanen@rivoliry.fi::687a9c3f-f92e-4934-aa0d-b0350651da14" providerId="AD" clId="Web-{E9C8CC86-0223-4981-BDF3-8BB80AD5E972}" dt="2021-03-31T07:10:14.583" v="558" actId="1076"/>
          <ac:spMkLst>
            <pc:docMk/>
            <pc:sldMk cId="2841743433" sldId="262"/>
            <ac:spMk id="11" creationId="{4CD40EC1-FCBD-43E0-A5E9-F7F694E561E8}"/>
          </ac:spMkLst>
        </pc:spChg>
        <pc:spChg chg="add del mod">
          <ac:chgData name="Meri Santanen" userId="S::meri.santanen@rivoliry.fi::687a9c3f-f92e-4934-aa0d-b0350651da14" providerId="AD" clId="Web-{E9C8CC86-0223-4981-BDF3-8BB80AD5E972}" dt="2021-03-31T07:04:06.921" v="208"/>
          <ac:spMkLst>
            <pc:docMk/>
            <pc:sldMk cId="2841743433" sldId="262"/>
            <ac:spMk id="13" creationId="{014DD28E-ECB9-40B7-9141-E9AE1EEE3221}"/>
          </ac:spMkLst>
        </pc:spChg>
        <pc:graphicFrameChg chg="add del mod ord modGraphic">
          <ac:chgData name="Meri Santanen" userId="S::meri.santanen@rivoliry.fi::687a9c3f-f92e-4934-aa0d-b0350651da14" providerId="AD" clId="Web-{E9C8CC86-0223-4981-BDF3-8BB80AD5E972}" dt="2021-03-31T06:59:10.931" v="23"/>
          <ac:graphicFrameMkLst>
            <pc:docMk/>
            <pc:sldMk cId="2841743433" sldId="262"/>
            <ac:graphicFrameMk id="5" creationId="{62CF6B78-2372-48FD-B55D-862AECA6C7F7}"/>
          </ac:graphicFrameMkLst>
        </pc:graphicFrameChg>
        <pc:graphicFrameChg chg="add del mod modGraphic">
          <ac:chgData name="Meri Santanen" userId="S::meri.santanen@rivoliry.fi::687a9c3f-f92e-4934-aa0d-b0350651da14" providerId="AD" clId="Web-{E9C8CC86-0223-4981-BDF3-8BB80AD5E972}" dt="2021-03-31T07:02:00.012" v="182"/>
          <ac:graphicFrameMkLst>
            <pc:docMk/>
            <pc:sldMk cId="2841743433" sldId="262"/>
            <ac:graphicFrameMk id="7" creationId="{6E6108D7-D059-4868-93B4-F57FFAA250F6}"/>
          </ac:graphicFrameMkLst>
        </pc:graphicFrameChg>
        <pc:graphicFrameChg chg="add mod ord modGraphic">
          <ac:chgData name="Meri Santanen" userId="S::meri.santanen@rivoliry.fi::687a9c3f-f92e-4934-aa0d-b0350651da14" providerId="AD" clId="Web-{E9C8CC86-0223-4981-BDF3-8BB80AD5E972}" dt="2021-03-31T07:39:15.129" v="587"/>
          <ac:graphicFrameMkLst>
            <pc:docMk/>
            <pc:sldMk cId="2841743433" sldId="262"/>
            <ac:graphicFrameMk id="10" creationId="{2D3AC766-5E0E-430F-A055-330EEF134520}"/>
          </ac:graphicFrameMkLst>
        </pc:graphicFrameChg>
        <pc:picChg chg="add mod modCrop">
          <ac:chgData name="Meri Santanen" userId="S::meri.santanen@rivoliry.fi::687a9c3f-f92e-4934-aa0d-b0350651da14" providerId="AD" clId="Web-{E9C8CC86-0223-4981-BDF3-8BB80AD5E972}" dt="2021-03-31T09:44:59.335" v="2313" actId="1076"/>
          <ac:picMkLst>
            <pc:docMk/>
            <pc:sldMk cId="2841743433" sldId="262"/>
            <ac:picMk id="15" creationId="{06790F24-3CE1-4906-B765-D5106931061B}"/>
          </ac:picMkLst>
        </pc:picChg>
      </pc:sldChg>
      <pc:sldChg chg="addSp delSp modSp mod setBg">
        <pc:chgData name="Meri Santanen" userId="S::meri.santanen@rivoliry.fi::687a9c3f-f92e-4934-aa0d-b0350651da14" providerId="AD" clId="Web-{E9C8CC86-0223-4981-BDF3-8BB80AD5E972}" dt="2021-03-31T12:03:40.448" v="3613" actId="20577"/>
        <pc:sldMkLst>
          <pc:docMk/>
          <pc:sldMk cId="2663793248" sldId="263"/>
        </pc:sldMkLst>
        <pc:spChg chg="mod">
          <ac:chgData name="Meri Santanen" userId="S::meri.santanen@rivoliry.fi::687a9c3f-f92e-4934-aa0d-b0350651da14" providerId="AD" clId="Web-{E9C8CC86-0223-4981-BDF3-8BB80AD5E972}" dt="2021-03-31T08:57:53.095" v="2171"/>
          <ac:spMkLst>
            <pc:docMk/>
            <pc:sldMk cId="2663793248" sldId="263"/>
            <ac:spMk id="2" creationId="{0812CBBA-1B5E-41D8-B70A-8BC61E8A3E02}"/>
          </ac:spMkLst>
        </pc:spChg>
        <pc:spChg chg="add del mod">
          <ac:chgData name="Meri Santanen" userId="S::meri.santanen@rivoliry.fi::687a9c3f-f92e-4934-aa0d-b0350651da14" providerId="AD" clId="Web-{E9C8CC86-0223-4981-BDF3-8BB80AD5E972}" dt="2021-03-31T12:03:40.448" v="3613" actId="20577"/>
          <ac:spMkLst>
            <pc:docMk/>
            <pc:sldMk cId="2663793248" sldId="263"/>
            <ac:spMk id="3" creationId="{077C1042-C3A9-4894-BEBC-9D770B591361}"/>
          </ac:spMkLst>
        </pc:spChg>
        <pc:spChg chg="del">
          <ac:chgData name="Meri Santanen" userId="S::meri.santanen@rivoliry.fi::687a9c3f-f92e-4934-aa0d-b0350651da14" providerId="AD" clId="Web-{E9C8CC86-0223-4981-BDF3-8BB80AD5E972}" dt="2021-03-31T08:54:25.210" v="2151"/>
          <ac:spMkLst>
            <pc:docMk/>
            <pc:sldMk cId="2663793248" sldId="263"/>
            <ac:spMk id="4" creationId="{12C8C29F-9981-4C28-9F22-D5F38ECC5E1D}"/>
          </ac:spMkLst>
        </pc:spChg>
        <pc:spChg chg="add mod">
          <ac:chgData name="Meri Santanen" userId="S::meri.santanen@rivoliry.fi::687a9c3f-f92e-4934-aa0d-b0350651da14" providerId="AD" clId="Web-{E9C8CC86-0223-4981-BDF3-8BB80AD5E972}" dt="2021-03-31T09:47:07.858" v="2384" actId="20577"/>
          <ac:spMkLst>
            <pc:docMk/>
            <pc:sldMk cId="2663793248" sldId="263"/>
            <ac:spMk id="4" creationId="{56D2C9BA-5325-493B-B34D-FA0A3ED0DB82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5:43.667" v="2157"/>
          <ac:spMkLst>
            <pc:docMk/>
            <pc:sldMk cId="2663793248" sldId="263"/>
            <ac:spMk id="8" creationId="{9D25F302-27C5-414F-97F8-6EA0A6C028BA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53.095" v="2171"/>
          <ac:spMkLst>
            <pc:docMk/>
            <pc:sldMk cId="2663793248" sldId="263"/>
            <ac:spMk id="9" creationId="{8FC9BE17-9A7B-462D-AE50-3D8777387304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5:21.978" v="2155"/>
          <ac:spMkLst>
            <pc:docMk/>
            <pc:sldMk cId="2663793248" sldId="263"/>
            <ac:spMk id="10" creationId="{2B1D4F77-A17C-43D7-B7FA-545148E4E93D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53.095" v="2171"/>
          <ac:spMkLst>
            <pc:docMk/>
            <pc:sldMk cId="2663793248" sldId="263"/>
            <ac:spMk id="11" creationId="{3EBE8569-6AEC-4B8C-8D53-2DE337CDBA65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5:43.667" v="2157"/>
          <ac:spMkLst>
            <pc:docMk/>
            <pc:sldMk cId="2663793248" sldId="263"/>
            <ac:spMk id="12" creationId="{830A36F8-48C2-4842-A87B-8CE8DF4E7FD2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53.095" v="2171"/>
          <ac:spMkLst>
            <pc:docMk/>
            <pc:sldMk cId="2663793248" sldId="263"/>
            <ac:spMk id="13" creationId="{55D4142C-5077-457F-A6AD-3FECFDB39685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5:43.667" v="2157"/>
          <ac:spMkLst>
            <pc:docMk/>
            <pc:sldMk cId="2663793248" sldId="263"/>
            <ac:spMk id="14" creationId="{51C89C42-AF83-451A-81EA-4728447557EF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53.095" v="2171"/>
          <ac:spMkLst>
            <pc:docMk/>
            <pc:sldMk cId="2663793248" sldId="263"/>
            <ac:spMk id="16" creationId="{7A5F0580-5EE9-419F-96EE-B6529EF6E7D0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38.720" v="2168"/>
          <ac:spMkLst>
            <pc:docMk/>
            <pc:sldMk cId="2663793248" sldId="263"/>
            <ac:spMk id="18" creationId="{201CC55D-ED54-4C5C-95E6-10947BD1103B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53.095" v="2170"/>
          <ac:spMkLst>
            <pc:docMk/>
            <pc:sldMk cId="2663793248" sldId="263"/>
            <ac:spMk id="20" creationId="{2B1D4F77-A17C-43D7-B7FA-545148E4E93D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28.250" v="2166"/>
          <ac:spMkLst>
            <pc:docMk/>
            <pc:sldMk cId="2663793248" sldId="263"/>
            <ac:spMk id="21" creationId="{1ECAB1E8-8195-4748-BE71-FF806D86892E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38.720" v="2168"/>
          <ac:spMkLst>
            <pc:docMk/>
            <pc:sldMk cId="2663793248" sldId="263"/>
            <ac:spMk id="22" creationId="{3873B707-463F-40B0-8227-E8CC6C67EB25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28.250" v="2166"/>
          <ac:spMkLst>
            <pc:docMk/>
            <pc:sldMk cId="2663793248" sldId="263"/>
            <ac:spMk id="23" creationId="{57F6BDD4-E066-4008-8011-6CC31AEB4556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28.250" v="2166"/>
          <ac:spMkLst>
            <pc:docMk/>
            <pc:sldMk cId="2663793248" sldId="263"/>
            <ac:spMk id="25" creationId="{2711A8FB-68FC-45FC-B01E-38F809E2D439}"/>
          </ac:spMkLst>
        </pc:spChg>
        <pc:spChg chg="add">
          <ac:chgData name="Meri Santanen" userId="S::meri.santanen@rivoliry.fi::687a9c3f-f92e-4934-aa0d-b0350651da14" providerId="AD" clId="Web-{E9C8CC86-0223-4981-BDF3-8BB80AD5E972}" dt="2021-03-31T08:57:53.095" v="2171"/>
          <ac:spMkLst>
            <pc:docMk/>
            <pc:sldMk cId="2663793248" sldId="263"/>
            <ac:spMk id="26" creationId="{201CC55D-ED54-4C5C-95E6-10947BD1103B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28.250" v="2166"/>
          <ac:spMkLst>
            <pc:docMk/>
            <pc:sldMk cId="2663793248" sldId="263"/>
            <ac:spMk id="27" creationId="{2A865FE3-5FC9-4049-87CF-30019C46C0F5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38.720" v="2168"/>
          <ac:spMkLst>
            <pc:docMk/>
            <pc:sldMk cId="2663793248" sldId="263"/>
            <ac:spMk id="29" creationId="{C13237C8-E62C-4F0D-A318-BD6FB6C2D138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8:57:38.720" v="2168"/>
          <ac:spMkLst>
            <pc:docMk/>
            <pc:sldMk cId="2663793248" sldId="263"/>
            <ac:spMk id="31" creationId="{19C9EAEA-39D0-4B0E-A0EB-51E7B26740B1}"/>
          </ac:spMkLst>
        </pc:spChg>
        <pc:spChg chg="add">
          <ac:chgData name="Meri Santanen" userId="S::meri.santanen@rivoliry.fi::687a9c3f-f92e-4934-aa0d-b0350651da14" providerId="AD" clId="Web-{E9C8CC86-0223-4981-BDF3-8BB80AD5E972}" dt="2021-03-31T08:57:53.095" v="2171"/>
          <ac:spMkLst>
            <pc:docMk/>
            <pc:sldMk cId="2663793248" sldId="263"/>
            <ac:spMk id="32" creationId="{3873B707-463F-40B0-8227-E8CC6C67EB25}"/>
          </ac:spMkLst>
        </pc:spChg>
        <pc:spChg chg="add">
          <ac:chgData name="Meri Santanen" userId="S::meri.santanen@rivoliry.fi::687a9c3f-f92e-4934-aa0d-b0350651da14" providerId="AD" clId="Web-{E9C8CC86-0223-4981-BDF3-8BB80AD5E972}" dt="2021-03-31T08:57:53.095" v="2171"/>
          <ac:spMkLst>
            <pc:docMk/>
            <pc:sldMk cId="2663793248" sldId="263"/>
            <ac:spMk id="33" creationId="{C13237C8-E62C-4F0D-A318-BD6FB6C2D138}"/>
          </ac:spMkLst>
        </pc:spChg>
        <pc:spChg chg="add">
          <ac:chgData name="Meri Santanen" userId="S::meri.santanen@rivoliry.fi::687a9c3f-f92e-4934-aa0d-b0350651da14" providerId="AD" clId="Web-{E9C8CC86-0223-4981-BDF3-8BB80AD5E972}" dt="2021-03-31T08:57:53.095" v="2171"/>
          <ac:spMkLst>
            <pc:docMk/>
            <pc:sldMk cId="2663793248" sldId="263"/>
            <ac:spMk id="34" creationId="{19C9EAEA-39D0-4B0E-A0EB-51E7B26740B1}"/>
          </ac:spMkLst>
        </pc:spChg>
        <pc:grpChg chg="add del">
          <ac:chgData name="Meri Santanen" userId="S::meri.santanen@rivoliry.fi::687a9c3f-f92e-4934-aa0d-b0350651da14" providerId="AD" clId="Web-{E9C8CC86-0223-4981-BDF3-8BB80AD5E972}" dt="2021-03-31T08:57:38.720" v="2168"/>
          <ac:grpSpMkLst>
            <pc:docMk/>
            <pc:sldMk cId="2663793248" sldId="263"/>
            <ac:grpSpMk id="19" creationId="{1DE889C7-FAD6-4397-98E2-05D503484459}"/>
          </ac:grpSpMkLst>
        </pc:grpChg>
        <pc:grpChg chg="add">
          <ac:chgData name="Meri Santanen" userId="S::meri.santanen@rivoliry.fi::687a9c3f-f92e-4934-aa0d-b0350651da14" providerId="AD" clId="Web-{E9C8CC86-0223-4981-BDF3-8BB80AD5E972}" dt="2021-03-31T08:57:53.095" v="2171"/>
          <ac:grpSpMkLst>
            <pc:docMk/>
            <pc:sldMk cId="2663793248" sldId="263"/>
            <ac:grpSpMk id="28" creationId="{1DE889C7-FAD6-4397-98E2-05D503484459}"/>
          </ac:grpSpMkLst>
        </pc:grpChg>
        <pc:graphicFrameChg chg="add del">
          <ac:chgData name="Meri Santanen" userId="S::meri.santanen@rivoliry.fi::687a9c3f-f92e-4934-aa0d-b0350651da14" providerId="AD" clId="Web-{E9C8CC86-0223-4981-BDF3-8BB80AD5E972}" dt="2021-03-31T08:55:09.681" v="2153"/>
          <ac:graphicFrameMkLst>
            <pc:docMk/>
            <pc:sldMk cId="2663793248" sldId="263"/>
            <ac:graphicFrameMk id="7" creationId="{3F5A18AE-4337-4589-B49A-B19B450C11E0}"/>
          </ac:graphicFrameMkLst>
        </pc:graphicFrameChg>
        <pc:picChg chg="add mod ord">
          <ac:chgData name="Meri Santanen" userId="S::meri.santanen@rivoliry.fi::687a9c3f-f92e-4934-aa0d-b0350651da14" providerId="AD" clId="Web-{E9C8CC86-0223-4981-BDF3-8BB80AD5E972}" dt="2021-03-31T08:57:53.095" v="2171"/>
          <ac:picMkLst>
            <pc:docMk/>
            <pc:sldMk cId="2663793248" sldId="263"/>
            <ac:picMk id="5" creationId="{D460EBB5-7606-4929-BE76-32022438F304}"/>
          </ac:picMkLst>
        </pc:picChg>
      </pc:sldChg>
      <pc:sldChg chg="addSp delSp modSp mod setBg">
        <pc:chgData name="Meri Santanen" userId="S::meri.santanen@rivoliry.fi::687a9c3f-f92e-4934-aa0d-b0350651da14" providerId="AD" clId="Web-{E9C8CC86-0223-4981-BDF3-8BB80AD5E972}" dt="2021-03-31T12:08:12.907" v="4145" actId="20577"/>
        <pc:sldMkLst>
          <pc:docMk/>
          <pc:sldMk cId="3178624352" sldId="264"/>
        </pc:sldMkLst>
        <pc:spChg chg="mod">
          <ac:chgData name="Meri Santanen" userId="S::meri.santanen@rivoliry.fi::687a9c3f-f92e-4934-aa0d-b0350651da14" providerId="AD" clId="Web-{E9C8CC86-0223-4981-BDF3-8BB80AD5E972}" dt="2021-03-31T09:04:00.677" v="2197"/>
          <ac:spMkLst>
            <pc:docMk/>
            <pc:sldMk cId="3178624352" sldId="264"/>
            <ac:spMk id="2" creationId="{F35FEB7A-5413-44EB-BD8D-25BDDED5F82B}"/>
          </ac:spMkLst>
        </pc:spChg>
        <pc:spChg chg="mod">
          <ac:chgData name="Meri Santanen" userId="S::meri.santanen@rivoliry.fi::687a9c3f-f92e-4934-aa0d-b0350651da14" providerId="AD" clId="Web-{E9C8CC86-0223-4981-BDF3-8BB80AD5E972}" dt="2021-03-31T12:08:12.907" v="4145" actId="20577"/>
          <ac:spMkLst>
            <pc:docMk/>
            <pc:sldMk cId="3178624352" sldId="264"/>
            <ac:spMk id="3" creationId="{62679402-99CD-4D42-9E64-1D4A16153187}"/>
          </ac:spMkLst>
        </pc:spChg>
        <pc:spChg chg="mod ord">
          <ac:chgData name="Meri Santanen" userId="S::meri.santanen@rivoliry.fi::687a9c3f-f92e-4934-aa0d-b0350651da14" providerId="AD" clId="Web-{E9C8CC86-0223-4981-BDF3-8BB80AD5E972}" dt="2021-03-31T09:02:50.595" v="2194"/>
          <ac:spMkLst>
            <pc:docMk/>
            <pc:sldMk cId="3178624352" sldId="264"/>
            <ac:spMk id="4" creationId="{A23A21F9-B65E-4EEA-80B3-C8E9FFBF2B6D}"/>
          </ac:spMkLst>
        </pc:spChg>
        <pc:spChg chg="add mod">
          <ac:chgData name="Meri Santanen" userId="S::meri.santanen@rivoliry.fi::687a9c3f-f92e-4934-aa0d-b0350651da14" providerId="AD" clId="Web-{E9C8CC86-0223-4981-BDF3-8BB80AD5E972}" dt="2021-03-31T09:02:20.375" v="2193" actId="20577"/>
          <ac:spMkLst>
            <pc:docMk/>
            <pc:sldMk cId="3178624352" sldId="264"/>
            <ac:spMk id="7" creationId="{EED86E9B-2270-4831-9ADB-C1863E1FBE45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1:02.543" v="2181"/>
          <ac:spMkLst>
            <pc:docMk/>
            <pc:sldMk cId="3178624352" sldId="264"/>
            <ac:spMk id="8" creationId="{63F5877B-98C7-49DD-83AB-0F6F57CB6543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1:02.543" v="2181"/>
          <ac:spMkLst>
            <pc:docMk/>
            <pc:sldMk cId="3178624352" sldId="264"/>
            <ac:spMk id="9" creationId="{4EA91930-66BC-4C41-B4F5-C31EB216F64B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1:02.543" v="2181"/>
          <ac:spMkLst>
            <pc:docMk/>
            <pc:sldMk cId="3178624352" sldId="264"/>
            <ac:spMk id="10" creationId="{6313CF8F-B436-401E-9575-DE0F8E8B5B17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0:23.869" v="2179"/>
          <ac:spMkLst>
            <pc:docMk/>
            <pc:sldMk cId="3178624352" sldId="264"/>
            <ac:spMk id="11" creationId="{D2B783EE-0239-4717-BBEA-8C9EAC61C824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1:15.575" v="2185"/>
          <ac:spMkLst>
            <pc:docMk/>
            <pc:sldMk cId="3178624352" sldId="264"/>
            <ac:spMk id="12" creationId="{231BF440-39FA-4087-84CC-2EEC0BBDAF29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0:23.869" v="2179"/>
          <ac:spMkLst>
            <pc:docMk/>
            <pc:sldMk cId="3178624352" sldId="264"/>
            <ac:spMk id="13" creationId="{A7B99495-F43F-4D80-A44F-2CB4764EB90B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1:15.575" v="2185"/>
          <ac:spMkLst>
            <pc:docMk/>
            <pc:sldMk cId="3178624352" sldId="264"/>
            <ac:spMk id="14" creationId="{F04E4CBA-303B-48BD-8451-C2701CB0EEBF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0:23.869" v="2179"/>
          <ac:spMkLst>
            <pc:docMk/>
            <pc:sldMk cId="3178624352" sldId="264"/>
            <ac:spMk id="15" creationId="{70BEB1E7-2F88-40BC-B73D-42E5B6F80BFC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1:15.575" v="2185"/>
          <ac:spMkLst>
            <pc:docMk/>
            <pc:sldMk cId="3178624352" sldId="264"/>
            <ac:spMk id="16" creationId="{F6CA58B3-AFCC-4A40-9882-50D5080879B0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1:02.543" v="2181"/>
          <ac:spMkLst>
            <pc:docMk/>
            <pc:sldMk cId="3178624352" sldId="264"/>
            <ac:spMk id="17" creationId="{2A38CFE9-C30A-4551-ACCB-D5808FBC39CD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1:15.575" v="2185"/>
          <ac:spMkLst>
            <pc:docMk/>
            <pc:sldMk cId="3178624352" sldId="264"/>
            <ac:spMk id="18" creationId="{75C56826-D4E5-42ED-8529-079651CB3005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1:02.543" v="2181"/>
          <ac:spMkLst>
            <pc:docMk/>
            <pc:sldMk cId="3178624352" sldId="264"/>
            <ac:spMk id="19" creationId="{67EF550F-47CE-4FB2-9DAC-12AD835C833D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1:15.575" v="2185"/>
          <ac:spMkLst>
            <pc:docMk/>
            <pc:sldMk cId="3178624352" sldId="264"/>
            <ac:spMk id="20" creationId="{82095FCE-EF05-4443-B97A-85DEE3A5CA17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1:15.575" v="2185"/>
          <ac:spMkLst>
            <pc:docMk/>
            <pc:sldMk cId="3178624352" sldId="264"/>
            <ac:spMk id="21" creationId="{CA00AE6B-AA30-4CF8-BA6F-339B780AD76C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4:00.677" v="2197"/>
          <ac:spMkLst>
            <pc:docMk/>
            <pc:sldMk cId="3178624352" sldId="264"/>
            <ac:spMk id="22" creationId="{D2B783EE-0239-4717-BBEA-8C9EAC61C824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4:00.677" v="2197"/>
          <ac:spMkLst>
            <pc:docMk/>
            <pc:sldMk cId="3178624352" sldId="264"/>
            <ac:spMk id="23" creationId="{A7B99495-F43F-4D80-A44F-2CB4764EB90B}"/>
          </ac:spMkLst>
        </pc:spChg>
        <pc:spChg chg="add del">
          <ac:chgData name="Meri Santanen" userId="S::meri.santanen@rivoliry.fi::687a9c3f-f92e-4934-aa0d-b0350651da14" providerId="AD" clId="Web-{E9C8CC86-0223-4981-BDF3-8BB80AD5E972}" dt="2021-03-31T09:04:00.677" v="2197"/>
          <ac:spMkLst>
            <pc:docMk/>
            <pc:sldMk cId="3178624352" sldId="264"/>
            <ac:spMk id="24" creationId="{70BEB1E7-2F88-40BC-B73D-42E5B6F80BFC}"/>
          </ac:spMkLst>
        </pc:spChg>
        <pc:spChg chg="add">
          <ac:chgData name="Meri Santanen" userId="S::meri.santanen@rivoliry.fi::687a9c3f-f92e-4934-aa0d-b0350651da14" providerId="AD" clId="Web-{E9C8CC86-0223-4981-BDF3-8BB80AD5E972}" dt="2021-03-31T09:04:00.677" v="2197"/>
          <ac:spMkLst>
            <pc:docMk/>
            <pc:sldMk cId="3178624352" sldId="264"/>
            <ac:spMk id="29" creationId="{081EA652-8C6A-4E69-BEB9-170809474553}"/>
          </ac:spMkLst>
        </pc:spChg>
        <pc:spChg chg="add">
          <ac:chgData name="Meri Santanen" userId="S::meri.santanen@rivoliry.fi::687a9c3f-f92e-4934-aa0d-b0350651da14" providerId="AD" clId="Web-{E9C8CC86-0223-4981-BDF3-8BB80AD5E972}" dt="2021-03-31T09:04:00.677" v="2197"/>
          <ac:spMkLst>
            <pc:docMk/>
            <pc:sldMk cId="3178624352" sldId="264"/>
            <ac:spMk id="31" creationId="{5298780A-33B9-4EA2-8F67-DE68AD62841B}"/>
          </ac:spMkLst>
        </pc:spChg>
        <pc:spChg chg="add">
          <ac:chgData name="Meri Santanen" userId="S::meri.santanen@rivoliry.fi::687a9c3f-f92e-4934-aa0d-b0350651da14" providerId="AD" clId="Web-{E9C8CC86-0223-4981-BDF3-8BB80AD5E972}" dt="2021-03-31T09:04:00.677" v="2197"/>
          <ac:spMkLst>
            <pc:docMk/>
            <pc:sldMk cId="3178624352" sldId="264"/>
            <ac:spMk id="33" creationId="{7F488E8B-4E1E-4402-8935-D4E6C02615C7}"/>
          </ac:spMkLst>
        </pc:spChg>
        <pc:picChg chg="add del mod ord">
          <ac:chgData name="Meri Santanen" userId="S::meri.santanen@rivoliry.fi::687a9c3f-f92e-4934-aa0d-b0350651da14" providerId="AD" clId="Web-{E9C8CC86-0223-4981-BDF3-8BB80AD5E972}" dt="2021-03-31T09:03:29.894" v="2196"/>
          <ac:picMkLst>
            <pc:docMk/>
            <pc:sldMk cId="3178624352" sldId="264"/>
            <ac:picMk id="5" creationId="{C0645D86-A67D-4662-8622-51E5B8A6B2BE}"/>
          </ac:picMkLst>
        </pc:picChg>
        <pc:picChg chg="add del mod ord">
          <ac:chgData name="Meri Santanen" userId="S::meri.santanen@rivoliry.fi::687a9c3f-f92e-4934-aa0d-b0350651da14" providerId="AD" clId="Web-{E9C8CC86-0223-4981-BDF3-8BB80AD5E972}" dt="2021-03-31T09:02:57.783" v="2195"/>
          <ac:picMkLst>
            <pc:docMk/>
            <pc:sldMk cId="3178624352" sldId="264"/>
            <ac:picMk id="6" creationId="{B1066789-C00A-4732-AE69-58AA3EE7847B}"/>
          </ac:picMkLst>
        </pc:picChg>
      </pc:sldChg>
      <pc:sldChg chg="addSp modSp">
        <pc:chgData name="Meri Santanen" userId="S::meri.santanen@rivoliry.fi::687a9c3f-f92e-4934-aa0d-b0350651da14" providerId="AD" clId="Web-{E9C8CC86-0223-4981-BDF3-8BB80AD5E972}" dt="2021-03-31T12:00:40.476" v="3568" actId="20577"/>
        <pc:sldMkLst>
          <pc:docMk/>
          <pc:sldMk cId="2052987749" sldId="265"/>
        </pc:sldMkLst>
        <pc:spChg chg="mod">
          <ac:chgData name="Meri Santanen" userId="S::meri.santanen@rivoliry.fi::687a9c3f-f92e-4934-aa0d-b0350651da14" providerId="AD" clId="Web-{E9C8CC86-0223-4981-BDF3-8BB80AD5E972}" dt="2021-03-31T08:28:15.487" v="1689" actId="14100"/>
          <ac:spMkLst>
            <pc:docMk/>
            <pc:sldMk cId="2052987749" sldId="265"/>
            <ac:spMk id="2" creationId="{34736CAA-6BBC-4C38-913F-00B631F3927B}"/>
          </ac:spMkLst>
        </pc:spChg>
        <pc:spChg chg="mod">
          <ac:chgData name="Meri Santanen" userId="S::meri.santanen@rivoliry.fi::687a9c3f-f92e-4934-aa0d-b0350651da14" providerId="AD" clId="Web-{E9C8CC86-0223-4981-BDF3-8BB80AD5E972}" dt="2021-03-31T12:00:40.476" v="3568" actId="20577"/>
          <ac:spMkLst>
            <pc:docMk/>
            <pc:sldMk cId="2052987749" sldId="265"/>
            <ac:spMk id="3" creationId="{5A721C96-FD3F-40B8-A401-26962EBD7331}"/>
          </ac:spMkLst>
        </pc:spChg>
        <pc:graphicFrameChg chg="add mod modGraphic">
          <ac:chgData name="Meri Santanen" userId="S::meri.santanen@rivoliry.fi::687a9c3f-f92e-4934-aa0d-b0350651da14" providerId="AD" clId="Web-{E9C8CC86-0223-4981-BDF3-8BB80AD5E972}" dt="2021-03-31T09:06:20.122" v="2309"/>
          <ac:graphicFrameMkLst>
            <pc:docMk/>
            <pc:sldMk cId="2052987749" sldId="265"/>
            <ac:graphicFrameMk id="4" creationId="{E138775F-2BBD-4604-B2F6-4B635BBB4DB4}"/>
          </ac:graphicFrameMkLst>
        </pc:graphicFrameChg>
      </pc:sldChg>
      <pc:sldChg chg="ord">
        <pc:chgData name="Meri Santanen" userId="S::meri.santanen@rivoliry.fi::687a9c3f-f92e-4934-aa0d-b0350651da14" providerId="AD" clId="Web-{E9C8CC86-0223-4981-BDF3-8BB80AD5E972}" dt="2021-03-31T10:03:04.520" v="2602"/>
        <pc:sldMkLst>
          <pc:docMk/>
          <pc:sldMk cId="1918807837" sldId="266"/>
        </pc:sldMkLst>
      </pc:sldChg>
    </pc:docChg>
  </pc:docChgLst>
  <pc:docChgLst>
    <pc:chgData name="Meri Santanen" userId="S::meri.santanen@rivoliry.fi::687a9c3f-f92e-4934-aa0d-b0350651da14" providerId="AD" clId="Web-{20F73DB9-A16B-4292-A00B-58E42351CD15}"/>
    <pc:docChg chg="modSld">
      <pc:chgData name="Meri Santanen" userId="S::meri.santanen@rivoliry.fi::687a9c3f-f92e-4934-aa0d-b0350651da14" providerId="AD" clId="Web-{20F73DB9-A16B-4292-A00B-58E42351CD15}" dt="2021-04-06T09:11:09.446" v="110" actId="1076"/>
      <pc:docMkLst>
        <pc:docMk/>
      </pc:docMkLst>
      <pc:sldChg chg="modSp">
        <pc:chgData name="Meri Santanen" userId="S::meri.santanen@rivoliry.fi::687a9c3f-f92e-4934-aa0d-b0350651da14" providerId="AD" clId="Web-{20F73DB9-A16B-4292-A00B-58E42351CD15}" dt="2021-04-06T08:34:16.898" v="8" actId="20577"/>
        <pc:sldMkLst>
          <pc:docMk/>
          <pc:sldMk cId="1730226766" sldId="258"/>
        </pc:sldMkLst>
        <pc:spChg chg="mod">
          <ac:chgData name="Meri Santanen" userId="S::meri.santanen@rivoliry.fi::687a9c3f-f92e-4934-aa0d-b0350651da14" providerId="AD" clId="Web-{20F73DB9-A16B-4292-A00B-58E42351CD15}" dt="2021-04-06T08:34:16.898" v="8" actId="20577"/>
          <ac:spMkLst>
            <pc:docMk/>
            <pc:sldMk cId="1730226766" sldId="258"/>
            <ac:spMk id="4" creationId="{014DE992-6210-434A-B983-5B64F0C5380B}"/>
          </ac:spMkLst>
        </pc:spChg>
      </pc:sldChg>
      <pc:sldChg chg="modSp">
        <pc:chgData name="Meri Santanen" userId="S::meri.santanen@rivoliry.fi::687a9c3f-f92e-4934-aa0d-b0350651da14" providerId="AD" clId="Web-{20F73DB9-A16B-4292-A00B-58E42351CD15}" dt="2021-04-06T08:38:42.922" v="11" actId="20577"/>
        <pc:sldMkLst>
          <pc:docMk/>
          <pc:sldMk cId="2663793248" sldId="263"/>
        </pc:sldMkLst>
        <pc:spChg chg="mod">
          <ac:chgData name="Meri Santanen" userId="S::meri.santanen@rivoliry.fi::687a9c3f-f92e-4934-aa0d-b0350651da14" providerId="AD" clId="Web-{20F73DB9-A16B-4292-A00B-58E42351CD15}" dt="2021-04-06T08:38:42.922" v="11" actId="20577"/>
          <ac:spMkLst>
            <pc:docMk/>
            <pc:sldMk cId="2663793248" sldId="263"/>
            <ac:spMk id="3" creationId="{077C1042-C3A9-4894-BEBC-9D770B591361}"/>
          </ac:spMkLst>
        </pc:spChg>
      </pc:sldChg>
      <pc:sldChg chg="modSp">
        <pc:chgData name="Meri Santanen" userId="S::meri.santanen@rivoliry.fi::687a9c3f-f92e-4934-aa0d-b0350651da14" providerId="AD" clId="Web-{20F73DB9-A16B-4292-A00B-58E42351CD15}" dt="2021-04-06T09:11:09.446" v="110" actId="1076"/>
        <pc:sldMkLst>
          <pc:docMk/>
          <pc:sldMk cId="2052987749" sldId="265"/>
        </pc:sldMkLst>
        <pc:spChg chg="mod">
          <ac:chgData name="Meri Santanen" userId="S::meri.santanen@rivoliry.fi::687a9c3f-f92e-4934-aa0d-b0350651da14" providerId="AD" clId="Web-{20F73DB9-A16B-4292-A00B-58E42351CD15}" dt="2021-04-06T09:11:03.977" v="109" actId="20577"/>
          <ac:spMkLst>
            <pc:docMk/>
            <pc:sldMk cId="2052987749" sldId="265"/>
            <ac:spMk id="3" creationId="{5A721C96-FD3F-40B8-A401-26962EBD7331}"/>
          </ac:spMkLst>
        </pc:spChg>
        <pc:graphicFrameChg chg="mod modGraphic">
          <ac:chgData name="Meri Santanen" userId="S::meri.santanen@rivoliry.fi::687a9c3f-f92e-4934-aa0d-b0350651da14" providerId="AD" clId="Web-{20F73DB9-A16B-4292-A00B-58E42351CD15}" dt="2021-04-06T09:11:09.446" v="110" actId="1076"/>
          <ac:graphicFrameMkLst>
            <pc:docMk/>
            <pc:sldMk cId="2052987749" sldId="265"/>
            <ac:graphicFrameMk id="4" creationId="{E138775F-2BBD-4604-B2F6-4B635BBB4DB4}"/>
          </ac:graphicFrameMkLst>
        </pc:graphicFrameChg>
      </pc:sldChg>
    </pc:docChg>
  </pc:docChgLst>
  <pc:docChgLst>
    <pc:chgData name="Meri Santanen" userId="S::meri.santanen@rivoliry.fi::687a9c3f-f92e-4934-aa0d-b0350651da14" providerId="AD" clId="Web-{E25EADB8-E202-487B-9B52-1EB17AC3A9A4}"/>
    <pc:docChg chg="addSld modSld">
      <pc:chgData name="Meri Santanen" userId="S::meri.santanen@rivoliry.fi::687a9c3f-f92e-4934-aa0d-b0350651da14" providerId="AD" clId="Web-{E25EADB8-E202-487B-9B52-1EB17AC3A9A4}" dt="2021-03-29T12:20:47.630" v="3672" actId="14100"/>
      <pc:docMkLst>
        <pc:docMk/>
      </pc:docMkLst>
      <pc:sldChg chg="modSp">
        <pc:chgData name="Meri Santanen" userId="S::meri.santanen@rivoliry.fi::687a9c3f-f92e-4934-aa0d-b0350651da14" providerId="AD" clId="Web-{E25EADB8-E202-487B-9B52-1EB17AC3A9A4}" dt="2021-03-29T09:48:04.272" v="5" actId="20577"/>
        <pc:sldMkLst>
          <pc:docMk/>
          <pc:sldMk cId="2844923100" sldId="257"/>
        </pc:sldMkLst>
        <pc:spChg chg="mod">
          <ac:chgData name="Meri Santanen" userId="S::meri.santanen@rivoliry.fi::687a9c3f-f92e-4934-aa0d-b0350651da14" providerId="AD" clId="Web-{E25EADB8-E202-487B-9B52-1EB17AC3A9A4}" dt="2021-03-29T09:48:04.272" v="5" actId="20577"/>
          <ac:spMkLst>
            <pc:docMk/>
            <pc:sldMk cId="2844923100" sldId="257"/>
            <ac:spMk id="3" creationId="{F236D049-9AB1-44FC-A121-7E8710FA168A}"/>
          </ac:spMkLst>
        </pc:spChg>
      </pc:sldChg>
      <pc:sldChg chg="modSp">
        <pc:chgData name="Meri Santanen" userId="S::meri.santanen@rivoliry.fi::687a9c3f-f92e-4934-aa0d-b0350651da14" providerId="AD" clId="Web-{E25EADB8-E202-487B-9B52-1EB17AC3A9A4}" dt="2021-03-29T10:27:27.306" v="502" actId="14100"/>
        <pc:sldMkLst>
          <pc:docMk/>
          <pc:sldMk cId="1730226766" sldId="258"/>
        </pc:sldMkLst>
        <pc:spChg chg="mod">
          <ac:chgData name="Meri Santanen" userId="S::meri.santanen@rivoliry.fi::687a9c3f-f92e-4934-aa0d-b0350651da14" providerId="AD" clId="Web-{E25EADB8-E202-487B-9B52-1EB17AC3A9A4}" dt="2021-03-29T10:27:27.306" v="502" actId="14100"/>
          <ac:spMkLst>
            <pc:docMk/>
            <pc:sldMk cId="1730226766" sldId="258"/>
            <ac:spMk id="4" creationId="{014DE992-6210-434A-B983-5B64F0C5380B}"/>
          </ac:spMkLst>
        </pc:spChg>
      </pc:sldChg>
      <pc:sldChg chg="addSp delSp modSp mod setBg modClrScheme setClrOvrMap chgLayout">
        <pc:chgData name="Meri Santanen" userId="S::meri.santanen@rivoliry.fi::687a9c3f-f92e-4934-aa0d-b0350651da14" providerId="AD" clId="Web-{E25EADB8-E202-487B-9B52-1EB17AC3A9A4}" dt="2021-03-29T09:53:25.155" v="360"/>
        <pc:sldMkLst>
          <pc:docMk/>
          <pc:sldMk cId="1146721394" sldId="259"/>
        </pc:sldMkLst>
        <pc:spChg chg="mod ord">
          <ac:chgData name="Meri Santanen" userId="S::meri.santanen@rivoliry.fi::687a9c3f-f92e-4934-aa0d-b0350651da14" providerId="AD" clId="Web-{E25EADB8-E202-487B-9B52-1EB17AC3A9A4}" dt="2021-03-29T09:53:25.155" v="360"/>
          <ac:spMkLst>
            <pc:docMk/>
            <pc:sldMk cId="1146721394" sldId="259"/>
            <ac:spMk id="2" creationId="{A3B58D86-4C20-4F4F-932A-988E1A342055}"/>
          </ac:spMkLst>
        </pc:spChg>
        <pc:spChg chg="mod ord">
          <ac:chgData name="Meri Santanen" userId="S::meri.santanen@rivoliry.fi::687a9c3f-f92e-4934-aa0d-b0350651da14" providerId="AD" clId="Web-{E25EADB8-E202-487B-9B52-1EB17AC3A9A4}" dt="2021-03-29T09:53:25.155" v="360"/>
          <ac:spMkLst>
            <pc:docMk/>
            <pc:sldMk cId="1146721394" sldId="259"/>
            <ac:spMk id="3" creationId="{0D512A48-C7D5-4209-925E-8FE44713AEA4}"/>
          </ac:spMkLst>
        </pc:spChg>
        <pc:spChg chg="add mod ord">
          <ac:chgData name="Meri Santanen" userId="S::meri.santanen@rivoliry.fi::687a9c3f-f92e-4934-aa0d-b0350651da14" providerId="AD" clId="Web-{E25EADB8-E202-487B-9B52-1EB17AC3A9A4}" dt="2021-03-29T09:53:25.155" v="360"/>
          <ac:spMkLst>
            <pc:docMk/>
            <pc:sldMk cId="1146721394" sldId="259"/>
            <ac:spMk id="4" creationId="{DC4371FD-2B2C-4EB5-AE38-D7C793FD2137}"/>
          </ac:spMkLst>
        </pc:spChg>
        <pc:spChg chg="add del">
          <ac:chgData name="Meri Santanen" userId="S::meri.santanen@rivoliry.fi::687a9c3f-f92e-4934-aa0d-b0350651da14" providerId="AD" clId="Web-{E25EADB8-E202-487B-9B52-1EB17AC3A9A4}" dt="2021-03-29T09:53:25.155" v="360"/>
          <ac:spMkLst>
            <pc:docMk/>
            <pc:sldMk cId="1146721394" sldId="259"/>
            <ac:spMk id="9" creationId="{1DE7243B-5109-444B-8FAF-7437C66BC0E9}"/>
          </ac:spMkLst>
        </pc:spChg>
        <pc:spChg chg="add del">
          <ac:chgData name="Meri Santanen" userId="S::meri.santanen@rivoliry.fi::687a9c3f-f92e-4934-aa0d-b0350651da14" providerId="AD" clId="Web-{E25EADB8-E202-487B-9B52-1EB17AC3A9A4}" dt="2021-03-29T09:53:25.155" v="360"/>
          <ac:spMkLst>
            <pc:docMk/>
            <pc:sldMk cId="1146721394" sldId="259"/>
            <ac:spMk id="11" creationId="{4C5D6221-DA7B-4611-AA26-7D8E349FDE96}"/>
          </ac:spMkLst>
        </pc:spChg>
      </pc:sldChg>
      <pc:sldChg chg="addSp delSp modSp new mod modClrScheme chgLayout">
        <pc:chgData name="Meri Santanen" userId="S::meri.santanen@rivoliry.fi::687a9c3f-f92e-4934-aa0d-b0350651da14" providerId="AD" clId="Web-{E25EADB8-E202-487B-9B52-1EB17AC3A9A4}" dt="2021-03-29T12:20:47.630" v="3672" actId="14100"/>
        <pc:sldMkLst>
          <pc:docMk/>
          <pc:sldMk cId="3709886724" sldId="260"/>
        </pc:sldMkLst>
        <pc:spChg chg="mod ord">
          <ac:chgData name="Meri Santanen" userId="S::meri.santanen@rivoliry.fi::687a9c3f-f92e-4934-aa0d-b0350651da14" providerId="AD" clId="Web-{E25EADB8-E202-487B-9B52-1EB17AC3A9A4}" dt="2021-03-29T11:36:27.636" v="2889" actId="20577"/>
          <ac:spMkLst>
            <pc:docMk/>
            <pc:sldMk cId="3709886724" sldId="260"/>
            <ac:spMk id="2" creationId="{95989E56-DDEC-45E0-BA75-135FC96B9D70}"/>
          </ac:spMkLst>
        </pc:spChg>
        <pc:spChg chg="del mod ord">
          <ac:chgData name="Meri Santanen" userId="S::meri.santanen@rivoliry.fi::687a9c3f-f92e-4934-aa0d-b0350651da14" providerId="AD" clId="Web-{E25EADB8-E202-487B-9B52-1EB17AC3A9A4}" dt="2021-03-29T10:42:30.326" v="1259"/>
          <ac:spMkLst>
            <pc:docMk/>
            <pc:sldMk cId="3709886724" sldId="260"/>
            <ac:spMk id="3" creationId="{305090B7-4205-4F45-B22B-402278C5DBCF}"/>
          </ac:spMkLst>
        </pc:spChg>
        <pc:spChg chg="del mod">
          <ac:chgData name="Meri Santanen" userId="S::meri.santanen@rivoliry.fi::687a9c3f-f92e-4934-aa0d-b0350651da14" providerId="AD" clId="Web-{E25EADB8-E202-487B-9B52-1EB17AC3A9A4}" dt="2021-03-29T10:42:18.092" v="1257"/>
          <ac:spMkLst>
            <pc:docMk/>
            <pc:sldMk cId="3709886724" sldId="260"/>
            <ac:spMk id="4" creationId="{5E08D26A-EF8C-43C0-891C-0C48CA101C8C}"/>
          </ac:spMkLst>
        </pc:spChg>
        <pc:graphicFrameChg chg="add mod modGraphic">
          <ac:chgData name="Meri Santanen" userId="S::meri.santanen@rivoliry.fi::687a9c3f-f92e-4934-aa0d-b0350651da14" providerId="AD" clId="Web-{E25EADB8-E202-487B-9B52-1EB17AC3A9A4}" dt="2021-03-29T12:08:57.805" v="3662"/>
          <ac:graphicFrameMkLst>
            <pc:docMk/>
            <pc:sldMk cId="3709886724" sldId="260"/>
            <ac:graphicFrameMk id="5" creationId="{644E3F7D-DA4E-427D-B275-3617266C8C3E}"/>
          </ac:graphicFrameMkLst>
        </pc:graphicFrameChg>
        <pc:graphicFrameChg chg="add del mod modGraphic">
          <ac:chgData name="Meri Santanen" userId="S::meri.santanen@rivoliry.fi::687a9c3f-f92e-4934-aa0d-b0350651da14" providerId="AD" clId="Web-{E25EADB8-E202-487B-9B52-1EB17AC3A9A4}" dt="2021-03-29T11:43:08.458" v="2997"/>
          <ac:graphicFrameMkLst>
            <pc:docMk/>
            <pc:sldMk cId="3709886724" sldId="260"/>
            <ac:graphicFrameMk id="6" creationId="{8B208C83-6573-440E-8183-F87684BAC237}"/>
          </ac:graphicFrameMkLst>
        </pc:graphicFrameChg>
        <pc:picChg chg="add mod">
          <ac:chgData name="Meri Santanen" userId="S::meri.santanen@rivoliry.fi::687a9c3f-f92e-4934-aa0d-b0350651da14" providerId="AD" clId="Web-{E25EADB8-E202-487B-9B52-1EB17AC3A9A4}" dt="2021-03-29T12:20:47.630" v="3672" actId="14100"/>
          <ac:picMkLst>
            <pc:docMk/>
            <pc:sldMk cId="3709886724" sldId="260"/>
            <ac:picMk id="3" creationId="{079A97B9-57BB-4184-8070-7C98FBF95911}"/>
          </ac:picMkLst>
        </pc:picChg>
        <pc:picChg chg="add mod modCrop">
          <ac:chgData name="Meri Santanen" userId="S::meri.santanen@rivoliry.fi::687a9c3f-f92e-4934-aa0d-b0350651da14" providerId="AD" clId="Web-{E25EADB8-E202-487B-9B52-1EB17AC3A9A4}" dt="2021-03-29T12:20:39.833" v="3670" actId="1076"/>
          <ac:picMkLst>
            <pc:docMk/>
            <pc:sldMk cId="3709886724" sldId="260"/>
            <ac:picMk id="4" creationId="{ED27CE56-490F-4937-9C41-A605BA6B7603}"/>
          </ac:picMkLst>
        </pc:picChg>
      </pc:sldChg>
      <pc:sldChg chg="addSp delSp modSp new mod setBg modClrScheme chgLayout">
        <pc:chgData name="Meri Santanen" userId="S::meri.santanen@rivoliry.fi::687a9c3f-f92e-4934-aa0d-b0350651da14" providerId="AD" clId="Web-{E25EADB8-E202-487B-9B52-1EB17AC3A9A4}" dt="2021-03-29T12:06:56.485" v="3646"/>
        <pc:sldMkLst>
          <pc:docMk/>
          <pc:sldMk cId="1510526078" sldId="261"/>
        </pc:sldMkLst>
        <pc:spChg chg="mod ord">
          <ac:chgData name="Meri Santanen" userId="S::meri.santanen@rivoliry.fi::687a9c3f-f92e-4934-aa0d-b0350651da14" providerId="AD" clId="Web-{E25EADB8-E202-487B-9B52-1EB17AC3A9A4}" dt="2021-03-29T12:06:56.485" v="3646"/>
          <ac:spMkLst>
            <pc:docMk/>
            <pc:sldMk cId="1510526078" sldId="261"/>
            <ac:spMk id="2" creationId="{00F0D92A-1FAC-4355-A2EC-F1555FABAEA6}"/>
          </ac:spMkLst>
        </pc:spChg>
        <pc:spChg chg="add del mod ord">
          <ac:chgData name="Meri Santanen" userId="S::meri.santanen@rivoliry.fi::687a9c3f-f92e-4934-aa0d-b0350651da14" providerId="AD" clId="Web-{E25EADB8-E202-487B-9B52-1EB17AC3A9A4}" dt="2021-03-29T11:38:17.768" v="2913"/>
          <ac:spMkLst>
            <pc:docMk/>
            <pc:sldMk cId="1510526078" sldId="261"/>
            <ac:spMk id="5" creationId="{36399D27-63E6-4C97-AE5F-451C8D09B8AD}"/>
          </ac:spMkLst>
        </pc:spChg>
        <pc:spChg chg="add mod ord">
          <ac:chgData name="Meri Santanen" userId="S::meri.santanen@rivoliry.fi::687a9c3f-f92e-4934-aa0d-b0350651da14" providerId="AD" clId="Web-{E25EADB8-E202-487B-9B52-1EB17AC3A9A4}" dt="2021-03-29T12:06:56.485" v="3646"/>
          <ac:spMkLst>
            <pc:docMk/>
            <pc:sldMk cId="1510526078" sldId="261"/>
            <ac:spMk id="6" creationId="{6510E08E-71C9-4AC4-A5F7-AA8C299E6398}"/>
          </ac:spMkLst>
        </pc:spChg>
        <pc:spChg chg="add del">
          <ac:chgData name="Meri Santanen" userId="S::meri.santanen@rivoliry.fi::687a9c3f-f92e-4934-aa0d-b0350651da14" providerId="AD" clId="Web-{E25EADB8-E202-487B-9B52-1EB17AC3A9A4}" dt="2021-03-29T12:04:58.774" v="3636"/>
          <ac:spMkLst>
            <pc:docMk/>
            <pc:sldMk cId="1510526078" sldId="261"/>
            <ac:spMk id="17" creationId="{385E1BDC-A9B0-4A87-82E3-F3187F69A802}"/>
          </ac:spMkLst>
        </pc:spChg>
        <pc:spChg chg="add del">
          <ac:chgData name="Meri Santanen" userId="S::meri.santanen@rivoliry.fi::687a9c3f-f92e-4934-aa0d-b0350651da14" providerId="AD" clId="Web-{E25EADB8-E202-487B-9B52-1EB17AC3A9A4}" dt="2021-03-29T12:04:58.774" v="3636"/>
          <ac:spMkLst>
            <pc:docMk/>
            <pc:sldMk cId="1510526078" sldId="261"/>
            <ac:spMk id="19" creationId="{0990C621-3B8B-4820-8328-D47EF7CE823C}"/>
          </ac:spMkLst>
        </pc:spChg>
        <pc:spChg chg="add del">
          <ac:chgData name="Meri Santanen" userId="S::meri.santanen@rivoliry.fi::687a9c3f-f92e-4934-aa0d-b0350651da14" providerId="AD" clId="Web-{E25EADB8-E202-487B-9B52-1EB17AC3A9A4}" dt="2021-03-29T12:04:58.774" v="3636"/>
          <ac:spMkLst>
            <pc:docMk/>
            <pc:sldMk cId="1510526078" sldId="261"/>
            <ac:spMk id="21" creationId="{C1A2385B-1D2A-4E17-84FA-6CB7F0AAE473}"/>
          </ac:spMkLst>
        </pc:spChg>
        <pc:spChg chg="add del">
          <ac:chgData name="Meri Santanen" userId="S::meri.santanen@rivoliry.fi::687a9c3f-f92e-4934-aa0d-b0350651da14" providerId="AD" clId="Web-{E25EADB8-E202-487B-9B52-1EB17AC3A9A4}" dt="2021-03-29T12:04:58.774" v="3636"/>
          <ac:spMkLst>
            <pc:docMk/>
            <pc:sldMk cId="1510526078" sldId="261"/>
            <ac:spMk id="23" creationId="{5E791F2F-79DB-4CC0-9FA1-001E3E91E8B7}"/>
          </ac:spMkLst>
        </pc:spChg>
        <pc:spChg chg="add del">
          <ac:chgData name="Meri Santanen" userId="S::meri.santanen@rivoliry.fi::687a9c3f-f92e-4934-aa0d-b0350651da14" providerId="AD" clId="Web-{E25EADB8-E202-487B-9B52-1EB17AC3A9A4}" dt="2021-03-29T12:06:56.485" v="3646"/>
          <ac:spMkLst>
            <pc:docMk/>
            <pc:sldMk cId="1510526078" sldId="261"/>
            <ac:spMk id="28" creationId="{BDF1A630-2A9B-41A0-92F9-FDA261070EA8}"/>
          </ac:spMkLst>
        </pc:spChg>
        <pc:spChg chg="add del">
          <ac:chgData name="Meri Santanen" userId="S::meri.santanen@rivoliry.fi::687a9c3f-f92e-4934-aa0d-b0350651da14" providerId="AD" clId="Web-{E25EADB8-E202-487B-9B52-1EB17AC3A9A4}" dt="2021-03-29T12:06:56.485" v="3646"/>
          <ac:spMkLst>
            <pc:docMk/>
            <pc:sldMk cId="1510526078" sldId="261"/>
            <ac:spMk id="34" creationId="{0DA909B4-15FF-46A6-8A7F-7AEF977FE9ED}"/>
          </ac:spMkLst>
        </pc:spChg>
        <pc:spChg chg="add del">
          <ac:chgData name="Meri Santanen" userId="S::meri.santanen@rivoliry.fi::687a9c3f-f92e-4934-aa0d-b0350651da14" providerId="AD" clId="Web-{E25EADB8-E202-487B-9B52-1EB17AC3A9A4}" dt="2021-03-29T12:06:56.485" v="3646"/>
          <ac:spMkLst>
            <pc:docMk/>
            <pc:sldMk cId="1510526078" sldId="261"/>
            <ac:spMk id="36" creationId="{1382A32C-5B0C-4B1C-A074-76C6DBCC9F87}"/>
          </ac:spMkLst>
        </pc:spChg>
        <pc:spChg chg="add">
          <ac:chgData name="Meri Santanen" userId="S::meri.santanen@rivoliry.fi::687a9c3f-f92e-4934-aa0d-b0350651da14" providerId="AD" clId="Web-{E25EADB8-E202-487B-9B52-1EB17AC3A9A4}" dt="2021-03-29T12:06:56.485" v="3646"/>
          <ac:spMkLst>
            <pc:docMk/>
            <pc:sldMk cId="1510526078" sldId="261"/>
            <ac:spMk id="41" creationId="{72BC1E91-B473-4382-9E89-9A895881E983}"/>
          </ac:spMkLst>
        </pc:spChg>
        <pc:spChg chg="add">
          <ac:chgData name="Meri Santanen" userId="S::meri.santanen@rivoliry.fi::687a9c3f-f92e-4934-aa0d-b0350651da14" providerId="AD" clId="Web-{E25EADB8-E202-487B-9B52-1EB17AC3A9A4}" dt="2021-03-29T12:06:56.485" v="3646"/>
          <ac:spMkLst>
            <pc:docMk/>
            <pc:sldMk cId="1510526078" sldId="261"/>
            <ac:spMk id="47" creationId="{CBC4F608-B4B8-48C3-9572-C0F061B1CD99}"/>
          </ac:spMkLst>
        </pc:spChg>
        <pc:spChg chg="add">
          <ac:chgData name="Meri Santanen" userId="S::meri.santanen@rivoliry.fi::687a9c3f-f92e-4934-aa0d-b0350651da14" providerId="AD" clId="Web-{E25EADB8-E202-487B-9B52-1EB17AC3A9A4}" dt="2021-03-29T12:06:56.485" v="3646"/>
          <ac:spMkLst>
            <pc:docMk/>
            <pc:sldMk cId="1510526078" sldId="261"/>
            <ac:spMk id="49" creationId="{1382A32C-5B0C-4B1C-A074-76C6DBCC9F87}"/>
          </ac:spMkLst>
        </pc:spChg>
        <pc:grpChg chg="add del">
          <ac:chgData name="Meri Santanen" userId="S::meri.santanen@rivoliry.fi::687a9c3f-f92e-4934-aa0d-b0350651da14" providerId="AD" clId="Web-{E25EADB8-E202-487B-9B52-1EB17AC3A9A4}" dt="2021-03-29T12:06:56.485" v="3646"/>
          <ac:grpSpMkLst>
            <pc:docMk/>
            <pc:sldMk cId="1510526078" sldId="261"/>
            <ac:grpSpMk id="30" creationId="{19A6B5CE-CB1D-48EE-8B43-E952235C8371}"/>
          </ac:grpSpMkLst>
        </pc:grpChg>
        <pc:grpChg chg="add">
          <ac:chgData name="Meri Santanen" userId="S::meri.santanen@rivoliry.fi::687a9c3f-f92e-4934-aa0d-b0350651da14" providerId="AD" clId="Web-{E25EADB8-E202-487B-9B52-1EB17AC3A9A4}" dt="2021-03-29T12:06:56.485" v="3646"/>
          <ac:grpSpMkLst>
            <pc:docMk/>
            <pc:sldMk cId="1510526078" sldId="261"/>
            <ac:grpSpMk id="43" creationId="{A9270323-9616-4384-857D-E86B78272EFE}"/>
          </ac:grpSpMkLst>
        </pc:grpChg>
        <pc:graphicFrameChg chg="add del mod modGraphic">
          <ac:chgData name="Meri Santanen" userId="S::meri.santanen@rivoliry.fi::687a9c3f-f92e-4934-aa0d-b0350651da14" providerId="AD" clId="Web-{E25EADB8-E202-487B-9B52-1EB17AC3A9A4}" dt="2021-03-29T11:38:50.817" v="2928"/>
          <ac:graphicFrameMkLst>
            <pc:docMk/>
            <pc:sldMk cId="1510526078" sldId="261"/>
            <ac:graphicFrameMk id="4" creationId="{A216B43C-F12F-4AD8-8419-FB993E2AA015}"/>
          </ac:graphicFrameMkLst>
        </pc:graphicFrameChg>
        <pc:graphicFrameChg chg="add del">
          <ac:chgData name="Meri Santanen" userId="S::meri.santanen@rivoliry.fi::687a9c3f-f92e-4934-aa0d-b0350651da14" providerId="AD" clId="Web-{E25EADB8-E202-487B-9B52-1EB17AC3A9A4}" dt="2021-03-29T11:37:28.970" v="2911"/>
          <ac:graphicFrameMkLst>
            <pc:docMk/>
            <pc:sldMk cId="1510526078" sldId="261"/>
            <ac:graphicFrameMk id="8" creationId="{BD13C6A9-D486-494F-B6B7-F203F72952CF}"/>
          </ac:graphicFrameMkLst>
        </pc:graphicFrameChg>
        <pc:graphicFrameChg chg="add mod ord modGraphic">
          <ac:chgData name="Meri Santanen" userId="S::meri.santanen@rivoliry.fi::687a9c3f-f92e-4934-aa0d-b0350651da14" providerId="AD" clId="Web-{E25EADB8-E202-487B-9B52-1EB17AC3A9A4}" dt="2021-03-29T12:06:56.485" v="3646"/>
          <ac:graphicFrameMkLst>
            <pc:docMk/>
            <pc:sldMk cId="1510526078" sldId="261"/>
            <ac:graphicFrameMk id="9" creationId="{8EDF9C73-16BE-4701-9130-32F1255CCBAB}"/>
          </ac:graphicFrameMkLst>
        </pc:graphicFrameChg>
        <pc:graphicFrameChg chg="add del mod">
          <ac:chgData name="Meri Santanen" userId="S::meri.santanen@rivoliry.fi::687a9c3f-f92e-4934-aa0d-b0350651da14" providerId="AD" clId="Web-{E25EADB8-E202-487B-9B52-1EB17AC3A9A4}" dt="2021-03-29T11:42:39.535" v="2993"/>
          <ac:graphicFrameMkLst>
            <pc:docMk/>
            <pc:sldMk cId="1510526078" sldId="261"/>
            <ac:graphicFrameMk id="11" creationId="{6184BAAB-28D1-4C7D-B871-32A406F24245}"/>
          </ac:graphicFrameMkLst>
        </pc:graphicFrameChg>
        <pc:picChg chg="add del mod modCrop">
          <ac:chgData name="Meri Santanen" userId="S::meri.santanen@rivoliry.fi::687a9c3f-f92e-4934-aa0d-b0350651da14" providerId="AD" clId="Web-{E25EADB8-E202-487B-9B52-1EB17AC3A9A4}" dt="2021-03-29T12:01:12.619" v="3554"/>
          <ac:picMkLst>
            <pc:docMk/>
            <pc:sldMk cId="1510526078" sldId="261"/>
            <ac:picMk id="12" creationId="{CACE25DA-5AA4-42BA-BA41-BCA6E3EC72ED}"/>
          </ac:picMkLst>
        </pc:picChg>
        <pc:picChg chg="add mod ord modCrop">
          <ac:chgData name="Meri Santanen" userId="S::meri.santanen@rivoliry.fi::687a9c3f-f92e-4934-aa0d-b0350651da14" providerId="AD" clId="Web-{E25EADB8-E202-487B-9B52-1EB17AC3A9A4}" dt="2021-03-29T12:06:56.485" v="3646"/>
          <ac:picMkLst>
            <pc:docMk/>
            <pc:sldMk cId="1510526078" sldId="261"/>
            <ac:picMk id="13" creationId="{882A44C0-1038-40DB-A22C-A70BDAFF8DDB}"/>
          </ac:picMkLst>
        </pc:picChg>
        <pc:picChg chg="add mod modCrop">
          <ac:chgData name="Meri Santanen" userId="S::meri.santanen@rivoliry.fi::687a9c3f-f92e-4934-aa0d-b0350651da14" providerId="AD" clId="Web-{E25EADB8-E202-487B-9B52-1EB17AC3A9A4}" dt="2021-03-29T12:06:56.485" v="3646"/>
          <ac:picMkLst>
            <pc:docMk/>
            <pc:sldMk cId="1510526078" sldId="261"/>
            <ac:picMk id="14" creationId="{63DEAF21-BB26-4D22-B096-0AF9BA1F76F0}"/>
          </ac:picMkLst>
        </pc:picChg>
      </pc:sldChg>
    </pc:docChg>
  </pc:docChgLst>
  <pc:docChgLst>
    <pc:chgData name="Meri Santanen" userId="S::meri.santanen@rivoliry.fi::687a9c3f-f92e-4934-aa0d-b0350651da14" providerId="AD" clId="Web-{0DE739EE-6225-4493-8DA3-60967A68110A}"/>
    <pc:docChg chg="addSld modSld">
      <pc:chgData name="Meri Santanen" userId="S::meri.santanen@rivoliry.fi::687a9c3f-f92e-4934-aa0d-b0350651da14" providerId="AD" clId="Web-{0DE739EE-6225-4493-8DA3-60967A68110A}" dt="2021-04-19T11:25:13.084" v="355" actId="20577"/>
      <pc:docMkLst>
        <pc:docMk/>
      </pc:docMkLst>
      <pc:sldChg chg="modSp">
        <pc:chgData name="Meri Santanen" userId="S::meri.santanen@rivoliry.fi::687a9c3f-f92e-4934-aa0d-b0350651da14" providerId="AD" clId="Web-{0DE739EE-6225-4493-8DA3-60967A68110A}" dt="2021-04-19T08:19:20.364" v="351" actId="1076"/>
        <pc:sldMkLst>
          <pc:docMk/>
          <pc:sldMk cId="3178624352" sldId="264"/>
        </pc:sldMkLst>
        <pc:spChg chg="mod">
          <ac:chgData name="Meri Santanen" userId="S::meri.santanen@rivoliry.fi::687a9c3f-f92e-4934-aa0d-b0350651da14" providerId="AD" clId="Web-{0DE739EE-6225-4493-8DA3-60967A68110A}" dt="2021-04-19T08:18:37.721" v="344" actId="1076"/>
          <ac:spMkLst>
            <pc:docMk/>
            <pc:sldMk cId="3178624352" sldId="264"/>
            <ac:spMk id="2" creationId="{F35FEB7A-5413-44EB-BD8D-25BDDED5F82B}"/>
          </ac:spMkLst>
        </pc:spChg>
        <pc:spChg chg="mod">
          <ac:chgData name="Meri Santanen" userId="S::meri.santanen@rivoliry.fi::687a9c3f-f92e-4934-aa0d-b0350651da14" providerId="AD" clId="Web-{0DE739EE-6225-4493-8DA3-60967A68110A}" dt="2021-04-19T08:19:20.364" v="351" actId="1076"/>
          <ac:spMkLst>
            <pc:docMk/>
            <pc:sldMk cId="3178624352" sldId="264"/>
            <ac:spMk id="6" creationId="{059F4D75-52AA-472D-8713-C1D0BB5D0BF8}"/>
          </ac:spMkLst>
        </pc:spChg>
        <pc:picChg chg="mod">
          <ac:chgData name="Meri Santanen" userId="S::meri.santanen@rivoliry.fi::687a9c3f-f92e-4934-aa0d-b0350651da14" providerId="AD" clId="Web-{0DE739EE-6225-4493-8DA3-60967A68110A}" dt="2021-04-19T08:19:16.067" v="350" actId="1076"/>
          <ac:picMkLst>
            <pc:docMk/>
            <pc:sldMk cId="3178624352" sldId="264"/>
            <ac:picMk id="5" creationId="{3213396B-50EB-4F1D-946F-2B23E9AFA8D5}"/>
          </ac:picMkLst>
        </pc:picChg>
      </pc:sldChg>
      <pc:sldChg chg="addSp delSp modSp mod setBg">
        <pc:chgData name="Meri Santanen" userId="S::meri.santanen@rivoliry.fi::687a9c3f-f92e-4934-aa0d-b0350651da14" providerId="AD" clId="Web-{0DE739EE-6225-4493-8DA3-60967A68110A}" dt="2021-04-19T08:18:10" v="342" actId="1076"/>
        <pc:sldMkLst>
          <pc:docMk/>
          <pc:sldMk cId="2052987749" sldId="265"/>
        </pc:sldMkLst>
        <pc:spChg chg="mod">
          <ac:chgData name="Meri Santanen" userId="S::meri.santanen@rivoliry.fi::687a9c3f-f92e-4934-aa0d-b0350651da14" providerId="AD" clId="Web-{0DE739EE-6225-4493-8DA3-60967A68110A}" dt="2021-04-19T08:17:23.701" v="225"/>
          <ac:spMkLst>
            <pc:docMk/>
            <pc:sldMk cId="2052987749" sldId="265"/>
            <ac:spMk id="2" creationId="{34736CAA-6BBC-4C38-913F-00B631F3927B}"/>
          </ac:spMkLst>
        </pc:spChg>
        <pc:spChg chg="mod">
          <ac:chgData name="Meri Santanen" userId="S::meri.santanen@rivoliry.fi::687a9c3f-f92e-4934-aa0d-b0350651da14" providerId="AD" clId="Web-{0DE739EE-6225-4493-8DA3-60967A68110A}" dt="2021-04-19T08:17:23.701" v="225"/>
          <ac:spMkLst>
            <pc:docMk/>
            <pc:sldMk cId="2052987749" sldId="265"/>
            <ac:spMk id="3" creationId="{5A721C96-FD3F-40B8-A401-26962EBD7331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8:16:26.682" v="224"/>
          <ac:spMkLst>
            <pc:docMk/>
            <pc:sldMk cId="2052987749" sldId="265"/>
            <ac:spMk id="6" creationId="{058A14AF-9FB5-4CC7-BA35-E8E85D3EDF0E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8:16:26.682" v="224"/>
          <ac:spMkLst>
            <pc:docMk/>
            <pc:sldMk cId="2052987749" sldId="265"/>
            <ac:spMk id="7" creationId="{3A9A4357-BD1D-4622-A4FE-766E6AB8DE84}"/>
          </ac:spMkLst>
        </pc:spChg>
        <pc:spChg chg="add">
          <ac:chgData name="Meri Santanen" userId="S::meri.santanen@rivoliry.fi::687a9c3f-f92e-4934-aa0d-b0350651da14" providerId="AD" clId="Web-{0DE739EE-6225-4493-8DA3-60967A68110A}" dt="2021-04-19T08:17:23.701" v="225"/>
          <ac:spMkLst>
            <pc:docMk/>
            <pc:sldMk cId="2052987749" sldId="265"/>
            <ac:spMk id="8" creationId="{DBC6133C-0615-4CE4-9132-37E609A9BDFA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8:16:08.759" v="222"/>
          <ac:spMkLst>
            <pc:docMk/>
            <pc:sldMk cId="2052987749" sldId="265"/>
            <ac:spMk id="9" creationId="{28D31E1B-0407-4223-9642-0B642CBF57D9}"/>
          </ac:spMkLst>
        </pc:spChg>
        <pc:spChg chg="add">
          <ac:chgData name="Meri Santanen" userId="S::meri.santanen@rivoliry.fi::687a9c3f-f92e-4934-aa0d-b0350651da14" providerId="AD" clId="Web-{0DE739EE-6225-4493-8DA3-60967A68110A}" dt="2021-04-19T08:17:23.701" v="225"/>
          <ac:spMkLst>
            <pc:docMk/>
            <pc:sldMk cId="2052987749" sldId="265"/>
            <ac:spMk id="10" creationId="{169CC832-2974-4E8D-90ED-3E2941BA7336}"/>
          </ac:spMkLst>
        </pc:spChg>
        <pc:spChg chg="add">
          <ac:chgData name="Meri Santanen" userId="S::meri.santanen@rivoliry.fi::687a9c3f-f92e-4934-aa0d-b0350651da14" providerId="AD" clId="Web-{0DE739EE-6225-4493-8DA3-60967A68110A}" dt="2021-04-19T08:17:23.701" v="225"/>
          <ac:spMkLst>
            <pc:docMk/>
            <pc:sldMk cId="2052987749" sldId="265"/>
            <ac:spMk id="12" creationId="{55222F96-971A-4F90-B841-6BAB416C7AC1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8:16:26.682" v="224"/>
          <ac:spMkLst>
            <pc:docMk/>
            <pc:sldMk cId="2052987749" sldId="265"/>
            <ac:spMk id="13" creationId="{E659831F-0D9A-4C63-9EBB-8435B85A440F}"/>
          </ac:spMkLst>
        </pc:spChg>
        <pc:spChg chg="add">
          <ac:chgData name="Meri Santanen" userId="S::meri.santanen@rivoliry.fi::687a9c3f-f92e-4934-aa0d-b0350651da14" providerId="AD" clId="Web-{0DE739EE-6225-4493-8DA3-60967A68110A}" dt="2021-04-19T08:17:23.701" v="225"/>
          <ac:spMkLst>
            <pc:docMk/>
            <pc:sldMk cId="2052987749" sldId="265"/>
            <ac:spMk id="14" creationId="{08980754-6F4B-43C9-B9BE-127B6BED6586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8:16:26.682" v="224"/>
          <ac:spMkLst>
            <pc:docMk/>
            <pc:sldMk cId="2052987749" sldId="265"/>
            <ac:spMk id="15" creationId="{E6995CE5-F890-4ABA-82A2-26507CE8D2A3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8:16:08.759" v="222"/>
          <ac:spMkLst>
            <pc:docMk/>
            <pc:sldMk cId="2052987749" sldId="265"/>
            <ac:spMk id="16" creationId="{D5B0017B-2ECA-49AF-B397-DC140825DF8D}"/>
          </ac:spMkLst>
        </pc:spChg>
        <pc:spChg chg="add">
          <ac:chgData name="Meri Santanen" userId="S::meri.santanen@rivoliry.fi::687a9c3f-f92e-4934-aa0d-b0350651da14" providerId="AD" clId="Web-{0DE739EE-6225-4493-8DA3-60967A68110A}" dt="2021-04-19T08:17:23.701" v="225"/>
          <ac:spMkLst>
            <pc:docMk/>
            <pc:sldMk cId="2052987749" sldId="265"/>
            <ac:spMk id="17" creationId="{2C1BBA94-3F40-40AA-8BB9-E69E25E537C1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8:16:08.759" v="222"/>
          <ac:spMkLst>
            <pc:docMk/>
            <pc:sldMk cId="2052987749" sldId="265"/>
            <ac:spMk id="18" creationId="{70E96339-907C-46C3-99AC-31179B6F0EBD}"/>
          </ac:spMkLst>
        </pc:spChg>
        <pc:grpChg chg="add del">
          <ac:chgData name="Meri Santanen" userId="S::meri.santanen@rivoliry.fi::687a9c3f-f92e-4934-aa0d-b0350651da14" providerId="AD" clId="Web-{0DE739EE-6225-4493-8DA3-60967A68110A}" dt="2021-04-19T08:16:08.759" v="222"/>
          <ac:grpSpMkLst>
            <pc:docMk/>
            <pc:sldMk cId="2052987749" sldId="265"/>
            <ac:grpSpMk id="11" creationId="{AE1C45F0-260A-458C-96ED-C1F6D2151219}"/>
          </ac:grpSpMkLst>
        </pc:grpChg>
        <pc:graphicFrameChg chg="mod modGraphic">
          <ac:chgData name="Meri Santanen" userId="S::meri.santanen@rivoliry.fi::687a9c3f-f92e-4934-aa0d-b0350651da14" providerId="AD" clId="Web-{0DE739EE-6225-4493-8DA3-60967A68110A}" dt="2021-04-19T08:18:10" v="342" actId="1076"/>
          <ac:graphicFrameMkLst>
            <pc:docMk/>
            <pc:sldMk cId="2052987749" sldId="265"/>
            <ac:graphicFrameMk id="4" creationId="{E138775F-2BBD-4604-B2F6-4B635BBB4DB4}"/>
          </ac:graphicFrameMkLst>
        </pc:graphicFrameChg>
        <pc:cxnChg chg="add del">
          <ac:chgData name="Meri Santanen" userId="S::meri.santanen@rivoliry.fi::687a9c3f-f92e-4934-aa0d-b0350651da14" providerId="AD" clId="Web-{0DE739EE-6225-4493-8DA3-60967A68110A}" dt="2021-04-19T08:16:08.759" v="222"/>
          <ac:cxnSpMkLst>
            <pc:docMk/>
            <pc:sldMk cId="2052987749" sldId="265"/>
            <ac:cxnSpMk id="20" creationId="{6CF1BAF6-AD41-4082-B212-8A1F9A2E8779}"/>
          </ac:cxnSpMkLst>
        </pc:cxnChg>
      </pc:sldChg>
      <pc:sldChg chg="addSp delSp modSp mod setBg">
        <pc:chgData name="Meri Santanen" userId="S::meri.santanen@rivoliry.fi::687a9c3f-f92e-4934-aa0d-b0350651da14" providerId="AD" clId="Web-{0DE739EE-6225-4493-8DA3-60967A68110A}" dt="2021-04-19T06:27:56.736" v="43" actId="20577"/>
        <pc:sldMkLst>
          <pc:docMk/>
          <pc:sldMk cId="1918807837" sldId="266"/>
        </pc:sldMkLst>
        <pc:spChg chg="mod">
          <ac:chgData name="Meri Santanen" userId="S::meri.santanen@rivoliry.fi::687a9c3f-f92e-4934-aa0d-b0350651da14" providerId="AD" clId="Web-{0DE739EE-6225-4493-8DA3-60967A68110A}" dt="2021-04-19T06:25:11.960" v="20"/>
          <ac:spMkLst>
            <pc:docMk/>
            <pc:sldMk cId="1918807837" sldId="266"/>
            <ac:spMk id="2" creationId="{17324A0F-9AD9-4BFD-BE6B-CE983F399EB1}"/>
          </ac:spMkLst>
        </pc:spChg>
        <pc:spChg chg="mod">
          <ac:chgData name="Meri Santanen" userId="S::meri.santanen@rivoliry.fi::687a9c3f-f92e-4934-aa0d-b0350651da14" providerId="AD" clId="Web-{0DE739EE-6225-4493-8DA3-60967A68110A}" dt="2021-04-19T06:27:56.736" v="43" actId="20577"/>
          <ac:spMkLst>
            <pc:docMk/>
            <pc:sldMk cId="1918807837" sldId="266"/>
            <ac:spMk id="3" creationId="{E47BBC48-8C0D-4F9F-92E2-8908F5D5286F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6:25:11.944" v="19"/>
          <ac:spMkLst>
            <pc:docMk/>
            <pc:sldMk cId="1918807837" sldId="266"/>
            <ac:spMk id="5" creationId="{B6CDA21F-E7AF-4C75-8395-33F58D5B0E45}"/>
          </ac:spMkLst>
        </pc:spChg>
        <pc:spChg chg="add">
          <ac:chgData name="Meri Santanen" userId="S::meri.santanen@rivoliry.fi::687a9c3f-f92e-4934-aa0d-b0350651da14" providerId="AD" clId="Web-{0DE739EE-6225-4493-8DA3-60967A68110A}" dt="2021-04-19T06:25:11.960" v="20"/>
          <ac:spMkLst>
            <pc:docMk/>
            <pc:sldMk cId="1918807837" sldId="266"/>
            <ac:spMk id="7" creationId="{3AD318CC-E2A8-4E27-9548-A047A78999B1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6:25:06.413" v="17"/>
          <ac:spMkLst>
            <pc:docMk/>
            <pc:sldMk cId="1918807837" sldId="266"/>
            <ac:spMk id="8" creationId="{3AD318CC-E2A8-4E27-9548-A047A78999B1}"/>
          </ac:spMkLst>
        </pc:spChg>
        <pc:spChg chg="add">
          <ac:chgData name="Meri Santanen" userId="S::meri.santanen@rivoliry.fi::687a9c3f-f92e-4934-aa0d-b0350651da14" providerId="AD" clId="Web-{0DE739EE-6225-4493-8DA3-60967A68110A}" dt="2021-04-19T06:25:11.960" v="20"/>
          <ac:spMkLst>
            <pc:docMk/>
            <pc:sldMk cId="1918807837" sldId="266"/>
            <ac:spMk id="13" creationId="{2C1BBA94-3F40-40AA-8BB9-E69E25E537C1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6:25:06.413" v="17"/>
          <ac:spMkLst>
            <pc:docMk/>
            <pc:sldMk cId="1918807837" sldId="266"/>
            <ac:spMk id="14" creationId="{2C1BBA94-3F40-40AA-8BB9-E69E25E537C1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6:25:11.944" v="19"/>
          <ac:spMkLst>
            <pc:docMk/>
            <pc:sldMk cId="1918807837" sldId="266"/>
            <ac:spMk id="15" creationId="{D5B0017B-2ECA-49AF-B397-DC140825DF8D}"/>
          </ac:spMkLst>
        </pc:spChg>
        <pc:grpChg chg="add del">
          <ac:chgData name="Meri Santanen" userId="S::meri.santanen@rivoliry.fi::687a9c3f-f92e-4934-aa0d-b0350651da14" providerId="AD" clId="Web-{0DE739EE-6225-4493-8DA3-60967A68110A}" dt="2021-04-19T06:25:11.944" v="19"/>
          <ac:grpSpMkLst>
            <pc:docMk/>
            <pc:sldMk cId="1918807837" sldId="266"/>
            <ac:grpSpMk id="6" creationId="{AE1C45F0-260A-458C-96ED-C1F6D2151219}"/>
          </ac:grpSpMkLst>
        </pc:grpChg>
        <pc:grpChg chg="add">
          <ac:chgData name="Meri Santanen" userId="S::meri.santanen@rivoliry.fi::687a9c3f-f92e-4934-aa0d-b0350651da14" providerId="AD" clId="Web-{0DE739EE-6225-4493-8DA3-60967A68110A}" dt="2021-04-19T06:25:11.960" v="20"/>
          <ac:grpSpMkLst>
            <pc:docMk/>
            <pc:sldMk cId="1918807837" sldId="266"/>
            <ac:grpSpMk id="9" creationId="{B14B560F-9DD7-4302-A60B-EBD3EF59B073}"/>
          </ac:grpSpMkLst>
        </pc:grpChg>
        <pc:grpChg chg="add del">
          <ac:chgData name="Meri Santanen" userId="S::meri.santanen@rivoliry.fi::687a9c3f-f92e-4934-aa0d-b0350651da14" providerId="AD" clId="Web-{0DE739EE-6225-4493-8DA3-60967A68110A}" dt="2021-04-19T06:25:06.413" v="17"/>
          <ac:grpSpMkLst>
            <pc:docMk/>
            <pc:sldMk cId="1918807837" sldId="266"/>
            <ac:grpSpMk id="10" creationId="{B14B560F-9DD7-4302-A60B-EBD3EF59B073}"/>
          </ac:grpSpMkLst>
        </pc:grpChg>
        <pc:cxnChg chg="add del">
          <ac:chgData name="Meri Santanen" userId="S::meri.santanen@rivoliry.fi::687a9c3f-f92e-4934-aa0d-b0350651da14" providerId="AD" clId="Web-{0DE739EE-6225-4493-8DA3-60967A68110A}" dt="2021-04-19T06:25:11.944" v="19"/>
          <ac:cxnSpMkLst>
            <pc:docMk/>
            <pc:sldMk cId="1918807837" sldId="266"/>
            <ac:cxnSpMk id="17" creationId="{6CF1BAF6-AD41-4082-B212-8A1F9A2E8779}"/>
          </ac:cxnSpMkLst>
        </pc:cxnChg>
      </pc:sldChg>
      <pc:sldChg chg="addSp modSp mod modClrScheme chgLayout">
        <pc:chgData name="Meri Santanen" userId="S::meri.santanen@rivoliry.fi::687a9c3f-f92e-4934-aa0d-b0350651da14" providerId="AD" clId="Web-{0DE739EE-6225-4493-8DA3-60967A68110A}" dt="2021-04-19T08:14:58.286" v="220" actId="20577"/>
        <pc:sldMkLst>
          <pc:docMk/>
          <pc:sldMk cId="1246172566" sldId="268"/>
        </pc:sldMkLst>
        <pc:spChg chg="mod ord">
          <ac:chgData name="Meri Santanen" userId="S::meri.santanen@rivoliry.fi::687a9c3f-f92e-4934-aa0d-b0350651da14" providerId="AD" clId="Web-{0DE739EE-6225-4493-8DA3-60967A68110A}" dt="2021-04-19T08:11:31.024" v="44"/>
          <ac:spMkLst>
            <pc:docMk/>
            <pc:sldMk cId="1246172566" sldId="268"/>
            <ac:spMk id="2" creationId="{B308D269-3ADD-41C3-A19B-38878E4FFEF0}"/>
          </ac:spMkLst>
        </pc:spChg>
        <pc:spChg chg="mod ord">
          <ac:chgData name="Meri Santanen" userId="S::meri.santanen@rivoliry.fi::687a9c3f-f92e-4934-aa0d-b0350651da14" providerId="AD" clId="Web-{0DE739EE-6225-4493-8DA3-60967A68110A}" dt="2021-04-19T08:13:08.999" v="211" actId="20577"/>
          <ac:spMkLst>
            <pc:docMk/>
            <pc:sldMk cId="1246172566" sldId="268"/>
            <ac:spMk id="3" creationId="{D652C2A5-E892-4B5C-9CB0-D87C54CF9755}"/>
          </ac:spMkLst>
        </pc:spChg>
        <pc:spChg chg="add mod ord">
          <ac:chgData name="Meri Santanen" userId="S::meri.santanen@rivoliry.fi::687a9c3f-f92e-4934-aa0d-b0350651da14" providerId="AD" clId="Web-{0DE739EE-6225-4493-8DA3-60967A68110A}" dt="2021-04-19T08:14:58.286" v="220" actId="20577"/>
          <ac:spMkLst>
            <pc:docMk/>
            <pc:sldMk cId="1246172566" sldId="268"/>
            <ac:spMk id="4" creationId="{07F6FCB1-3EAE-4253-9A1E-549F3F6E667D}"/>
          </ac:spMkLst>
        </pc:spChg>
      </pc:sldChg>
      <pc:sldChg chg="addSp delSp modSp new mod setBg">
        <pc:chgData name="Meri Santanen" userId="S::meri.santanen@rivoliry.fi::687a9c3f-f92e-4934-aa0d-b0350651da14" providerId="AD" clId="Web-{0DE739EE-6225-4493-8DA3-60967A68110A}" dt="2021-04-19T11:25:13.084" v="355" actId="20577"/>
        <pc:sldMkLst>
          <pc:docMk/>
          <pc:sldMk cId="1739431725" sldId="269"/>
        </pc:sldMkLst>
        <pc:spChg chg="mod">
          <ac:chgData name="Meri Santanen" userId="S::meri.santanen@rivoliry.fi::687a9c3f-f92e-4934-aa0d-b0350651da14" providerId="AD" clId="Web-{0DE739EE-6225-4493-8DA3-60967A68110A}" dt="2021-04-19T11:25:13.084" v="355" actId="20577"/>
          <ac:spMkLst>
            <pc:docMk/>
            <pc:sldMk cId="1739431725" sldId="269"/>
            <ac:spMk id="2" creationId="{8E6F2B51-CB80-43FD-ACCA-2F0C51827A91}"/>
          </ac:spMkLst>
        </pc:spChg>
        <pc:spChg chg="del mod">
          <ac:chgData name="Meri Santanen" userId="S::meri.santanen@rivoliry.fi::687a9c3f-f92e-4934-aa0d-b0350651da14" providerId="AD" clId="Web-{0DE739EE-6225-4493-8DA3-60967A68110A}" dt="2021-04-19T06:23:33.845" v="13"/>
          <ac:spMkLst>
            <pc:docMk/>
            <pc:sldMk cId="1739431725" sldId="269"/>
            <ac:spMk id="3" creationId="{687C53B6-8F9C-42E6-B32A-6A3F6EF22F3B}"/>
          </ac:spMkLst>
        </pc:spChg>
        <pc:spChg chg="mod">
          <ac:chgData name="Meri Santanen" userId="S::meri.santanen@rivoliry.fi::687a9c3f-f92e-4934-aa0d-b0350651da14" providerId="AD" clId="Web-{0DE739EE-6225-4493-8DA3-60967A68110A}" dt="2021-04-19T06:27:25.687" v="37" actId="20577"/>
          <ac:spMkLst>
            <pc:docMk/>
            <pc:sldMk cId="1739431725" sldId="269"/>
            <ac:spMk id="4" creationId="{340DDF69-F463-4EBE-BE91-29C09EE6580A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6:24:23.473" v="15"/>
          <ac:spMkLst>
            <pc:docMk/>
            <pc:sldMk cId="1739431725" sldId="269"/>
            <ac:spMk id="10" creationId="{DBC6133C-0615-4CE4-9132-37E609A9BDFA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6:24:23.473" v="15"/>
          <ac:spMkLst>
            <pc:docMk/>
            <pc:sldMk cId="1739431725" sldId="269"/>
            <ac:spMk id="12" creationId="{169CC832-2974-4E8D-90ED-3E2941BA7336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6:24:23.473" v="15"/>
          <ac:spMkLst>
            <pc:docMk/>
            <pc:sldMk cId="1739431725" sldId="269"/>
            <ac:spMk id="14" creationId="{55222F96-971A-4F90-B841-6BAB416C7AC1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6:24:23.473" v="15"/>
          <ac:spMkLst>
            <pc:docMk/>
            <pc:sldMk cId="1739431725" sldId="269"/>
            <ac:spMk id="16" creationId="{08980754-6F4B-43C9-B9BE-127B6BED6586}"/>
          </ac:spMkLst>
        </pc:spChg>
        <pc:spChg chg="add del">
          <ac:chgData name="Meri Santanen" userId="S::meri.santanen@rivoliry.fi::687a9c3f-f92e-4934-aa0d-b0350651da14" providerId="AD" clId="Web-{0DE739EE-6225-4493-8DA3-60967A68110A}" dt="2021-04-19T06:24:23.473" v="15"/>
          <ac:spMkLst>
            <pc:docMk/>
            <pc:sldMk cId="1739431725" sldId="269"/>
            <ac:spMk id="18" creationId="{2C1BBA94-3F40-40AA-8BB9-E69E25E537C1}"/>
          </ac:spMkLst>
        </pc:spChg>
        <pc:spChg chg="add">
          <ac:chgData name="Meri Santanen" userId="S::meri.santanen@rivoliry.fi::687a9c3f-f92e-4934-aa0d-b0350651da14" providerId="AD" clId="Web-{0DE739EE-6225-4493-8DA3-60967A68110A}" dt="2021-04-19T06:24:23.473" v="15"/>
          <ac:spMkLst>
            <pc:docMk/>
            <pc:sldMk cId="1739431725" sldId="269"/>
            <ac:spMk id="23" creationId="{117AB3D3-3C9C-4DED-809A-78734805B895}"/>
          </ac:spMkLst>
        </pc:spChg>
        <pc:spChg chg="add">
          <ac:chgData name="Meri Santanen" userId="S::meri.santanen@rivoliry.fi::687a9c3f-f92e-4934-aa0d-b0350651da14" providerId="AD" clId="Web-{0DE739EE-6225-4493-8DA3-60967A68110A}" dt="2021-04-19T06:24:23.473" v="15"/>
          <ac:spMkLst>
            <pc:docMk/>
            <pc:sldMk cId="1739431725" sldId="269"/>
            <ac:spMk id="25" creationId="{3A9A4357-BD1D-4622-A4FE-766E6AB8DE84}"/>
          </ac:spMkLst>
        </pc:spChg>
        <pc:spChg chg="add">
          <ac:chgData name="Meri Santanen" userId="S::meri.santanen@rivoliry.fi::687a9c3f-f92e-4934-aa0d-b0350651da14" providerId="AD" clId="Web-{0DE739EE-6225-4493-8DA3-60967A68110A}" dt="2021-04-19T06:24:23.473" v="15"/>
          <ac:spMkLst>
            <pc:docMk/>
            <pc:sldMk cId="1739431725" sldId="269"/>
            <ac:spMk id="27" creationId="{E659831F-0D9A-4C63-9EBB-8435B85A440F}"/>
          </ac:spMkLst>
        </pc:spChg>
        <pc:spChg chg="add">
          <ac:chgData name="Meri Santanen" userId="S::meri.santanen@rivoliry.fi::687a9c3f-f92e-4934-aa0d-b0350651da14" providerId="AD" clId="Web-{0DE739EE-6225-4493-8DA3-60967A68110A}" dt="2021-04-19T06:24:23.473" v="15"/>
          <ac:spMkLst>
            <pc:docMk/>
            <pc:sldMk cId="1739431725" sldId="269"/>
            <ac:spMk id="29" creationId="{E6995CE5-F890-4ABA-82A2-26507CE8D2A3}"/>
          </ac:spMkLst>
        </pc:spChg>
        <pc:picChg chg="add mod ord">
          <ac:chgData name="Meri Santanen" userId="S::meri.santanen@rivoliry.fi::687a9c3f-f92e-4934-aa0d-b0350651da14" providerId="AD" clId="Web-{0DE739EE-6225-4493-8DA3-60967A68110A}" dt="2021-04-19T06:24:23.473" v="15"/>
          <ac:picMkLst>
            <pc:docMk/>
            <pc:sldMk cId="1739431725" sldId="269"/>
            <ac:picMk id="5" creationId="{AF212206-EF5B-4792-BDF9-BF5A1FA6EBCC}"/>
          </ac:picMkLst>
        </pc:picChg>
      </pc:sldChg>
    </pc:docChg>
  </pc:docChgLst>
  <pc:docChgLst>
    <pc:chgData name="Meri Santanen" userId="S::meri.santanen@rivoliry.fi::687a9c3f-f92e-4934-aa0d-b0350651da14" providerId="AD" clId="Web-{A012F81B-4D37-4867-A6B5-101EB9C90F3C}"/>
    <pc:docChg chg="modSld">
      <pc:chgData name="Meri Santanen" userId="S::meri.santanen@rivoliry.fi::687a9c3f-f92e-4934-aa0d-b0350651da14" providerId="AD" clId="Web-{A012F81B-4D37-4867-A6B5-101EB9C90F3C}" dt="2021-04-28T07:42:05.789" v="226"/>
      <pc:docMkLst>
        <pc:docMk/>
      </pc:docMkLst>
      <pc:sldChg chg="modSp">
        <pc:chgData name="Meri Santanen" userId="S::meri.santanen@rivoliry.fi::687a9c3f-f92e-4934-aa0d-b0350651da14" providerId="AD" clId="Web-{A012F81B-4D37-4867-A6B5-101EB9C90F3C}" dt="2021-04-28T07:42:05.789" v="226"/>
        <pc:sldMkLst>
          <pc:docMk/>
          <pc:sldMk cId="1510526078" sldId="261"/>
        </pc:sldMkLst>
        <pc:spChg chg="mod">
          <ac:chgData name="Meri Santanen" userId="S::meri.santanen@rivoliry.fi::687a9c3f-f92e-4934-aa0d-b0350651da14" providerId="AD" clId="Web-{A012F81B-4D37-4867-A6B5-101EB9C90F3C}" dt="2021-04-28T07:39:52.708" v="148" actId="20577"/>
          <ac:spMkLst>
            <pc:docMk/>
            <pc:sldMk cId="1510526078" sldId="261"/>
            <ac:spMk id="6" creationId="{6510E08E-71C9-4AC4-A5F7-AA8C299E6398}"/>
          </ac:spMkLst>
        </pc:spChg>
        <pc:graphicFrameChg chg="mod modGraphic">
          <ac:chgData name="Meri Santanen" userId="S::meri.santanen@rivoliry.fi::687a9c3f-f92e-4934-aa0d-b0350651da14" providerId="AD" clId="Web-{A012F81B-4D37-4867-A6B5-101EB9C90F3C}" dt="2021-04-28T07:42:05.789" v="226"/>
          <ac:graphicFrameMkLst>
            <pc:docMk/>
            <pc:sldMk cId="1510526078" sldId="261"/>
            <ac:graphicFrameMk id="9" creationId="{8EDF9C73-16BE-4701-9130-32F1255CCBAB}"/>
          </ac:graphicFrameMkLst>
        </pc:graphicFrameChg>
      </pc:sldChg>
    </pc:docChg>
  </pc:docChgLst>
  <pc:docChgLst>
    <pc:chgData name="Meri Santanen" userId="S::meri.santanen@rivoliry.fi::687a9c3f-f92e-4934-aa0d-b0350651da14" providerId="AD" clId="Web-{4EB7D238-6C7A-45CE-AEBD-510DA278C569}"/>
    <pc:docChg chg="modSld">
      <pc:chgData name="Meri Santanen" userId="S::meri.santanen@rivoliry.fi::687a9c3f-f92e-4934-aa0d-b0350651da14" providerId="AD" clId="Web-{4EB7D238-6C7A-45CE-AEBD-510DA278C569}" dt="2021-10-21T08:52:46.891" v="1" actId="20577"/>
      <pc:docMkLst>
        <pc:docMk/>
      </pc:docMkLst>
      <pc:sldChg chg="modSp">
        <pc:chgData name="Meri Santanen" userId="S::meri.santanen@rivoliry.fi::687a9c3f-f92e-4934-aa0d-b0350651da14" providerId="AD" clId="Web-{4EB7D238-6C7A-45CE-AEBD-510DA278C569}" dt="2021-10-21T08:52:46.891" v="1" actId="20577"/>
        <pc:sldMkLst>
          <pc:docMk/>
          <pc:sldMk cId="2663793248" sldId="263"/>
        </pc:sldMkLst>
        <pc:spChg chg="mod">
          <ac:chgData name="Meri Santanen" userId="S::meri.santanen@rivoliry.fi::687a9c3f-f92e-4934-aa0d-b0350651da14" providerId="AD" clId="Web-{4EB7D238-6C7A-45CE-AEBD-510DA278C569}" dt="2021-10-21T08:52:46.891" v="1" actId="20577"/>
          <ac:spMkLst>
            <pc:docMk/>
            <pc:sldMk cId="2663793248" sldId="263"/>
            <ac:spMk id="3" creationId="{077C1042-C3A9-4894-BEBC-9D770B591361}"/>
          </ac:spMkLst>
        </pc:spChg>
      </pc:sldChg>
    </pc:docChg>
  </pc:docChgLst>
  <pc:docChgLst>
    <pc:chgData name="Meri Santanen" userId="S::meri.santanen@rivoliry.fi::687a9c3f-f92e-4934-aa0d-b0350651da14" providerId="AD" clId="Web-{6ACF830B-1464-4604-ABFD-59EF4A386D57}"/>
    <pc:docChg chg="modSld">
      <pc:chgData name="Meri Santanen" userId="S::meri.santanen@rivoliry.fi::687a9c3f-f92e-4934-aa0d-b0350651da14" providerId="AD" clId="Web-{6ACF830B-1464-4604-ABFD-59EF4A386D57}" dt="2021-04-07T11:09:59.863" v="27" actId="20577"/>
      <pc:docMkLst>
        <pc:docMk/>
      </pc:docMkLst>
      <pc:sldChg chg="modSp">
        <pc:chgData name="Meri Santanen" userId="S::meri.santanen@rivoliry.fi::687a9c3f-f92e-4934-aa0d-b0350651da14" providerId="AD" clId="Web-{6ACF830B-1464-4604-ABFD-59EF4A386D57}" dt="2021-04-07T11:09:45.940" v="19" actId="20577"/>
        <pc:sldMkLst>
          <pc:docMk/>
          <pc:sldMk cId="1146721394" sldId="259"/>
        </pc:sldMkLst>
        <pc:spChg chg="mod">
          <ac:chgData name="Meri Santanen" userId="S::meri.santanen@rivoliry.fi::687a9c3f-f92e-4934-aa0d-b0350651da14" providerId="AD" clId="Web-{6ACF830B-1464-4604-ABFD-59EF4A386D57}" dt="2021-04-07T11:09:45.940" v="19" actId="20577"/>
          <ac:spMkLst>
            <pc:docMk/>
            <pc:sldMk cId="1146721394" sldId="259"/>
            <ac:spMk id="3" creationId="{0D512A48-C7D5-4209-925E-8FE44713AEA4}"/>
          </ac:spMkLst>
        </pc:spChg>
      </pc:sldChg>
      <pc:sldChg chg="modSp">
        <pc:chgData name="Meri Santanen" userId="S::meri.santanen@rivoliry.fi::687a9c3f-f92e-4934-aa0d-b0350651da14" providerId="AD" clId="Web-{6ACF830B-1464-4604-ABFD-59EF4A386D57}" dt="2021-04-07T11:09:59.863" v="27" actId="20577"/>
        <pc:sldMkLst>
          <pc:docMk/>
          <pc:sldMk cId="2663793248" sldId="263"/>
        </pc:sldMkLst>
        <pc:spChg chg="mod">
          <ac:chgData name="Meri Santanen" userId="S::meri.santanen@rivoliry.fi::687a9c3f-f92e-4934-aa0d-b0350651da14" providerId="AD" clId="Web-{6ACF830B-1464-4604-ABFD-59EF4A386D57}" dt="2021-04-07T11:09:59.863" v="27" actId="20577"/>
          <ac:spMkLst>
            <pc:docMk/>
            <pc:sldMk cId="2663793248" sldId="263"/>
            <ac:spMk id="3" creationId="{077C1042-C3A9-4894-BEBC-9D770B591361}"/>
          </ac:spMkLst>
        </pc:spChg>
      </pc:sldChg>
    </pc:docChg>
  </pc:docChgLst>
  <pc:docChgLst>
    <pc:chgData name="Meri Santanen" userId="S::meri.santanen@rivoliry.fi::687a9c3f-f92e-4934-aa0d-b0350651da14" providerId="AD" clId="Web-{BFA4F1AE-47C1-45E1-9152-D8DABBC74495}"/>
    <pc:docChg chg="modSld">
      <pc:chgData name="Meri Santanen" userId="S::meri.santanen@rivoliry.fi::687a9c3f-f92e-4934-aa0d-b0350651da14" providerId="AD" clId="Web-{BFA4F1AE-47C1-45E1-9152-D8DABBC74495}" dt="2021-04-08T10:04:17.140" v="357" actId="20577"/>
      <pc:docMkLst>
        <pc:docMk/>
      </pc:docMkLst>
      <pc:sldChg chg="modSp">
        <pc:chgData name="Meri Santanen" userId="S::meri.santanen@rivoliry.fi::687a9c3f-f92e-4934-aa0d-b0350651da14" providerId="AD" clId="Web-{BFA4F1AE-47C1-45E1-9152-D8DABBC74495}" dt="2021-04-08T10:04:17.140" v="357" actId="20577"/>
        <pc:sldMkLst>
          <pc:docMk/>
          <pc:sldMk cId="1146721394" sldId="259"/>
        </pc:sldMkLst>
        <pc:spChg chg="mod">
          <ac:chgData name="Meri Santanen" userId="S::meri.santanen@rivoliry.fi::687a9c3f-f92e-4934-aa0d-b0350651da14" providerId="AD" clId="Web-{BFA4F1AE-47C1-45E1-9152-D8DABBC74495}" dt="2021-04-08T10:04:09.390" v="326" actId="20577"/>
          <ac:spMkLst>
            <pc:docMk/>
            <pc:sldMk cId="1146721394" sldId="259"/>
            <ac:spMk id="3" creationId="{0D512A48-C7D5-4209-925E-8FE44713AEA4}"/>
          </ac:spMkLst>
        </pc:spChg>
        <pc:spChg chg="mod">
          <ac:chgData name="Meri Santanen" userId="S::meri.santanen@rivoliry.fi::687a9c3f-f92e-4934-aa0d-b0350651da14" providerId="AD" clId="Web-{BFA4F1AE-47C1-45E1-9152-D8DABBC74495}" dt="2021-04-08T10:04:17.140" v="357" actId="20577"/>
          <ac:spMkLst>
            <pc:docMk/>
            <pc:sldMk cId="1146721394" sldId="259"/>
            <ac:spMk id="4" creationId="{DC4371FD-2B2C-4EB5-AE38-D7C793FD2137}"/>
          </ac:spMkLst>
        </pc:spChg>
      </pc:sldChg>
      <pc:sldChg chg="modSp">
        <pc:chgData name="Meri Santanen" userId="S::meri.santanen@rivoliry.fi::687a9c3f-f92e-4934-aa0d-b0350651da14" providerId="AD" clId="Web-{BFA4F1AE-47C1-45E1-9152-D8DABBC74495}" dt="2021-04-08T09:52:26.842" v="275" actId="20577"/>
        <pc:sldMkLst>
          <pc:docMk/>
          <pc:sldMk cId="1510526078" sldId="261"/>
        </pc:sldMkLst>
        <pc:spChg chg="mod">
          <ac:chgData name="Meri Santanen" userId="S::meri.santanen@rivoliry.fi::687a9c3f-f92e-4934-aa0d-b0350651da14" providerId="AD" clId="Web-{BFA4F1AE-47C1-45E1-9152-D8DABBC74495}" dt="2021-04-08T09:52:26.842" v="275" actId="20577"/>
          <ac:spMkLst>
            <pc:docMk/>
            <pc:sldMk cId="1510526078" sldId="261"/>
            <ac:spMk id="6" creationId="{6510E08E-71C9-4AC4-A5F7-AA8C299E6398}"/>
          </ac:spMkLst>
        </pc:spChg>
      </pc:sldChg>
      <pc:sldChg chg="modSp">
        <pc:chgData name="Meri Santanen" userId="S::meri.santanen@rivoliry.fi::687a9c3f-f92e-4934-aa0d-b0350651da14" providerId="AD" clId="Web-{BFA4F1AE-47C1-45E1-9152-D8DABBC74495}" dt="2021-04-08T09:51:26.950" v="265" actId="20577"/>
        <pc:sldMkLst>
          <pc:docMk/>
          <pc:sldMk cId="2841743433" sldId="262"/>
        </pc:sldMkLst>
        <pc:spChg chg="mod">
          <ac:chgData name="Meri Santanen" userId="S::meri.santanen@rivoliry.fi::687a9c3f-f92e-4934-aa0d-b0350651da14" providerId="AD" clId="Web-{BFA4F1AE-47C1-45E1-9152-D8DABBC74495}" dt="2021-04-08T09:51:26.950" v="265" actId="20577"/>
          <ac:spMkLst>
            <pc:docMk/>
            <pc:sldMk cId="2841743433" sldId="262"/>
            <ac:spMk id="3" creationId="{42D32E82-6946-4D54-9106-F5DC5BCFB528}"/>
          </ac:spMkLst>
        </pc:spChg>
      </pc:sldChg>
      <pc:sldChg chg="modSp">
        <pc:chgData name="Meri Santanen" userId="S::meri.santanen@rivoliry.fi::687a9c3f-f92e-4934-aa0d-b0350651da14" providerId="AD" clId="Web-{BFA4F1AE-47C1-45E1-9152-D8DABBC74495}" dt="2021-04-08T09:50:44.121" v="254" actId="20577"/>
        <pc:sldMkLst>
          <pc:docMk/>
          <pc:sldMk cId="2663793248" sldId="263"/>
        </pc:sldMkLst>
        <pc:spChg chg="mod">
          <ac:chgData name="Meri Santanen" userId="S::meri.santanen@rivoliry.fi::687a9c3f-f92e-4934-aa0d-b0350651da14" providerId="AD" clId="Web-{BFA4F1AE-47C1-45E1-9152-D8DABBC74495}" dt="2021-04-08T09:50:44.121" v="254" actId="20577"/>
          <ac:spMkLst>
            <pc:docMk/>
            <pc:sldMk cId="2663793248" sldId="263"/>
            <ac:spMk id="3" creationId="{077C1042-C3A9-4894-BEBC-9D770B591361}"/>
          </ac:spMkLst>
        </pc:spChg>
      </pc:sldChg>
      <pc:sldChg chg="addSp modSp">
        <pc:chgData name="Meri Santanen" userId="S::meri.santanen@rivoliry.fi::687a9c3f-f92e-4934-aa0d-b0350651da14" providerId="AD" clId="Web-{BFA4F1AE-47C1-45E1-9152-D8DABBC74495}" dt="2021-04-08T09:54:29.845" v="322" actId="1076"/>
        <pc:sldMkLst>
          <pc:docMk/>
          <pc:sldMk cId="3178624352" sldId="264"/>
        </pc:sldMkLst>
        <pc:spChg chg="mod">
          <ac:chgData name="Meri Santanen" userId="S::meri.santanen@rivoliry.fi::687a9c3f-f92e-4934-aa0d-b0350651da14" providerId="AD" clId="Web-{BFA4F1AE-47C1-45E1-9152-D8DABBC74495}" dt="2021-04-08T09:46:40.178" v="228" actId="14100"/>
          <ac:spMkLst>
            <pc:docMk/>
            <pc:sldMk cId="3178624352" sldId="264"/>
            <ac:spMk id="2" creationId="{F35FEB7A-5413-44EB-BD8D-25BDDED5F82B}"/>
          </ac:spMkLst>
        </pc:spChg>
        <pc:spChg chg="mod">
          <ac:chgData name="Meri Santanen" userId="S::meri.santanen@rivoliry.fi::687a9c3f-f92e-4934-aa0d-b0350651da14" providerId="AD" clId="Web-{BFA4F1AE-47C1-45E1-9152-D8DABBC74495}" dt="2021-04-08T09:53:46.594" v="295" actId="20577"/>
          <ac:spMkLst>
            <pc:docMk/>
            <pc:sldMk cId="3178624352" sldId="264"/>
            <ac:spMk id="3" creationId="{62679402-99CD-4D42-9E64-1D4A16153187}"/>
          </ac:spMkLst>
        </pc:spChg>
        <pc:spChg chg="add mod">
          <ac:chgData name="Meri Santanen" userId="S::meri.santanen@rivoliry.fi::687a9c3f-f92e-4934-aa0d-b0350651da14" providerId="AD" clId="Web-{BFA4F1AE-47C1-45E1-9152-D8DABBC74495}" dt="2021-04-08T09:54:29.845" v="322" actId="1076"/>
          <ac:spMkLst>
            <pc:docMk/>
            <pc:sldMk cId="3178624352" sldId="264"/>
            <ac:spMk id="6" creationId="{059F4D75-52AA-472D-8713-C1D0BB5D0BF8}"/>
          </ac:spMkLst>
        </pc:spChg>
        <pc:picChg chg="add mod">
          <ac:chgData name="Meri Santanen" userId="S::meri.santanen@rivoliry.fi::687a9c3f-f92e-4934-aa0d-b0350651da14" providerId="AD" clId="Web-{BFA4F1AE-47C1-45E1-9152-D8DABBC74495}" dt="2021-04-08T09:46:47.772" v="229" actId="1076"/>
          <ac:picMkLst>
            <pc:docMk/>
            <pc:sldMk cId="3178624352" sldId="264"/>
            <ac:picMk id="5" creationId="{3213396B-50EB-4F1D-946F-2B23E9AFA8D5}"/>
          </ac:picMkLst>
        </pc:picChg>
      </pc:sldChg>
    </pc:docChg>
  </pc:docChgLst>
  <pc:docChgLst>
    <pc:chgData name="Meri Santanen" userId="S::meri.santanen@rivoliry.fi::687a9c3f-f92e-4934-aa0d-b0350651da14" providerId="AD" clId="Web-{C5691E3D-23E0-4A6E-818E-380A41578141}"/>
    <pc:docChg chg="modSld">
      <pc:chgData name="Meri Santanen" userId="S::meri.santanen@rivoliry.fi::687a9c3f-f92e-4934-aa0d-b0350651da14" providerId="AD" clId="Web-{C5691E3D-23E0-4A6E-818E-380A41578141}" dt="2021-04-14T06:55:07.852" v="9" actId="20577"/>
      <pc:docMkLst>
        <pc:docMk/>
      </pc:docMkLst>
      <pc:sldChg chg="modSp">
        <pc:chgData name="Meri Santanen" userId="S::meri.santanen@rivoliry.fi::687a9c3f-f92e-4934-aa0d-b0350651da14" providerId="AD" clId="Web-{C5691E3D-23E0-4A6E-818E-380A41578141}" dt="2021-04-14T06:55:07.852" v="9" actId="20577"/>
        <pc:sldMkLst>
          <pc:docMk/>
          <pc:sldMk cId="3178624352" sldId="264"/>
        </pc:sldMkLst>
        <pc:spChg chg="mod">
          <ac:chgData name="Meri Santanen" userId="S::meri.santanen@rivoliry.fi::687a9c3f-f92e-4934-aa0d-b0350651da14" providerId="AD" clId="Web-{C5691E3D-23E0-4A6E-818E-380A41578141}" dt="2021-04-14T06:55:07.852" v="9" actId="20577"/>
          <ac:spMkLst>
            <pc:docMk/>
            <pc:sldMk cId="3178624352" sldId="264"/>
            <ac:spMk id="3" creationId="{62679402-99CD-4D42-9E64-1D4A16153187}"/>
          </ac:spMkLst>
        </pc:spChg>
      </pc:sldChg>
    </pc:docChg>
  </pc:docChgLst>
  <pc:docChgLst>
    <pc:chgData name="Meri Santanen" userId="S::meri.santanen@rivoliry.fi::687a9c3f-f92e-4934-aa0d-b0350651da14" providerId="AD" clId="Web-{24C1C7B7-59D3-4CD9-977F-43280CA02067}"/>
    <pc:docChg chg="modSld">
      <pc:chgData name="Meri Santanen" userId="S::meri.santanen@rivoliry.fi::687a9c3f-f92e-4934-aa0d-b0350651da14" providerId="AD" clId="Web-{24C1C7B7-59D3-4CD9-977F-43280CA02067}" dt="2021-05-03T11:54:24.822" v="34" actId="20577"/>
      <pc:docMkLst>
        <pc:docMk/>
      </pc:docMkLst>
      <pc:sldChg chg="modSp">
        <pc:chgData name="Meri Santanen" userId="S::meri.santanen@rivoliry.fi::687a9c3f-f92e-4934-aa0d-b0350651da14" providerId="AD" clId="Web-{24C1C7B7-59D3-4CD9-977F-43280CA02067}" dt="2021-05-03T11:44:31.251" v="16" actId="20577"/>
        <pc:sldMkLst>
          <pc:docMk/>
          <pc:sldMk cId="1146721394" sldId="259"/>
        </pc:sldMkLst>
        <pc:spChg chg="mod">
          <ac:chgData name="Meri Santanen" userId="S::meri.santanen@rivoliry.fi::687a9c3f-f92e-4934-aa0d-b0350651da14" providerId="AD" clId="Web-{24C1C7B7-59D3-4CD9-977F-43280CA02067}" dt="2021-05-03T11:44:31.251" v="16" actId="20577"/>
          <ac:spMkLst>
            <pc:docMk/>
            <pc:sldMk cId="1146721394" sldId="259"/>
            <ac:spMk id="3" creationId="{0D512A48-C7D5-4209-925E-8FE44713AEA4}"/>
          </ac:spMkLst>
        </pc:spChg>
      </pc:sldChg>
      <pc:sldChg chg="modSp">
        <pc:chgData name="Meri Santanen" userId="S::meri.santanen@rivoliry.fi::687a9c3f-f92e-4934-aa0d-b0350651da14" providerId="AD" clId="Web-{24C1C7B7-59D3-4CD9-977F-43280CA02067}" dt="2021-05-03T11:54:24.822" v="34" actId="20577"/>
        <pc:sldMkLst>
          <pc:docMk/>
          <pc:sldMk cId="3019085931" sldId="267"/>
        </pc:sldMkLst>
        <pc:spChg chg="mod">
          <ac:chgData name="Meri Santanen" userId="S::meri.santanen@rivoliry.fi::687a9c3f-f92e-4934-aa0d-b0350651da14" providerId="AD" clId="Web-{24C1C7B7-59D3-4CD9-977F-43280CA02067}" dt="2021-05-03T11:54:24.822" v="34" actId="20577"/>
          <ac:spMkLst>
            <pc:docMk/>
            <pc:sldMk cId="3019085931" sldId="267"/>
            <ac:spMk id="4" creationId="{D21D3C4D-9DAB-4C98-A78B-AFF70D5276DE}"/>
          </ac:spMkLst>
        </pc:spChg>
      </pc:sldChg>
      <pc:sldChg chg="modSp">
        <pc:chgData name="Meri Santanen" userId="S::meri.santanen@rivoliry.fi::687a9c3f-f92e-4934-aa0d-b0350651da14" providerId="AD" clId="Web-{24C1C7B7-59D3-4CD9-977F-43280CA02067}" dt="2021-05-03T11:48:28.395" v="30" actId="20577"/>
        <pc:sldMkLst>
          <pc:docMk/>
          <pc:sldMk cId="2602929256" sldId="270"/>
        </pc:sldMkLst>
        <pc:spChg chg="mod">
          <ac:chgData name="Meri Santanen" userId="S::meri.santanen@rivoliry.fi::687a9c3f-f92e-4934-aa0d-b0350651da14" providerId="AD" clId="Web-{24C1C7B7-59D3-4CD9-977F-43280CA02067}" dt="2021-05-03T11:48:28.395" v="30" actId="20577"/>
          <ac:spMkLst>
            <pc:docMk/>
            <pc:sldMk cId="2602929256" sldId="270"/>
            <ac:spMk id="3" creationId="{E47BBC48-8C0D-4F9F-92E2-8908F5D5286F}"/>
          </ac:spMkLst>
        </pc:spChg>
      </pc:sldChg>
      <pc:sldChg chg="modSp">
        <pc:chgData name="Meri Santanen" userId="S::meri.santanen@rivoliry.fi::687a9c3f-f92e-4934-aa0d-b0350651da14" providerId="AD" clId="Web-{24C1C7B7-59D3-4CD9-977F-43280CA02067}" dt="2021-05-03T11:46:01.408" v="18" actId="20577"/>
        <pc:sldMkLst>
          <pc:docMk/>
          <pc:sldMk cId="3004189419" sldId="271"/>
        </pc:sldMkLst>
        <pc:spChg chg="mod">
          <ac:chgData name="Meri Santanen" userId="S::meri.santanen@rivoliry.fi::687a9c3f-f92e-4934-aa0d-b0350651da14" providerId="AD" clId="Web-{24C1C7B7-59D3-4CD9-977F-43280CA02067}" dt="2021-05-03T11:46:01.408" v="18" actId="20577"/>
          <ac:spMkLst>
            <pc:docMk/>
            <pc:sldMk cId="3004189419" sldId="271"/>
            <ac:spMk id="3" creationId="{E47BBC48-8C0D-4F9F-92E2-8908F5D5286F}"/>
          </ac:spMkLst>
        </pc:spChg>
      </pc:sldChg>
    </pc:docChg>
  </pc:docChgLst>
  <pc:docChgLst>
    <pc:chgData name="Meri Santanen" userId="S::meri.santanen@rivoliry.fi::687a9c3f-f92e-4934-aa0d-b0350651da14" providerId="AD" clId="Web-{AD6F7964-2DDD-4552-8E3E-B624971CE116}"/>
    <pc:docChg chg="addSld delSld modSld addMainMaster delMainMaster">
      <pc:chgData name="Meri Santanen" userId="S::meri.santanen@rivoliry.fi::687a9c3f-f92e-4934-aa0d-b0350651da14" providerId="AD" clId="Web-{AD6F7964-2DDD-4552-8E3E-B624971CE116}" dt="2021-03-25T12:39:08.312" v="292"/>
      <pc:docMkLst>
        <pc:docMk/>
      </pc:docMkLst>
      <pc:sldChg chg="addSp delSp modSp mod setBg modClrScheme setClrOvrMap delDesignElem chgLayout">
        <pc:chgData name="Meri Santanen" userId="S::meri.santanen@rivoliry.fi::687a9c3f-f92e-4934-aa0d-b0350651da14" providerId="AD" clId="Web-{AD6F7964-2DDD-4552-8E3E-B624971CE116}" dt="2021-03-25T12:33:32.461" v="273"/>
        <pc:sldMkLst>
          <pc:docMk/>
          <pc:sldMk cId="782385677" sldId="256"/>
        </pc:sldMkLst>
        <pc:spChg chg="mod ord">
          <ac:chgData name="Meri Santanen" userId="S::meri.santanen@rivoliry.fi::687a9c3f-f92e-4934-aa0d-b0350651da14" providerId="AD" clId="Web-{AD6F7964-2DDD-4552-8E3E-B624971CE116}" dt="2021-03-25T12:33:32.461" v="273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Meri Santanen" userId="S::meri.santanen@rivoliry.fi::687a9c3f-f92e-4934-aa0d-b0350651da14" providerId="AD" clId="Web-{AD6F7964-2DDD-4552-8E3E-B624971CE116}" dt="2021-03-25T12:33:32.461" v="273"/>
          <ac:spMkLst>
            <pc:docMk/>
            <pc:sldMk cId="782385677" sldId="256"/>
            <ac:spMk id="3" creationId="{00000000-0000-0000-0000-000000000000}"/>
          </ac:spMkLst>
        </pc:spChg>
        <pc:spChg chg="add del mod ord">
          <ac:chgData name="Meri Santanen" userId="S::meri.santanen@rivoliry.fi::687a9c3f-f92e-4934-aa0d-b0350651da14" providerId="AD" clId="Web-{AD6F7964-2DDD-4552-8E3E-B624971CE116}" dt="2021-03-25T11:20:30.702" v="5"/>
          <ac:spMkLst>
            <pc:docMk/>
            <pc:sldMk cId="782385677" sldId="256"/>
            <ac:spMk id="4" creationId="{62534F53-2604-407B-A7CE-FBED4522833C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1:21:22.282" v="14"/>
          <ac:spMkLst>
            <pc:docMk/>
            <pc:sldMk cId="782385677" sldId="256"/>
            <ac:spMk id="10" creationId="{201CC55D-ED54-4C5C-95E6-10947BD1103B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1:21:22.282" v="14"/>
          <ac:spMkLst>
            <pc:docMk/>
            <pc:sldMk cId="782385677" sldId="256"/>
            <ac:spMk id="16" creationId="{3873B707-463F-40B0-8227-E8CC6C67EB2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1:21:22.282" v="14"/>
          <ac:spMkLst>
            <pc:docMk/>
            <pc:sldMk cId="782385677" sldId="256"/>
            <ac:spMk id="18" creationId="{C13237C8-E62C-4F0D-A318-BD6FB6C2D138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1:21:22.282" v="14"/>
          <ac:spMkLst>
            <pc:docMk/>
            <pc:sldMk cId="782385677" sldId="256"/>
            <ac:spMk id="20" creationId="{19C9EAEA-39D0-4B0E-A0EB-51E7B26740B1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32.461" v="273"/>
          <ac:spMkLst>
            <pc:docMk/>
            <pc:sldMk cId="782385677" sldId="256"/>
            <ac:spMk id="22" creationId="{201CC55D-ED54-4C5C-95E6-10947BD1103B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1:21:22.266" v="13"/>
          <ac:spMkLst>
            <pc:docMk/>
            <pc:sldMk cId="782385677" sldId="256"/>
            <ac:spMk id="25" creationId="{F2B38F72-8FC4-4001-8C67-FA6B86DEC767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32.461" v="273"/>
          <ac:spMkLst>
            <pc:docMk/>
            <pc:sldMk cId="782385677" sldId="256"/>
            <ac:spMk id="31" creationId="{3873B707-463F-40B0-8227-E8CC6C67EB2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32.461" v="273"/>
          <ac:spMkLst>
            <pc:docMk/>
            <pc:sldMk cId="782385677" sldId="256"/>
            <ac:spMk id="33" creationId="{C13237C8-E62C-4F0D-A318-BD6FB6C2D138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32.461" v="273"/>
          <ac:spMkLst>
            <pc:docMk/>
            <pc:sldMk cId="782385677" sldId="256"/>
            <ac:spMk id="35" creationId="{19C9EAEA-39D0-4B0E-A0EB-51E7B26740B1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23.024" v="268"/>
          <ac:spMkLst>
            <pc:docMk/>
            <pc:sldMk cId="782385677" sldId="256"/>
            <ac:spMk id="37" creationId="{71FC7D98-7B8B-402A-90FC-F027482F2142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23.024" v="268"/>
          <ac:spMkLst>
            <pc:docMk/>
            <pc:sldMk cId="782385677" sldId="256"/>
            <ac:spMk id="38" creationId="{AD7356EA-285B-4E5D-8FEC-104659A4FD2C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27.789" v="270"/>
          <ac:spMkLst>
            <pc:docMk/>
            <pc:sldMk cId="782385677" sldId="256"/>
            <ac:spMk id="39" creationId="{8CC66E84-2B42-463F-8329-75BA0D52127B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20.227" v="266"/>
          <ac:spMkLst>
            <pc:docMk/>
            <pc:sldMk cId="782385677" sldId="256"/>
            <ac:spMk id="40" creationId="{5DCB5928-DC7D-4612-9922-441966E15627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20.227" v="266"/>
          <ac:spMkLst>
            <pc:docMk/>
            <pc:sldMk cId="782385677" sldId="256"/>
            <ac:spMk id="42" creationId="{682C1161-1736-45EC-99B7-33F3CAE9D517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32.446" v="272"/>
          <ac:spMkLst>
            <pc:docMk/>
            <pc:sldMk cId="782385677" sldId="256"/>
            <ac:spMk id="43" creationId="{0671A8AE-40A1-4631-A6B8-581AFF065482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20.227" v="266"/>
          <ac:spMkLst>
            <pc:docMk/>
            <pc:sldMk cId="782385677" sldId="256"/>
            <ac:spMk id="44" creationId="{84D4DDB8-B68F-45B0-9F62-C4279996F672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32.446" v="272"/>
          <ac:spMkLst>
            <pc:docMk/>
            <pc:sldMk cId="782385677" sldId="256"/>
            <ac:spMk id="45" creationId="{AB58EF07-17C2-48CF-ABB0-EEF1F17CB8F0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20.227" v="266"/>
          <ac:spMkLst>
            <pc:docMk/>
            <pc:sldMk cId="782385677" sldId="256"/>
            <ac:spMk id="46" creationId="{AF2F604E-43BE-4DC3-B983-E071523364F8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27.789" v="270"/>
          <ac:spMkLst>
            <pc:docMk/>
            <pc:sldMk cId="782385677" sldId="256"/>
            <ac:spMk id="47" creationId="{19C9EAEA-39D0-4B0E-A0EB-51E7B26740B1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20.227" v="266"/>
          <ac:spMkLst>
            <pc:docMk/>
            <pc:sldMk cId="782385677" sldId="256"/>
            <ac:spMk id="48" creationId="{08C9B587-E65E-4B52-B37C-ABEBB6E87928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27.789" v="270"/>
          <ac:spMkLst>
            <pc:docMk/>
            <pc:sldMk cId="782385677" sldId="256"/>
            <ac:spMk id="49" creationId="{3873B707-463F-40B0-8227-E8CC6C67EB2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32.446" v="272"/>
          <ac:spMkLst>
            <pc:docMk/>
            <pc:sldMk cId="782385677" sldId="256"/>
            <ac:spMk id="50" creationId="{AF2F604E-43BE-4DC3-B983-E071523364F8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32.446" v="272"/>
          <ac:spMkLst>
            <pc:docMk/>
            <pc:sldMk cId="782385677" sldId="256"/>
            <ac:spMk id="51" creationId="{08C9B587-E65E-4B52-B37C-ABEBB6E87928}"/>
          </ac:spMkLst>
        </pc:spChg>
        <pc:spChg chg="add">
          <ac:chgData name="Meri Santanen" userId="S::meri.santanen@rivoliry.fi::687a9c3f-f92e-4934-aa0d-b0350651da14" providerId="AD" clId="Web-{AD6F7964-2DDD-4552-8E3E-B624971CE116}" dt="2021-03-25T12:33:32.461" v="273"/>
          <ac:spMkLst>
            <pc:docMk/>
            <pc:sldMk cId="782385677" sldId="256"/>
            <ac:spMk id="52" creationId="{20D5D19D-0789-4518-B5DC-D47ADF69D25A}"/>
          </ac:spMkLst>
        </pc:spChg>
        <pc:spChg chg="add">
          <ac:chgData name="Meri Santanen" userId="S::meri.santanen@rivoliry.fi::687a9c3f-f92e-4934-aa0d-b0350651da14" providerId="AD" clId="Web-{AD6F7964-2DDD-4552-8E3E-B624971CE116}" dt="2021-03-25T12:33:32.461" v="273"/>
          <ac:spMkLst>
            <pc:docMk/>
            <pc:sldMk cId="782385677" sldId="256"/>
            <ac:spMk id="57" creationId="{B81933D1-5615-42C7-9C0B-4EB7105CCE2D}"/>
          </ac:spMkLst>
        </pc:spChg>
        <pc:spChg chg="add">
          <ac:chgData name="Meri Santanen" userId="S::meri.santanen@rivoliry.fi::687a9c3f-f92e-4934-aa0d-b0350651da14" providerId="AD" clId="Web-{AD6F7964-2DDD-4552-8E3E-B624971CE116}" dt="2021-03-25T12:33:32.461" v="273"/>
          <ac:spMkLst>
            <pc:docMk/>
            <pc:sldMk cId="782385677" sldId="256"/>
            <ac:spMk id="58" creationId="{19C9EAEA-39D0-4B0E-A0EB-51E7B26740B1}"/>
          </ac:spMkLst>
        </pc:spChg>
        <pc:grpChg chg="add del">
          <ac:chgData name="Meri Santanen" userId="S::meri.santanen@rivoliry.fi::687a9c3f-f92e-4934-aa0d-b0350651da14" providerId="AD" clId="Web-{AD6F7964-2DDD-4552-8E3E-B624971CE116}" dt="2021-03-25T11:21:22.282" v="14"/>
          <ac:grpSpMkLst>
            <pc:docMk/>
            <pc:sldMk cId="782385677" sldId="256"/>
            <ac:grpSpMk id="12" creationId="{1DE889C7-FAD6-4397-98E2-05D503484459}"/>
          </ac:grpSpMkLst>
        </pc:grpChg>
        <pc:grpChg chg="add del">
          <ac:chgData name="Meri Santanen" userId="S::meri.santanen@rivoliry.fi::687a9c3f-f92e-4934-aa0d-b0350651da14" providerId="AD" clId="Web-{AD6F7964-2DDD-4552-8E3E-B624971CE116}" dt="2021-03-25T12:33:32.461" v="273"/>
          <ac:grpSpMkLst>
            <pc:docMk/>
            <pc:sldMk cId="782385677" sldId="256"/>
            <ac:grpSpMk id="27" creationId="{1DE889C7-FAD6-4397-98E2-05D503484459}"/>
          </ac:grpSpMkLst>
        </pc:grpChg>
        <pc:grpChg chg="add del">
          <ac:chgData name="Meri Santanen" userId="S::meri.santanen@rivoliry.fi::687a9c3f-f92e-4934-aa0d-b0350651da14" providerId="AD" clId="Web-{AD6F7964-2DDD-4552-8E3E-B624971CE116}" dt="2021-03-25T12:33:27.789" v="270"/>
          <ac:grpSpMkLst>
            <pc:docMk/>
            <pc:sldMk cId="782385677" sldId="256"/>
            <ac:grpSpMk id="41" creationId="{032D8612-31EB-44CF-A1D0-14FD4C705424}"/>
          </ac:grpSpMkLst>
        </pc:grpChg>
        <pc:grpChg chg="add">
          <ac:chgData name="Meri Santanen" userId="S::meri.santanen@rivoliry.fi::687a9c3f-f92e-4934-aa0d-b0350651da14" providerId="AD" clId="Web-{AD6F7964-2DDD-4552-8E3E-B624971CE116}" dt="2021-03-25T12:33:32.461" v="273"/>
          <ac:grpSpMkLst>
            <pc:docMk/>
            <pc:sldMk cId="782385677" sldId="256"/>
            <ac:grpSpMk id="53" creationId="{032D8612-31EB-44CF-A1D0-14FD4C705424}"/>
          </ac:grpSpMkLst>
        </pc:grpChg>
        <pc:picChg chg="add mod ord modCrop">
          <ac:chgData name="Meri Santanen" userId="S::meri.santanen@rivoliry.fi::687a9c3f-f92e-4934-aa0d-b0350651da14" providerId="AD" clId="Web-{AD6F7964-2DDD-4552-8E3E-B624971CE116}" dt="2021-03-25T12:33:32.461" v="273"/>
          <ac:picMkLst>
            <pc:docMk/>
            <pc:sldMk cId="782385677" sldId="256"/>
            <ac:picMk id="5" creationId="{0BE78417-A2CE-4DB7-A8EE-79D2A6691040}"/>
          </ac:picMkLst>
        </pc:picChg>
      </pc:sldChg>
      <pc:sldChg chg="new del">
        <pc:chgData name="Meri Santanen" userId="S::meri.santanen@rivoliry.fi::687a9c3f-f92e-4934-aa0d-b0350651da14" providerId="AD" clId="Web-{AD6F7964-2DDD-4552-8E3E-B624971CE116}" dt="2021-03-25T11:25:07.334" v="63"/>
        <pc:sldMkLst>
          <pc:docMk/>
          <pc:sldMk cId="2584441519" sldId="257"/>
        </pc:sldMkLst>
      </pc:sldChg>
      <pc:sldChg chg="addSp delSp modSp new mod setBg modClrScheme chgLayout">
        <pc:chgData name="Meri Santanen" userId="S::meri.santanen@rivoliry.fi::687a9c3f-f92e-4934-aa0d-b0350651da14" providerId="AD" clId="Web-{AD6F7964-2DDD-4552-8E3E-B624971CE116}" dt="2021-03-25T12:31:08.974" v="264"/>
        <pc:sldMkLst>
          <pc:docMk/>
          <pc:sldMk cId="2844923100" sldId="257"/>
        </pc:sldMkLst>
        <pc:spChg chg="mod ord">
          <ac:chgData name="Meri Santanen" userId="S::meri.santanen@rivoliry.fi::687a9c3f-f92e-4934-aa0d-b0350651da14" providerId="AD" clId="Web-{AD6F7964-2DDD-4552-8E3E-B624971CE116}" dt="2021-03-25T12:31:08.974" v="264"/>
          <ac:spMkLst>
            <pc:docMk/>
            <pc:sldMk cId="2844923100" sldId="257"/>
            <ac:spMk id="2" creationId="{F97603B4-B459-4667-9045-BED5A1EA360C}"/>
          </ac:spMkLst>
        </pc:spChg>
        <pc:spChg chg="mod ord">
          <ac:chgData name="Meri Santanen" userId="S::meri.santanen@rivoliry.fi::687a9c3f-f92e-4934-aa0d-b0350651da14" providerId="AD" clId="Web-{AD6F7964-2DDD-4552-8E3E-B624971CE116}" dt="2021-03-25T12:31:08.974" v="264"/>
          <ac:spMkLst>
            <pc:docMk/>
            <pc:sldMk cId="2844923100" sldId="257"/>
            <ac:spMk id="3" creationId="{F236D049-9AB1-44FC-A121-7E8710FA168A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1:08.958" v="263"/>
          <ac:spMkLst>
            <pc:docMk/>
            <pc:sldMk cId="2844923100" sldId="257"/>
            <ac:spMk id="5" creationId="{DAF1966E-FD40-4A4A-B61B-C4DF7FA05F06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1:08.958" v="263"/>
          <ac:spMkLst>
            <pc:docMk/>
            <pc:sldMk cId="2844923100" sldId="257"/>
            <ac:spMk id="6" creationId="{047BFA19-D45E-416B-A404-7AF2F3F27017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1:08.958" v="263"/>
          <ac:spMkLst>
            <pc:docMk/>
            <pc:sldMk cId="2844923100" sldId="257"/>
            <ac:spMk id="7" creationId="{8E0105E7-23DB-4CF2-8258-FF47C7620F6E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28:15.314" v="252"/>
          <ac:spMkLst>
            <pc:docMk/>
            <pc:sldMk cId="2844923100" sldId="257"/>
            <ac:spMk id="8" creationId="{907EF6B7-1338-4443-8C46-6A318D952DFD}"/>
          </ac:spMkLst>
        </pc:spChg>
        <pc:spChg chg="add">
          <ac:chgData name="Meri Santanen" userId="S::meri.santanen@rivoliry.fi::687a9c3f-f92e-4934-aa0d-b0350651da14" providerId="AD" clId="Web-{AD6F7964-2DDD-4552-8E3E-B624971CE116}" dt="2021-03-25T12:31:08.974" v="264"/>
          <ac:spMkLst>
            <pc:docMk/>
            <pc:sldMk cId="2844923100" sldId="257"/>
            <ac:spMk id="9" creationId="{DBF61EA3-B236-439E-9C0B-340980D56BEE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28:15.314" v="252"/>
          <ac:spMkLst>
            <pc:docMk/>
            <pc:sldMk cId="2844923100" sldId="257"/>
            <ac:spMk id="10" creationId="{DAAE4CDD-124C-4DCF-9584-B6033B545DD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28:15.314" v="252"/>
          <ac:spMkLst>
            <pc:docMk/>
            <pc:sldMk cId="2844923100" sldId="257"/>
            <ac:spMk id="12" creationId="{081E4A58-353D-44AE-B2FC-2A74E2E400F7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1:08.958" v="263"/>
          <ac:spMkLst>
            <pc:docMk/>
            <pc:sldMk cId="2844923100" sldId="257"/>
            <ac:spMk id="14" creationId="{074B4F7D-14B2-478B-8BF5-01E4E0C5D263}"/>
          </ac:spMkLst>
        </pc:spChg>
        <pc:spChg chg="add">
          <ac:chgData name="Meri Santanen" userId="S::meri.santanen@rivoliry.fi::687a9c3f-f92e-4934-aa0d-b0350651da14" providerId="AD" clId="Web-{AD6F7964-2DDD-4552-8E3E-B624971CE116}" dt="2021-03-25T12:31:08.974" v="264"/>
          <ac:spMkLst>
            <pc:docMk/>
            <pc:sldMk cId="2844923100" sldId="257"/>
            <ac:spMk id="16" creationId="{E659831F-0D9A-4C63-9EBB-8435B85A440F}"/>
          </ac:spMkLst>
        </pc:spChg>
        <pc:grpChg chg="add">
          <ac:chgData name="Meri Santanen" userId="S::meri.santanen@rivoliry.fi::687a9c3f-f92e-4934-aa0d-b0350651da14" providerId="AD" clId="Web-{AD6F7964-2DDD-4552-8E3E-B624971CE116}" dt="2021-03-25T12:31:08.974" v="264"/>
          <ac:grpSpMkLst>
            <pc:docMk/>
            <pc:sldMk cId="2844923100" sldId="257"/>
            <ac:grpSpMk id="13" creationId="{28FAF094-D087-493F-8DF9-A486C2D6BBAA}"/>
          </ac:grpSpMkLst>
        </pc:grpChg>
      </pc:sldChg>
      <pc:sldChg chg="addSp delSp modSp new mod setBg modClrScheme setClrOvrMap delDesignElem chgLayout">
        <pc:chgData name="Meri Santanen" userId="S::meri.santanen@rivoliry.fi::687a9c3f-f92e-4934-aa0d-b0350651da14" providerId="AD" clId="Web-{AD6F7964-2DDD-4552-8E3E-B624971CE116}" dt="2021-03-25T12:38:08.170" v="291"/>
        <pc:sldMkLst>
          <pc:docMk/>
          <pc:sldMk cId="1730226766" sldId="258"/>
        </pc:sldMkLst>
        <pc:spChg chg="mod ord">
          <ac:chgData name="Meri Santanen" userId="S::meri.santanen@rivoliry.fi::687a9c3f-f92e-4934-aa0d-b0350651da14" providerId="AD" clId="Web-{AD6F7964-2DDD-4552-8E3E-B624971CE116}" dt="2021-03-25T12:35:54.667" v="289"/>
          <ac:spMkLst>
            <pc:docMk/>
            <pc:sldMk cId="1730226766" sldId="258"/>
            <ac:spMk id="2" creationId="{673F4517-4A04-4684-92EB-8E2FD8909FEA}"/>
          </ac:spMkLst>
        </pc:spChg>
        <pc:spChg chg="del">
          <ac:chgData name="Meri Santanen" userId="S::meri.santanen@rivoliry.fi::687a9c3f-f92e-4934-aa0d-b0350651da14" providerId="AD" clId="Web-{AD6F7964-2DDD-4552-8E3E-B624971CE116}" dt="2021-03-25T12:26:50.625" v="245"/>
          <ac:spMkLst>
            <pc:docMk/>
            <pc:sldMk cId="1730226766" sldId="258"/>
            <ac:spMk id="3" creationId="{6E92DBEA-064D-4237-B662-2A1982865265}"/>
          </ac:spMkLst>
        </pc:spChg>
        <pc:spChg chg="mod ord">
          <ac:chgData name="Meri Santanen" userId="S::meri.santanen@rivoliry.fi::687a9c3f-f92e-4934-aa0d-b0350651da14" providerId="AD" clId="Web-{AD6F7964-2DDD-4552-8E3E-B624971CE116}" dt="2021-03-25T12:35:54.667" v="289"/>
          <ac:spMkLst>
            <pc:docMk/>
            <pc:sldMk cId="1730226766" sldId="258"/>
            <ac:spMk id="4" creationId="{014DE992-6210-434A-B983-5B64F0C5380B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0:09.207" v="259"/>
          <ac:spMkLst>
            <pc:docMk/>
            <pc:sldMk cId="1730226766" sldId="258"/>
            <ac:spMk id="7" creationId="{8FC9BE17-9A7B-462D-AE50-3D8777387304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0:09.207" v="259"/>
          <ac:spMkLst>
            <pc:docMk/>
            <pc:sldMk cId="1730226766" sldId="258"/>
            <ac:spMk id="8" creationId="{3EBE8569-6AEC-4B8C-8D53-2DE337CDBA6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0:09.207" v="259"/>
          <ac:spMkLst>
            <pc:docMk/>
            <pc:sldMk cId="1730226766" sldId="258"/>
            <ac:spMk id="9" creationId="{55D4142C-5077-457F-A6AD-3FECFDB3968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29:29.644" v="255"/>
          <ac:spMkLst>
            <pc:docMk/>
            <pc:sldMk cId="1730226766" sldId="258"/>
            <ac:spMk id="10" creationId="{8FC9BE17-9A7B-462D-AE50-3D8777387304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0:09.207" v="259"/>
          <ac:spMkLst>
            <pc:docMk/>
            <pc:sldMk cId="1730226766" sldId="258"/>
            <ac:spMk id="11" creationId="{7A5F0580-5EE9-419F-96EE-B6529EF6E7D0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29:29.644" v="255"/>
          <ac:spMkLst>
            <pc:docMk/>
            <pc:sldMk cId="1730226766" sldId="258"/>
            <ac:spMk id="12" creationId="{3EBE8569-6AEC-4B8C-8D53-2DE337CDBA6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29:29.644" v="255"/>
          <ac:spMkLst>
            <pc:docMk/>
            <pc:sldMk cId="1730226766" sldId="258"/>
            <ac:spMk id="14" creationId="{55D4142C-5077-457F-A6AD-3FECFDB3968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29:29.644" v="255"/>
          <ac:spMkLst>
            <pc:docMk/>
            <pc:sldMk cId="1730226766" sldId="258"/>
            <ac:spMk id="16" creationId="{7A5F0580-5EE9-419F-96EE-B6529EF6E7D0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45.337" v="274"/>
          <ac:spMkLst>
            <pc:docMk/>
            <pc:sldMk cId="1730226766" sldId="258"/>
            <ac:spMk id="18" creationId="{8FC9BE17-9A7B-462D-AE50-3D8777387304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45.337" v="274"/>
          <ac:spMkLst>
            <pc:docMk/>
            <pc:sldMk cId="1730226766" sldId="258"/>
            <ac:spMk id="19" creationId="{3EBE8569-6AEC-4B8C-8D53-2DE337CDBA6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45.337" v="274"/>
          <ac:spMkLst>
            <pc:docMk/>
            <pc:sldMk cId="1730226766" sldId="258"/>
            <ac:spMk id="20" creationId="{55D4142C-5077-457F-A6AD-3FECFDB3968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29:29.644" v="254"/>
          <ac:spMkLst>
            <pc:docMk/>
            <pc:sldMk cId="1730226766" sldId="258"/>
            <ac:spMk id="21" creationId="{9AA72BD9-2C5A-4EDC-931F-5AA08EACA0F3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3:45.337" v="274"/>
          <ac:spMkLst>
            <pc:docMk/>
            <pc:sldMk cId="1730226766" sldId="258"/>
            <ac:spMk id="22" creationId="{7A5F0580-5EE9-419F-96EE-B6529EF6E7D0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29:29.644" v="254"/>
          <ac:spMkLst>
            <pc:docMk/>
            <pc:sldMk cId="1730226766" sldId="258"/>
            <ac:spMk id="23" creationId="{DD3981AC-7B61-4947-BCF3-F7AA7FA385B9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5:54.667" v="289"/>
          <ac:spMkLst>
            <pc:docMk/>
            <pc:sldMk cId="1730226766" sldId="258"/>
            <ac:spMk id="24" creationId="{201CC55D-ED54-4C5C-95E6-10947BD1103B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29:29.644" v="254"/>
          <ac:spMkLst>
            <pc:docMk/>
            <pc:sldMk cId="1730226766" sldId="258"/>
            <ac:spMk id="25" creationId="{55D4142C-5077-457F-A6AD-3FECFDB3968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29:29.644" v="254"/>
          <ac:spMkLst>
            <pc:docMk/>
            <pc:sldMk cId="1730226766" sldId="258"/>
            <ac:spMk id="27" creationId="{7A5F0580-5EE9-419F-96EE-B6529EF6E7D0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5:54.667" v="289"/>
          <ac:spMkLst>
            <pc:docMk/>
            <pc:sldMk cId="1730226766" sldId="258"/>
            <ac:spMk id="33" creationId="{3873B707-463F-40B0-8227-E8CC6C67EB25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5:54.667" v="289"/>
          <ac:spMkLst>
            <pc:docMk/>
            <pc:sldMk cId="1730226766" sldId="258"/>
            <ac:spMk id="35" creationId="{C13237C8-E62C-4F0D-A318-BD6FB6C2D138}"/>
          </ac:spMkLst>
        </pc:spChg>
        <pc:spChg chg="add del">
          <ac:chgData name="Meri Santanen" userId="S::meri.santanen@rivoliry.fi::687a9c3f-f92e-4934-aa0d-b0350651da14" providerId="AD" clId="Web-{AD6F7964-2DDD-4552-8E3E-B624971CE116}" dt="2021-03-25T12:35:54.667" v="289"/>
          <ac:spMkLst>
            <pc:docMk/>
            <pc:sldMk cId="1730226766" sldId="258"/>
            <ac:spMk id="37" creationId="{19C9EAEA-39D0-4B0E-A0EB-51E7B26740B1}"/>
          </ac:spMkLst>
        </pc:spChg>
        <pc:spChg chg="add">
          <ac:chgData name="Meri Santanen" userId="S::meri.santanen@rivoliry.fi::687a9c3f-f92e-4934-aa0d-b0350651da14" providerId="AD" clId="Web-{AD6F7964-2DDD-4552-8E3E-B624971CE116}" dt="2021-03-25T12:35:54.667" v="289"/>
          <ac:spMkLst>
            <pc:docMk/>
            <pc:sldMk cId="1730226766" sldId="258"/>
            <ac:spMk id="42" creationId="{8FC9BE17-9A7B-462D-AE50-3D8777387304}"/>
          </ac:spMkLst>
        </pc:spChg>
        <pc:spChg chg="add">
          <ac:chgData name="Meri Santanen" userId="S::meri.santanen@rivoliry.fi::687a9c3f-f92e-4934-aa0d-b0350651da14" providerId="AD" clId="Web-{AD6F7964-2DDD-4552-8E3E-B624971CE116}" dt="2021-03-25T12:35:54.667" v="289"/>
          <ac:spMkLst>
            <pc:docMk/>
            <pc:sldMk cId="1730226766" sldId="258"/>
            <ac:spMk id="44" creationId="{3EBE8569-6AEC-4B8C-8D53-2DE337CDBA65}"/>
          </ac:spMkLst>
        </pc:spChg>
        <pc:spChg chg="add">
          <ac:chgData name="Meri Santanen" userId="S::meri.santanen@rivoliry.fi::687a9c3f-f92e-4934-aa0d-b0350651da14" providerId="AD" clId="Web-{AD6F7964-2DDD-4552-8E3E-B624971CE116}" dt="2021-03-25T12:35:54.667" v="289"/>
          <ac:spMkLst>
            <pc:docMk/>
            <pc:sldMk cId="1730226766" sldId="258"/>
            <ac:spMk id="46" creationId="{55D4142C-5077-457F-A6AD-3FECFDB39685}"/>
          </ac:spMkLst>
        </pc:spChg>
        <pc:spChg chg="add">
          <ac:chgData name="Meri Santanen" userId="S::meri.santanen@rivoliry.fi::687a9c3f-f92e-4934-aa0d-b0350651da14" providerId="AD" clId="Web-{AD6F7964-2DDD-4552-8E3E-B624971CE116}" dt="2021-03-25T12:35:54.667" v="289"/>
          <ac:spMkLst>
            <pc:docMk/>
            <pc:sldMk cId="1730226766" sldId="258"/>
            <ac:spMk id="48" creationId="{7A5F0580-5EE9-419F-96EE-B6529EF6E7D0}"/>
          </ac:spMkLst>
        </pc:spChg>
        <pc:grpChg chg="add del">
          <ac:chgData name="Meri Santanen" userId="S::meri.santanen@rivoliry.fi::687a9c3f-f92e-4934-aa0d-b0350651da14" providerId="AD" clId="Web-{AD6F7964-2DDD-4552-8E3E-B624971CE116}" dt="2021-03-25T12:35:54.667" v="289"/>
          <ac:grpSpMkLst>
            <pc:docMk/>
            <pc:sldMk cId="1730226766" sldId="258"/>
            <ac:grpSpMk id="29" creationId="{1DE889C7-FAD6-4397-98E2-05D503484459}"/>
          </ac:grpSpMkLst>
        </pc:grpChg>
        <pc:picChg chg="add mod ord modCrop">
          <ac:chgData name="Meri Santanen" userId="S::meri.santanen@rivoliry.fi::687a9c3f-f92e-4934-aa0d-b0350651da14" providerId="AD" clId="Web-{AD6F7964-2DDD-4552-8E3E-B624971CE116}" dt="2021-03-25T12:35:54.667" v="289"/>
          <ac:picMkLst>
            <pc:docMk/>
            <pc:sldMk cId="1730226766" sldId="258"/>
            <ac:picMk id="5" creationId="{E6041A7F-0F98-4AFF-9B0F-4EA53D23B8E2}"/>
          </ac:picMkLst>
        </pc:picChg>
      </pc:sldChg>
      <pc:sldChg chg="new">
        <pc:chgData name="Meri Santanen" userId="S::meri.santanen@rivoliry.fi::687a9c3f-f92e-4934-aa0d-b0350651da14" providerId="AD" clId="Web-{AD6F7964-2DDD-4552-8E3E-B624971CE116}" dt="2021-03-25T12:39:08.312" v="292"/>
        <pc:sldMkLst>
          <pc:docMk/>
          <pc:sldMk cId="1146721394" sldId="259"/>
        </pc:sldMkLst>
      </pc:sldChg>
      <pc:sldMasterChg chg="add del addSldLayout delSldLayout">
        <pc:chgData name="Meri Santanen" userId="S::meri.santanen@rivoliry.fi::687a9c3f-f92e-4934-aa0d-b0350651da14" providerId="AD" clId="Web-{AD6F7964-2DDD-4552-8E3E-B624971CE116}" dt="2021-03-25T12:30:14.098" v="261"/>
        <pc:sldMasterMkLst>
          <pc:docMk/>
          <pc:sldMasterMk cId="1034520112" sldId="2147483648"/>
        </pc:sldMasterMkLst>
        <pc:sldLayoutChg chg="add del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034520112" sldId="2147483648"/>
            <pc:sldLayoutMk cId="2822443542" sldId="2147483649"/>
          </pc:sldLayoutMkLst>
        </pc:sldLayoutChg>
        <pc:sldLayoutChg chg="add del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034520112" sldId="2147483648"/>
            <pc:sldLayoutMk cId="191875738" sldId="2147483650"/>
          </pc:sldLayoutMkLst>
        </pc:sldLayoutChg>
        <pc:sldLayoutChg chg="add del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034520112" sldId="2147483648"/>
            <pc:sldLayoutMk cId="625772058" sldId="2147483651"/>
          </pc:sldLayoutMkLst>
        </pc:sldLayoutChg>
        <pc:sldLayoutChg chg="add del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034520112" sldId="2147483648"/>
            <pc:sldLayoutMk cId="1368371511" sldId="2147483652"/>
          </pc:sldLayoutMkLst>
        </pc:sldLayoutChg>
        <pc:sldLayoutChg chg="add del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034520112" sldId="2147483648"/>
            <pc:sldLayoutMk cId="4234365057" sldId="2147483653"/>
          </pc:sldLayoutMkLst>
        </pc:sldLayoutChg>
        <pc:sldLayoutChg chg="add del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034520112" sldId="2147483648"/>
            <pc:sldLayoutMk cId="323876409" sldId="2147483654"/>
          </pc:sldLayoutMkLst>
        </pc:sldLayoutChg>
        <pc:sldLayoutChg chg="add del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034520112" sldId="2147483648"/>
            <pc:sldLayoutMk cId="1583615748" sldId="2147483655"/>
          </pc:sldLayoutMkLst>
        </pc:sldLayoutChg>
        <pc:sldLayoutChg chg="add del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034520112" sldId="2147483648"/>
            <pc:sldLayoutMk cId="3827074677" sldId="2147483656"/>
          </pc:sldLayoutMkLst>
        </pc:sldLayoutChg>
        <pc:sldLayoutChg chg="add del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034520112" sldId="2147483648"/>
            <pc:sldLayoutMk cId="3139981579" sldId="2147483657"/>
          </pc:sldLayoutMkLst>
        </pc:sldLayoutChg>
        <pc:sldLayoutChg chg="add del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034520112" sldId="2147483648"/>
            <pc:sldLayoutMk cId="1012034331" sldId="2147483658"/>
          </pc:sldLayoutMkLst>
        </pc:sldLayoutChg>
        <pc:sldLayoutChg chg="add del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del addSldLayout delSldLayout modSldLayout">
        <pc:chgData name="Meri Santanen" userId="S::meri.santanen@rivoliry.fi::687a9c3f-f92e-4934-aa0d-b0350651da14" providerId="AD" clId="Web-{AD6F7964-2DDD-4552-8E3E-B624971CE116}" dt="2021-03-25T12:30:14.098" v="261"/>
        <pc:sldMasterMkLst>
          <pc:docMk/>
          <pc:sldMasterMk cId="1212039358" sldId="2147483660"/>
        </pc:sldMasterMkLst>
        <pc:sldLayoutChg chg="add del mod replId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212039358" sldId="2147483660"/>
            <pc:sldLayoutMk cId="569233200" sldId="2147483661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212039358" sldId="2147483660"/>
            <pc:sldLayoutMk cId="489810537" sldId="2147483662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212039358" sldId="2147483660"/>
            <pc:sldLayoutMk cId="3646693602" sldId="2147483663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212039358" sldId="2147483660"/>
            <pc:sldLayoutMk cId="2545407334" sldId="2147483664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212039358" sldId="2147483660"/>
            <pc:sldLayoutMk cId="2416479583" sldId="2147483665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212039358" sldId="2147483660"/>
            <pc:sldLayoutMk cId="742070693" sldId="2147483666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212039358" sldId="2147483660"/>
            <pc:sldLayoutMk cId="455726485" sldId="2147483667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212039358" sldId="2147483660"/>
            <pc:sldLayoutMk cId="1985978777" sldId="2147483668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212039358" sldId="2147483660"/>
            <pc:sldLayoutMk cId="2068100139" sldId="2147483669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212039358" sldId="2147483660"/>
            <pc:sldLayoutMk cId="56382570" sldId="2147483670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4.098" v="261"/>
          <pc:sldLayoutMkLst>
            <pc:docMk/>
            <pc:sldMasterMk cId="1212039358" sldId="2147483660"/>
            <pc:sldLayoutMk cId="3432375095" sldId="2147483671"/>
          </pc:sldLayoutMkLst>
        </pc:sldLayoutChg>
      </pc:sldMasterChg>
      <pc:sldMasterChg chg="add del addSldLayout delSldLayout modSldLayout">
        <pc:chgData name="Meri Santanen" userId="S::meri.santanen@rivoliry.fi::687a9c3f-f92e-4934-aa0d-b0350651da14" providerId="AD" clId="Web-{AD6F7964-2DDD-4552-8E3E-B624971CE116}" dt="2021-03-25T12:30:10.660" v="260"/>
        <pc:sldMasterMkLst>
          <pc:docMk/>
          <pc:sldMasterMk cId="2975986128" sldId="2147483672"/>
        </pc:sldMasterMkLst>
        <pc:sldLayoutChg chg="add del mod replId">
          <pc:chgData name="Meri Santanen" userId="S::meri.santanen@rivoliry.fi::687a9c3f-f92e-4934-aa0d-b0350651da14" providerId="AD" clId="Web-{AD6F7964-2DDD-4552-8E3E-B624971CE116}" dt="2021-03-25T12:30:10.660" v="260"/>
          <pc:sldLayoutMkLst>
            <pc:docMk/>
            <pc:sldMasterMk cId="2975986128" sldId="2147483672"/>
            <pc:sldLayoutMk cId="795961134" sldId="2147483673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0.660" v="260"/>
          <pc:sldLayoutMkLst>
            <pc:docMk/>
            <pc:sldMasterMk cId="2975986128" sldId="2147483672"/>
            <pc:sldLayoutMk cId="324116407" sldId="2147483674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0.660" v="260"/>
          <pc:sldLayoutMkLst>
            <pc:docMk/>
            <pc:sldMasterMk cId="2975986128" sldId="2147483672"/>
            <pc:sldLayoutMk cId="1855149810" sldId="2147483675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0.660" v="260"/>
          <pc:sldLayoutMkLst>
            <pc:docMk/>
            <pc:sldMasterMk cId="2975986128" sldId="2147483672"/>
            <pc:sldLayoutMk cId="1309295770" sldId="2147483676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0.660" v="260"/>
          <pc:sldLayoutMkLst>
            <pc:docMk/>
            <pc:sldMasterMk cId="2975986128" sldId="2147483672"/>
            <pc:sldLayoutMk cId="1743255178" sldId="2147483677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0.660" v="260"/>
          <pc:sldLayoutMkLst>
            <pc:docMk/>
            <pc:sldMasterMk cId="2975986128" sldId="2147483672"/>
            <pc:sldLayoutMk cId="1241646781" sldId="2147483678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0.660" v="260"/>
          <pc:sldLayoutMkLst>
            <pc:docMk/>
            <pc:sldMasterMk cId="2975986128" sldId="2147483672"/>
            <pc:sldLayoutMk cId="1038693428" sldId="2147483679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0.660" v="260"/>
          <pc:sldLayoutMkLst>
            <pc:docMk/>
            <pc:sldMasterMk cId="2975986128" sldId="2147483672"/>
            <pc:sldLayoutMk cId="917669733" sldId="2147483680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0.660" v="260"/>
          <pc:sldLayoutMkLst>
            <pc:docMk/>
            <pc:sldMasterMk cId="2975986128" sldId="2147483672"/>
            <pc:sldLayoutMk cId="3225020835" sldId="2147483681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0.660" v="260"/>
          <pc:sldLayoutMkLst>
            <pc:docMk/>
            <pc:sldMasterMk cId="2975986128" sldId="2147483672"/>
            <pc:sldLayoutMk cId="3591504225" sldId="2147483682"/>
          </pc:sldLayoutMkLst>
        </pc:sldLayoutChg>
        <pc:sldLayoutChg chg="add del mod replId">
          <pc:chgData name="Meri Santanen" userId="S::meri.santanen@rivoliry.fi::687a9c3f-f92e-4934-aa0d-b0350651da14" providerId="AD" clId="Web-{AD6F7964-2DDD-4552-8E3E-B624971CE116}" dt="2021-03-25T12:30:10.660" v="260"/>
          <pc:sldLayoutMkLst>
            <pc:docMk/>
            <pc:sldMasterMk cId="2975986128" sldId="2147483672"/>
            <pc:sldLayoutMk cId="345764609" sldId="2147483683"/>
          </pc:sldLayoutMkLst>
        </pc:sldLayoutChg>
      </pc:sldMasterChg>
    </pc:docChg>
  </pc:docChgLst>
  <pc:docChgLst>
    <pc:chgData name="Meri Santanen" userId="S::meri.santanen@rivoliry.fi::687a9c3f-f92e-4934-aa0d-b0350651da14" providerId="AD" clId="Web-{E7F82F55-35F8-494D-8B9F-E25E760FECD5}"/>
    <pc:docChg chg="modSld">
      <pc:chgData name="Meri Santanen" userId="S::meri.santanen@rivoliry.fi::687a9c3f-f92e-4934-aa0d-b0350651da14" providerId="AD" clId="Web-{E7F82F55-35F8-494D-8B9F-E25E760FECD5}" dt="2021-04-29T06:13:14.228" v="48" actId="20577"/>
      <pc:docMkLst>
        <pc:docMk/>
      </pc:docMkLst>
      <pc:sldChg chg="modSp">
        <pc:chgData name="Meri Santanen" userId="S::meri.santanen@rivoliry.fi::687a9c3f-f92e-4934-aa0d-b0350651da14" providerId="AD" clId="Web-{E7F82F55-35F8-494D-8B9F-E25E760FECD5}" dt="2021-04-29T06:13:14.228" v="48" actId="20577"/>
        <pc:sldMkLst>
          <pc:docMk/>
          <pc:sldMk cId="1146721394" sldId="259"/>
        </pc:sldMkLst>
        <pc:spChg chg="mod">
          <ac:chgData name="Meri Santanen" userId="S::meri.santanen@rivoliry.fi::687a9c3f-f92e-4934-aa0d-b0350651da14" providerId="AD" clId="Web-{E7F82F55-35F8-494D-8B9F-E25E760FECD5}" dt="2021-04-29T06:13:14.228" v="48" actId="20577"/>
          <ac:spMkLst>
            <pc:docMk/>
            <pc:sldMk cId="1146721394" sldId="259"/>
            <ac:spMk id="3" creationId="{0D512A48-C7D5-4209-925E-8FE44713AEA4}"/>
          </ac:spMkLst>
        </pc:spChg>
      </pc:sldChg>
    </pc:docChg>
  </pc:docChgLst>
  <pc:docChgLst>
    <pc:chgData name="Meri Santanen" userId="S::meri.santanen@rivoliry.fi::687a9c3f-f92e-4934-aa0d-b0350651da14" providerId="AD" clId="Web-{1A035D66-137A-45F7-B1DA-F354D4A746F7}"/>
    <pc:docChg chg="modSld">
      <pc:chgData name="Meri Santanen" userId="S::meri.santanen@rivoliry.fi::687a9c3f-f92e-4934-aa0d-b0350651da14" providerId="AD" clId="Web-{1A035D66-137A-45F7-B1DA-F354D4A746F7}" dt="2021-04-20T09:27:55.717" v="222" actId="20577"/>
      <pc:docMkLst>
        <pc:docMk/>
      </pc:docMkLst>
      <pc:sldChg chg="modSp">
        <pc:chgData name="Meri Santanen" userId="S::meri.santanen@rivoliry.fi::687a9c3f-f92e-4934-aa0d-b0350651da14" providerId="AD" clId="Web-{1A035D66-137A-45F7-B1DA-F354D4A746F7}" dt="2021-04-20T09:27:55.717" v="222" actId="20577"/>
        <pc:sldMkLst>
          <pc:docMk/>
          <pc:sldMk cId="2844923100" sldId="257"/>
        </pc:sldMkLst>
        <pc:spChg chg="mod">
          <ac:chgData name="Meri Santanen" userId="S::meri.santanen@rivoliry.fi::687a9c3f-f92e-4934-aa0d-b0350651da14" providerId="AD" clId="Web-{1A035D66-137A-45F7-B1DA-F354D4A746F7}" dt="2021-04-20T09:27:55.717" v="222" actId="20577"/>
          <ac:spMkLst>
            <pc:docMk/>
            <pc:sldMk cId="2844923100" sldId="257"/>
            <ac:spMk id="3" creationId="{F236D049-9AB1-44FC-A121-7E8710FA168A}"/>
          </ac:spMkLst>
        </pc:spChg>
      </pc:sldChg>
      <pc:sldChg chg="modSp">
        <pc:chgData name="Meri Santanen" userId="S::meri.santanen@rivoliry.fi::687a9c3f-f92e-4934-aa0d-b0350651da14" providerId="AD" clId="Web-{1A035D66-137A-45F7-B1DA-F354D4A746F7}" dt="2021-04-20T09:27:26.467" v="183" actId="20577"/>
        <pc:sldMkLst>
          <pc:docMk/>
          <pc:sldMk cId="1246172566" sldId="268"/>
        </pc:sldMkLst>
        <pc:spChg chg="mod">
          <ac:chgData name="Meri Santanen" userId="S::meri.santanen@rivoliry.fi::687a9c3f-f92e-4934-aa0d-b0350651da14" providerId="AD" clId="Web-{1A035D66-137A-45F7-B1DA-F354D4A746F7}" dt="2021-04-20T09:27:26.467" v="183" actId="20577"/>
          <ac:spMkLst>
            <pc:docMk/>
            <pc:sldMk cId="1246172566" sldId="268"/>
            <ac:spMk id="2" creationId="{B308D269-3ADD-41C3-A19B-38878E4FFEF0}"/>
          </ac:spMkLst>
        </pc:spChg>
        <pc:spChg chg="mod">
          <ac:chgData name="Meri Santanen" userId="S::meri.santanen@rivoliry.fi::687a9c3f-f92e-4934-aa0d-b0350651da14" providerId="AD" clId="Web-{1A035D66-137A-45F7-B1DA-F354D4A746F7}" dt="2021-04-20T09:26:50.044" v="180" actId="1076"/>
          <ac:spMkLst>
            <pc:docMk/>
            <pc:sldMk cId="1246172566" sldId="268"/>
            <ac:spMk id="3" creationId="{D652C2A5-E892-4B5C-9CB0-D87C54CF9755}"/>
          </ac:spMkLst>
        </pc:spChg>
        <pc:spChg chg="mod">
          <ac:chgData name="Meri Santanen" userId="S::meri.santanen@rivoliry.fi::687a9c3f-f92e-4934-aa0d-b0350651da14" providerId="AD" clId="Web-{1A035D66-137A-45F7-B1DA-F354D4A746F7}" dt="2021-04-20T09:26:41.450" v="179" actId="14100"/>
          <ac:spMkLst>
            <pc:docMk/>
            <pc:sldMk cId="1246172566" sldId="268"/>
            <ac:spMk id="4" creationId="{07F6FCB1-3EAE-4253-9A1E-549F3F6E667D}"/>
          </ac:spMkLst>
        </pc:spChg>
      </pc:sldChg>
    </pc:docChg>
  </pc:docChgLst>
  <pc:docChgLst>
    <pc:chgData name="Meri Santanen" userId="S::meri.santanen@rivoliry.fi::687a9c3f-f92e-4934-aa0d-b0350651da14" providerId="AD" clId="Web-{A9701D53-6A75-496C-8D01-0BFB3BCDAFE9}"/>
    <pc:docChg chg="addSld modSld">
      <pc:chgData name="Meri Santanen" userId="S::meri.santanen@rivoliry.fi::687a9c3f-f92e-4934-aa0d-b0350651da14" providerId="AD" clId="Web-{A9701D53-6A75-496C-8D01-0BFB3BCDAFE9}" dt="2021-03-30T11:57:47.166" v="1183" actId="20577"/>
      <pc:docMkLst>
        <pc:docMk/>
      </pc:docMkLst>
      <pc:sldChg chg="modSp">
        <pc:chgData name="Meri Santanen" userId="S::meri.santanen@rivoliry.fi::687a9c3f-f92e-4934-aa0d-b0350651da14" providerId="AD" clId="Web-{A9701D53-6A75-496C-8D01-0BFB3BCDAFE9}" dt="2021-03-30T11:43:02.147" v="794" actId="20577"/>
        <pc:sldMkLst>
          <pc:docMk/>
          <pc:sldMk cId="1730226766" sldId="258"/>
        </pc:sldMkLst>
        <pc:spChg chg="mod">
          <ac:chgData name="Meri Santanen" userId="S::meri.santanen@rivoliry.fi::687a9c3f-f92e-4934-aa0d-b0350651da14" providerId="AD" clId="Web-{A9701D53-6A75-496C-8D01-0BFB3BCDAFE9}" dt="2021-03-30T11:43:02.147" v="794" actId="20577"/>
          <ac:spMkLst>
            <pc:docMk/>
            <pc:sldMk cId="1730226766" sldId="258"/>
            <ac:spMk id="4" creationId="{014DE992-6210-434A-B983-5B64F0C5380B}"/>
          </ac:spMkLst>
        </pc:spChg>
      </pc:sldChg>
      <pc:sldChg chg="addSp modSp">
        <pc:chgData name="Meri Santanen" userId="S::meri.santanen@rivoliry.fi::687a9c3f-f92e-4934-aa0d-b0350651da14" providerId="AD" clId="Web-{A9701D53-6A75-496C-8D01-0BFB3BCDAFE9}" dt="2021-03-30T11:34:52.074" v="439" actId="20577"/>
        <pc:sldMkLst>
          <pc:docMk/>
          <pc:sldMk cId="1146721394" sldId="259"/>
        </pc:sldMkLst>
        <pc:spChg chg="mod">
          <ac:chgData name="Meri Santanen" userId="S::meri.santanen@rivoliry.fi::687a9c3f-f92e-4934-aa0d-b0350651da14" providerId="AD" clId="Web-{A9701D53-6A75-496C-8D01-0BFB3BCDAFE9}" dt="2021-03-30T11:28:24.988" v="1" actId="1076"/>
          <ac:spMkLst>
            <pc:docMk/>
            <pc:sldMk cId="1146721394" sldId="259"/>
            <ac:spMk id="3" creationId="{0D512A48-C7D5-4209-925E-8FE44713AEA4}"/>
          </ac:spMkLst>
        </pc:spChg>
        <pc:spChg chg="mod">
          <ac:chgData name="Meri Santanen" userId="S::meri.santanen@rivoliry.fi::687a9c3f-f92e-4934-aa0d-b0350651da14" providerId="AD" clId="Web-{A9701D53-6A75-496C-8D01-0BFB3BCDAFE9}" dt="2021-03-30T11:28:33.050" v="3" actId="1076"/>
          <ac:spMkLst>
            <pc:docMk/>
            <pc:sldMk cId="1146721394" sldId="259"/>
            <ac:spMk id="4" creationId="{DC4371FD-2B2C-4EB5-AE38-D7C793FD2137}"/>
          </ac:spMkLst>
        </pc:spChg>
        <pc:spChg chg="add mod">
          <ac:chgData name="Meri Santanen" userId="S::meri.santanen@rivoliry.fi::687a9c3f-f92e-4934-aa0d-b0350651da14" providerId="AD" clId="Web-{A9701D53-6A75-496C-8D01-0BFB3BCDAFE9}" dt="2021-03-30T11:34:52.074" v="439" actId="20577"/>
          <ac:spMkLst>
            <pc:docMk/>
            <pc:sldMk cId="1146721394" sldId="259"/>
            <ac:spMk id="5" creationId="{0D609783-54D7-4E7A-B6FA-9D631F17260F}"/>
          </ac:spMkLst>
        </pc:spChg>
      </pc:sldChg>
      <pc:sldChg chg="modSp">
        <pc:chgData name="Meri Santanen" userId="S::meri.santanen@rivoliry.fi::687a9c3f-f92e-4934-aa0d-b0350651da14" providerId="AD" clId="Web-{A9701D53-6A75-496C-8D01-0BFB3BCDAFE9}" dt="2021-03-30T11:48:30.467" v="972" actId="1076"/>
        <pc:sldMkLst>
          <pc:docMk/>
          <pc:sldMk cId="3709886724" sldId="260"/>
        </pc:sldMkLst>
        <pc:picChg chg="mod">
          <ac:chgData name="Meri Santanen" userId="S::meri.santanen@rivoliry.fi::687a9c3f-f92e-4934-aa0d-b0350651da14" providerId="AD" clId="Web-{A9701D53-6A75-496C-8D01-0BFB3BCDAFE9}" dt="2021-03-30T11:48:30.389" v="971" actId="1076"/>
          <ac:picMkLst>
            <pc:docMk/>
            <pc:sldMk cId="3709886724" sldId="260"/>
            <ac:picMk id="3" creationId="{079A97B9-57BB-4184-8070-7C98FBF95911}"/>
          </ac:picMkLst>
        </pc:picChg>
        <pc:picChg chg="mod">
          <ac:chgData name="Meri Santanen" userId="S::meri.santanen@rivoliry.fi::687a9c3f-f92e-4934-aa0d-b0350651da14" providerId="AD" clId="Web-{A9701D53-6A75-496C-8D01-0BFB3BCDAFE9}" dt="2021-03-30T11:48:30.467" v="972" actId="1076"/>
          <ac:picMkLst>
            <pc:docMk/>
            <pc:sldMk cId="3709886724" sldId="260"/>
            <ac:picMk id="4" creationId="{ED27CE56-490F-4937-9C41-A605BA6B7603}"/>
          </ac:picMkLst>
        </pc:picChg>
      </pc:sldChg>
      <pc:sldChg chg="modSp">
        <pc:chgData name="Meri Santanen" userId="S::meri.santanen@rivoliry.fi::687a9c3f-f92e-4934-aa0d-b0350651da14" providerId="AD" clId="Web-{A9701D53-6A75-496C-8D01-0BFB3BCDAFE9}" dt="2021-03-30T11:44:07.367" v="814" actId="20577"/>
        <pc:sldMkLst>
          <pc:docMk/>
          <pc:sldMk cId="1510526078" sldId="261"/>
        </pc:sldMkLst>
        <pc:spChg chg="mod">
          <ac:chgData name="Meri Santanen" userId="S::meri.santanen@rivoliry.fi::687a9c3f-f92e-4934-aa0d-b0350651da14" providerId="AD" clId="Web-{A9701D53-6A75-496C-8D01-0BFB3BCDAFE9}" dt="2021-03-30T11:44:07.367" v="814" actId="20577"/>
          <ac:spMkLst>
            <pc:docMk/>
            <pc:sldMk cId="1510526078" sldId="261"/>
            <ac:spMk id="6" creationId="{6510E08E-71C9-4AC4-A5F7-AA8C299E6398}"/>
          </ac:spMkLst>
        </pc:spChg>
      </pc:sldChg>
      <pc:sldChg chg="modSp new">
        <pc:chgData name="Meri Santanen" userId="S::meri.santanen@rivoliry.fi::687a9c3f-f92e-4934-aa0d-b0350651da14" providerId="AD" clId="Web-{A9701D53-6A75-496C-8D01-0BFB3BCDAFE9}" dt="2021-03-30T11:54:53.178" v="1171" actId="20577"/>
        <pc:sldMkLst>
          <pc:docMk/>
          <pc:sldMk cId="2841743433" sldId="262"/>
        </pc:sldMkLst>
        <pc:spChg chg="mod">
          <ac:chgData name="Meri Santanen" userId="S::meri.santanen@rivoliry.fi::687a9c3f-f92e-4934-aa0d-b0350651da14" providerId="AD" clId="Web-{A9701D53-6A75-496C-8D01-0BFB3BCDAFE9}" dt="2021-03-30T11:35:31.262" v="452" actId="20577"/>
          <ac:spMkLst>
            <pc:docMk/>
            <pc:sldMk cId="2841743433" sldId="262"/>
            <ac:spMk id="2" creationId="{B86FD07A-1C5E-4FD7-87D1-7F7A8C2AB136}"/>
          </ac:spMkLst>
        </pc:spChg>
        <pc:spChg chg="mod">
          <ac:chgData name="Meri Santanen" userId="S::meri.santanen@rivoliry.fi::687a9c3f-f92e-4934-aa0d-b0350651da14" providerId="AD" clId="Web-{A9701D53-6A75-496C-8D01-0BFB3BCDAFE9}" dt="2021-03-30T11:54:53.178" v="1171" actId="20577"/>
          <ac:spMkLst>
            <pc:docMk/>
            <pc:sldMk cId="2841743433" sldId="262"/>
            <ac:spMk id="3" creationId="{42D32E82-6946-4D54-9106-F5DC5BCFB528}"/>
          </ac:spMkLst>
        </pc:spChg>
      </pc:sldChg>
      <pc:sldChg chg="modSp new">
        <pc:chgData name="Meri Santanen" userId="S::meri.santanen@rivoliry.fi::687a9c3f-f92e-4934-aa0d-b0350651da14" providerId="AD" clId="Web-{A9701D53-6A75-496C-8D01-0BFB3BCDAFE9}" dt="2021-03-30T11:53:51.411" v="1072" actId="20577"/>
        <pc:sldMkLst>
          <pc:docMk/>
          <pc:sldMk cId="2663793248" sldId="263"/>
        </pc:sldMkLst>
        <pc:spChg chg="mod">
          <ac:chgData name="Meri Santanen" userId="S::meri.santanen@rivoliry.fi::687a9c3f-f92e-4934-aa0d-b0350651da14" providerId="AD" clId="Web-{A9701D53-6A75-496C-8D01-0BFB3BCDAFE9}" dt="2021-03-30T11:52:35.441" v="1002" actId="20577"/>
          <ac:spMkLst>
            <pc:docMk/>
            <pc:sldMk cId="2663793248" sldId="263"/>
            <ac:spMk id="2" creationId="{0812CBBA-1B5E-41D8-B70A-8BC61E8A3E02}"/>
          </ac:spMkLst>
        </pc:spChg>
        <pc:spChg chg="mod">
          <ac:chgData name="Meri Santanen" userId="S::meri.santanen@rivoliry.fi::687a9c3f-f92e-4934-aa0d-b0350651da14" providerId="AD" clId="Web-{A9701D53-6A75-496C-8D01-0BFB3BCDAFE9}" dt="2021-03-30T11:53:51.411" v="1072" actId="20577"/>
          <ac:spMkLst>
            <pc:docMk/>
            <pc:sldMk cId="2663793248" sldId="263"/>
            <ac:spMk id="3" creationId="{077C1042-C3A9-4894-BEBC-9D770B591361}"/>
          </ac:spMkLst>
        </pc:spChg>
      </pc:sldChg>
      <pc:sldChg chg="addSp modSp new">
        <pc:chgData name="Meri Santanen" userId="S::meri.santanen@rivoliry.fi::687a9c3f-f92e-4934-aa0d-b0350651da14" providerId="AD" clId="Web-{A9701D53-6A75-496C-8D01-0BFB3BCDAFE9}" dt="2021-03-30T11:47:24.575" v="965" actId="1076"/>
        <pc:sldMkLst>
          <pc:docMk/>
          <pc:sldMk cId="3178624352" sldId="264"/>
        </pc:sldMkLst>
        <pc:spChg chg="mod">
          <ac:chgData name="Meri Santanen" userId="S::meri.santanen@rivoliry.fi::687a9c3f-f92e-4934-aa0d-b0350651da14" providerId="AD" clId="Web-{A9701D53-6A75-496C-8D01-0BFB3BCDAFE9}" dt="2021-03-30T11:45:21.322" v="839" actId="20577"/>
          <ac:spMkLst>
            <pc:docMk/>
            <pc:sldMk cId="3178624352" sldId="264"/>
            <ac:spMk id="2" creationId="{F35FEB7A-5413-44EB-BD8D-25BDDED5F82B}"/>
          </ac:spMkLst>
        </pc:spChg>
        <pc:spChg chg="mod">
          <ac:chgData name="Meri Santanen" userId="S::meri.santanen@rivoliry.fi::687a9c3f-f92e-4934-aa0d-b0350651da14" providerId="AD" clId="Web-{A9701D53-6A75-496C-8D01-0BFB3BCDAFE9}" dt="2021-03-30T11:46:31.511" v="929" actId="14100"/>
          <ac:spMkLst>
            <pc:docMk/>
            <pc:sldMk cId="3178624352" sldId="264"/>
            <ac:spMk id="3" creationId="{62679402-99CD-4D42-9E64-1D4A16153187}"/>
          </ac:spMkLst>
        </pc:spChg>
        <pc:spChg chg="add mod">
          <ac:chgData name="Meri Santanen" userId="S::meri.santanen@rivoliry.fi::687a9c3f-f92e-4934-aa0d-b0350651da14" providerId="AD" clId="Web-{A9701D53-6A75-496C-8D01-0BFB3BCDAFE9}" dt="2021-03-30T11:47:24.575" v="965" actId="1076"/>
          <ac:spMkLst>
            <pc:docMk/>
            <pc:sldMk cId="3178624352" sldId="264"/>
            <ac:spMk id="4" creationId="{A23A21F9-B65E-4EEA-80B3-C8E9FFBF2B6D}"/>
          </ac:spMkLst>
        </pc:spChg>
      </pc:sldChg>
      <pc:sldChg chg="modSp new">
        <pc:chgData name="Meri Santanen" userId="S::meri.santanen@rivoliry.fi::687a9c3f-f92e-4934-aa0d-b0350651da14" providerId="AD" clId="Web-{A9701D53-6A75-496C-8D01-0BFB3BCDAFE9}" dt="2021-03-30T11:57:37.354" v="1179" actId="20577"/>
        <pc:sldMkLst>
          <pc:docMk/>
          <pc:sldMk cId="2052987749" sldId="265"/>
        </pc:sldMkLst>
        <pc:spChg chg="mod">
          <ac:chgData name="Meri Santanen" userId="S::meri.santanen@rivoliry.fi::687a9c3f-f92e-4934-aa0d-b0350651da14" providerId="AD" clId="Web-{A9701D53-6A75-496C-8D01-0BFB3BCDAFE9}" dt="2021-03-30T11:57:37.354" v="1179" actId="20577"/>
          <ac:spMkLst>
            <pc:docMk/>
            <pc:sldMk cId="2052987749" sldId="265"/>
            <ac:spMk id="2" creationId="{34736CAA-6BBC-4C38-913F-00B631F3927B}"/>
          </ac:spMkLst>
        </pc:spChg>
      </pc:sldChg>
      <pc:sldChg chg="modSp new">
        <pc:chgData name="Meri Santanen" userId="S::meri.santanen@rivoliry.fi::687a9c3f-f92e-4934-aa0d-b0350651da14" providerId="AD" clId="Web-{A9701D53-6A75-496C-8D01-0BFB3BCDAFE9}" dt="2021-03-30T11:57:47.166" v="1183" actId="20577"/>
        <pc:sldMkLst>
          <pc:docMk/>
          <pc:sldMk cId="1918807837" sldId="266"/>
        </pc:sldMkLst>
        <pc:spChg chg="mod">
          <ac:chgData name="Meri Santanen" userId="S::meri.santanen@rivoliry.fi::687a9c3f-f92e-4934-aa0d-b0350651da14" providerId="AD" clId="Web-{A9701D53-6A75-496C-8D01-0BFB3BCDAFE9}" dt="2021-03-30T11:57:47.166" v="1183" actId="20577"/>
          <ac:spMkLst>
            <pc:docMk/>
            <pc:sldMk cId="1918807837" sldId="266"/>
            <ac:spMk id="2" creationId="{17324A0F-9AD9-4BFD-BE6B-CE983F399EB1}"/>
          </ac:spMkLst>
        </pc:spChg>
      </pc:sldChg>
    </pc:docChg>
  </pc:docChgLst>
  <pc:docChgLst>
    <pc:chgData name="Meri Santanen" userId="S::meri.santanen@rivoliry.fi::687a9c3f-f92e-4934-aa0d-b0350651da14" providerId="AD" clId="Web-{FB15B487-33B6-4301-9754-6200EE9B7E57}"/>
    <pc:docChg chg="modSld">
      <pc:chgData name="Meri Santanen" userId="S::meri.santanen@rivoliry.fi::687a9c3f-f92e-4934-aa0d-b0350651da14" providerId="AD" clId="Web-{FB15B487-33B6-4301-9754-6200EE9B7E57}" dt="2021-04-06T12:11:25.953" v="52" actId="20577"/>
      <pc:docMkLst>
        <pc:docMk/>
      </pc:docMkLst>
      <pc:sldChg chg="modSp">
        <pc:chgData name="Meri Santanen" userId="S::meri.santanen@rivoliry.fi::687a9c3f-f92e-4934-aa0d-b0350651da14" providerId="AD" clId="Web-{FB15B487-33B6-4301-9754-6200EE9B7E57}" dt="2021-04-06T12:10:25.030" v="0" actId="20577"/>
        <pc:sldMkLst>
          <pc:docMk/>
          <pc:sldMk cId="2844923100" sldId="257"/>
        </pc:sldMkLst>
        <pc:spChg chg="mod">
          <ac:chgData name="Meri Santanen" userId="S::meri.santanen@rivoliry.fi::687a9c3f-f92e-4934-aa0d-b0350651da14" providerId="AD" clId="Web-{FB15B487-33B6-4301-9754-6200EE9B7E57}" dt="2021-04-06T12:10:25.030" v="0" actId="20577"/>
          <ac:spMkLst>
            <pc:docMk/>
            <pc:sldMk cId="2844923100" sldId="257"/>
            <ac:spMk id="3" creationId="{F236D049-9AB1-44FC-A121-7E8710FA168A}"/>
          </ac:spMkLst>
        </pc:spChg>
      </pc:sldChg>
      <pc:sldChg chg="modSp">
        <pc:chgData name="Meri Santanen" userId="S::meri.santanen@rivoliry.fi::687a9c3f-f92e-4934-aa0d-b0350651da14" providerId="AD" clId="Web-{FB15B487-33B6-4301-9754-6200EE9B7E57}" dt="2021-04-06T12:11:25.953" v="52" actId="20577"/>
        <pc:sldMkLst>
          <pc:docMk/>
          <pc:sldMk cId="2052987749" sldId="265"/>
        </pc:sldMkLst>
        <pc:spChg chg="mod">
          <ac:chgData name="Meri Santanen" userId="S::meri.santanen@rivoliry.fi::687a9c3f-f92e-4934-aa0d-b0350651da14" providerId="AD" clId="Web-{FB15B487-33B6-4301-9754-6200EE9B7E57}" dt="2021-04-06T12:11:25.953" v="52" actId="20577"/>
          <ac:spMkLst>
            <pc:docMk/>
            <pc:sldMk cId="2052987749" sldId="265"/>
            <ac:spMk id="3" creationId="{5A721C96-FD3F-40B8-A401-26962EBD7331}"/>
          </ac:spMkLst>
        </pc:spChg>
        <pc:graphicFrameChg chg="mod modGraphic">
          <ac:chgData name="Meri Santanen" userId="S::meri.santanen@rivoliry.fi::687a9c3f-f92e-4934-aa0d-b0350651da14" providerId="AD" clId="Web-{FB15B487-33B6-4301-9754-6200EE9B7E57}" dt="2021-04-06T12:11:20.922" v="51"/>
          <ac:graphicFrameMkLst>
            <pc:docMk/>
            <pc:sldMk cId="2052987749" sldId="265"/>
            <ac:graphicFrameMk id="4" creationId="{E138775F-2BBD-4604-B2F6-4B635BBB4DB4}"/>
          </ac:graphicFrameMkLst>
        </pc:graphicFrameChg>
      </pc:sldChg>
    </pc:docChg>
  </pc:docChgLst>
  <pc:docChgLst>
    <pc:chgData name="Meri Santanen" userId="S::meri.santanen@rivoliry.fi::687a9c3f-f92e-4934-aa0d-b0350651da14" providerId="AD" clId="Web-{24E0556F-8997-498D-AAB9-8B6A859D81B5}"/>
    <pc:docChg chg="modSld">
      <pc:chgData name="Meri Santanen" userId="S::meri.santanen@rivoliry.fi::687a9c3f-f92e-4934-aa0d-b0350651da14" providerId="AD" clId="Web-{24E0556F-8997-498D-AAB9-8B6A859D81B5}" dt="2021-04-21T08:32:42.457" v="533" actId="20577"/>
      <pc:docMkLst>
        <pc:docMk/>
      </pc:docMkLst>
      <pc:sldChg chg="modSp">
        <pc:chgData name="Meri Santanen" userId="S::meri.santanen@rivoliry.fi::687a9c3f-f92e-4934-aa0d-b0350651da14" providerId="AD" clId="Web-{24E0556F-8997-498D-AAB9-8B6A859D81B5}" dt="2021-04-21T08:32:42.457" v="533" actId="20577"/>
        <pc:sldMkLst>
          <pc:docMk/>
          <pc:sldMk cId="1246172566" sldId="268"/>
        </pc:sldMkLst>
        <pc:spChg chg="mod">
          <ac:chgData name="Meri Santanen" userId="S::meri.santanen@rivoliry.fi::687a9c3f-f92e-4934-aa0d-b0350651da14" providerId="AD" clId="Web-{24E0556F-8997-498D-AAB9-8B6A859D81B5}" dt="2021-04-21T08:32:42.457" v="533" actId="20577"/>
          <ac:spMkLst>
            <pc:docMk/>
            <pc:sldMk cId="1246172566" sldId="268"/>
            <ac:spMk id="3" creationId="{D652C2A5-E892-4B5C-9CB0-D87C54CF9755}"/>
          </ac:spMkLst>
        </pc:spChg>
        <pc:spChg chg="mod">
          <ac:chgData name="Meri Santanen" userId="S::meri.santanen@rivoliry.fi::687a9c3f-f92e-4934-aa0d-b0350651da14" providerId="AD" clId="Web-{24E0556F-8997-498D-AAB9-8B6A859D81B5}" dt="2021-04-21T08:28:39.849" v="443" actId="1076"/>
          <ac:spMkLst>
            <pc:docMk/>
            <pc:sldMk cId="1246172566" sldId="268"/>
            <ac:spMk id="4" creationId="{07F6FCB1-3EAE-4253-9A1E-549F3F6E667D}"/>
          </ac:spMkLst>
        </pc:spChg>
      </pc:sldChg>
    </pc:docChg>
  </pc:docChgLst>
  <pc:docChgLst>
    <pc:chgData name="Meri Santanen" userId="S::meri.santanen@rivoliry.fi::687a9c3f-f92e-4934-aa0d-b0350651da14" providerId="AD" clId="Web-{32959E03-EE95-4281-B82E-DFF17A446F8B}"/>
    <pc:docChg chg="modSld">
      <pc:chgData name="Meri Santanen" userId="S::meri.santanen@rivoliry.fi::687a9c3f-f92e-4934-aa0d-b0350651da14" providerId="AD" clId="Web-{32959E03-EE95-4281-B82E-DFF17A446F8B}" dt="2021-04-14T08:06:40.930" v="146" actId="1076"/>
      <pc:docMkLst>
        <pc:docMk/>
      </pc:docMkLst>
      <pc:sldChg chg="modSp">
        <pc:chgData name="Meri Santanen" userId="S::meri.santanen@rivoliry.fi::687a9c3f-f92e-4934-aa0d-b0350651da14" providerId="AD" clId="Web-{32959E03-EE95-4281-B82E-DFF17A446F8B}" dt="2021-04-14T08:06:40.930" v="146" actId="1076"/>
        <pc:sldMkLst>
          <pc:docMk/>
          <pc:sldMk cId="1146721394" sldId="259"/>
        </pc:sldMkLst>
        <pc:spChg chg="mod">
          <ac:chgData name="Meri Santanen" userId="S::meri.santanen@rivoliry.fi::687a9c3f-f92e-4934-aa0d-b0350651da14" providerId="AD" clId="Web-{32959E03-EE95-4281-B82E-DFF17A446F8B}" dt="2021-04-14T08:06:39.290" v="145" actId="1076"/>
          <ac:spMkLst>
            <pc:docMk/>
            <pc:sldMk cId="1146721394" sldId="259"/>
            <ac:spMk id="3" creationId="{0D512A48-C7D5-4209-925E-8FE44713AEA4}"/>
          </ac:spMkLst>
        </pc:spChg>
        <pc:spChg chg="mod">
          <ac:chgData name="Meri Santanen" userId="S::meri.santanen@rivoliry.fi::687a9c3f-f92e-4934-aa0d-b0350651da14" providerId="AD" clId="Web-{32959E03-EE95-4281-B82E-DFF17A446F8B}" dt="2021-04-14T08:06:40.930" v="146" actId="1076"/>
          <ac:spMkLst>
            <pc:docMk/>
            <pc:sldMk cId="1146721394" sldId="259"/>
            <ac:spMk id="4" creationId="{DC4371FD-2B2C-4EB5-AE38-D7C793FD2137}"/>
          </ac:spMkLst>
        </pc:spChg>
      </pc:sldChg>
      <pc:sldChg chg="modSp">
        <pc:chgData name="Meri Santanen" userId="S::meri.santanen@rivoliry.fi::687a9c3f-f92e-4934-aa0d-b0350651da14" providerId="AD" clId="Web-{32959E03-EE95-4281-B82E-DFF17A446F8B}" dt="2021-04-14T08:05:55.133" v="143" actId="20577"/>
        <pc:sldMkLst>
          <pc:docMk/>
          <pc:sldMk cId="2841743433" sldId="262"/>
        </pc:sldMkLst>
        <pc:spChg chg="mod">
          <ac:chgData name="Meri Santanen" userId="S::meri.santanen@rivoliry.fi::687a9c3f-f92e-4934-aa0d-b0350651da14" providerId="AD" clId="Web-{32959E03-EE95-4281-B82E-DFF17A446F8B}" dt="2021-04-14T08:05:55.133" v="143" actId="20577"/>
          <ac:spMkLst>
            <pc:docMk/>
            <pc:sldMk cId="2841743433" sldId="262"/>
            <ac:spMk id="3" creationId="{42D32E82-6946-4D54-9106-F5DC5BCFB528}"/>
          </ac:spMkLst>
        </pc:spChg>
      </pc:sldChg>
      <pc:sldChg chg="modSp">
        <pc:chgData name="Meri Santanen" userId="S::meri.santanen@rivoliry.fi::687a9c3f-f92e-4934-aa0d-b0350651da14" providerId="AD" clId="Web-{32959E03-EE95-4281-B82E-DFF17A446F8B}" dt="2021-04-14T07:18:08.171" v="133" actId="20577"/>
        <pc:sldMkLst>
          <pc:docMk/>
          <pc:sldMk cId="3178624352" sldId="264"/>
        </pc:sldMkLst>
        <pc:spChg chg="mod">
          <ac:chgData name="Meri Santanen" userId="S::meri.santanen@rivoliry.fi::687a9c3f-f92e-4934-aa0d-b0350651da14" providerId="AD" clId="Web-{32959E03-EE95-4281-B82E-DFF17A446F8B}" dt="2021-04-14T07:18:08.171" v="133" actId="20577"/>
          <ac:spMkLst>
            <pc:docMk/>
            <pc:sldMk cId="3178624352" sldId="264"/>
            <ac:spMk id="3" creationId="{62679402-99CD-4D42-9E64-1D4A16153187}"/>
          </ac:spMkLst>
        </pc:spChg>
      </pc:sldChg>
    </pc:docChg>
  </pc:docChgLst>
  <pc:docChgLst>
    <pc:chgData clId="Web-{DA38E4A7-36CF-4699-893C-BF2CFDCD1ACB}"/>
    <pc:docChg chg="modSld">
      <pc:chgData name="" userId="" providerId="" clId="Web-{DA38E4A7-36CF-4699-893C-BF2CFDCD1ACB}" dt="2021-05-03T07:40:14.826" v="1" actId="20577"/>
      <pc:docMkLst>
        <pc:docMk/>
      </pc:docMkLst>
      <pc:sldChg chg="modSp">
        <pc:chgData name="" userId="" providerId="" clId="Web-{DA38E4A7-36CF-4699-893C-BF2CFDCD1ACB}" dt="2021-05-03T07:40:14.826" v="1" actId="20577"/>
        <pc:sldMkLst>
          <pc:docMk/>
          <pc:sldMk cId="1730226766" sldId="258"/>
        </pc:sldMkLst>
        <pc:spChg chg="mod">
          <ac:chgData name="" userId="" providerId="" clId="Web-{DA38E4A7-36CF-4699-893C-BF2CFDCD1ACB}" dt="2021-05-03T07:40:14.826" v="1" actId="20577"/>
          <ac:spMkLst>
            <pc:docMk/>
            <pc:sldMk cId="1730226766" sldId="258"/>
            <ac:spMk id="4" creationId="{014DE992-6210-434A-B983-5B64F0C5380B}"/>
          </ac:spMkLst>
        </pc:spChg>
      </pc:sldChg>
    </pc:docChg>
  </pc:docChgLst>
  <pc:docChgLst>
    <pc:chgData name="Meri Santanen" userId="S::meri.santanen@rivoliry.fi::687a9c3f-f92e-4934-aa0d-b0350651da14" providerId="AD" clId="Web-{DA38E4A7-36CF-4699-893C-BF2CFDCD1ACB}"/>
    <pc:docChg chg="modSld">
      <pc:chgData name="Meri Santanen" userId="S::meri.santanen@rivoliry.fi::687a9c3f-f92e-4934-aa0d-b0350651da14" providerId="AD" clId="Web-{DA38E4A7-36CF-4699-893C-BF2CFDCD1ACB}" dt="2021-05-03T07:43:14.236" v="75" actId="20577"/>
      <pc:docMkLst>
        <pc:docMk/>
      </pc:docMkLst>
      <pc:sldChg chg="modSp">
        <pc:chgData name="Meri Santanen" userId="S::meri.santanen@rivoliry.fi::687a9c3f-f92e-4934-aa0d-b0350651da14" providerId="AD" clId="Web-{DA38E4A7-36CF-4699-893C-BF2CFDCD1ACB}" dt="2021-05-03T07:40:19.889" v="0" actId="20577"/>
        <pc:sldMkLst>
          <pc:docMk/>
          <pc:sldMk cId="1730226766" sldId="258"/>
        </pc:sldMkLst>
        <pc:spChg chg="mod">
          <ac:chgData name="Meri Santanen" userId="S::meri.santanen@rivoliry.fi::687a9c3f-f92e-4934-aa0d-b0350651da14" providerId="AD" clId="Web-{DA38E4A7-36CF-4699-893C-BF2CFDCD1ACB}" dt="2021-05-03T07:40:19.889" v="0" actId="20577"/>
          <ac:spMkLst>
            <pc:docMk/>
            <pc:sldMk cId="1730226766" sldId="258"/>
            <ac:spMk id="4" creationId="{014DE992-6210-434A-B983-5B64F0C5380B}"/>
          </ac:spMkLst>
        </pc:spChg>
      </pc:sldChg>
      <pc:sldChg chg="modSp">
        <pc:chgData name="Meri Santanen" userId="S::meri.santanen@rivoliry.fi::687a9c3f-f92e-4934-aa0d-b0350651da14" providerId="AD" clId="Web-{DA38E4A7-36CF-4699-893C-BF2CFDCD1ACB}" dt="2021-05-03T07:41:41.031" v="63" actId="20577"/>
        <pc:sldMkLst>
          <pc:docMk/>
          <pc:sldMk cId="1146721394" sldId="259"/>
        </pc:sldMkLst>
        <pc:spChg chg="mod">
          <ac:chgData name="Meri Santanen" userId="S::meri.santanen@rivoliry.fi::687a9c3f-f92e-4934-aa0d-b0350651da14" providerId="AD" clId="Web-{DA38E4A7-36CF-4699-893C-BF2CFDCD1ACB}" dt="2021-05-03T07:41:41.031" v="63" actId="20577"/>
          <ac:spMkLst>
            <pc:docMk/>
            <pc:sldMk cId="1146721394" sldId="259"/>
            <ac:spMk id="3" creationId="{0D512A48-C7D5-4209-925E-8FE44713AEA4}"/>
          </ac:spMkLst>
        </pc:spChg>
      </pc:sldChg>
      <pc:sldChg chg="modSp">
        <pc:chgData name="Meri Santanen" userId="S::meri.santanen@rivoliry.fi::687a9c3f-f92e-4934-aa0d-b0350651da14" providerId="AD" clId="Web-{DA38E4A7-36CF-4699-893C-BF2CFDCD1ACB}" dt="2021-05-03T07:43:14.236" v="75" actId="20577"/>
        <pc:sldMkLst>
          <pc:docMk/>
          <pc:sldMk cId="1739431725" sldId="269"/>
        </pc:sldMkLst>
        <pc:spChg chg="mod">
          <ac:chgData name="Meri Santanen" userId="S::meri.santanen@rivoliry.fi::687a9c3f-f92e-4934-aa0d-b0350651da14" providerId="AD" clId="Web-{DA38E4A7-36CF-4699-893C-BF2CFDCD1ACB}" dt="2021-05-03T07:43:14.236" v="75" actId="20577"/>
          <ac:spMkLst>
            <pc:docMk/>
            <pc:sldMk cId="1739431725" sldId="269"/>
            <ac:spMk id="4" creationId="{340DDF69-F463-4EBE-BE91-29C09EE6580A}"/>
          </ac:spMkLst>
        </pc:spChg>
      </pc:sldChg>
      <pc:sldChg chg="modSp">
        <pc:chgData name="Meri Santanen" userId="S::meri.santanen@rivoliry.fi::687a9c3f-f92e-4934-aa0d-b0350651da14" providerId="AD" clId="Web-{DA38E4A7-36CF-4699-893C-BF2CFDCD1ACB}" dt="2021-05-03T07:42:26.032" v="65" actId="20577"/>
        <pc:sldMkLst>
          <pc:docMk/>
          <pc:sldMk cId="2602929256" sldId="270"/>
        </pc:sldMkLst>
        <pc:spChg chg="mod">
          <ac:chgData name="Meri Santanen" userId="S::meri.santanen@rivoliry.fi::687a9c3f-f92e-4934-aa0d-b0350651da14" providerId="AD" clId="Web-{DA38E4A7-36CF-4699-893C-BF2CFDCD1ACB}" dt="2021-05-03T07:42:26.032" v="65" actId="20577"/>
          <ac:spMkLst>
            <pc:docMk/>
            <pc:sldMk cId="2602929256" sldId="270"/>
            <ac:spMk id="3" creationId="{E47BBC48-8C0D-4F9F-92E2-8908F5D5286F}"/>
          </ac:spMkLst>
        </pc:spChg>
      </pc:sldChg>
    </pc:docChg>
  </pc:docChgLst>
  <pc:docChgLst>
    <pc:chgData name="Meri Santanen" userId="S::meri.santanen@rivoliry.fi::687a9c3f-f92e-4934-aa0d-b0350651da14" providerId="AD" clId="Web-{84FEC55C-318A-4F66-8532-E280A76A724D}"/>
    <pc:docChg chg="addSld delSld modSld">
      <pc:chgData name="Meri Santanen" userId="S::meri.santanen@rivoliry.fi::687a9c3f-f92e-4934-aa0d-b0350651da14" providerId="AD" clId="Web-{84FEC55C-318A-4F66-8532-E280A76A724D}" dt="2021-04-15T11:46:32.387" v="635" actId="20577"/>
      <pc:docMkLst>
        <pc:docMk/>
      </pc:docMkLst>
      <pc:sldChg chg="modSp">
        <pc:chgData name="Meri Santanen" userId="S::meri.santanen@rivoliry.fi::687a9c3f-f92e-4934-aa0d-b0350651da14" providerId="AD" clId="Web-{84FEC55C-318A-4F66-8532-E280A76A724D}" dt="2021-04-15T05:44:50.411" v="2" actId="20577"/>
        <pc:sldMkLst>
          <pc:docMk/>
          <pc:sldMk cId="1146721394" sldId="259"/>
        </pc:sldMkLst>
        <pc:spChg chg="mod">
          <ac:chgData name="Meri Santanen" userId="S::meri.santanen@rivoliry.fi::687a9c3f-f92e-4934-aa0d-b0350651da14" providerId="AD" clId="Web-{84FEC55C-318A-4F66-8532-E280A76A724D}" dt="2021-04-15T05:44:50.411" v="2" actId="20577"/>
          <ac:spMkLst>
            <pc:docMk/>
            <pc:sldMk cId="1146721394" sldId="259"/>
            <ac:spMk id="5" creationId="{0D609783-54D7-4E7A-B6FA-9D631F17260F}"/>
          </ac:spMkLst>
        </pc:spChg>
      </pc:sldChg>
      <pc:sldChg chg="delSp modSp new del mod modClrScheme chgLayout">
        <pc:chgData name="Meri Santanen" userId="S::meri.santanen@rivoliry.fi::687a9c3f-f92e-4934-aa0d-b0350651da14" providerId="AD" clId="Web-{84FEC55C-318A-4F66-8532-E280A76A724D}" dt="2021-04-15T05:55:37.189" v="5"/>
        <pc:sldMkLst>
          <pc:docMk/>
          <pc:sldMk cId="214630928" sldId="267"/>
        </pc:sldMkLst>
        <pc:spChg chg="mod ord">
          <ac:chgData name="Meri Santanen" userId="S::meri.santanen@rivoliry.fi::687a9c3f-f92e-4934-aa0d-b0350651da14" providerId="AD" clId="Web-{84FEC55C-318A-4F66-8532-E280A76A724D}" dt="2021-04-15T05:55:10.829" v="4"/>
          <ac:spMkLst>
            <pc:docMk/>
            <pc:sldMk cId="214630928" sldId="267"/>
            <ac:spMk id="2" creationId="{EF2F8950-5638-40AB-8E0F-7F110007F2BE}"/>
          </ac:spMkLst>
        </pc:spChg>
        <pc:spChg chg="del">
          <ac:chgData name="Meri Santanen" userId="S::meri.santanen@rivoliry.fi::687a9c3f-f92e-4934-aa0d-b0350651da14" providerId="AD" clId="Web-{84FEC55C-318A-4F66-8532-E280A76A724D}" dt="2021-04-15T05:55:10.829" v="4"/>
          <ac:spMkLst>
            <pc:docMk/>
            <pc:sldMk cId="214630928" sldId="267"/>
            <ac:spMk id="3" creationId="{10491200-10C3-4F07-A74A-AFF2EF827901}"/>
          </ac:spMkLst>
        </pc:spChg>
        <pc:spChg chg="mod ord">
          <ac:chgData name="Meri Santanen" userId="S::meri.santanen@rivoliry.fi::687a9c3f-f92e-4934-aa0d-b0350651da14" providerId="AD" clId="Web-{84FEC55C-318A-4F66-8532-E280A76A724D}" dt="2021-04-15T05:55:10.829" v="4"/>
          <ac:spMkLst>
            <pc:docMk/>
            <pc:sldMk cId="214630928" sldId="267"/>
            <ac:spMk id="4" creationId="{0140D1B0-AD85-476A-8A54-EB936593128F}"/>
          </ac:spMkLst>
        </pc:spChg>
        <pc:spChg chg="del">
          <ac:chgData name="Meri Santanen" userId="S::meri.santanen@rivoliry.fi::687a9c3f-f92e-4934-aa0d-b0350651da14" providerId="AD" clId="Web-{84FEC55C-318A-4F66-8532-E280A76A724D}" dt="2021-04-15T05:55:10.829" v="4"/>
          <ac:spMkLst>
            <pc:docMk/>
            <pc:sldMk cId="214630928" sldId="267"/>
            <ac:spMk id="5" creationId="{E7B65F53-4FED-45C8-8F5F-D5822C4C914E}"/>
          </ac:spMkLst>
        </pc:spChg>
        <pc:spChg chg="mod ord">
          <ac:chgData name="Meri Santanen" userId="S::meri.santanen@rivoliry.fi::687a9c3f-f92e-4934-aa0d-b0350651da14" providerId="AD" clId="Web-{84FEC55C-318A-4F66-8532-E280A76A724D}" dt="2021-04-15T05:55:10.829" v="4"/>
          <ac:spMkLst>
            <pc:docMk/>
            <pc:sldMk cId="214630928" sldId="267"/>
            <ac:spMk id="6" creationId="{3F0D2AB1-0048-449B-AA52-F2C97A47C885}"/>
          </ac:spMkLst>
        </pc:spChg>
      </pc:sldChg>
      <pc:sldChg chg="addSp delSp modSp new mod setBg">
        <pc:chgData name="Meri Santanen" userId="S::meri.santanen@rivoliry.fi::687a9c3f-f92e-4934-aa0d-b0350651da14" providerId="AD" clId="Web-{84FEC55C-318A-4F66-8532-E280A76A724D}" dt="2021-04-15T10:24:54.116" v="517" actId="20577"/>
        <pc:sldMkLst>
          <pc:docMk/>
          <pc:sldMk cId="3019085931" sldId="267"/>
        </pc:sldMkLst>
        <pc:spChg chg="mod">
          <ac:chgData name="Meri Santanen" userId="S::meri.santanen@rivoliry.fi::687a9c3f-f92e-4934-aa0d-b0350651da14" providerId="AD" clId="Web-{84FEC55C-318A-4F66-8532-E280A76A724D}" dt="2021-04-15T10:14:49.090" v="385"/>
          <ac:spMkLst>
            <pc:docMk/>
            <pc:sldMk cId="3019085931" sldId="267"/>
            <ac:spMk id="2" creationId="{3A6F5EA9-CD7F-4B61-B99D-51785B8FE8FB}"/>
          </ac:spMkLst>
        </pc:spChg>
        <pc:spChg chg="del">
          <ac:chgData name="Meri Santanen" userId="S::meri.santanen@rivoliry.fi::687a9c3f-f92e-4934-aa0d-b0350651da14" providerId="AD" clId="Web-{84FEC55C-318A-4F66-8532-E280A76A724D}" dt="2021-04-15T10:08:58.334" v="373"/>
          <ac:spMkLst>
            <pc:docMk/>
            <pc:sldMk cId="3019085931" sldId="267"/>
            <ac:spMk id="3" creationId="{FC7B74E0-3F05-4D77-BA9D-80F094C74A94}"/>
          </ac:spMkLst>
        </pc:spChg>
        <pc:spChg chg="mod">
          <ac:chgData name="Meri Santanen" userId="S::meri.santanen@rivoliry.fi::687a9c3f-f92e-4934-aa0d-b0350651da14" providerId="AD" clId="Web-{84FEC55C-318A-4F66-8532-E280A76A724D}" dt="2021-04-15T10:24:54.116" v="517" actId="20577"/>
          <ac:spMkLst>
            <pc:docMk/>
            <pc:sldMk cId="3019085931" sldId="267"/>
            <ac:spMk id="4" creationId="{D21D3C4D-9DAB-4C98-A78B-AFF70D5276DE}"/>
          </ac:spMkLst>
        </pc:spChg>
        <pc:spChg chg="add del mod">
          <ac:chgData name="Meri Santanen" userId="S::meri.santanen@rivoliry.fi::687a9c3f-f92e-4934-aa0d-b0350651da14" providerId="AD" clId="Web-{84FEC55C-318A-4F66-8532-E280A76A724D}" dt="2021-04-15T10:11:12.133" v="375"/>
          <ac:spMkLst>
            <pc:docMk/>
            <pc:sldMk cId="3019085931" sldId="267"/>
            <ac:spMk id="7" creationId="{3AB72DCE-EA18-421A-8E44-535E5DEE95C6}"/>
          </ac:spMkLst>
        </pc:spChg>
        <pc:spChg chg="add mod">
          <ac:chgData name="Meri Santanen" userId="S::meri.santanen@rivoliry.fi::687a9c3f-f92e-4934-aa0d-b0350651da14" providerId="AD" clId="Web-{84FEC55C-318A-4F66-8532-E280A76A724D}" dt="2021-04-15T10:15:54.060" v="412" actId="1076"/>
          <ac:spMkLst>
            <pc:docMk/>
            <pc:sldMk cId="3019085931" sldId="267"/>
            <ac:spMk id="11" creationId="{9DE65A59-9B41-48B2-9E47-6226DE7B78CC}"/>
          </ac:spMkLst>
        </pc:spChg>
        <pc:spChg chg="add">
          <ac:chgData name="Meri Santanen" userId="S::meri.santanen@rivoliry.fi::687a9c3f-f92e-4934-aa0d-b0350651da14" providerId="AD" clId="Web-{84FEC55C-318A-4F66-8532-E280A76A724D}" dt="2021-04-15T10:14:49.090" v="385"/>
          <ac:spMkLst>
            <pc:docMk/>
            <pc:sldMk cId="3019085931" sldId="267"/>
            <ac:spMk id="15" creationId="{EB708185-20C0-40F2-8F2D-8EB9E34B3C00}"/>
          </ac:spMkLst>
        </pc:spChg>
        <pc:spChg chg="add del mod">
          <ac:chgData name="Meri Santanen" userId="S::meri.santanen@rivoliry.fi::687a9c3f-f92e-4934-aa0d-b0350651da14" providerId="AD" clId="Web-{84FEC55C-318A-4F66-8532-E280A76A724D}" dt="2021-04-15T10:17:15.671" v="486"/>
          <ac:spMkLst>
            <pc:docMk/>
            <pc:sldMk cId="3019085931" sldId="267"/>
            <ac:spMk id="20" creationId="{599CD056-87EB-4712-BD2C-036ADA639F71}"/>
          </ac:spMkLst>
        </pc:spChg>
        <pc:spChg chg="add">
          <ac:chgData name="Meri Santanen" userId="S::meri.santanen@rivoliry.fi::687a9c3f-f92e-4934-aa0d-b0350651da14" providerId="AD" clId="Web-{84FEC55C-318A-4F66-8532-E280A76A724D}" dt="2021-04-15T10:14:49.090" v="385"/>
          <ac:spMkLst>
            <pc:docMk/>
            <pc:sldMk cId="3019085931" sldId="267"/>
            <ac:spMk id="21" creationId="{0DA909B4-15FF-46A6-8A7F-7AEF977FE9ED}"/>
          </ac:spMkLst>
        </pc:spChg>
        <pc:spChg chg="add mod">
          <ac:chgData name="Meri Santanen" userId="S::meri.santanen@rivoliry.fi::687a9c3f-f92e-4934-aa0d-b0350651da14" providerId="AD" clId="Web-{84FEC55C-318A-4F66-8532-E280A76A724D}" dt="2021-04-15T10:16:24.373" v="457" actId="1076"/>
          <ac:spMkLst>
            <pc:docMk/>
            <pc:sldMk cId="3019085931" sldId="267"/>
            <ac:spMk id="22" creationId="{836E77C2-0866-4CEB-AEF0-52461304CDD8}"/>
          </ac:spMkLst>
        </pc:spChg>
        <pc:spChg chg="add">
          <ac:chgData name="Meri Santanen" userId="S::meri.santanen@rivoliry.fi::687a9c3f-f92e-4934-aa0d-b0350651da14" providerId="AD" clId="Web-{84FEC55C-318A-4F66-8532-E280A76A724D}" dt="2021-04-15T10:14:49.090" v="385"/>
          <ac:spMkLst>
            <pc:docMk/>
            <pc:sldMk cId="3019085931" sldId="267"/>
            <ac:spMk id="23" creationId="{1382A32C-5B0C-4B1C-A074-76C6DBCC9F87}"/>
          </ac:spMkLst>
        </pc:spChg>
        <pc:spChg chg="add del mod">
          <ac:chgData name="Meri Santanen" userId="S::meri.santanen@rivoliry.fi::687a9c3f-f92e-4934-aa0d-b0350651da14" providerId="AD" clId="Web-{84FEC55C-318A-4F66-8532-E280A76A724D}" dt="2021-04-15T10:17:13.718" v="484"/>
          <ac:spMkLst>
            <pc:docMk/>
            <pc:sldMk cId="3019085931" sldId="267"/>
            <ac:spMk id="24" creationId="{5A68EFD1-3393-470E-BAD7-7EA070030084}"/>
          </ac:spMkLst>
        </pc:spChg>
        <pc:spChg chg="add mod">
          <ac:chgData name="Meri Santanen" userId="S::meri.santanen@rivoliry.fi::687a9c3f-f92e-4934-aa0d-b0350651da14" providerId="AD" clId="Web-{84FEC55C-318A-4F66-8532-E280A76A724D}" dt="2021-04-15T10:16:46.342" v="481" actId="1076"/>
          <ac:spMkLst>
            <pc:docMk/>
            <pc:sldMk cId="3019085931" sldId="267"/>
            <ac:spMk id="25" creationId="{F64ACE2F-FF5F-4561-A8AE-4644D000C98A}"/>
          </ac:spMkLst>
        </pc:spChg>
        <pc:grpChg chg="add">
          <ac:chgData name="Meri Santanen" userId="S::meri.santanen@rivoliry.fi::687a9c3f-f92e-4934-aa0d-b0350651da14" providerId="AD" clId="Web-{84FEC55C-318A-4F66-8532-E280A76A724D}" dt="2021-04-15T10:14:49.090" v="385"/>
          <ac:grpSpMkLst>
            <pc:docMk/>
            <pc:sldMk cId="3019085931" sldId="267"/>
            <ac:grpSpMk id="17" creationId="{19A6B5CE-CB1D-48EE-8B43-E952235C8371}"/>
          </ac:grpSpMkLst>
        </pc:grpChg>
        <pc:picChg chg="add del mod ord">
          <ac:chgData name="Meri Santanen" userId="S::meri.santanen@rivoliry.fi::687a9c3f-f92e-4934-aa0d-b0350651da14" providerId="AD" clId="Web-{84FEC55C-318A-4F66-8532-E280A76A724D}" dt="2021-04-15T10:09:15.116" v="374"/>
          <ac:picMkLst>
            <pc:docMk/>
            <pc:sldMk cId="3019085931" sldId="267"/>
            <ac:picMk id="5" creationId="{8A042DA2-8813-4A22-AC09-11EB52D44B8C}"/>
          </ac:picMkLst>
        </pc:picChg>
        <pc:picChg chg="add mod ord modCrop">
          <ac:chgData name="Meri Santanen" userId="S::meri.santanen@rivoliry.fi::687a9c3f-f92e-4934-aa0d-b0350651da14" providerId="AD" clId="Web-{84FEC55C-318A-4F66-8532-E280A76A724D}" dt="2021-04-15T10:17:36.062" v="488"/>
          <ac:picMkLst>
            <pc:docMk/>
            <pc:sldMk cId="3019085931" sldId="267"/>
            <ac:picMk id="8" creationId="{A2F50BF6-DA46-448C-AED4-60AC5F8A9BDE}"/>
          </ac:picMkLst>
        </pc:picChg>
        <pc:picChg chg="add mod">
          <ac:chgData name="Meri Santanen" userId="S::meri.santanen@rivoliry.fi::687a9c3f-f92e-4934-aa0d-b0350651da14" providerId="AD" clId="Web-{84FEC55C-318A-4F66-8532-E280A76A724D}" dt="2021-04-15T10:14:49.090" v="385"/>
          <ac:picMkLst>
            <pc:docMk/>
            <pc:sldMk cId="3019085931" sldId="267"/>
            <ac:picMk id="9" creationId="{AC86364F-79BC-474C-B6D3-298AC52CBF29}"/>
          </ac:picMkLst>
        </pc:picChg>
        <pc:picChg chg="add mod">
          <ac:chgData name="Meri Santanen" userId="S::meri.santanen@rivoliry.fi::687a9c3f-f92e-4934-aa0d-b0350651da14" providerId="AD" clId="Web-{84FEC55C-318A-4F66-8532-E280A76A724D}" dt="2021-04-15T10:14:49.090" v="385"/>
          <ac:picMkLst>
            <pc:docMk/>
            <pc:sldMk cId="3019085931" sldId="267"/>
            <ac:picMk id="10" creationId="{CC622664-65A7-4B1A-9B9F-2689922D3510}"/>
          </ac:picMkLst>
        </pc:picChg>
      </pc:sldChg>
      <pc:sldChg chg="modSp new">
        <pc:chgData name="Meri Santanen" userId="S::meri.santanen@rivoliry.fi::687a9c3f-f92e-4934-aa0d-b0350651da14" providerId="AD" clId="Web-{84FEC55C-318A-4F66-8532-E280A76A724D}" dt="2021-04-15T11:46:32.387" v="635" actId="20577"/>
        <pc:sldMkLst>
          <pc:docMk/>
          <pc:sldMk cId="1246172566" sldId="268"/>
        </pc:sldMkLst>
        <pc:spChg chg="mod">
          <ac:chgData name="Meri Santanen" userId="S::meri.santanen@rivoliry.fi::687a9c3f-f92e-4934-aa0d-b0350651da14" providerId="AD" clId="Web-{84FEC55C-318A-4F66-8532-E280A76A724D}" dt="2021-04-15T10:18:42.438" v="498" actId="20577"/>
          <ac:spMkLst>
            <pc:docMk/>
            <pc:sldMk cId="1246172566" sldId="268"/>
            <ac:spMk id="2" creationId="{B308D269-3ADD-41C3-A19B-38878E4FFEF0}"/>
          </ac:spMkLst>
        </pc:spChg>
        <pc:spChg chg="mod">
          <ac:chgData name="Meri Santanen" userId="S::meri.santanen@rivoliry.fi::687a9c3f-f92e-4934-aa0d-b0350651da14" providerId="AD" clId="Web-{84FEC55C-318A-4F66-8532-E280A76A724D}" dt="2021-04-15T11:46:32.387" v="635" actId="20577"/>
          <ac:spMkLst>
            <pc:docMk/>
            <pc:sldMk cId="1246172566" sldId="268"/>
            <ac:spMk id="3" creationId="{D652C2A5-E892-4B5C-9CB0-D87C54CF9755}"/>
          </ac:spMkLst>
        </pc:spChg>
      </pc:sldChg>
    </pc:docChg>
  </pc:docChgLst>
  <pc:docChgLst>
    <pc:chgData name="Meri Santanen" userId="S::meri.santanen@rivoliry.fi::687a9c3f-f92e-4934-aa0d-b0350651da14" providerId="AD" clId="Web-{FB5CEDC3-ABF4-44B7-947B-A26DA46A7136}"/>
    <pc:docChg chg="modSld">
      <pc:chgData name="Meri Santanen" userId="S::meri.santanen@rivoliry.fi::687a9c3f-f92e-4934-aa0d-b0350651da14" providerId="AD" clId="Web-{FB5CEDC3-ABF4-44B7-947B-A26DA46A7136}" dt="2021-04-27T08:36:56.581" v="28" actId="20577"/>
      <pc:docMkLst>
        <pc:docMk/>
      </pc:docMkLst>
      <pc:sldChg chg="modSp">
        <pc:chgData name="Meri Santanen" userId="S::meri.santanen@rivoliry.fi::687a9c3f-f92e-4934-aa0d-b0350651da14" providerId="AD" clId="Web-{FB5CEDC3-ABF4-44B7-947B-A26DA46A7136}" dt="2021-04-27T08:36:56.581" v="28" actId="20577"/>
        <pc:sldMkLst>
          <pc:docMk/>
          <pc:sldMk cId="1510526078" sldId="261"/>
        </pc:sldMkLst>
        <pc:spChg chg="mod">
          <ac:chgData name="Meri Santanen" userId="S::meri.santanen@rivoliry.fi::687a9c3f-f92e-4934-aa0d-b0350651da14" providerId="AD" clId="Web-{FB5CEDC3-ABF4-44B7-947B-A26DA46A7136}" dt="2021-04-27T08:36:56.581" v="28" actId="20577"/>
          <ac:spMkLst>
            <pc:docMk/>
            <pc:sldMk cId="1510526078" sldId="261"/>
            <ac:spMk id="6" creationId="{6510E08E-71C9-4AC4-A5F7-AA8C299E6398}"/>
          </ac:spMkLst>
        </pc:spChg>
      </pc:sldChg>
      <pc:sldChg chg="modSp">
        <pc:chgData name="Meri Santanen" userId="S::meri.santanen@rivoliry.fi::687a9c3f-f92e-4934-aa0d-b0350651da14" providerId="AD" clId="Web-{FB5CEDC3-ABF4-44B7-947B-A26DA46A7136}" dt="2021-04-27T08:36:30.065" v="3" actId="20577"/>
        <pc:sldMkLst>
          <pc:docMk/>
          <pc:sldMk cId="1246172566" sldId="268"/>
        </pc:sldMkLst>
        <pc:spChg chg="mod">
          <ac:chgData name="Meri Santanen" userId="S::meri.santanen@rivoliry.fi::687a9c3f-f92e-4934-aa0d-b0350651da14" providerId="AD" clId="Web-{FB5CEDC3-ABF4-44B7-947B-A26DA46A7136}" dt="2021-04-27T08:36:30.065" v="3" actId="20577"/>
          <ac:spMkLst>
            <pc:docMk/>
            <pc:sldMk cId="1246172566" sldId="268"/>
            <ac:spMk id="3" creationId="{D652C2A5-E892-4B5C-9CB0-D87C54CF9755}"/>
          </ac:spMkLst>
        </pc:spChg>
      </pc:sldChg>
    </pc:docChg>
  </pc:docChgLst>
  <pc:docChgLst>
    <pc:chgData name="Meri Santanen" userId="S::meri.santanen@rivoliry.fi::687a9c3f-f92e-4934-aa0d-b0350651da14" providerId="AD" clId="Web-{F766EDE7-FCB0-4615-B1E1-16EB824E456B}"/>
    <pc:docChg chg="modSld">
      <pc:chgData name="Meri Santanen" userId="S::meri.santanen@rivoliry.fi::687a9c3f-f92e-4934-aa0d-b0350651da14" providerId="AD" clId="Web-{F766EDE7-FCB0-4615-B1E1-16EB824E456B}" dt="2021-04-01T10:18:19.492" v="820" actId="20577"/>
      <pc:docMkLst>
        <pc:docMk/>
      </pc:docMkLst>
      <pc:sldChg chg="addSp delSp modSp">
        <pc:chgData name="Meri Santanen" userId="S::meri.santanen@rivoliry.fi::687a9c3f-f92e-4934-aa0d-b0350651da14" providerId="AD" clId="Web-{F766EDE7-FCB0-4615-B1E1-16EB824E456B}" dt="2021-04-01T10:13:41.379" v="807" actId="14100"/>
        <pc:sldMkLst>
          <pc:docMk/>
          <pc:sldMk cId="1730226766" sldId="258"/>
        </pc:sldMkLst>
        <pc:spChg chg="mod">
          <ac:chgData name="Meri Santanen" userId="S::meri.santanen@rivoliry.fi::687a9c3f-f92e-4934-aa0d-b0350651da14" providerId="AD" clId="Web-{F766EDE7-FCB0-4615-B1E1-16EB824E456B}" dt="2021-04-01T10:05:44.467" v="776" actId="1076"/>
          <ac:spMkLst>
            <pc:docMk/>
            <pc:sldMk cId="1730226766" sldId="258"/>
            <ac:spMk id="2" creationId="{673F4517-4A04-4684-92EB-8E2FD8909FEA}"/>
          </ac:spMkLst>
        </pc:spChg>
        <pc:picChg chg="mod">
          <ac:chgData name="Meri Santanen" userId="S::meri.santanen@rivoliry.fi::687a9c3f-f92e-4934-aa0d-b0350651da14" providerId="AD" clId="Web-{F766EDE7-FCB0-4615-B1E1-16EB824E456B}" dt="2021-04-01T10:06:43.749" v="780" actId="1076"/>
          <ac:picMkLst>
            <pc:docMk/>
            <pc:sldMk cId="1730226766" sldId="258"/>
            <ac:picMk id="5" creationId="{E6041A7F-0F98-4AFF-9B0F-4EA53D23B8E2}"/>
          </ac:picMkLst>
        </pc:picChg>
        <pc:picChg chg="add del mod">
          <ac:chgData name="Meri Santanen" userId="S::meri.santanen@rivoliry.fi::687a9c3f-f92e-4934-aa0d-b0350651da14" providerId="AD" clId="Web-{F766EDE7-FCB0-4615-B1E1-16EB824E456B}" dt="2021-04-01T10:07:03.358" v="784"/>
          <ac:picMkLst>
            <pc:docMk/>
            <pc:sldMk cId="1730226766" sldId="258"/>
            <ac:picMk id="6" creationId="{D72CCF6C-89AD-4BFE-946E-8165B56FEFEF}"/>
          </ac:picMkLst>
        </pc:picChg>
        <pc:picChg chg="add mod">
          <ac:chgData name="Meri Santanen" userId="S::meri.santanen@rivoliry.fi::687a9c3f-f92e-4934-aa0d-b0350651da14" providerId="AD" clId="Web-{F766EDE7-FCB0-4615-B1E1-16EB824E456B}" dt="2021-04-01T10:13:17.035" v="804" actId="1076"/>
          <ac:picMkLst>
            <pc:docMk/>
            <pc:sldMk cId="1730226766" sldId="258"/>
            <ac:picMk id="7" creationId="{58601E5D-9648-4735-BD93-A848412167BB}"/>
          </ac:picMkLst>
        </pc:picChg>
        <pc:picChg chg="add mod">
          <ac:chgData name="Meri Santanen" userId="S::meri.santanen@rivoliry.fi::687a9c3f-f92e-4934-aa0d-b0350651da14" providerId="AD" clId="Web-{F766EDE7-FCB0-4615-B1E1-16EB824E456B}" dt="2021-04-01T10:13:41.379" v="807" actId="14100"/>
          <ac:picMkLst>
            <pc:docMk/>
            <pc:sldMk cId="1730226766" sldId="258"/>
            <ac:picMk id="8" creationId="{86F02ECB-7570-48B7-A003-9501EB227E8B}"/>
          </ac:picMkLst>
        </pc:picChg>
        <pc:picChg chg="add mod">
          <ac:chgData name="Meri Santanen" userId="S::meri.santanen@rivoliry.fi::687a9c3f-f92e-4934-aa0d-b0350651da14" providerId="AD" clId="Web-{F766EDE7-FCB0-4615-B1E1-16EB824E456B}" dt="2021-04-01T10:13:19.317" v="805" actId="1076"/>
          <ac:picMkLst>
            <pc:docMk/>
            <pc:sldMk cId="1730226766" sldId="258"/>
            <ac:picMk id="9" creationId="{20761A9D-3E17-409C-A96C-9562448E17C6}"/>
          </ac:picMkLst>
        </pc:picChg>
      </pc:sldChg>
      <pc:sldChg chg="modSp">
        <pc:chgData name="Meri Santanen" userId="S::meri.santanen@rivoliry.fi::687a9c3f-f92e-4934-aa0d-b0350651da14" providerId="AD" clId="Web-{F766EDE7-FCB0-4615-B1E1-16EB824E456B}" dt="2021-04-01T10:18:19.492" v="820" actId="20577"/>
        <pc:sldMkLst>
          <pc:docMk/>
          <pc:sldMk cId="1146721394" sldId="259"/>
        </pc:sldMkLst>
        <pc:spChg chg="mod">
          <ac:chgData name="Meri Santanen" userId="S::meri.santanen@rivoliry.fi::687a9c3f-f92e-4934-aa0d-b0350651da14" providerId="AD" clId="Web-{F766EDE7-FCB0-4615-B1E1-16EB824E456B}" dt="2021-04-01T10:18:19.492" v="820" actId="20577"/>
          <ac:spMkLst>
            <pc:docMk/>
            <pc:sldMk cId="1146721394" sldId="259"/>
            <ac:spMk id="5" creationId="{0D609783-54D7-4E7A-B6FA-9D631F17260F}"/>
          </ac:spMkLst>
        </pc:spChg>
      </pc:sldChg>
      <pc:sldChg chg="modSp">
        <pc:chgData name="Meri Santanen" userId="S::meri.santanen@rivoliry.fi::687a9c3f-f92e-4934-aa0d-b0350651da14" providerId="AD" clId="Web-{F766EDE7-FCB0-4615-B1E1-16EB824E456B}" dt="2021-04-01T08:15:28.426" v="232" actId="14100"/>
        <pc:sldMkLst>
          <pc:docMk/>
          <pc:sldMk cId="2841743433" sldId="262"/>
        </pc:sldMkLst>
        <pc:spChg chg="mod">
          <ac:chgData name="Meri Santanen" userId="S::meri.santanen@rivoliry.fi::687a9c3f-f92e-4934-aa0d-b0350651da14" providerId="AD" clId="Web-{F766EDE7-FCB0-4615-B1E1-16EB824E456B}" dt="2021-04-01T08:15:28.426" v="232" actId="14100"/>
          <ac:spMkLst>
            <pc:docMk/>
            <pc:sldMk cId="2841743433" sldId="262"/>
            <ac:spMk id="3" creationId="{42D32E82-6946-4D54-9106-F5DC5BCFB528}"/>
          </ac:spMkLst>
        </pc:spChg>
        <pc:spChg chg="mod">
          <ac:chgData name="Meri Santanen" userId="S::meri.santanen@rivoliry.fi::687a9c3f-f92e-4934-aa0d-b0350651da14" providerId="AD" clId="Web-{F766EDE7-FCB0-4615-B1E1-16EB824E456B}" dt="2021-04-01T08:13:02.737" v="76" actId="1076"/>
          <ac:spMkLst>
            <pc:docMk/>
            <pc:sldMk cId="2841743433" sldId="262"/>
            <ac:spMk id="11" creationId="{4CD40EC1-FCBD-43E0-A5E9-F7F694E561E8}"/>
          </ac:spMkLst>
        </pc:spChg>
      </pc:sldChg>
      <pc:sldChg chg="delSp modSp">
        <pc:chgData name="Meri Santanen" userId="S::meri.santanen@rivoliry.fi::687a9c3f-f92e-4934-aa0d-b0350651da14" providerId="AD" clId="Web-{F766EDE7-FCB0-4615-B1E1-16EB824E456B}" dt="2021-04-01T09:23:16.062" v="773" actId="20577"/>
        <pc:sldMkLst>
          <pc:docMk/>
          <pc:sldMk cId="3178624352" sldId="264"/>
        </pc:sldMkLst>
        <pc:spChg chg="mod">
          <ac:chgData name="Meri Santanen" userId="S::meri.santanen@rivoliry.fi::687a9c3f-f92e-4934-aa0d-b0350651da14" providerId="AD" clId="Web-{F766EDE7-FCB0-4615-B1E1-16EB824E456B}" dt="2021-04-01T09:23:16.062" v="773" actId="20577"/>
          <ac:spMkLst>
            <pc:docMk/>
            <pc:sldMk cId="3178624352" sldId="264"/>
            <ac:spMk id="3" creationId="{62679402-99CD-4D42-9E64-1D4A16153187}"/>
          </ac:spMkLst>
        </pc:spChg>
        <pc:spChg chg="del">
          <ac:chgData name="Meri Santanen" userId="S::meri.santanen@rivoliry.fi::687a9c3f-f92e-4934-aa0d-b0350651da14" providerId="AD" clId="Web-{F766EDE7-FCB0-4615-B1E1-16EB824E456B}" dt="2021-04-01T08:17:41.661" v="321"/>
          <ac:spMkLst>
            <pc:docMk/>
            <pc:sldMk cId="3178624352" sldId="264"/>
            <ac:spMk id="7" creationId="{EED86E9B-2270-4831-9ADB-C1863E1FBE45}"/>
          </ac:spMkLst>
        </pc:spChg>
      </pc:sldChg>
      <pc:sldChg chg="modSp">
        <pc:chgData name="Meri Santanen" userId="S::meri.santanen@rivoliry.fi::687a9c3f-f92e-4934-aa0d-b0350651da14" providerId="AD" clId="Web-{F766EDE7-FCB0-4615-B1E1-16EB824E456B}" dt="2021-04-01T10:00:54.244" v="774" actId="20577"/>
        <pc:sldMkLst>
          <pc:docMk/>
          <pc:sldMk cId="2052987749" sldId="265"/>
        </pc:sldMkLst>
        <pc:spChg chg="mod">
          <ac:chgData name="Meri Santanen" userId="S::meri.santanen@rivoliry.fi::687a9c3f-f92e-4934-aa0d-b0350651da14" providerId="AD" clId="Web-{F766EDE7-FCB0-4615-B1E1-16EB824E456B}" dt="2021-04-01T10:00:54.244" v="774" actId="20577"/>
          <ac:spMkLst>
            <pc:docMk/>
            <pc:sldMk cId="2052987749" sldId="265"/>
            <ac:spMk id="3" creationId="{5A721C96-FD3F-40B8-A401-26962EBD7331}"/>
          </ac:spMkLst>
        </pc:spChg>
      </pc:sldChg>
    </pc:docChg>
  </pc:docChgLst>
  <pc:docChgLst>
    <pc:chgData name="Meri Santanen" userId="S::meri.santanen@rivoliry.fi::687a9c3f-f92e-4934-aa0d-b0350651da14" providerId="AD" clId="Web-{053BA872-65A0-4CBF-BF52-524379F0D0E5}"/>
    <pc:docChg chg="sldOrd">
      <pc:chgData name="Meri Santanen" userId="S::meri.santanen@rivoliry.fi::687a9c3f-f92e-4934-aa0d-b0350651da14" providerId="AD" clId="Web-{053BA872-65A0-4CBF-BF52-524379F0D0E5}" dt="2021-04-29T08:35:45.230" v="1"/>
      <pc:docMkLst>
        <pc:docMk/>
      </pc:docMkLst>
      <pc:sldChg chg="ord">
        <pc:chgData name="Meri Santanen" userId="S::meri.santanen@rivoliry.fi::687a9c3f-f92e-4934-aa0d-b0350651da14" providerId="AD" clId="Web-{053BA872-65A0-4CBF-BF52-524379F0D0E5}" dt="2021-04-29T08:35:45.230" v="1"/>
        <pc:sldMkLst>
          <pc:docMk/>
          <pc:sldMk cId="782385677" sldId="256"/>
        </pc:sldMkLst>
      </pc:sldChg>
    </pc:docChg>
  </pc:docChgLst>
  <pc:docChgLst>
    <pc:chgData name="Crisse Raitokoski" userId="S::crisse.raitokoski@rivoliry.fi::8d9353aa-9ee4-4fd4-8198-9bd9d4d44d95" providerId="AD" clId="Web-{C75EB379-5C0E-B6B6-BE01-7FE1521E49ED}"/>
    <pc:docChg chg="addSld delSld modSld">
      <pc:chgData name="Crisse Raitokoski" userId="S::crisse.raitokoski@rivoliry.fi::8d9353aa-9ee4-4fd4-8198-9bd9d4d44d95" providerId="AD" clId="Web-{C75EB379-5C0E-B6B6-BE01-7FE1521E49ED}" dt="2021-04-21T06:22:58.770" v="729" actId="20577"/>
      <pc:docMkLst>
        <pc:docMk/>
      </pc:docMkLst>
      <pc:sldChg chg="modSp add replId">
        <pc:chgData name="Crisse Raitokoski" userId="S::crisse.raitokoski@rivoliry.fi::8d9353aa-9ee4-4fd4-8198-9bd9d4d44d95" providerId="AD" clId="Web-{C75EB379-5C0E-B6B6-BE01-7FE1521E49ED}" dt="2021-04-21T06:22:58.770" v="729" actId="20577"/>
        <pc:sldMkLst>
          <pc:docMk/>
          <pc:sldMk cId="2602929256" sldId="270"/>
        </pc:sldMkLst>
        <pc:spChg chg="mod">
          <ac:chgData name="Crisse Raitokoski" userId="S::crisse.raitokoski@rivoliry.fi::8d9353aa-9ee4-4fd4-8198-9bd9d4d44d95" providerId="AD" clId="Web-{C75EB379-5C0E-B6B6-BE01-7FE1521E49ED}" dt="2021-04-21T06:01:53.557" v="48" actId="20577"/>
          <ac:spMkLst>
            <pc:docMk/>
            <pc:sldMk cId="2602929256" sldId="270"/>
            <ac:spMk id="2" creationId="{17324A0F-9AD9-4BFD-BE6B-CE983F399EB1}"/>
          </ac:spMkLst>
        </pc:spChg>
        <pc:spChg chg="mod">
          <ac:chgData name="Crisse Raitokoski" userId="S::crisse.raitokoski@rivoliry.fi::8d9353aa-9ee4-4fd4-8198-9bd9d4d44d95" providerId="AD" clId="Web-{C75EB379-5C0E-B6B6-BE01-7FE1521E49ED}" dt="2021-04-21T06:22:58.770" v="729" actId="20577"/>
          <ac:spMkLst>
            <pc:docMk/>
            <pc:sldMk cId="2602929256" sldId="270"/>
            <ac:spMk id="3" creationId="{E47BBC48-8C0D-4F9F-92E2-8908F5D5286F}"/>
          </ac:spMkLst>
        </pc:spChg>
        <pc:spChg chg="mod">
          <ac:chgData name="Crisse Raitokoski" userId="S::crisse.raitokoski@rivoliry.fi::8d9353aa-9ee4-4fd4-8198-9bd9d4d44d95" providerId="AD" clId="Web-{C75EB379-5C0E-B6B6-BE01-7FE1521E49ED}" dt="2021-04-21T06:15:49.901" v="631" actId="14100"/>
          <ac:spMkLst>
            <pc:docMk/>
            <pc:sldMk cId="2602929256" sldId="270"/>
            <ac:spMk id="11" creationId="{3A9A4357-BD1D-4622-A4FE-766E6AB8DE84}"/>
          </ac:spMkLst>
        </pc:spChg>
      </pc:sldChg>
      <pc:sldChg chg="new del">
        <pc:chgData name="Crisse Raitokoski" userId="S::crisse.raitokoski@rivoliry.fi::8d9353aa-9ee4-4fd4-8198-9bd9d4d44d95" providerId="AD" clId="Web-{C75EB379-5C0E-B6B6-BE01-7FE1521E49ED}" dt="2021-04-21T06:00:48.475" v="2"/>
        <pc:sldMkLst>
          <pc:docMk/>
          <pc:sldMk cId="790429231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1"/>
              <a:t>Toimintakertomus 2020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body" sz="half" idx="2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/>
              <a:t>Riihimäen Voimistelu ja Liikunta RiVoLi ry</a:t>
            </a:r>
          </a:p>
        </p:txBody>
      </p:sp>
      <p:grpSp>
        <p:nvGrpSpPr>
          <p:cNvPr id="53" name="Group 4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4" name="Rectangle 4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4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4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4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0BE78417-A2CE-4DB7-A8EE-79D2A66910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92" r="-749" b="-3165"/>
          <a:stretch/>
        </p:blipFill>
        <p:spPr>
          <a:xfrm>
            <a:off x="5830128" y="747546"/>
            <a:ext cx="5709926" cy="53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6FD07A-1C5E-4FD7-87D1-7F7A8C2A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64" y="469034"/>
            <a:ext cx="10515600" cy="771382"/>
          </a:xfrm>
        </p:spPr>
        <p:txBody>
          <a:bodyPr/>
          <a:lstStyle/>
          <a:p>
            <a:r>
              <a:rPr lang="fi-FI">
                <a:cs typeface="Calibri Light"/>
              </a:rPr>
              <a:t>Valmennusryhmät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D32E82-6946-4D54-9106-F5DC5BCFB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564" y="1536989"/>
            <a:ext cx="5805054" cy="48477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1400">
                <a:cs typeface="Calibri"/>
              </a:rPr>
              <a:t>Vuoden 2020 aikana </a:t>
            </a:r>
            <a:r>
              <a:rPr lang="fi-FI" sz="1400" err="1">
                <a:cs typeface="Calibri"/>
              </a:rPr>
              <a:t>RiVoLissa</a:t>
            </a:r>
            <a:r>
              <a:rPr lang="fi-FI" sz="1400">
                <a:cs typeface="Calibri"/>
              </a:rPr>
              <a:t> on toiminut yhteensä 14 valmennusryhmää</a:t>
            </a:r>
          </a:p>
          <a:p>
            <a:pPr lvl="2"/>
            <a:r>
              <a:rPr lang="fi-FI" sz="1100">
                <a:cs typeface="Calibri"/>
              </a:rPr>
              <a:t>Akrobatia: </a:t>
            </a:r>
            <a:r>
              <a:rPr lang="fi-FI" sz="1100" err="1">
                <a:cs typeface="Calibri"/>
              </a:rPr>
              <a:t>Alessia</a:t>
            </a:r>
            <a:r>
              <a:rPr lang="fi-FI" sz="1100">
                <a:cs typeface="Calibri"/>
              </a:rPr>
              <a:t>, </a:t>
            </a:r>
            <a:r>
              <a:rPr lang="fi-FI" sz="1100" err="1">
                <a:cs typeface="Calibri"/>
              </a:rPr>
              <a:t>Chelone</a:t>
            </a:r>
            <a:r>
              <a:rPr lang="fi-FI" sz="1100">
                <a:cs typeface="Calibri"/>
              </a:rPr>
              <a:t>, AKRO kilpa</a:t>
            </a:r>
          </a:p>
          <a:p>
            <a:pPr lvl="2"/>
            <a:r>
              <a:rPr lang="fi-FI" sz="1100">
                <a:cs typeface="Calibri"/>
              </a:rPr>
              <a:t>Cheerleading: </a:t>
            </a:r>
            <a:r>
              <a:rPr lang="fi-FI" sz="1100" err="1">
                <a:cs typeface="Calibri"/>
              </a:rPr>
              <a:t>Vivid</a:t>
            </a:r>
            <a:r>
              <a:rPr lang="fi-FI" sz="1100">
                <a:cs typeface="Calibri"/>
              </a:rPr>
              <a:t>, Wild, </a:t>
            </a:r>
            <a:r>
              <a:rPr lang="fi-FI" sz="1100" err="1">
                <a:cs typeface="Calibri"/>
              </a:rPr>
              <a:t>Fierce</a:t>
            </a:r>
            <a:r>
              <a:rPr lang="fi-FI" sz="1100">
                <a:cs typeface="Calibri"/>
              </a:rPr>
              <a:t>, </a:t>
            </a:r>
            <a:r>
              <a:rPr lang="fi-FI" sz="1100" err="1">
                <a:cs typeface="Calibri"/>
              </a:rPr>
              <a:t>Feral</a:t>
            </a:r>
            <a:endParaRPr lang="fi-FI" sz="1100">
              <a:cs typeface="Calibri"/>
            </a:endParaRPr>
          </a:p>
          <a:p>
            <a:pPr lvl="2"/>
            <a:r>
              <a:rPr lang="fi-FI" sz="1100">
                <a:cs typeface="Calibri"/>
              </a:rPr>
              <a:t>Joukkuevoimistelu: Tuikut, Helinä K&amp;S, Freesia K&amp;S, </a:t>
            </a:r>
            <a:r>
              <a:rPr lang="fi-FI" sz="1100" err="1">
                <a:cs typeface="Calibri"/>
              </a:rPr>
              <a:t>Agalie</a:t>
            </a:r>
            <a:r>
              <a:rPr lang="fi-FI" sz="1100">
                <a:cs typeface="Calibri"/>
              </a:rPr>
              <a:t>, </a:t>
            </a:r>
            <a:r>
              <a:rPr lang="fi-FI" sz="1100" err="1">
                <a:cs typeface="Calibri"/>
              </a:rPr>
              <a:t>Felia</a:t>
            </a:r>
            <a:endParaRPr lang="fi-FI" sz="1100">
              <a:cs typeface="Calibri"/>
            </a:endParaRPr>
          </a:p>
          <a:p>
            <a:r>
              <a:rPr lang="fi-FI" sz="1400">
                <a:cs typeface="Calibri"/>
              </a:rPr>
              <a:t>Harrastajia valmennusryhmissä on ollut keskimäärin noin 210 koko vuoden aikana</a:t>
            </a:r>
            <a:endParaRPr lang="fi-FI"/>
          </a:p>
          <a:p>
            <a:r>
              <a:rPr lang="fi-FI" sz="1400">
                <a:cs typeface="Calibri"/>
              </a:rPr>
              <a:t>Maaliskuussa kausi jouduttiin laittamaan tauolle ja normaali harjoittelu lopettamaan kokonaan koronaviruksesta johtuen. </a:t>
            </a:r>
            <a:r>
              <a:rPr lang="fi-FI" sz="1400">
                <a:ea typeface="+mn-lt"/>
                <a:cs typeface="+mn-lt"/>
              </a:rPr>
              <a:t>Myös kevään kilpailukausi peruuntui kaikilta valmennusryhmiltä.</a:t>
            </a:r>
            <a:r>
              <a:rPr lang="fi-FI" sz="1400">
                <a:cs typeface="Calibri"/>
              </a:rPr>
              <a:t> Valmennusryhmien harjoittelu jatkui etätreenein muun muassa </a:t>
            </a:r>
            <a:r>
              <a:rPr lang="fi-FI" sz="1400" err="1">
                <a:cs typeface="Calibri"/>
              </a:rPr>
              <a:t>Zoom</a:t>
            </a:r>
            <a:r>
              <a:rPr lang="fi-FI" sz="1400">
                <a:cs typeface="Calibri"/>
              </a:rPr>
              <a:t>-palvelun välityksellä. </a:t>
            </a:r>
          </a:p>
          <a:p>
            <a:r>
              <a:rPr lang="fi-FI" sz="1400">
                <a:cs typeface="Calibri"/>
              </a:rPr>
              <a:t>Kesällä kaikille valmennusryhmille järjestettiin yhteiset kesätreenit ulkona. Kesätreeneihin osallistui yhteensä noin 120 eri ikäistä harrastajaa.</a:t>
            </a:r>
            <a:endParaRPr lang="fi-FI">
              <a:cs typeface="Calibri"/>
            </a:endParaRPr>
          </a:p>
          <a:p>
            <a:r>
              <a:rPr lang="fi-FI" sz="1400">
                <a:cs typeface="Calibri"/>
              </a:rPr>
              <a:t>Avoimet treenit valmennusryhmiin pidettiin 16.8. Uramon koululla, jolloin uusilla harrastajilla oli mahdollisuus hakea mukaan joukkueisiin.</a:t>
            </a:r>
          </a:p>
          <a:p>
            <a:r>
              <a:rPr lang="fi-FI" sz="1400">
                <a:cs typeface="Calibri"/>
              </a:rPr>
              <a:t>Syksyksi tehtiin iso päätös ja päätettiin siirtää lähes koko cheerleading-toiminta </a:t>
            </a:r>
            <a:r>
              <a:rPr lang="fi-FI" sz="1400" err="1">
                <a:cs typeface="Calibri"/>
              </a:rPr>
              <a:t>Uramon</a:t>
            </a:r>
            <a:r>
              <a:rPr lang="fi-FI" sz="1400">
                <a:cs typeface="Calibri"/>
              </a:rPr>
              <a:t> koululle suurempaan saliin.</a:t>
            </a:r>
          </a:p>
          <a:p>
            <a:r>
              <a:rPr lang="fi-FI" sz="1400">
                <a:ea typeface="+mn-lt"/>
                <a:cs typeface="+mn-lt"/>
              </a:rPr>
              <a:t>Valmennusryhmien valmentajille järjestettiin 26.9. työpaja, missä käsiteltiin seuran valmennusjärjestelmää ja sen uudistamista. Tätä ennen kaikkien lajien valmentajien kanssa oli käsitelty lajeittain oman lajin kehitykseen ja epäkohtiin liittyvistä asioista.</a:t>
            </a:r>
          </a:p>
          <a:p>
            <a:r>
              <a:rPr lang="fi-FI" sz="1400">
                <a:cs typeface="Calibri"/>
              </a:rPr>
              <a:t>Syksyllä joukkuevoimistelijat ja akrobatian AKRO kilpa -ryhmä järjestivät kisakatselmukset ennen kilpailukauden aloitusta. Joukkuevoimistelijoiden kisakatselmus pidettiin 23.10. ja </a:t>
            </a:r>
            <a:r>
              <a:rPr lang="fi-FI" sz="1400">
                <a:ea typeface="+mn-lt"/>
                <a:cs typeface="+mn-lt"/>
              </a:rPr>
              <a:t>AKRO kilpa-ryhmän 6.11.</a:t>
            </a:r>
            <a:r>
              <a:rPr lang="fi-FI" sz="1400">
                <a:cs typeface="Calibri"/>
              </a:rPr>
              <a:t> Facebook-liven kautta.</a:t>
            </a:r>
          </a:p>
          <a:p>
            <a:r>
              <a:rPr lang="fi-FI" sz="1400">
                <a:cs typeface="Calibri"/>
              </a:rPr>
              <a:t>Loppuvuodesta valmennusryhmistä kuvattiin esittelyvideot yhteistyössä Elise Oy:n kanssa. </a:t>
            </a:r>
          </a:p>
          <a:p>
            <a:pPr marL="0" indent="0">
              <a:buNone/>
            </a:pPr>
            <a:endParaRPr lang="fi-FI" sz="1400">
              <a:cs typeface="Calibri"/>
            </a:endParaRPr>
          </a:p>
        </p:txBody>
      </p:sp>
      <p:graphicFrame>
        <p:nvGraphicFramePr>
          <p:cNvPr id="10" name="Taulukko 10">
            <a:extLst>
              <a:ext uri="{FF2B5EF4-FFF2-40B4-BE49-F238E27FC236}">
                <a16:creationId xmlns:a16="http://schemas.microsoft.com/office/drawing/2014/main" id="{2D3AC766-5E0E-430F-A055-330EEF1345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1711526"/>
              </p:ext>
            </p:extLst>
          </p:nvPr>
        </p:nvGraphicFramePr>
        <p:xfrm>
          <a:off x="6661726" y="1535545"/>
          <a:ext cx="4525812" cy="294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381">
                  <a:extLst>
                    <a:ext uri="{9D8B030D-6E8A-4147-A177-3AD203B41FA5}">
                      <a16:colId xmlns:a16="http://schemas.microsoft.com/office/drawing/2014/main" val="3634033845"/>
                    </a:ext>
                  </a:extLst>
                </a:gridCol>
                <a:gridCol w="2641596">
                  <a:extLst>
                    <a:ext uri="{9D8B030D-6E8A-4147-A177-3AD203B41FA5}">
                      <a16:colId xmlns:a16="http://schemas.microsoft.com/office/drawing/2014/main" val="1910936209"/>
                    </a:ext>
                  </a:extLst>
                </a:gridCol>
                <a:gridCol w="1126835">
                  <a:extLst>
                    <a:ext uri="{9D8B030D-6E8A-4147-A177-3AD203B41FA5}">
                      <a16:colId xmlns:a16="http://schemas.microsoft.com/office/drawing/2014/main" val="82516331"/>
                    </a:ext>
                  </a:extLst>
                </a:gridCol>
              </a:tblGrid>
              <a:tr h="24014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>
                          <a:solidFill>
                            <a:schemeClr val="tx1"/>
                          </a:solidFill>
                        </a:rPr>
                        <a:t>PVM</a:t>
                      </a:r>
                      <a:endParaRPr lang="fi-FI" sz="90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>
                          <a:solidFill>
                            <a:schemeClr val="tx1"/>
                          </a:solidFill>
                        </a:rPr>
                        <a:t>LEIRI</a:t>
                      </a:r>
                      <a:endParaRPr lang="fi-FI" sz="90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>
                          <a:solidFill>
                            <a:schemeClr val="tx1"/>
                          </a:solidFill>
                        </a:rPr>
                        <a:t>JOUKKUE</a:t>
                      </a:r>
                      <a:endParaRPr lang="fi-FI" sz="900"/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810931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25.-26.1.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12-14 vuotiaiden kilpasarjan leiri, Vierumäki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Freesia K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9511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1.-2.2.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1-2 luokkien leiri, Turku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AKRO kilpa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77028"/>
                  </a:ext>
                </a:extLst>
              </a:tr>
              <a:tr h="2309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7.-8.3.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12-14 -vuotiaiden harrastesarjan leiri, Kisakallio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Freesia 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723765"/>
                  </a:ext>
                </a:extLst>
              </a:tr>
              <a:tr h="2586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7.-8.3.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Yli 14-vuotiaiden harrastesarjan leiri, Kisakallio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err="1"/>
                        <a:t>Agalie</a:t>
                      </a:r>
                      <a:r>
                        <a:rPr lang="fi-FI" sz="900"/>
                        <a:t> ja </a:t>
                      </a:r>
                      <a:r>
                        <a:rPr lang="fi-FI" sz="900" err="1"/>
                        <a:t>Felia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93745"/>
                  </a:ext>
                </a:extLst>
              </a:tr>
              <a:tr h="2493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26.7.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Cheerleading leiri, </a:t>
                      </a:r>
                      <a:r>
                        <a:rPr lang="fi-FI" sz="900" err="1"/>
                        <a:t>Skillz</a:t>
                      </a:r>
                      <a:r>
                        <a:rPr lang="fi-FI" sz="900"/>
                        <a:t> </a:t>
                      </a:r>
                      <a:r>
                        <a:rPr lang="fi-FI" sz="900" err="1"/>
                        <a:t>Gym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err="1"/>
                        <a:t>Fierce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88452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8.-9.8.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12-16 –vuotiaiden harrastesarjan leiri, Tampere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Freesia S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411492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25.-26.9.</a:t>
                      </a:r>
                      <a:endParaRPr lang="fi-FI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Yli 12-vuotiaiden harrastesarjan leiri, Kisakallio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err="1"/>
                        <a:t>Agalie</a:t>
                      </a:r>
                      <a:r>
                        <a:rPr lang="fi-FI" sz="900"/>
                        <a:t> ja Freesia 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331189"/>
                  </a:ext>
                </a:extLst>
              </a:tr>
              <a:tr h="2955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16.-18.10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10-12 vuotiaiden leiri, Vierumäki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Helinä-tiimi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19066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24.-25.10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12-14 –vuotiaiden kilpasarjan leiri, Kisakallio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Freesia K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195535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30.10.-1.11.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/>
                        <a:t>Cheerleading leiri, Kisakeskus</a:t>
                      </a:r>
                      <a:endParaRPr lang="fi-FI" sz="900" err="1"/>
                    </a:p>
                  </a:txBody>
                  <a:tcPr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err="1"/>
                        <a:t>Feral</a:t>
                      </a:r>
                      <a:r>
                        <a:rPr lang="fi-FI" sz="900"/>
                        <a:t> ja </a:t>
                      </a:r>
                      <a:r>
                        <a:rPr lang="fi-FI" sz="900" err="1"/>
                        <a:t>Fierce</a:t>
                      </a:r>
                    </a:p>
                  </a:txBody>
                  <a:tcPr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46234"/>
                  </a:ext>
                </a:extLst>
              </a:tr>
            </a:tbl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4CD40EC1-FCBD-43E0-A5E9-F7F694E561E8}"/>
              </a:ext>
            </a:extLst>
          </p:cNvPr>
          <p:cNvSpPr txBox="1"/>
          <p:nvPr/>
        </p:nvSpPr>
        <p:spPr>
          <a:xfrm>
            <a:off x="8291945" y="1087582"/>
            <a:ext cx="12538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/>
              <a:t>Leirit 2020</a:t>
            </a:r>
            <a:endParaRPr lang="fi-FI" b="1">
              <a:cs typeface="Calibri"/>
            </a:endParaRPr>
          </a:p>
        </p:txBody>
      </p:sp>
      <p:pic>
        <p:nvPicPr>
          <p:cNvPr id="15" name="Kuva 6" descr="Kuva, joka sisältää kohteen sisäkatto, sisä, viivoitettu, viiva&#10;&#10;Kuvaus luotu automaattisesti">
            <a:extLst>
              <a:ext uri="{FF2B5EF4-FFF2-40B4-BE49-F238E27FC236}">
                <a16:creationId xmlns:a16="http://schemas.microsoft.com/office/drawing/2014/main" id="{06790F24-3CE1-4906-B765-D51069310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8" t="42216" r="8154" b="16886"/>
          <a:stretch/>
        </p:blipFill>
        <p:spPr>
          <a:xfrm>
            <a:off x="6662946" y="4601561"/>
            <a:ext cx="4524911" cy="1791356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053336B-D398-4F73-A43F-54EA7170C285}"/>
              </a:ext>
            </a:extLst>
          </p:cNvPr>
          <p:cNvSpPr txBox="1"/>
          <p:nvPr/>
        </p:nvSpPr>
        <p:spPr>
          <a:xfrm>
            <a:off x="6583218" y="6363855"/>
            <a:ext cx="478674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800"/>
              <a:t>Kuvassa Feral -joukkue</a:t>
            </a:r>
            <a:endParaRPr lang="fi-FI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74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2BC1E91-B473-4382-9E89-9A895881E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F0D92A-1FAC-4355-A2EC-F1555FAB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75" y="847827"/>
            <a:ext cx="5408813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Kilpailut ja kilpailumenestys 2020</a:t>
            </a:r>
          </a:p>
        </p:txBody>
      </p:sp>
      <p:pic>
        <p:nvPicPr>
          <p:cNvPr id="14" name="Kuva 14" descr="Kuva, joka sisältää kohteen henkilö, poseeraaminen, ryhmä, henkilöt&#10;&#10;Kuvaus luotu automaattisesti">
            <a:extLst>
              <a:ext uri="{FF2B5EF4-FFF2-40B4-BE49-F238E27FC236}">
                <a16:creationId xmlns:a16="http://schemas.microsoft.com/office/drawing/2014/main" id="{63DEAF21-BB26-4D22-B096-0AF9BA1F7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65" r="-725" b="241"/>
          <a:stretch/>
        </p:blipFill>
        <p:spPr>
          <a:xfrm>
            <a:off x="1027326" y="774285"/>
            <a:ext cx="1886413" cy="2002536"/>
          </a:xfrm>
          <a:prstGeom prst="rect">
            <a:avLst/>
          </a:prstGeom>
        </p:spPr>
      </p:pic>
      <p:pic>
        <p:nvPicPr>
          <p:cNvPr id="13" name="Kuva 13" descr="Kuva, joka sisältää kohteen henkilö, poseeraaminen, sisä, seisominen&#10;&#10;Kuvaus luotu automaattisesti">
            <a:extLst>
              <a:ext uri="{FF2B5EF4-FFF2-40B4-BE49-F238E27FC236}">
                <a16:creationId xmlns:a16="http://schemas.microsoft.com/office/drawing/2014/main" id="{882A44C0-1038-40DB-A22C-A70BDAFF8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94" r="523" b="11024"/>
          <a:stretch/>
        </p:blipFill>
        <p:spPr>
          <a:xfrm>
            <a:off x="3191257" y="784903"/>
            <a:ext cx="2112264" cy="198130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57331" y="2188548"/>
            <a:ext cx="5041025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510E08E-71C9-4AC4-A5F7-AA8C299E6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8786" y="2508105"/>
            <a:ext cx="5408813" cy="363249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Cheerleadingin</a:t>
            </a:r>
            <a:r>
              <a:rPr lang="en-US" dirty="0">
                <a:cs typeface="Calibri"/>
              </a:rPr>
              <a:t> Cheer </a:t>
            </a:r>
            <a:r>
              <a:rPr lang="en-US" dirty="0" err="1">
                <a:cs typeface="Calibri"/>
              </a:rPr>
              <a:t>Nääs</a:t>
            </a:r>
            <a:r>
              <a:rPr lang="en-US" dirty="0">
                <a:cs typeface="Calibri"/>
              </a:rPr>
              <a:t> -</a:t>
            </a:r>
            <a:r>
              <a:rPr lang="en-US" dirty="0" err="1">
                <a:cs typeface="Calibri"/>
              </a:rPr>
              <a:t>virtuaalikilpailuiden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parisarjassa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seuran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urheilijat</a:t>
            </a:r>
            <a:r>
              <a:rPr lang="en-US" dirty="0">
                <a:cs typeface="Calibri"/>
              </a:rPr>
              <a:t> Ella ja Jade </a:t>
            </a:r>
            <a:r>
              <a:rPr lang="en-US" dirty="0" err="1">
                <a:cs typeface="Calibri"/>
              </a:rPr>
              <a:t>saivat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kultaa</a:t>
            </a:r>
            <a:r>
              <a:rPr lang="en-US" dirty="0">
                <a:cs typeface="Calibri"/>
              </a:rPr>
              <a:t> ja Moona ja Neela </a:t>
            </a:r>
            <a:r>
              <a:rPr lang="en-US" dirty="0" err="1">
                <a:cs typeface="Calibri"/>
              </a:rPr>
              <a:t>hopeaa</a:t>
            </a:r>
            <a:r>
              <a:rPr lang="en-US" dirty="0">
                <a:cs typeface="Calibri"/>
              </a:rPr>
              <a:t>.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Freesia K </a:t>
            </a:r>
            <a:r>
              <a:rPr lang="en-US" dirty="0" err="1"/>
              <a:t>saavutti</a:t>
            </a:r>
            <a:r>
              <a:rPr lang="en-US" dirty="0"/>
              <a:t> </a:t>
            </a:r>
            <a:r>
              <a:rPr lang="en-US" dirty="0" err="1"/>
              <a:t>kolmannen</a:t>
            </a:r>
            <a:r>
              <a:rPr lang="en-US" dirty="0"/>
              <a:t> </a:t>
            </a:r>
            <a:r>
              <a:rPr lang="en-US" dirty="0" err="1"/>
              <a:t>sijan</a:t>
            </a:r>
            <a:r>
              <a:rPr lang="en-US" dirty="0"/>
              <a:t> online-</a:t>
            </a:r>
            <a:r>
              <a:rPr lang="en-US" dirty="0" err="1"/>
              <a:t>kilpailuissa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Tampereella</a:t>
            </a:r>
            <a:r>
              <a:rPr lang="en-US" dirty="0"/>
              <a:t> </a:t>
            </a:r>
            <a:r>
              <a:rPr lang="en-US" dirty="0" err="1"/>
              <a:t>järjestetyissä</a:t>
            </a:r>
            <a:r>
              <a:rPr lang="en-US" dirty="0"/>
              <a:t> </a:t>
            </a:r>
            <a:r>
              <a:rPr lang="en-US" dirty="0" err="1"/>
              <a:t>Kolmen</a:t>
            </a:r>
            <a:r>
              <a:rPr lang="en-US" dirty="0"/>
              <a:t> </a:t>
            </a:r>
            <a:r>
              <a:rPr lang="en-US" dirty="0" err="1"/>
              <a:t>lajin</a:t>
            </a:r>
            <a:r>
              <a:rPr lang="en-US" dirty="0"/>
              <a:t> </a:t>
            </a:r>
            <a:r>
              <a:rPr lang="en-US" dirty="0" err="1"/>
              <a:t>kilpailuissa</a:t>
            </a:r>
            <a:r>
              <a:rPr lang="en-US" dirty="0"/>
              <a:t>.</a:t>
            </a:r>
            <a:endParaRPr lang="en-US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Freesia S </a:t>
            </a:r>
            <a:r>
              <a:rPr lang="en-US" dirty="0" err="1"/>
              <a:t>nappasi</a:t>
            </a:r>
            <a:r>
              <a:rPr lang="en-US" dirty="0"/>
              <a:t> </a:t>
            </a:r>
            <a:r>
              <a:rPr lang="en-US" dirty="0" err="1"/>
              <a:t>hopeaa</a:t>
            </a:r>
            <a:r>
              <a:rPr lang="en-US" dirty="0"/>
              <a:t> </a:t>
            </a:r>
            <a:r>
              <a:rPr lang="en-US" dirty="0" err="1"/>
              <a:t>Kerava</a:t>
            </a:r>
            <a:r>
              <a:rPr lang="en-US" dirty="0"/>
              <a:t> </a:t>
            </a:r>
            <a:r>
              <a:rPr lang="en-US" dirty="0" err="1"/>
              <a:t>Cupissa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Akrobatiassa</a:t>
            </a:r>
            <a:r>
              <a:rPr lang="en-US" dirty="0"/>
              <a:t> </a:t>
            </a:r>
            <a:r>
              <a:rPr lang="en-US" dirty="0" err="1"/>
              <a:t>parina</a:t>
            </a:r>
            <a:r>
              <a:rPr lang="en-US" dirty="0"/>
              <a:t> </a:t>
            </a:r>
            <a:r>
              <a:rPr lang="en-US" dirty="0" err="1"/>
              <a:t>kilpailleet</a:t>
            </a:r>
            <a:r>
              <a:rPr lang="en-US" dirty="0"/>
              <a:t> Ida ja Kukka </a:t>
            </a:r>
            <a:r>
              <a:rPr lang="en-US" dirty="0" err="1"/>
              <a:t>saivat</a:t>
            </a:r>
            <a:r>
              <a:rPr lang="en-US" dirty="0"/>
              <a:t> </a:t>
            </a:r>
            <a:r>
              <a:rPr lang="en-US" dirty="0" err="1"/>
              <a:t>kultaa</a:t>
            </a:r>
            <a:r>
              <a:rPr lang="en-US" dirty="0"/>
              <a:t> </a:t>
            </a:r>
            <a:r>
              <a:rPr lang="en-US" dirty="0" err="1"/>
              <a:t>molemmissa</a:t>
            </a:r>
            <a:r>
              <a:rPr lang="en-US" dirty="0"/>
              <a:t> </a:t>
            </a:r>
            <a:r>
              <a:rPr lang="en-US" dirty="0" err="1"/>
              <a:t>kauden</a:t>
            </a:r>
            <a:r>
              <a:rPr lang="en-US" dirty="0"/>
              <a:t> </a:t>
            </a:r>
            <a:r>
              <a:rPr lang="en-US" dirty="0" err="1"/>
              <a:t>kilpailuissa</a:t>
            </a:r>
            <a:r>
              <a:rPr lang="en-US" dirty="0"/>
              <a:t> </a:t>
            </a:r>
            <a:r>
              <a:rPr lang="en-US" dirty="0" err="1"/>
              <a:t>omassa</a:t>
            </a:r>
            <a:r>
              <a:rPr lang="en-US" dirty="0"/>
              <a:t> </a:t>
            </a:r>
            <a:r>
              <a:rPr lang="en-US" dirty="0" err="1"/>
              <a:t>sarjassaan</a:t>
            </a:r>
            <a:r>
              <a:rPr lang="en-US" dirty="0"/>
              <a:t>.</a:t>
            </a:r>
            <a:endParaRPr lang="en-US" dirty="0">
              <a:ea typeface="+mn-lt"/>
              <a:cs typeface="+mn-l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Akrobatiassa</a:t>
            </a:r>
            <a:r>
              <a:rPr lang="en-US" dirty="0"/>
              <a:t> </a:t>
            </a:r>
            <a:r>
              <a:rPr lang="en-US" dirty="0" err="1"/>
              <a:t>triona</a:t>
            </a:r>
            <a:r>
              <a:rPr lang="en-US" dirty="0"/>
              <a:t> </a:t>
            </a:r>
            <a:r>
              <a:rPr lang="en-US" dirty="0" err="1"/>
              <a:t>kilpailleet</a:t>
            </a:r>
            <a:r>
              <a:rPr lang="en-US" dirty="0"/>
              <a:t> Ella, Moona ja Lilja </a:t>
            </a:r>
            <a:r>
              <a:rPr lang="en-US" dirty="0" err="1"/>
              <a:t>saavuttivat</a:t>
            </a:r>
            <a:r>
              <a:rPr lang="en-US" dirty="0"/>
              <a:t> </a:t>
            </a:r>
            <a:r>
              <a:rPr lang="en-US" dirty="0" err="1"/>
              <a:t>ensimmäisessä</a:t>
            </a:r>
            <a:r>
              <a:rPr lang="en-US" dirty="0"/>
              <a:t> </a:t>
            </a:r>
            <a:r>
              <a:rPr lang="en-US" dirty="0" err="1"/>
              <a:t>kilpailussa</a:t>
            </a:r>
            <a:r>
              <a:rPr lang="en-US" dirty="0"/>
              <a:t> </a:t>
            </a:r>
            <a:r>
              <a:rPr lang="en-US" dirty="0" err="1"/>
              <a:t>kultaa</a:t>
            </a:r>
            <a:r>
              <a:rPr lang="en-US" dirty="0"/>
              <a:t> ja </a:t>
            </a:r>
            <a:r>
              <a:rPr lang="en-US" dirty="0" err="1"/>
              <a:t>toisessa</a:t>
            </a:r>
            <a:r>
              <a:rPr lang="en-US" dirty="0"/>
              <a:t> </a:t>
            </a:r>
            <a:r>
              <a:rPr lang="en-US" dirty="0" err="1"/>
              <a:t>pronssia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triona</a:t>
            </a:r>
            <a:r>
              <a:rPr lang="en-US" dirty="0"/>
              <a:t> </a:t>
            </a:r>
            <a:r>
              <a:rPr lang="en-US" dirty="0" err="1"/>
              <a:t>akrobatiassa</a:t>
            </a:r>
            <a:r>
              <a:rPr lang="en-US" dirty="0"/>
              <a:t> </a:t>
            </a:r>
            <a:r>
              <a:rPr lang="en-US" dirty="0" err="1"/>
              <a:t>kilpailevat</a:t>
            </a:r>
            <a:r>
              <a:rPr lang="en-US" dirty="0"/>
              <a:t> Elli, Nelli ja Venla </a:t>
            </a:r>
            <a:r>
              <a:rPr lang="en-US" dirty="0" err="1"/>
              <a:t>saavuttivat</a:t>
            </a:r>
            <a:r>
              <a:rPr lang="en-US" dirty="0"/>
              <a:t> </a:t>
            </a:r>
            <a:r>
              <a:rPr lang="en-US" dirty="0" err="1"/>
              <a:t>ensimmäisissä</a:t>
            </a:r>
            <a:r>
              <a:rPr lang="en-US" dirty="0"/>
              <a:t> </a:t>
            </a:r>
            <a:r>
              <a:rPr lang="en-US" dirty="0" err="1"/>
              <a:t>kilpailuissa</a:t>
            </a:r>
            <a:r>
              <a:rPr lang="en-US" dirty="0"/>
              <a:t> </a:t>
            </a:r>
            <a:r>
              <a:rPr lang="en-US" dirty="0" err="1"/>
              <a:t>pronssia</a:t>
            </a:r>
            <a:r>
              <a:rPr lang="en-US" dirty="0"/>
              <a:t> ja </a:t>
            </a:r>
            <a:r>
              <a:rPr lang="en-US" dirty="0" err="1"/>
              <a:t>toisissa</a:t>
            </a:r>
            <a:r>
              <a:rPr lang="en-US" dirty="0"/>
              <a:t> </a:t>
            </a:r>
            <a:r>
              <a:rPr lang="en-US" dirty="0" err="1"/>
              <a:t>kultaa</a:t>
            </a:r>
            <a:r>
              <a:rPr lang="en-US" dirty="0"/>
              <a:t>.</a:t>
            </a:r>
            <a:endParaRPr lang="en-US" dirty="0">
              <a:ea typeface="+mn-lt"/>
              <a:cs typeface="+mn-l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Mitalisijojen</a:t>
            </a:r>
            <a:r>
              <a:rPr lang="en-US" dirty="0"/>
              <a:t> </a:t>
            </a:r>
            <a:r>
              <a:rPr lang="en-US" dirty="0" err="1"/>
              <a:t>lisäksi</a:t>
            </a:r>
            <a:r>
              <a:rPr lang="en-US" dirty="0"/>
              <a:t> </a:t>
            </a:r>
            <a:r>
              <a:rPr lang="en-US" dirty="0" err="1"/>
              <a:t>kaikkien</a:t>
            </a:r>
            <a:r>
              <a:rPr lang="en-US" dirty="0"/>
              <a:t> </a:t>
            </a:r>
            <a:r>
              <a:rPr lang="en-US" dirty="0" err="1"/>
              <a:t>kolmen</a:t>
            </a:r>
            <a:r>
              <a:rPr lang="en-US" dirty="0"/>
              <a:t> </a:t>
            </a:r>
            <a:r>
              <a:rPr lang="en-US" dirty="0" err="1"/>
              <a:t>lajin</a:t>
            </a:r>
            <a:r>
              <a:rPr lang="en-US" dirty="0"/>
              <a:t> </a:t>
            </a:r>
            <a:r>
              <a:rPr lang="en-US" dirty="0" err="1"/>
              <a:t>joukkueiden</a:t>
            </a:r>
            <a:r>
              <a:rPr lang="en-US" dirty="0"/>
              <a:t> </a:t>
            </a:r>
            <a:r>
              <a:rPr lang="en-US" dirty="0" err="1"/>
              <a:t>kilpailumenestys</a:t>
            </a:r>
            <a:r>
              <a:rPr lang="en-US" dirty="0"/>
              <a:t> on </a:t>
            </a:r>
            <a:r>
              <a:rPr lang="en-US" dirty="0" err="1"/>
              <a:t>ollut</a:t>
            </a:r>
            <a:r>
              <a:rPr lang="en-US" dirty="0"/>
              <a:t> </a:t>
            </a:r>
            <a:r>
              <a:rPr lang="en-US" dirty="0" err="1"/>
              <a:t>nousujohteista</a:t>
            </a:r>
            <a:r>
              <a:rPr lang="en-US" dirty="0"/>
              <a:t> ja </a:t>
            </a:r>
            <a:r>
              <a:rPr lang="en-US" dirty="0" err="1"/>
              <a:t>kilpailuista</a:t>
            </a:r>
            <a:r>
              <a:rPr lang="en-US" dirty="0"/>
              <a:t> on </a:t>
            </a:r>
            <a:r>
              <a:rPr lang="en-US" dirty="0" err="1"/>
              <a:t>saatu</a:t>
            </a:r>
            <a:r>
              <a:rPr lang="en-US" dirty="0"/>
              <a:t> </a:t>
            </a:r>
            <a:r>
              <a:rPr lang="en-US" dirty="0" err="1"/>
              <a:t>ennätyspisteitä</a:t>
            </a:r>
            <a:r>
              <a:rPr lang="en-US" dirty="0"/>
              <a:t> ja –</a:t>
            </a:r>
            <a:r>
              <a:rPr lang="en-US" dirty="0" err="1"/>
              <a:t>sijoja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8EDF9C73-16BE-4701-9130-32F1255CC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961339"/>
              </p:ext>
            </p:extLst>
          </p:nvPr>
        </p:nvGraphicFramePr>
        <p:xfrm>
          <a:off x="914401" y="3108189"/>
          <a:ext cx="4503895" cy="299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43">
                  <a:extLst>
                    <a:ext uri="{9D8B030D-6E8A-4147-A177-3AD203B41FA5}">
                      <a16:colId xmlns:a16="http://schemas.microsoft.com/office/drawing/2014/main" val="525082481"/>
                    </a:ext>
                  </a:extLst>
                </a:gridCol>
                <a:gridCol w="2183334">
                  <a:extLst>
                    <a:ext uri="{9D8B030D-6E8A-4147-A177-3AD203B41FA5}">
                      <a16:colId xmlns:a16="http://schemas.microsoft.com/office/drawing/2014/main" val="3506642573"/>
                    </a:ext>
                  </a:extLst>
                </a:gridCol>
                <a:gridCol w="1620918">
                  <a:extLst>
                    <a:ext uri="{9D8B030D-6E8A-4147-A177-3AD203B41FA5}">
                      <a16:colId xmlns:a16="http://schemas.microsoft.com/office/drawing/2014/main" val="2119753743"/>
                    </a:ext>
                  </a:extLst>
                </a:gridCol>
              </a:tblGrid>
              <a:tr h="2115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 dirty="0">
                          <a:solidFill>
                            <a:schemeClr val="tx1"/>
                          </a:solidFill>
                        </a:rPr>
                        <a:t>PVM</a:t>
                      </a:r>
                      <a:endParaRPr lang="fi-FI" sz="900" dirty="0"/>
                    </a:p>
                  </a:txBody>
                  <a:tcPr marL="36595" marR="36595" marT="18298" marB="182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 dirty="0">
                          <a:solidFill>
                            <a:schemeClr val="tx1"/>
                          </a:solidFill>
                        </a:rPr>
                        <a:t>KILPAILU</a:t>
                      </a:r>
                    </a:p>
                  </a:txBody>
                  <a:tcPr marL="36595" marR="36595" marT="18298" marB="182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 dirty="0">
                          <a:solidFill>
                            <a:schemeClr val="tx1"/>
                          </a:solidFill>
                        </a:rPr>
                        <a:t>JOUKKUE</a:t>
                      </a:r>
                      <a:endParaRPr lang="fi-FI" sz="900" dirty="0"/>
                    </a:p>
                  </a:txBody>
                  <a:tcPr marL="36595" marR="36595" marT="18298" marB="1829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67973"/>
                  </a:ext>
                </a:extLst>
              </a:tr>
              <a:tr h="2115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Toukokuu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 err="1"/>
                        <a:t>Cheer</a:t>
                      </a:r>
                      <a:r>
                        <a:rPr lang="fi-FI" sz="900" dirty="0"/>
                        <a:t> Nääs -virtuaalikilpailu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Cheerleading harrastajat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354284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Kesäkuu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Joukkuevoimistelun online-kisa, yli 12-vuotiaiden kilpasarja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Freesia K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97176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23.10.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Joukkuevoimistelujoukkueiden kisakatselmus, Facebook-live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Kaikki joukkuevoimistelujoukkueet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532792"/>
                  </a:ext>
                </a:extLst>
              </a:tr>
              <a:tr h="2115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1.11.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Kolmen lajin kilpailu, Tampere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Helinä K&amp;S ja Freesia K&amp;S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17591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6.11.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AKRO kilpa-ryhmän kisakatselmus, Facebook-live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AKRO kilpa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58799"/>
                  </a:ext>
                </a:extLst>
              </a:tr>
              <a:tr h="2115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8.11.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Tampere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AKRO kilpa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801169"/>
                  </a:ext>
                </a:extLst>
              </a:tr>
              <a:tr h="2115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7.-8.11.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Kerava Cup, Kerava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900" b="0" i="0" u="none" strike="noStrike" noProof="0" dirty="0">
                          <a:latin typeface="Calibri"/>
                        </a:rPr>
                        <a:t>Kaikki joukkuevoimistelujoukkueet</a:t>
                      </a:r>
                      <a:endParaRPr lang="fi-FI" dirty="0"/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658983"/>
                  </a:ext>
                </a:extLst>
              </a:tr>
              <a:tr h="2115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15.11.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 err="1"/>
                        <a:t>Glory</a:t>
                      </a:r>
                      <a:r>
                        <a:rPr lang="fi-FI" sz="900" dirty="0"/>
                        <a:t> –kilpailu, Helsinki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Wild, </a:t>
                      </a:r>
                      <a:r>
                        <a:rPr lang="fi-FI" sz="900" dirty="0" err="1"/>
                        <a:t>Feral</a:t>
                      </a:r>
                      <a:r>
                        <a:rPr lang="fi-FI" sz="900" dirty="0"/>
                        <a:t> ja </a:t>
                      </a:r>
                      <a:r>
                        <a:rPr lang="fi-FI" sz="900" dirty="0" err="1"/>
                        <a:t>Fierce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91858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21.-22.11.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 err="1"/>
                        <a:t>Elixiria</a:t>
                      </a:r>
                      <a:r>
                        <a:rPr lang="fi-FI" sz="900" dirty="0"/>
                        <a:t> Cup, Tampere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Helinä K&amp;S, Freesia K&amp;S, </a:t>
                      </a:r>
                      <a:r>
                        <a:rPr lang="fi-FI" sz="900" dirty="0" err="1"/>
                        <a:t>Agalie</a:t>
                      </a:r>
                      <a:r>
                        <a:rPr lang="fi-FI" sz="900" dirty="0"/>
                        <a:t> ja </a:t>
                      </a:r>
                      <a:r>
                        <a:rPr lang="fi-FI" sz="900" dirty="0" err="1"/>
                        <a:t>Felia</a:t>
                      </a:r>
                    </a:p>
                  </a:txBody>
                  <a:tcPr marL="36595" marR="36595" marT="18298" marB="182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090537"/>
                  </a:ext>
                </a:extLst>
              </a:tr>
              <a:tr h="2115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22.11.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Espoo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900" dirty="0"/>
                        <a:t>AKRO kilpa</a:t>
                      </a:r>
                    </a:p>
                  </a:txBody>
                  <a:tcPr marL="36595" marR="36595" marT="18298" marB="18298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27547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1EA7CDDD-CDFE-41F4-BA7C-9BB766238AB6}"/>
              </a:ext>
            </a:extLst>
          </p:cNvPr>
          <p:cNvSpPr txBox="1"/>
          <p:nvPr/>
        </p:nvSpPr>
        <p:spPr>
          <a:xfrm>
            <a:off x="949036" y="2738582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800"/>
              <a:t>Kuvassa AKRO kilpa -ryhmä </a:t>
            </a:r>
            <a:endParaRPr lang="fi-FI" sz="800">
              <a:cs typeface="Calibri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D61D9B8-0356-4787-A4BD-31E12908B081}"/>
              </a:ext>
            </a:extLst>
          </p:cNvPr>
          <p:cNvSpPr txBox="1"/>
          <p:nvPr/>
        </p:nvSpPr>
        <p:spPr>
          <a:xfrm>
            <a:off x="3108036" y="2738582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800"/>
              <a:t>Kuvassa Freesia S</a:t>
            </a:r>
            <a:endParaRPr lang="fi-FI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52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5FEB7A-5413-44EB-BD8D-25BDDED5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34" y="623705"/>
            <a:ext cx="3033856" cy="1583216"/>
          </a:xfrm>
        </p:spPr>
        <p:txBody>
          <a:bodyPr>
            <a:normAutofit/>
          </a:bodyPr>
          <a:lstStyle/>
          <a:p>
            <a:pPr algn="r"/>
            <a:r>
              <a:rPr lang="fi-FI" sz="4100">
                <a:cs typeface="Calibri Light"/>
              </a:rPr>
              <a:t>Aikuisliikunta</a:t>
            </a:r>
            <a:endParaRPr lang="fi-FI" sz="410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232" y="623275"/>
            <a:ext cx="6896595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679402-99CD-4D42-9E64-1D4A16153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86" y="1345525"/>
            <a:ext cx="5979684" cy="4721132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r>
              <a:rPr lang="fi-FI" sz="2400">
                <a:cs typeface="Calibri"/>
              </a:rPr>
              <a:t>Vuoden 2020 aikana toteutui </a:t>
            </a:r>
            <a:endParaRPr lang="fi-FI"/>
          </a:p>
          <a:p>
            <a:pPr lvl="1"/>
            <a:r>
              <a:rPr lang="fi-FI" sz="2000">
                <a:cs typeface="Calibri"/>
              </a:rPr>
              <a:t>20 erilaista aikuisten jumpparyhmää</a:t>
            </a:r>
          </a:p>
          <a:p>
            <a:pPr lvl="1"/>
            <a:r>
              <a:rPr lang="fi-FI" sz="2000">
                <a:cs typeface="Calibri"/>
              </a:rPr>
              <a:t>Erityisliikuntaryhmä </a:t>
            </a:r>
            <a:r>
              <a:rPr lang="fi-FI" sz="2000" err="1">
                <a:cs typeface="Calibri"/>
              </a:rPr>
              <a:t>Säpikkäät</a:t>
            </a:r>
          </a:p>
          <a:p>
            <a:pPr lvl="1"/>
            <a:r>
              <a:rPr lang="fi-FI" sz="2000">
                <a:cs typeface="Calibri"/>
              </a:rPr>
              <a:t>Pienryhmävalmennus Korjausliike</a:t>
            </a:r>
          </a:p>
          <a:p>
            <a:pPr lvl="1"/>
            <a:r>
              <a:rPr lang="fi-FI" sz="2000">
                <a:cs typeface="Calibri"/>
              </a:rPr>
              <a:t>Pilates-kurssit</a:t>
            </a:r>
          </a:p>
          <a:p>
            <a:r>
              <a:rPr lang="fi-FI" sz="2400">
                <a:cs typeface="Calibri"/>
              </a:rPr>
              <a:t>Tuntitarjontaan jo vakiintuneet tunnit jatkuivat myös vuonna 2020 ja tarjontaan lisättiin myös uutuuksia, muun muassa </a:t>
            </a:r>
            <a:r>
              <a:rPr lang="fi-FI" sz="2400" err="1">
                <a:cs typeface="Calibri"/>
              </a:rPr>
              <a:t>MovieStars</a:t>
            </a:r>
            <a:r>
              <a:rPr lang="fi-FI" sz="2400">
                <a:cs typeface="Calibri"/>
              </a:rPr>
              <a:t> ja </a:t>
            </a:r>
            <a:r>
              <a:rPr lang="fi-FI" sz="2400" err="1">
                <a:cs typeface="Calibri"/>
              </a:rPr>
              <a:t>Step+Body</a:t>
            </a:r>
          </a:p>
          <a:p>
            <a:r>
              <a:rPr lang="fi-FI" sz="2400">
                <a:cs typeface="Calibri"/>
              </a:rPr>
              <a:t>Koronaviruksen leviäminen keskeytti myös aikuisliikunnan kevätkauden maaliskuussa</a:t>
            </a:r>
          </a:p>
          <a:p>
            <a:pPr lvl="1"/>
            <a:r>
              <a:rPr lang="fi-FI" sz="2000">
                <a:cs typeface="Calibri"/>
              </a:rPr>
              <a:t>Aikuisten tunteja jatkettiin livetunnein Facebookin kautta yksityisessä ryhmässä.</a:t>
            </a:r>
          </a:p>
          <a:p>
            <a:pPr lvl="1"/>
            <a:r>
              <a:rPr lang="fi-FI" sz="2000">
                <a:cs typeface="Calibri"/>
              </a:rPr>
              <a:t>Kesäjumppia ei järjestetty lainkaan</a:t>
            </a:r>
          </a:p>
          <a:p>
            <a:r>
              <a:rPr lang="fi-FI" sz="2400">
                <a:cs typeface="Calibri"/>
              </a:rPr>
              <a:t>Helmikuussa </a:t>
            </a:r>
            <a:r>
              <a:rPr lang="fi-FI" sz="2400" err="1">
                <a:cs typeface="Calibri"/>
              </a:rPr>
              <a:t>RiVoLi</a:t>
            </a:r>
            <a:r>
              <a:rPr lang="fi-FI" sz="2400">
                <a:cs typeface="Calibri"/>
              </a:rPr>
              <a:t> vuokrasi kokeiluun salin, mihin hiihtoloman jälkeen siirrettiin suurin osa aikuisliikunnan tunneista.</a:t>
            </a:r>
          </a:p>
          <a:p>
            <a:r>
              <a:rPr lang="fi-FI" sz="2400">
                <a:cs typeface="Calibri"/>
              </a:rPr>
              <a:t>Salikokeilu oli onnistunut, joten hallitus päätti vuokrata salin seuralle seuraavaksi vuodeksi. Sali remontoitiin </a:t>
            </a:r>
            <a:r>
              <a:rPr lang="fi-FI" sz="2400" err="1">
                <a:cs typeface="Calibri"/>
              </a:rPr>
              <a:t>RiVoLin</a:t>
            </a:r>
            <a:r>
              <a:rPr lang="fi-FI" sz="2400">
                <a:cs typeface="Calibri"/>
              </a:rPr>
              <a:t> tarpeiden mukaan.</a:t>
            </a:r>
          </a:p>
          <a:p>
            <a:r>
              <a:rPr lang="fi-FI" sz="2400">
                <a:cs typeface="Calibri"/>
              </a:rPr>
              <a:t>Koronaviruksesta johtuen lokakuussa osa aikuisliikunnan tunneista jouduttiin lopettamaan ja osa siirtämään ulos. Rauhallisemmat tunnit saivat jatkaa sisällä turvavälein ja vahvalla maskisuosituksella.</a:t>
            </a:r>
          </a:p>
          <a:p>
            <a:r>
              <a:rPr lang="fi-FI" sz="2400">
                <a:cs typeface="Calibri"/>
              </a:rPr>
              <a:t>Marraskuussa aikuisliikunnan jäsenille tarjottiin tunteja myös Zoomin välityksellä korvaamaan poisjääneitä rankempia tunteja.</a:t>
            </a:r>
          </a:p>
          <a:p>
            <a:endParaRPr lang="fi-FI" sz="2400">
              <a:cs typeface="Calibri"/>
            </a:endParaRPr>
          </a:p>
          <a:p>
            <a:endParaRPr lang="fi-FI" sz="2400"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23A21F9-B65E-4EEA-80B3-C8E9FFBF2B6D}"/>
              </a:ext>
            </a:extLst>
          </p:cNvPr>
          <p:cNvSpPr txBox="1"/>
          <p:nvPr/>
        </p:nvSpPr>
        <p:spPr>
          <a:xfrm>
            <a:off x="8407400" y="23691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>
              <a:cs typeface="Calibri"/>
            </a:endParaRPr>
          </a:p>
        </p:txBody>
      </p:sp>
      <p:pic>
        <p:nvPicPr>
          <p:cNvPr id="5" name="Kuva 5" descr="Kuva, joka sisältää kohteen sisä, rakennus, lattia, sisäkatto&#10;&#10;Kuvaus luotu automaattisesti">
            <a:extLst>
              <a:ext uri="{FF2B5EF4-FFF2-40B4-BE49-F238E27FC236}">
                <a16:creationId xmlns:a16="http://schemas.microsoft.com/office/drawing/2014/main" id="{3213396B-50EB-4F1D-946F-2B23E9AF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03" y="1833499"/>
            <a:ext cx="3084786" cy="411742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59F4D75-52AA-472D-8713-C1D0BB5D0BF8}"/>
              </a:ext>
            </a:extLst>
          </p:cNvPr>
          <p:cNvSpPr txBox="1"/>
          <p:nvPr/>
        </p:nvSpPr>
        <p:spPr>
          <a:xfrm>
            <a:off x="874987" y="5946227"/>
            <a:ext cx="202061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000"/>
              <a:t>Palstakadun sali remontin jälkeen</a:t>
            </a:r>
            <a:endParaRPr lang="fi-FI" sz="1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62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736CAA-6BBC-4C38-913F-00B631F3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fi-FI" sz="3600">
                <a:cs typeface="Calibri Light"/>
              </a:rPr>
              <a:t>Koulutukset</a:t>
            </a:r>
            <a:endParaRPr lang="fi-FI" sz="36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721C96-FD3F-40B8-A401-26962EBD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800">
                <a:cs typeface="Calibri"/>
              </a:rPr>
              <a:t>RiVoLi kannustaa ohjaajiaan kouluttautumaan ja tarjoaa ohjaajilleen 1-2 koulutusta vuodessa. Ohjaajat voivat käydä myös koulutuksia omakustanteisesti tai osallistua maksuttomiin koulutuksiin. </a:t>
            </a:r>
          </a:p>
          <a:p>
            <a:r>
              <a:rPr lang="fi-FI" sz="1800">
                <a:cs typeface="Calibri"/>
              </a:rPr>
              <a:t>Pääosin ohjaajat käyvät Suomen Voimisteluliiton ja Suomen Cheerleadingliiton koulutuksia. Vuoden 2020 aikana seurassa käytiin yhteensä 25 koulutusta + kaikille seuran ohjaajille järjestetty sisäinen vuorovaikutuskoulutus.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E138775F-2BBD-4604-B2F6-4B635BBB4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08329"/>
              </p:ext>
            </p:extLst>
          </p:nvPr>
        </p:nvGraphicFramePr>
        <p:xfrm>
          <a:off x="5780689" y="499241"/>
          <a:ext cx="5953833" cy="569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022">
                  <a:extLst>
                    <a:ext uri="{9D8B030D-6E8A-4147-A177-3AD203B41FA5}">
                      <a16:colId xmlns:a16="http://schemas.microsoft.com/office/drawing/2014/main" val="1415877998"/>
                    </a:ext>
                  </a:extLst>
                </a:gridCol>
                <a:gridCol w="2421330">
                  <a:extLst>
                    <a:ext uri="{9D8B030D-6E8A-4147-A177-3AD203B41FA5}">
                      <a16:colId xmlns:a16="http://schemas.microsoft.com/office/drawing/2014/main" val="2907576947"/>
                    </a:ext>
                  </a:extLst>
                </a:gridCol>
                <a:gridCol w="709481">
                  <a:extLst>
                    <a:ext uri="{9D8B030D-6E8A-4147-A177-3AD203B41FA5}">
                      <a16:colId xmlns:a16="http://schemas.microsoft.com/office/drawing/2014/main" val="1292135765"/>
                    </a:ext>
                  </a:extLst>
                </a:gridCol>
              </a:tblGrid>
              <a:tr h="273268">
                <a:tc>
                  <a:txBody>
                    <a:bodyPr/>
                    <a:lstStyle/>
                    <a:p>
                      <a:r>
                        <a:rPr lang="fi-FI" sz="1000"/>
                        <a:t>Koulutus</a:t>
                      </a:r>
                    </a:p>
                  </a:txBody>
                  <a:tcPr marL="72422" marR="72422" marT="36211" marB="36211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Ohjaaja(t)</a:t>
                      </a:r>
                    </a:p>
                  </a:txBody>
                  <a:tcPr marL="72422" marR="72422" marT="36211" marB="36211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Ajankohta</a:t>
                      </a:r>
                    </a:p>
                  </a:txBody>
                  <a:tcPr marL="72422" marR="72422" marT="36211" marB="36211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5388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r>
                        <a:rPr lang="fi-FI" sz="1000"/>
                        <a:t>Stara-tapahtuman Arvi-koulutus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Kirsi </a:t>
                      </a:r>
                      <a:r>
                        <a:rPr lang="fi-FI" sz="1000" err="1"/>
                        <a:t>Kiiveri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1/2020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88655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r>
                        <a:rPr lang="fi-FI" sz="1000"/>
                        <a:t>Voimistelukoulu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Sanni Ahonen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2/2020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94271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r>
                        <a:rPr lang="fi-FI" sz="1000"/>
                        <a:t>Joukkuevoimistelun Tuomarikoulutus 1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Sanni Autere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2/2020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747806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r>
                        <a:rPr lang="fi-FI" sz="1000" err="1"/>
                        <a:t>Freegym</a:t>
                      </a:r>
                      <a:r>
                        <a:rPr lang="fi-FI" sz="1000"/>
                        <a:t> uudet ideat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Maija Mäki, Nana </a:t>
                      </a:r>
                      <a:r>
                        <a:rPr lang="fi-FI" sz="1000" err="1"/>
                        <a:t>Pönni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2/2020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40987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>
                          <a:latin typeface="Calibri"/>
                        </a:rPr>
                        <a:t>Akrobatiatekniikka </a:t>
                      </a:r>
                      <a:r>
                        <a:rPr lang="fi-FI" sz="1000" b="0" i="0" u="none" strike="noStrike" noProof="0" err="1">
                          <a:latin typeface="Calibri"/>
                        </a:rPr>
                        <a:t>level</a:t>
                      </a:r>
                      <a:r>
                        <a:rPr lang="fi-FI" sz="1000" b="0" i="0" u="none" strike="noStrike" noProof="0">
                          <a:latin typeface="Calibri"/>
                        </a:rPr>
                        <a:t> 1-2</a:t>
                      </a:r>
                      <a:endParaRPr lang="fi-FI" sz="1000"/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Sonja Ronkainen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2020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9684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/>
                        <a:t>Ohjelman kokoaminen, </a:t>
                      </a:r>
                      <a:r>
                        <a:rPr lang="fi-FI" sz="1000" b="0" i="0" u="none" strike="noStrike" noProof="0" err="1"/>
                        <a:t>cheer</a:t>
                      </a:r>
                      <a:endParaRPr lang="fi-FI" sz="1000"/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Tanja Rantanen, Sini Harjula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2020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32518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>
                          <a:latin typeface="Calibri"/>
                        </a:rPr>
                        <a:t>Fysiikkaharjoittelun vaiheet</a:t>
                      </a:r>
                      <a:endParaRPr lang="fi-FI" sz="1000"/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Maria </a:t>
                      </a:r>
                      <a:r>
                        <a:rPr lang="fi-FI" sz="1000" err="1"/>
                        <a:t>Evelä</a:t>
                      </a:r>
                      <a:r>
                        <a:rPr lang="fi-FI" sz="1000"/>
                        <a:t>, Sini Heikkinen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2020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328482"/>
                  </a:ext>
                </a:extLst>
              </a:tr>
              <a:tr h="4190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>
                          <a:latin typeface="Calibri"/>
                        </a:rPr>
                        <a:t>SOPU-toiminta: opeta lapsille puolustamisen taitoa ja puhu kiusaamisesta; etäkoulutus</a:t>
                      </a:r>
                      <a:endParaRPr lang="fi-FI" sz="1000"/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Milla </a:t>
                      </a:r>
                      <a:r>
                        <a:rPr lang="fi-FI" sz="1000" err="1"/>
                        <a:t>Smolander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4/2020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15132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 err="1">
                          <a:latin typeface="Calibri"/>
                        </a:rPr>
                        <a:t>Mobility</a:t>
                      </a:r>
                      <a:r>
                        <a:rPr lang="fi-FI" sz="1000" b="0" i="0" u="none" strike="noStrike" noProof="0">
                          <a:latin typeface="Calibri"/>
                        </a:rPr>
                        <a:t> ohjaaja, Spartan Academy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Meri Santanen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6/2020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4120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>
                          <a:latin typeface="Calibri"/>
                        </a:rPr>
                        <a:t>Kahvakuula, verkkokurssi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Maria Pohjanvuori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8/2020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28539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>
                          <a:latin typeface="Calibri"/>
                        </a:rPr>
                        <a:t>Vuorovaikutus koulutus, seuran sisäinen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Seuran ohjaajat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9/2020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741830"/>
                  </a:ext>
                </a:extLst>
              </a:tr>
              <a:tr h="4190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/>
                        <a:t>Terve voimistelija maailma laadukkaan valmennuksen tukijana</a:t>
                      </a:r>
                      <a:endParaRPr lang="fi-FI" sz="1000"/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Emma </a:t>
                      </a:r>
                      <a:r>
                        <a:rPr lang="fi-FI" sz="1000" err="1"/>
                        <a:t>Teperi</a:t>
                      </a:r>
                      <a:r>
                        <a:rPr lang="fi-FI" sz="1000"/>
                        <a:t>, Milla </a:t>
                      </a:r>
                      <a:r>
                        <a:rPr lang="fi-FI" sz="1000" err="1"/>
                        <a:t>Smolander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9/2020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757276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/>
                        <a:t>Akrobatiavoimistelun tuomarikoulutus, taso 2</a:t>
                      </a:r>
                      <a:endParaRPr lang="fi-FI" sz="1000"/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Aino </a:t>
                      </a:r>
                      <a:r>
                        <a:rPr lang="fi-FI" sz="1000" err="1"/>
                        <a:t>Antas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10/2020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370299"/>
                  </a:ext>
                </a:extLst>
              </a:tr>
              <a:tr h="4190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/>
                        <a:t>Voimistelun ja tanssin Lumo -tapahtuman </a:t>
                      </a:r>
                      <a:r>
                        <a:rPr lang="fi-FI" sz="1000" b="0" i="0" u="none" strike="noStrike" noProof="0" err="1"/>
                        <a:t>Gym</a:t>
                      </a:r>
                      <a:r>
                        <a:rPr lang="fi-FI" sz="1000" b="0" i="0" u="none" strike="noStrike" noProof="0"/>
                        <a:t> for Life -sarjan arvioitsijaksi ja palautteenantajaksi - koulutus</a:t>
                      </a:r>
                      <a:endParaRPr lang="fi-FI" sz="1000"/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Aino </a:t>
                      </a:r>
                      <a:r>
                        <a:rPr lang="fi-FI" sz="1000" err="1"/>
                        <a:t>Antas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11/2020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93140"/>
                  </a:ext>
                </a:extLst>
              </a:tr>
              <a:tr h="4190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>
                          <a:latin typeface="Calibri"/>
                        </a:rPr>
                        <a:t>Nuorten määrätietoinen harjoittelu </a:t>
                      </a:r>
                    </a:p>
                    <a:p>
                      <a:pPr lvl="0">
                        <a:buNone/>
                      </a:pPr>
                      <a:endParaRPr lang="fi-FI" sz="1000" b="0" i="0" u="none" strike="noStrike" noProof="0"/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Milla </a:t>
                      </a:r>
                      <a:r>
                        <a:rPr lang="fi-FI" sz="1000" err="1"/>
                        <a:t>Smolander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11/2020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92427"/>
                  </a:ext>
                </a:extLst>
              </a:tr>
              <a:tr h="4190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/>
                        <a:t>Valmennuksen suunnittelun ja seurannan perusteet verkkokoulutuksena 2020</a:t>
                      </a:r>
                      <a:endParaRPr lang="fi-FI" sz="1000"/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Meri Santanen, Helmi Koistinen, Sanni Autere, Emma </a:t>
                      </a:r>
                      <a:r>
                        <a:rPr lang="fi-FI" sz="1000" err="1"/>
                        <a:t>Teperi</a:t>
                      </a:r>
                      <a:r>
                        <a:rPr lang="fi-FI" sz="1000"/>
                        <a:t>, Aino </a:t>
                      </a:r>
                      <a:r>
                        <a:rPr lang="fi-FI" sz="1000" err="1"/>
                        <a:t>Antas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12/2020</a:t>
                      </a:r>
                    </a:p>
                  </a:txBody>
                  <a:tcPr marL="72422" marR="72422" marT="36211" marB="36211">
                    <a:solidFill>
                      <a:srgbClr val="FF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81550"/>
                  </a:ext>
                </a:extLst>
              </a:tr>
              <a:tr h="267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 b="0" i="0" u="none" strike="noStrike" noProof="0"/>
                        <a:t>Stara -tapahtuman Arvi-koulutus </a:t>
                      </a:r>
                      <a:endParaRPr lang="fi-FI" sz="1000"/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Helmi Koistinen, Aino </a:t>
                      </a:r>
                      <a:r>
                        <a:rPr lang="fi-FI" sz="1000" err="1"/>
                        <a:t>Antas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000"/>
                        <a:t>12/2020</a:t>
                      </a:r>
                    </a:p>
                  </a:txBody>
                  <a:tcPr marL="72422" marR="72422" marT="36211" marB="3621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4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98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708185-20C0-40F2-8F2D-8EB9E34B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6F5EA9-CD7F-4B61-B99D-51785B8F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Tapahtumat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21D3C4D-9DAB-4C98-A78B-AFF70D527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715" y="2508105"/>
            <a:ext cx="504028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Hyvän olon –messut järjestettiin 9.2.2020 Riihimäen Teatterihotellilla ja RiVoLikin oli messuilla mukana oman messupöydän, esityksien ja näytetuntien kanssa. 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1.3.2020 Fierce –joukkue oli mukana Lionsklubin järjestämillä Talvikarnevaaleilla pitämässä taukojumppaa osallistujille.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Syksyllä RiVoLin vuokraamassa salissa järjestettiin ensimmäiset lasten syntymäpäiväjuhlat.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4.10.2020 Urheilutalolla järjestettiin kaupungin toimesta Peuhapäivä, missä RiVoLi oli mukana omalla liikuntapisteellään muutaman ohjaajan voimin</a:t>
            </a:r>
          </a:p>
        </p:txBody>
      </p:sp>
      <p:pic>
        <p:nvPicPr>
          <p:cNvPr id="9" name="Kuva 9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AC86364F-79BC-474C-B6D3-298AC52C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3" r="28817" b="-5"/>
          <a:stretch/>
        </p:blipFill>
        <p:spPr>
          <a:xfrm>
            <a:off x="6946666" y="774285"/>
            <a:ext cx="2112264" cy="1999673"/>
          </a:xfrm>
          <a:prstGeom prst="rect">
            <a:avLst/>
          </a:prstGeom>
        </p:spPr>
      </p:pic>
      <p:pic>
        <p:nvPicPr>
          <p:cNvPr id="10" name="Kuva 10" descr="Kuva, joka sisältää kohteen henkilö, henkilöt&#10;&#10;Kuvaus luotu automaattisesti">
            <a:extLst>
              <a:ext uri="{FF2B5EF4-FFF2-40B4-BE49-F238E27FC236}">
                <a16:creationId xmlns:a16="http://schemas.microsoft.com/office/drawing/2014/main" id="{CC622664-65A7-4B1A-9B9F-2689922D3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9" r="10083" b="6"/>
          <a:stretch/>
        </p:blipFill>
        <p:spPr>
          <a:xfrm>
            <a:off x="9223523" y="774285"/>
            <a:ext cx="2112264" cy="1999673"/>
          </a:xfrm>
          <a:prstGeom prst="rect">
            <a:avLst/>
          </a:prstGeom>
        </p:spPr>
      </p:pic>
      <p:pic>
        <p:nvPicPr>
          <p:cNvPr id="8" name="Kuva 8" descr="Kuva, joka sisältää kohteen sisäkatto, sisä, useat&#10;&#10;Kuvaus luotu automaattisesti">
            <a:extLst>
              <a:ext uri="{FF2B5EF4-FFF2-40B4-BE49-F238E27FC236}">
                <a16:creationId xmlns:a16="http://schemas.microsoft.com/office/drawing/2014/main" id="{A2F50BF6-DA46-448C-AED4-60AC5F8A9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263" t="26627" r="263" b="18343"/>
          <a:stretch/>
        </p:blipFill>
        <p:spPr>
          <a:xfrm>
            <a:off x="6946667" y="2982118"/>
            <a:ext cx="4388953" cy="322036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DE65A59-9B41-48B2-9E47-6226DE7B78CC}"/>
              </a:ext>
            </a:extLst>
          </p:cNvPr>
          <p:cNvSpPr txBox="1"/>
          <p:nvPr/>
        </p:nvSpPr>
        <p:spPr>
          <a:xfrm>
            <a:off x="6918036" y="6144491"/>
            <a:ext cx="147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900"/>
              <a:t>Peuhapäivä Urheilutalolla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836E77C2-0866-4CEB-AEF0-52461304CDD8}"/>
              </a:ext>
            </a:extLst>
          </p:cNvPr>
          <p:cNvSpPr txBox="1"/>
          <p:nvPr/>
        </p:nvSpPr>
        <p:spPr>
          <a:xfrm>
            <a:off x="6860308" y="2750126"/>
            <a:ext cx="186574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900">
                <a:cs typeface="Calibri"/>
              </a:rPr>
              <a:t>Messupöytä Hyvän olon -messuilla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F64ACE2F-FF5F-4561-A8AE-4644D000C98A}"/>
              </a:ext>
            </a:extLst>
          </p:cNvPr>
          <p:cNvSpPr txBox="1"/>
          <p:nvPr/>
        </p:nvSpPr>
        <p:spPr>
          <a:xfrm>
            <a:off x="9134762" y="2750125"/>
            <a:ext cx="186574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900">
                <a:cs typeface="Calibri"/>
              </a:rPr>
              <a:t>Näytetunti Hyvän olon -messuilla</a:t>
            </a:r>
          </a:p>
        </p:txBody>
      </p:sp>
    </p:spTree>
    <p:extLst>
      <p:ext uri="{BB962C8B-B14F-4D97-AF65-F5344CB8AC3E}">
        <p14:creationId xmlns:p14="http://schemas.microsoft.com/office/powerpoint/2010/main" val="301908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7603B4-B459-4667-9045-BED5A1EA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Sisällys</a:t>
            </a:r>
            <a:endParaRPr lang="fi-FI" sz="5400"/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36D049-9AB1-44FC-A121-7E8710FA1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>
                <a:cs typeface="Calibri"/>
              </a:rPr>
              <a:t>Perustietoja </a:t>
            </a:r>
            <a:r>
              <a:rPr lang="fi-FI" sz="2000" err="1">
                <a:cs typeface="Calibri"/>
              </a:rPr>
              <a:t>RiVoLista</a:t>
            </a:r>
            <a:endParaRPr lang="fi-FI" sz="2000">
              <a:cs typeface="Calibri"/>
            </a:endParaRPr>
          </a:p>
          <a:p>
            <a:r>
              <a:rPr lang="fi-FI" sz="2000">
                <a:cs typeface="Calibri"/>
              </a:rPr>
              <a:t>Hallinto</a:t>
            </a:r>
          </a:p>
          <a:p>
            <a:r>
              <a:rPr lang="fi-FI" sz="2000">
                <a:cs typeface="Calibri"/>
              </a:rPr>
              <a:t>Talous</a:t>
            </a:r>
          </a:p>
          <a:p>
            <a:r>
              <a:rPr lang="fi-FI" sz="2000">
                <a:cs typeface="Calibri"/>
              </a:rPr>
              <a:t>Lasten ja nuorten harrasteryhmät</a:t>
            </a:r>
          </a:p>
          <a:p>
            <a:r>
              <a:rPr lang="fi-FI" sz="2000">
                <a:cs typeface="Calibri"/>
              </a:rPr>
              <a:t>Valmennusryhmät</a:t>
            </a:r>
          </a:p>
          <a:p>
            <a:r>
              <a:rPr lang="fi-FI" sz="2000">
                <a:cs typeface="Calibri"/>
              </a:rPr>
              <a:t>Aikuisliikunta</a:t>
            </a:r>
          </a:p>
          <a:p>
            <a:r>
              <a:rPr lang="fi-FI" sz="2000">
                <a:cs typeface="Calibri"/>
              </a:rPr>
              <a:t>Koulutukset</a:t>
            </a:r>
          </a:p>
          <a:p>
            <a:r>
              <a:rPr lang="fi-FI" sz="2000">
                <a:cs typeface="Calibri"/>
              </a:rPr>
              <a:t>Tapahtumat</a:t>
            </a:r>
          </a:p>
          <a:p>
            <a:endParaRPr lang="fi-FI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92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lattia, verho, poseeraaminen&#10;&#10;Kuvaus luotu automaattisesti">
            <a:extLst>
              <a:ext uri="{FF2B5EF4-FFF2-40B4-BE49-F238E27FC236}">
                <a16:creationId xmlns:a16="http://schemas.microsoft.com/office/drawing/2014/main" id="{E6041A7F-0F98-4AFF-9B0F-4EA53D23B8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97" r="23298" b="13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3F4517-4A04-4684-92EB-8E2FD890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49742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Perustietoja RiVoLista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14DE992-6210-434A-B983-5B64F0C53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5551724" cy="320725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285750" indent="-285750">
              <a:buChar char="•"/>
            </a:pPr>
            <a:r>
              <a:rPr lang="en-US" sz="1700" dirty="0" err="1"/>
              <a:t>Jäseniä</a:t>
            </a:r>
            <a:r>
              <a:rPr lang="en-US" sz="1700" dirty="0"/>
              <a:t> </a:t>
            </a:r>
            <a:r>
              <a:rPr lang="en-US" sz="1700" dirty="0" err="1"/>
              <a:t>kokonaisuudessaan</a:t>
            </a:r>
            <a:r>
              <a:rPr lang="en-US" sz="1700" dirty="0"/>
              <a:t> 826 (v. 2020), </a:t>
            </a:r>
            <a:r>
              <a:rPr lang="en-US" sz="1700" dirty="0" err="1"/>
              <a:t>joista</a:t>
            </a:r>
            <a:r>
              <a:rPr lang="en-US" sz="1700" dirty="0"/>
              <a:t> alle 18-vuotiaita 585</a:t>
            </a:r>
            <a:endParaRPr lang="en-US" sz="17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err="1">
                <a:cs typeface="Calibri"/>
              </a:rPr>
              <a:t>Ohjaajia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noin</a:t>
            </a:r>
            <a:r>
              <a:rPr lang="en-US" sz="1700" dirty="0">
                <a:cs typeface="Calibri"/>
              </a:rPr>
              <a:t> 40</a:t>
            </a:r>
          </a:p>
          <a:p>
            <a:pPr marL="285750" indent="-285750">
              <a:buChar char="•"/>
            </a:pPr>
            <a:r>
              <a:rPr lang="en-US" sz="1700" dirty="0" err="1">
                <a:cs typeface="Calibri" panose="020F0502020204030204"/>
              </a:rPr>
              <a:t>RiVoLissa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pyöri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vuonna</a:t>
            </a:r>
            <a:r>
              <a:rPr lang="en-US" sz="1700" dirty="0">
                <a:cs typeface="Calibri" panose="020F0502020204030204"/>
              </a:rPr>
              <a:t> 2020 </a:t>
            </a:r>
            <a:r>
              <a:rPr lang="en-US" sz="1700" dirty="0" err="1">
                <a:cs typeface="Calibri" panose="020F0502020204030204"/>
              </a:rPr>
              <a:t>yli</a:t>
            </a:r>
            <a:r>
              <a:rPr lang="en-US" sz="1700" dirty="0">
                <a:cs typeface="Calibri" panose="020F0502020204030204"/>
              </a:rPr>
              <a:t> 45 </a:t>
            </a:r>
            <a:r>
              <a:rPr lang="en-US" sz="1700" dirty="0" err="1">
                <a:cs typeface="Calibri" panose="020F0502020204030204"/>
              </a:rPr>
              <a:t>eri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ryhmää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viikossa</a:t>
            </a:r>
            <a:r>
              <a:rPr lang="en-US" sz="1700" dirty="0">
                <a:cs typeface="Calibri" panose="020F0502020204030204"/>
              </a:rPr>
              <a:t>, </a:t>
            </a:r>
            <a:r>
              <a:rPr lang="en-US" sz="1700" dirty="0" err="1">
                <a:cs typeface="Calibri" panose="020F0502020204030204"/>
              </a:rPr>
              <a:t>joista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lapsille</a:t>
            </a:r>
            <a:r>
              <a:rPr lang="en-US" sz="1700" dirty="0">
                <a:cs typeface="Calibri" panose="020F0502020204030204"/>
              </a:rPr>
              <a:t> ja </a:t>
            </a:r>
            <a:r>
              <a:rPr lang="en-US" sz="1700" dirty="0" err="1">
                <a:cs typeface="Calibri" panose="020F0502020204030204"/>
              </a:rPr>
              <a:t>nuorille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tarkoitettuja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ryhmiä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oli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noin</a:t>
            </a:r>
            <a:r>
              <a:rPr lang="en-US" sz="1700" dirty="0">
                <a:cs typeface="Calibri" panose="020F0502020204030204"/>
              </a:rPr>
              <a:t> 30 </a:t>
            </a:r>
          </a:p>
          <a:p>
            <a:pPr marL="285750" indent="-285750">
              <a:buChar char="•"/>
            </a:pPr>
            <a:r>
              <a:rPr lang="en-US" sz="1700" dirty="0" err="1">
                <a:cs typeface="Calibri" panose="020F0502020204030204"/>
              </a:rPr>
              <a:t>Riihimäen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Voimistelu</a:t>
            </a:r>
            <a:r>
              <a:rPr lang="en-US" sz="1700" dirty="0">
                <a:cs typeface="Calibri" panose="020F0502020204030204"/>
              </a:rPr>
              <a:t> ja </a:t>
            </a:r>
            <a:r>
              <a:rPr lang="en-US" sz="1700" dirty="0" err="1">
                <a:cs typeface="Calibri" panose="020F0502020204030204"/>
              </a:rPr>
              <a:t>Liikunta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RiVoLi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ry</a:t>
            </a:r>
            <a:r>
              <a:rPr lang="en-US" sz="1700" dirty="0">
                <a:cs typeface="Calibri" panose="020F0502020204030204"/>
              </a:rPr>
              <a:t> on </a:t>
            </a:r>
            <a:r>
              <a:rPr lang="en-US" sz="1700" dirty="0" err="1">
                <a:cs typeface="Calibri" panose="020F0502020204030204"/>
              </a:rPr>
              <a:t>osa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seuraavia</a:t>
            </a:r>
            <a:r>
              <a:rPr lang="en-US" sz="1700" dirty="0">
                <a:cs typeface="Calibri" panose="020F0502020204030204"/>
              </a:rPr>
              <a:t> </a:t>
            </a:r>
            <a:r>
              <a:rPr lang="en-US" sz="1700" dirty="0" err="1">
                <a:cs typeface="Calibri" panose="020F0502020204030204"/>
              </a:rPr>
              <a:t>järjestöjä</a:t>
            </a:r>
            <a:endParaRPr lang="en-US" sz="1700" dirty="0">
              <a:cs typeface="Calibri" panose="020F0502020204030204"/>
            </a:endParaRPr>
          </a:p>
          <a:p>
            <a:pPr marL="742950" lvl="1" indent="-285750">
              <a:buFont typeface="Calibri,Sans-Serif" panose="020B0604020202020204" pitchFamily="34" charset="0"/>
              <a:buChar char="•"/>
            </a:pPr>
            <a:r>
              <a:rPr lang="fi-FI" sz="1500" dirty="0">
                <a:ea typeface="+mn-lt"/>
                <a:cs typeface="+mn-lt"/>
              </a:rPr>
              <a:t>Suomen Voimisteluliitto ry</a:t>
            </a:r>
            <a:endParaRPr lang="en-US" sz="1500" dirty="0">
              <a:ea typeface="+mn-lt"/>
              <a:cs typeface="+mn-lt"/>
            </a:endParaRPr>
          </a:p>
          <a:p>
            <a:pPr marL="742950" lvl="1" indent="-285750">
              <a:buFont typeface="Calibri,Sans-Serif" panose="020B0604020202020204" pitchFamily="34" charset="0"/>
              <a:buChar char="•"/>
            </a:pPr>
            <a:r>
              <a:rPr lang="fi-FI" sz="1500" dirty="0">
                <a:ea typeface="+mn-lt"/>
                <a:cs typeface="+mn-lt"/>
              </a:rPr>
              <a:t>Etelä-Suomen Liikunta ja Urheilu ry</a:t>
            </a:r>
            <a:endParaRPr lang="en-US" sz="1500" dirty="0">
              <a:ea typeface="+mn-lt"/>
              <a:cs typeface="+mn-lt"/>
            </a:endParaRPr>
          </a:p>
          <a:p>
            <a:pPr marL="742950" lvl="1" indent="-285750">
              <a:buFont typeface="Calibri,Sans-Serif" panose="020B0604020202020204" pitchFamily="34" charset="0"/>
              <a:buChar char="•"/>
            </a:pPr>
            <a:r>
              <a:rPr lang="fi-FI" sz="1500" dirty="0">
                <a:ea typeface="+mn-lt"/>
                <a:cs typeface="+mn-lt"/>
              </a:rPr>
              <a:t>SVUL Uudenmaanpiiri ry </a:t>
            </a:r>
            <a:endParaRPr lang="en-US" sz="1500" dirty="0">
              <a:ea typeface="+mn-lt"/>
              <a:cs typeface="+mn-lt"/>
            </a:endParaRPr>
          </a:p>
          <a:p>
            <a:pPr marL="742950" lvl="1" indent="-285750">
              <a:buFont typeface="Calibri,Sans-Serif" panose="020B0604020202020204" pitchFamily="34" charset="0"/>
              <a:buChar char="•"/>
            </a:pPr>
            <a:r>
              <a:rPr lang="fi-FI" sz="1500" dirty="0">
                <a:ea typeface="+mn-lt"/>
                <a:cs typeface="+mn-lt"/>
              </a:rPr>
              <a:t>Suomen Cheerleadingliitto ry</a:t>
            </a:r>
            <a:endParaRPr lang="en-US" dirty="0"/>
          </a:p>
          <a:p>
            <a:pPr marL="285750" indent="-285750">
              <a:buChar char="•"/>
            </a:pPr>
            <a:r>
              <a:rPr lang="en-US" sz="1700" dirty="0" err="1">
                <a:ea typeface="+mn-lt"/>
                <a:cs typeface="+mn-lt"/>
              </a:rPr>
              <a:t>RiVoLissa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toimii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myös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Uskollisuuden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Kilta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johon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kuuluu</a:t>
            </a:r>
            <a:r>
              <a:rPr lang="en-US" sz="1700" dirty="0">
                <a:ea typeface="+mn-lt"/>
                <a:cs typeface="+mn-lt"/>
              </a:rPr>
              <a:t> 30 </a:t>
            </a:r>
            <a:r>
              <a:rPr lang="en-US" sz="1700" dirty="0" err="1">
                <a:ea typeface="+mn-lt"/>
                <a:cs typeface="+mn-lt"/>
              </a:rPr>
              <a:t>jäsentä</a:t>
            </a:r>
            <a:r>
              <a:rPr lang="en-US" sz="1700" dirty="0">
                <a:ea typeface="+mn-lt"/>
                <a:cs typeface="+mn-lt"/>
              </a:rPr>
              <a:t>. </a:t>
            </a:r>
            <a:r>
              <a:rPr lang="en-US" sz="1700" dirty="0" err="1">
                <a:ea typeface="+mn-lt"/>
                <a:cs typeface="+mn-lt"/>
              </a:rPr>
              <a:t>Vuosi</a:t>
            </a:r>
            <a:r>
              <a:rPr lang="en-US" sz="1700" dirty="0">
                <a:ea typeface="+mn-lt"/>
                <a:cs typeface="+mn-lt"/>
              </a:rPr>
              <a:t> 2020 </a:t>
            </a:r>
            <a:r>
              <a:rPr lang="en-US" sz="1700" dirty="0" err="1">
                <a:ea typeface="+mn-lt"/>
                <a:cs typeface="+mn-lt"/>
              </a:rPr>
              <a:t>oli</a:t>
            </a:r>
            <a:r>
              <a:rPr lang="en-US" sz="1700" dirty="0">
                <a:ea typeface="+mn-lt"/>
                <a:cs typeface="+mn-lt"/>
              </a:rPr>
              <a:t> Killan 30. </a:t>
            </a:r>
            <a:r>
              <a:rPr lang="en-US" sz="1700" dirty="0" err="1">
                <a:ea typeface="+mn-lt"/>
                <a:cs typeface="+mn-lt"/>
              </a:rPr>
              <a:t>toimintavuosi</a:t>
            </a:r>
            <a:endParaRPr lang="en-US" sz="17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err="1">
                <a:ea typeface="+mn-lt"/>
                <a:cs typeface="+mn-lt"/>
              </a:rPr>
              <a:t>Tähtiseura</a:t>
            </a:r>
            <a:endParaRPr lang="en-US" sz="1700" dirty="0">
              <a:ea typeface="+mn-lt"/>
              <a:cs typeface="+mn-lt"/>
            </a:endParaRPr>
          </a:p>
          <a:p>
            <a:pPr>
              <a:buChar char="•"/>
            </a:pPr>
            <a:endParaRPr lang="en-US" sz="1700">
              <a:cs typeface="Calibri" panose="020F0502020204030204"/>
            </a:endParaRPr>
          </a:p>
          <a:p>
            <a:pPr marL="285750" indent="-285750">
              <a:buChar char="•"/>
            </a:pPr>
            <a:endParaRPr lang="en-US" sz="1700">
              <a:cs typeface="Calibri" panose="020F0502020204030204"/>
            </a:endParaRPr>
          </a:p>
          <a:p>
            <a:pPr indent="-228600">
              <a:buChar char="•"/>
            </a:pPr>
            <a:endParaRPr lang="en-US" sz="1700">
              <a:cs typeface="Calibri" panose="020F0502020204030204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88F3A6D-DC15-4316-A34F-D7EB280AC8E2}"/>
              </a:ext>
            </a:extLst>
          </p:cNvPr>
          <p:cNvSpPr txBox="1"/>
          <p:nvPr/>
        </p:nvSpPr>
        <p:spPr>
          <a:xfrm>
            <a:off x="10762672" y="6490855"/>
            <a:ext cx="130001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800"/>
              <a:t>Kuvassa Hattarat -ryhmä</a:t>
            </a:r>
            <a:endParaRPr lang="fi-FI"/>
          </a:p>
        </p:txBody>
      </p:sp>
      <p:pic>
        <p:nvPicPr>
          <p:cNvPr id="7" name="Kuva 7" descr="Kuva, joka sisältää kohteen nuoli&#10;&#10;Kuvaus luotu automaattisesti">
            <a:extLst>
              <a:ext uri="{FF2B5EF4-FFF2-40B4-BE49-F238E27FC236}">
                <a16:creationId xmlns:a16="http://schemas.microsoft.com/office/drawing/2014/main" id="{58601E5D-9648-4735-BD93-A84841216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952" y="5841124"/>
            <a:ext cx="930166" cy="930166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86F02ECB-7570-48B7-A003-9501EB227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791" y="5841451"/>
            <a:ext cx="809625" cy="929509"/>
          </a:xfrm>
          <a:prstGeom prst="rect">
            <a:avLst/>
          </a:prstGeom>
        </p:spPr>
      </p:pic>
      <p:pic>
        <p:nvPicPr>
          <p:cNvPr id="9" name="Kuva 9">
            <a:extLst>
              <a:ext uri="{FF2B5EF4-FFF2-40B4-BE49-F238E27FC236}">
                <a16:creationId xmlns:a16="http://schemas.microsoft.com/office/drawing/2014/main" id="{20761A9D-3E17-409C-A96C-9562448E1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58" y="5970355"/>
            <a:ext cx="1692166" cy="6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2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B58D86-4C20-4F4F-932A-988E1A34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Hallinto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512A48-C7D5-4209-925E-8FE44713A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927" y="1652443"/>
            <a:ext cx="5758248" cy="29774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1600" dirty="0">
                <a:cs typeface="Calibri"/>
              </a:rPr>
              <a:t>Hallituksen jäsenet 2020</a:t>
            </a:r>
          </a:p>
          <a:p>
            <a:pPr lvl="1"/>
            <a:r>
              <a:rPr lang="fi-FI" sz="1600" dirty="0">
                <a:cs typeface="Calibri"/>
              </a:rPr>
              <a:t>Maria Pohjanvuori, puheenjohtaja</a:t>
            </a:r>
          </a:p>
          <a:p>
            <a:pPr lvl="1"/>
            <a:r>
              <a:rPr lang="fi-FI" sz="1600" dirty="0">
                <a:cs typeface="Calibri"/>
              </a:rPr>
              <a:t>Kirsi Turunen, varapuheenjohtaja ja Aikuisliikunnan vastaava</a:t>
            </a:r>
          </a:p>
          <a:p>
            <a:pPr lvl="1"/>
            <a:r>
              <a:rPr lang="fi-FI" sz="1600" dirty="0">
                <a:cs typeface="Calibri"/>
              </a:rPr>
              <a:t>Sirkku Suokas, sihteeri</a:t>
            </a:r>
          </a:p>
          <a:p>
            <a:pPr lvl="1"/>
            <a:r>
              <a:rPr lang="fi-FI" sz="1600" dirty="0" err="1">
                <a:cs typeface="Calibri"/>
              </a:rPr>
              <a:t>Lissa</a:t>
            </a:r>
            <a:r>
              <a:rPr lang="fi-FI" sz="1600" dirty="0">
                <a:cs typeface="Calibri"/>
              </a:rPr>
              <a:t> Joensuu, Lasten ja nuorten liikunnan vastaava (valmennusryhmät)</a:t>
            </a:r>
          </a:p>
          <a:p>
            <a:pPr lvl="1"/>
            <a:r>
              <a:rPr lang="fi-FI" sz="1600" dirty="0">
                <a:cs typeface="Calibri"/>
              </a:rPr>
              <a:t>Kirsi </a:t>
            </a:r>
            <a:r>
              <a:rPr lang="fi-FI" sz="1600" dirty="0" err="1">
                <a:cs typeface="Calibri"/>
              </a:rPr>
              <a:t>Kiiveri</a:t>
            </a:r>
            <a:r>
              <a:rPr lang="fi-FI" sz="1600" dirty="0">
                <a:cs typeface="Calibri"/>
              </a:rPr>
              <a:t>, Lasten ja nuorten liikunnan vastaava (harrasteryhmät)</a:t>
            </a:r>
          </a:p>
          <a:p>
            <a:pPr lvl="1"/>
            <a:r>
              <a:rPr lang="fi-FI" sz="1600" dirty="0">
                <a:cs typeface="Calibri"/>
              </a:rPr>
              <a:t>Minna Kurki, Kiltatoiminnan yhteyshenkilö (eronnut 8.10.2020)</a:t>
            </a:r>
          </a:p>
          <a:p>
            <a:pPr lvl="1"/>
            <a:r>
              <a:rPr lang="fi-FI" sz="1600" dirty="0">
                <a:cs typeface="Calibri"/>
              </a:rPr>
              <a:t>Emma </a:t>
            </a:r>
            <a:r>
              <a:rPr lang="fi-FI" sz="1600" dirty="0" err="1">
                <a:cs typeface="Calibri"/>
              </a:rPr>
              <a:t>Teperi</a:t>
            </a:r>
            <a:r>
              <a:rPr lang="fi-FI" sz="1600" dirty="0">
                <a:cs typeface="Calibri"/>
              </a:rPr>
              <a:t>, Akrobatiavoimistelun lajivastaava</a:t>
            </a:r>
          </a:p>
          <a:p>
            <a:pPr lvl="1"/>
            <a:r>
              <a:rPr lang="fi-FI" sz="1600" dirty="0">
                <a:cs typeface="Calibri"/>
              </a:rPr>
              <a:t>Tanja Rantanen, Cheerleading lajivastaava (eronnut 5.10.2020)</a:t>
            </a:r>
          </a:p>
          <a:p>
            <a:pPr lvl="1"/>
            <a:r>
              <a:rPr lang="fi-FI" sz="1600">
                <a:cs typeface="Calibri"/>
              </a:rPr>
              <a:t>Sini Harjula, varajäsen (varsinainen jäsen 9.10.2020 alkaen)</a:t>
            </a:r>
          </a:p>
          <a:p>
            <a:pPr lvl="1"/>
            <a:r>
              <a:rPr lang="fi-FI" sz="1600" dirty="0">
                <a:cs typeface="Calibri"/>
              </a:rPr>
              <a:t>Reetta-Liisa Viitanen (9.10.2020 alkaen)</a:t>
            </a:r>
          </a:p>
          <a:p>
            <a:pPr lvl="1"/>
            <a:endParaRPr lang="fi-FI">
              <a:cs typeface="Calibri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C4371FD-2B2C-4EB5-AE38-D7C793FD2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838989"/>
            <a:ext cx="5181600" cy="9569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1600">
                <a:cs typeface="Calibri"/>
              </a:rPr>
              <a:t>Hallituksen ulkopuoliset</a:t>
            </a:r>
          </a:p>
          <a:p>
            <a:pPr lvl="1"/>
            <a:r>
              <a:rPr lang="fi-FI" sz="1600" err="1">
                <a:cs typeface="Calibri"/>
              </a:rPr>
              <a:t>Crisse</a:t>
            </a:r>
            <a:r>
              <a:rPr lang="fi-FI" sz="1600">
                <a:cs typeface="Calibri"/>
              </a:rPr>
              <a:t> Raitokoski, taloudenhoitaja</a:t>
            </a:r>
          </a:p>
          <a:p>
            <a:pPr lvl="1"/>
            <a:r>
              <a:rPr lang="fi-FI" sz="1600">
                <a:cs typeface="Calibri"/>
              </a:rPr>
              <a:t>Meri Santanen, seurakoordinaattori</a:t>
            </a:r>
          </a:p>
          <a:p>
            <a:pPr lvl="1"/>
            <a:r>
              <a:rPr lang="fi-FI" sz="1600">
                <a:cs typeface="Calibri"/>
              </a:rPr>
              <a:t>Milla </a:t>
            </a:r>
            <a:r>
              <a:rPr lang="fi-FI" sz="1600" err="1">
                <a:cs typeface="Calibri"/>
              </a:rPr>
              <a:t>Smolander</a:t>
            </a:r>
            <a:r>
              <a:rPr lang="fi-FI" sz="1600">
                <a:cs typeface="Calibri"/>
              </a:rPr>
              <a:t>, joukkuevoimistelun lajivastaava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D609783-54D7-4E7A-B6FA-9D631F17260F}"/>
              </a:ext>
            </a:extLst>
          </p:cNvPr>
          <p:cNvSpPr txBox="1"/>
          <p:nvPr/>
        </p:nvSpPr>
        <p:spPr>
          <a:xfrm>
            <a:off x="6617855" y="1653309"/>
            <a:ext cx="4821381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b="1"/>
              <a:t>Kokoukset</a:t>
            </a:r>
            <a:endParaRPr lang="fi-FI" b="1">
              <a:cs typeface="Calibri"/>
            </a:endParaRPr>
          </a:p>
          <a:p>
            <a:r>
              <a:rPr lang="fi-FI" sz="1600">
                <a:cs typeface="Calibri"/>
              </a:rPr>
              <a:t>Hallitus kokoontui vuoden 2020 aikana 17 kertaa, mukaan lukien sääntömääräiset kevät- ja syyskokoukset. Lisäksi hallitus kokoontui 8.6.2020 suunnittelupalaveriin, missä suunniteltiin tulevaa syksyä.</a:t>
            </a:r>
            <a:br>
              <a:rPr lang="fi-FI" sz="1600">
                <a:cs typeface="Calibri"/>
              </a:rPr>
            </a:br>
            <a:endParaRPr lang="fi-FI" sz="1600">
              <a:cs typeface="Calibri"/>
            </a:endParaRPr>
          </a:p>
          <a:p>
            <a:r>
              <a:rPr lang="fi-FI" sz="1600">
                <a:cs typeface="Calibri"/>
              </a:rPr>
              <a:t>Sääntömääräinen kevätkokous pidettiin 11.6.2020 osoitteessa Palstakatu 7-9. Puheenjohtajana kokouksessa toimi Marita Myllykoski ja paikalla oli 12 äänioikeutettua jäsentä.</a:t>
            </a:r>
          </a:p>
          <a:p>
            <a:endParaRPr lang="fi-FI" sz="1600">
              <a:cs typeface="Calibri"/>
            </a:endParaRPr>
          </a:p>
          <a:p>
            <a:r>
              <a:rPr lang="fi-FI" sz="1600">
                <a:cs typeface="Calibri"/>
              </a:rPr>
              <a:t>Sääntömääräinen syyskokous pidettiin 8.10.2020 </a:t>
            </a:r>
            <a:r>
              <a:rPr lang="fi-FI" sz="1600" err="1">
                <a:cs typeface="Calibri"/>
              </a:rPr>
              <a:t>RiVoLin</a:t>
            </a:r>
            <a:r>
              <a:rPr lang="fi-FI" sz="1600">
                <a:cs typeface="Calibri"/>
              </a:rPr>
              <a:t> vuokraamassa salissa Palstakadulla. Kokouksen puheenjohtajana toimi Kirsi Turunen ja paikalla oli 25 äänioikeutettua jäsentä. </a:t>
            </a:r>
          </a:p>
        </p:txBody>
      </p:sp>
    </p:spTree>
    <p:extLst>
      <p:ext uri="{BB962C8B-B14F-4D97-AF65-F5344CB8AC3E}">
        <p14:creationId xmlns:p14="http://schemas.microsoft.com/office/powerpoint/2010/main" val="114672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08D269-3ADD-41C3-A19B-38878E4F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45" y="469034"/>
            <a:ext cx="6751782" cy="782927"/>
          </a:xfrm>
        </p:spPr>
        <p:txBody>
          <a:bodyPr>
            <a:normAutofit/>
          </a:bodyPr>
          <a:lstStyle/>
          <a:p>
            <a:r>
              <a:rPr lang="fi-FI" sz="3200">
                <a:cs typeface="Calibri Light"/>
              </a:rPr>
              <a:t>Hallituksen alaiset työryhmät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52C2A5-E892-4B5C-9CB0-D87C54CF9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018" y="1536989"/>
            <a:ext cx="6232236" cy="51710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1600" b="1" dirty="0">
                <a:ea typeface="+mn-lt"/>
                <a:cs typeface="+mn-lt"/>
              </a:rPr>
              <a:t>OKM –hanke</a:t>
            </a:r>
          </a:p>
          <a:p>
            <a:pPr marL="457200" indent="-457200"/>
            <a:r>
              <a:rPr lang="fi-FI" sz="1400" dirty="0">
                <a:ea typeface="+mn-lt"/>
                <a:cs typeface="+mn-lt"/>
              </a:rPr>
              <a:t>Ohjausryhmä päättää toimenpiteistä ja budjetin käytöstä hankkeeseen valittujen teemojen mukaisesti ja huolehtii raportoinnista OKMn asettaman aikataulun mukaan.</a:t>
            </a:r>
            <a:endParaRPr lang="en-US" sz="1400">
              <a:ea typeface="+mn-lt"/>
              <a:cs typeface="+mn-lt"/>
            </a:endParaRPr>
          </a:p>
          <a:p>
            <a:pPr marL="457200" indent="-457200"/>
            <a:r>
              <a:rPr lang="fi-FI" sz="1400" dirty="0">
                <a:ea typeface="+mn-lt"/>
                <a:cs typeface="+mn-lt"/>
              </a:rPr>
              <a:t>Koronavirus on haastanut seuran kehittämistyötä, kuitenkin muun muassa seuraavia asioita on työstetty vuoden 2020 aikana:</a:t>
            </a:r>
          </a:p>
          <a:p>
            <a:pPr marL="914400" lvl="1" indent="-514350"/>
            <a:r>
              <a:rPr lang="fi-FI" sz="1400" dirty="0">
                <a:ea typeface="+mn-lt"/>
                <a:cs typeface="+mn-lt"/>
              </a:rPr>
              <a:t>Taloushallinnon järjestelmäksi valittiin Netvisor, koska jäsenjärjestelmä HOIKA tarjosi siihen valmiin rajapintaintegraation</a:t>
            </a:r>
            <a:endParaRPr lang="en-US" sz="1400" dirty="0">
              <a:ea typeface="+mn-lt"/>
              <a:cs typeface="+mn-lt"/>
            </a:endParaRPr>
          </a:p>
          <a:p>
            <a:pPr marL="1371600" lvl="2" indent="-342900"/>
            <a:r>
              <a:rPr lang="fi-FI" sz="1400" dirty="0">
                <a:ea typeface="+mn-lt"/>
                <a:cs typeface="+mn-lt"/>
              </a:rPr>
              <a:t>otettiin ostolaskujen osalta käyttöön 2.2020</a:t>
            </a:r>
          </a:p>
          <a:p>
            <a:pPr marL="1371600" lvl="2" indent="-342900"/>
            <a:r>
              <a:rPr lang="fi-FI" sz="1400" dirty="0">
                <a:ea typeface="+mn-lt"/>
                <a:cs typeface="+mn-lt"/>
              </a:rPr>
              <a:t>Netvisor-HOIKA- rajapinta avattiin 6.2020 ja vuoden 2020 myyntilaskujen tiedot siirrettiin kokonaisuudessaan Netvisor-järjestelmään</a:t>
            </a:r>
            <a:endParaRPr lang="fi-FI" dirty="0"/>
          </a:p>
          <a:p>
            <a:pPr marL="971550" lvl="1" indent="-514350">
              <a:lnSpc>
                <a:spcPct val="80000"/>
              </a:lnSpc>
            </a:pPr>
            <a:r>
              <a:rPr lang="fi-FI" sz="1400" dirty="0">
                <a:ea typeface="+mn-lt"/>
                <a:cs typeface="+mn-lt"/>
              </a:rPr>
              <a:t>Syksyllä 2020 käynnistettiin myös seuran oman valmennusjärjestelmän kehittäminen</a:t>
            </a:r>
          </a:p>
          <a:p>
            <a:pPr marL="1428750" lvl="2" indent="-342900">
              <a:lnSpc>
                <a:spcPct val="80000"/>
              </a:lnSpc>
            </a:pPr>
            <a:r>
              <a:rPr lang="fi-FI" sz="1400" dirty="0">
                <a:ea typeface="+mn-lt"/>
                <a:cs typeface="+mn-lt"/>
              </a:rPr>
              <a:t>Laadittiin ensimmäinen ’valmennuslinjaus’ –dokumentti joukkueiden jäsenille ja huoltajille</a:t>
            </a:r>
            <a:endParaRPr lang="fi-FI" sz="1400" dirty="0">
              <a:cs typeface="Calibri"/>
            </a:endParaRPr>
          </a:p>
          <a:p>
            <a:pPr marL="1428750" lvl="2" indent="-342900">
              <a:lnSpc>
                <a:spcPct val="80000"/>
              </a:lnSpc>
            </a:pPr>
            <a:r>
              <a:rPr lang="fi-FI" sz="1400" dirty="0">
                <a:ea typeface="+mn-lt"/>
                <a:cs typeface="+mn-lt"/>
              </a:rPr>
              <a:t>Vuoden aikana koulutettiin valmentajia ja tuomareita sekä rekrytoitiin uusia apuohjaajia</a:t>
            </a:r>
          </a:p>
          <a:p>
            <a:pPr marL="457200" indent="-457200"/>
            <a:endParaRPr lang="fi-FI" sz="1400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F6FCB1-3EAE-4253-9A1E-549F3F6E6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109" y="1617807"/>
            <a:ext cx="5181600" cy="2700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600" b="1">
                <a:cs typeface="Calibri" panose="020F0502020204030204"/>
              </a:rPr>
              <a:t>RiVoLi 100v juhlavuosi -työryhmä</a:t>
            </a:r>
          </a:p>
          <a:p>
            <a:pPr marL="457200" indent="-457200"/>
            <a:r>
              <a:rPr lang="fi-FI" sz="1600">
                <a:cs typeface="Calibri" panose="020F0502020204030204"/>
              </a:rPr>
              <a:t>Vuoden 2020 aikana kerättiin työryhmä kokoon ja aloitettiin juhlavuoden tapahtumien ja kulun suunnittelu</a:t>
            </a:r>
          </a:p>
          <a:p>
            <a:pPr marL="457200" indent="-457200"/>
            <a:r>
              <a:rPr lang="fi-FI" sz="1600">
                <a:cs typeface="Calibri" panose="020F0502020204030204"/>
              </a:rPr>
              <a:t>Juhlavuodelle suunniteltiin neljä suurempaa päätapahtumaa ja pieniä tapahtumia ja tempauksia näiden lisäksi.</a:t>
            </a:r>
          </a:p>
          <a:p>
            <a:pPr marL="914400" lvl="1"/>
            <a:r>
              <a:rPr lang="fi-FI" sz="1600">
                <a:cs typeface="Calibri" panose="020F0502020204030204"/>
              </a:rPr>
              <a:t>Koronaviruksesta johtuen jo syksyllä 2020 jouduttiin tammikuulta 2021 siirtämään juhlanäytös seuraavalle vuodelle.</a:t>
            </a:r>
          </a:p>
          <a:p>
            <a:pPr marL="457200" indent="-457200"/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617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324A0F-9AD9-4BFD-BE6B-CE983F39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fi-FI" sz="4100">
                <a:ea typeface="+mj-lt"/>
                <a:cs typeface="+mj-lt"/>
              </a:rPr>
              <a:t>Talous – Sähköinen taloudenhallinta</a:t>
            </a:r>
            <a:endParaRPr lang="fi-FI" sz="4100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BBC48-8C0D-4F9F-92E2-8908F5D5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706" y="587829"/>
            <a:ext cx="6413860" cy="56823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FI" sz="1400" dirty="0"/>
              <a:t>Talouden katsaus on jaettu </a:t>
            </a:r>
            <a:r>
              <a:rPr lang="fi-FI" sz="1400" dirty="0"/>
              <a:t>kahteen</a:t>
            </a:r>
            <a:r>
              <a:rPr lang="en-FI" sz="1400" dirty="0"/>
              <a:t> osaan; </a:t>
            </a:r>
            <a:r>
              <a:rPr lang="fi-FI" sz="1400" dirty="0"/>
              <a:t>1) </a:t>
            </a:r>
            <a:r>
              <a:rPr lang="en-FI" sz="1400" dirty="0"/>
              <a:t>talouden sähköistäminen ja </a:t>
            </a:r>
            <a:r>
              <a:rPr lang="fi-FI" sz="1400" dirty="0"/>
              <a:t>2) </a:t>
            </a:r>
            <a:r>
              <a:rPr lang="en-FI" sz="1400" dirty="0"/>
              <a:t>talouden tapahtumat 2020</a:t>
            </a:r>
            <a:r>
              <a:rPr lang="fi-FI" sz="1400" dirty="0"/>
              <a:t>.</a:t>
            </a:r>
            <a:br>
              <a:rPr lang="es-CR" sz="1400" dirty="0"/>
            </a:br>
            <a:br>
              <a:rPr lang="es-CR" sz="1400" dirty="0"/>
            </a:br>
            <a:r>
              <a:rPr lang="es-CR" sz="1400" dirty="0"/>
              <a:t>V</a:t>
            </a:r>
            <a:r>
              <a:rPr lang="en-FI" sz="1400" dirty="0"/>
              <a:t>uoden 2019 lopussa hallitus päätti palkata osa-aikaisen taloudenhoitajan hoitamaan seuran päivittäistä rahaliikennettä ja viemään seuran sähköise</a:t>
            </a:r>
            <a:r>
              <a:rPr lang="fi-FI" sz="1400" dirty="0"/>
              <a:t>e</a:t>
            </a:r>
            <a:r>
              <a:rPr lang="en-FI" sz="1400" dirty="0"/>
              <a:t>n taloudenhoitoon ja kirjanpitoon vuoden 2020 alusta alkaen.</a:t>
            </a:r>
          </a:p>
          <a:p>
            <a:pPr marL="0" indent="0">
              <a:buNone/>
            </a:pPr>
            <a:r>
              <a:rPr lang="es-CR" sz="1400" dirty="0"/>
              <a:t>V</a:t>
            </a:r>
            <a:r>
              <a:rPr lang="en-FI" sz="1400" dirty="0"/>
              <a:t>uoden 2019 lopussa valittiin tilitoimistoksi Onnimanni Hämeenlinnasta ja sähköiseksi järjestelmäksi Netvisor, koska siinä piti olla </a:t>
            </a:r>
            <a:r>
              <a:rPr lang="fi-FI" sz="1400" dirty="0"/>
              <a:t>toimiva </a:t>
            </a:r>
            <a:r>
              <a:rPr lang="en-FI" sz="1400"/>
              <a:t>käyttöliittymä H</a:t>
            </a:r>
            <a:r>
              <a:rPr lang="es-CR" sz="1400"/>
              <a:t>o</a:t>
            </a:r>
            <a:r>
              <a:rPr lang="en-FI" sz="1400"/>
              <a:t>ika-järjestelmään.</a:t>
            </a:r>
            <a:endParaRPr lang="en-FI" sz="1400">
              <a:cs typeface="Calibri"/>
            </a:endParaRPr>
          </a:p>
          <a:p>
            <a:pPr marL="0" indent="0">
              <a:buNone/>
            </a:pPr>
            <a:r>
              <a:rPr lang="en-FI" sz="1400" dirty="0"/>
              <a:t>Vuoden 2020 tapahtumat ovat alla listattuna päätasolla</a:t>
            </a:r>
          </a:p>
          <a:p>
            <a:r>
              <a:rPr lang="es-CR" sz="1400" dirty="0"/>
              <a:t>H</a:t>
            </a:r>
            <a:r>
              <a:rPr lang="en-FI" sz="1400" dirty="0"/>
              <a:t>elmikuussa 2020 ostolaskujen käsittelyä ja maksatusta alettiin hoita</a:t>
            </a:r>
            <a:r>
              <a:rPr lang="fi-FI" sz="1400" dirty="0"/>
              <a:t>a</a:t>
            </a:r>
            <a:r>
              <a:rPr lang="en-FI" sz="1400"/>
              <a:t> Netvisorin </a:t>
            </a:r>
            <a:r>
              <a:rPr lang="en-FI" sz="1400" dirty="0"/>
              <a:t>avulla vaiheittain, syyskuusta 2020 alkaen kaikki ostolaskujen maksatukset hoidettiin Netvisorin kautta </a:t>
            </a:r>
            <a:r>
              <a:rPr lang="fi-FI" sz="1400" dirty="0"/>
              <a:t>(</a:t>
            </a:r>
            <a:r>
              <a:rPr lang="en-FI" sz="1400" dirty="0"/>
              <a:t>pl</a:t>
            </a:r>
            <a:r>
              <a:rPr lang="fi-FI" sz="1400" dirty="0"/>
              <a:t>. </a:t>
            </a:r>
            <a:r>
              <a:rPr lang="en-FI" sz="1400" dirty="0"/>
              <a:t>myyntilaskujen palautukset</a:t>
            </a:r>
            <a:r>
              <a:rPr lang="fi-FI" sz="1400" dirty="0"/>
              <a:t>)</a:t>
            </a:r>
            <a:r>
              <a:rPr lang="en-FI" sz="1400" dirty="0"/>
              <a:t>.</a:t>
            </a:r>
            <a:endParaRPr lang="en-FI" sz="1400" dirty="0">
              <a:cs typeface="Calibri"/>
            </a:endParaRPr>
          </a:p>
          <a:p>
            <a:r>
              <a:rPr lang="en-FI" sz="1400" dirty="0"/>
              <a:t>Myyntilaskujen siirto Netvisoriin päätettiin tehdä vasta heinäkuussa, ennen syyskauden alkua. Tämä tarkoitti rajapinnan avaamista Netvisorin ja Hoikan välille. Tämä ei sujunut odotetusti, koska rajapintakäsittelyssä havaittiin monia ongelmia</a:t>
            </a:r>
            <a:r>
              <a:rPr lang="fi-FI" sz="1400" dirty="0"/>
              <a:t>. </a:t>
            </a:r>
          </a:p>
          <a:p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</a:rPr>
              <a:t>Kahden järjestelmän välinen rajapinta osoittautui keskeneräiseksi eikä se toiminut kuvatulla tavalla. Ongelmat </a:t>
            </a:r>
            <a:r>
              <a:rPr lang="en-FI" sz="1400" dirty="0"/>
              <a:t>heijaistuivat lopulta koko loppukauden kirjanpitoon ja taloudenhoitoon sekä tilinpäätökseen 2020.</a:t>
            </a:r>
          </a:p>
          <a:p>
            <a:r>
              <a:rPr lang="en-FI" sz="1400" dirty="0"/>
              <a:t>Myyntilaskujen maksusuoritusten kirjaaminen </a:t>
            </a:r>
            <a:r>
              <a:rPr lang="fi-FI" sz="1400" dirty="0"/>
              <a:t>sujui pääsääntöisesti </a:t>
            </a:r>
            <a:r>
              <a:rPr lang="en-FI" sz="1400" dirty="0"/>
              <a:t>ongelmitta Netvisorista Hoikaan</a:t>
            </a:r>
            <a:r>
              <a:rPr lang="fi-FI" sz="1400" dirty="0"/>
              <a:t>. Sen sijaan o</a:t>
            </a:r>
            <a:r>
              <a:rPr lang="en-FI" sz="1400" dirty="0"/>
              <a:t>ngelmia tuottivat ryhmien ns</a:t>
            </a:r>
            <a:r>
              <a:rPr lang="fi-FI" sz="1400" dirty="0"/>
              <a:t>.</a:t>
            </a:r>
            <a:r>
              <a:rPr lang="en-FI" sz="1400" dirty="0"/>
              <a:t> läpilaskutukset, joissa kustannuspaikat ja kirjanpitotilit eivät toimineet odotetusti rajapinna</a:t>
            </a:r>
            <a:r>
              <a:rPr lang="fi-FI" sz="1400" dirty="0"/>
              <a:t>n</a:t>
            </a:r>
            <a:r>
              <a:rPr lang="en-FI" sz="1400" dirty="0"/>
              <a:t> yli. Virheitä rajapinnassa on korjattu vuoden 2021 puolelle asti.</a:t>
            </a:r>
          </a:p>
          <a:p>
            <a:r>
              <a:rPr lang="en-FI" sz="1400" dirty="0"/>
              <a:t>Nämä ongelmat estivät sähköisen ajantasaisen </a:t>
            </a:r>
            <a:r>
              <a:rPr lang="fi-FI" sz="1400" dirty="0"/>
              <a:t>ja </a:t>
            </a:r>
            <a:r>
              <a:rPr lang="en-FI" sz="1400" dirty="0"/>
              <a:t>kuukausittaisen talouden seurannan vuoden 2020 aikana.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0418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324A0F-9AD9-4BFD-BE6B-CE983F39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fi-FI" sz="4100">
                <a:ea typeface="+mj-lt"/>
                <a:cs typeface="+mj-lt"/>
              </a:rPr>
              <a:t>Talous – Avustukset ja tuet harrastajille</a:t>
            </a:r>
            <a:endParaRPr lang="fi-FI" sz="4100">
              <a:cs typeface="Calibri Light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6135669"/>
              <a:ext cx="11768051" cy="3673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BBC48-8C0D-4F9F-92E2-8908F5D5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294" y="623672"/>
            <a:ext cx="6159869" cy="57101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err="1">
                <a:ea typeface="+mn-lt"/>
                <a:cs typeface="+mn-lt"/>
              </a:rPr>
              <a:t>Vuoden</a:t>
            </a:r>
            <a:r>
              <a:rPr lang="en-US" sz="1600" dirty="0">
                <a:ea typeface="+mn-lt"/>
                <a:cs typeface="+mn-lt"/>
              </a:rPr>
              <a:t> 2020 </a:t>
            </a:r>
            <a:r>
              <a:rPr lang="en-US" sz="1600" err="1">
                <a:ea typeface="+mn-lt"/>
                <a:cs typeface="+mn-lt"/>
              </a:rPr>
              <a:t>aikana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seuramme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sai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avustuksia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Riihimäen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err="1">
                <a:ea typeface="+mn-lt"/>
                <a:cs typeface="+mn-lt"/>
              </a:rPr>
              <a:t>kaupungilta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Opetus</a:t>
            </a:r>
            <a:r>
              <a:rPr lang="en-US" sz="1600" dirty="0">
                <a:ea typeface="+mn-lt"/>
                <a:cs typeface="+mn-lt"/>
              </a:rPr>
              <a:t>- ja </a:t>
            </a:r>
            <a:r>
              <a:rPr lang="en-US" sz="1600" err="1">
                <a:ea typeface="+mn-lt"/>
                <a:cs typeface="+mn-lt"/>
              </a:rPr>
              <a:t>kulttuuriministeriöltä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seuraavasti</a:t>
            </a:r>
            <a:endParaRPr lang="en-US" sz="1600">
              <a:ea typeface="+mn-lt"/>
              <a:cs typeface="+mn-lt"/>
            </a:endParaRPr>
          </a:p>
          <a:p>
            <a:r>
              <a:rPr lang="en-US" sz="1600" err="1">
                <a:cs typeface="Calibri"/>
              </a:rPr>
              <a:t>Riihimäen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kaupungin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toiminta-avustus</a:t>
            </a:r>
            <a:r>
              <a:rPr lang="en-US" sz="1600" dirty="0">
                <a:cs typeface="Calibri"/>
              </a:rPr>
              <a:t> 4100€</a:t>
            </a:r>
          </a:p>
          <a:p>
            <a:pPr lvl="1"/>
            <a:r>
              <a:rPr lang="en-US" sz="1600" err="1">
                <a:cs typeface="Calibri"/>
              </a:rPr>
              <a:t>Tätä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avustusta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ei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suoraan</a:t>
            </a:r>
            <a:r>
              <a:rPr lang="en-US" sz="1600" dirty="0">
                <a:cs typeface="Calibri"/>
              </a:rPr>
              <a:t> ole </a:t>
            </a:r>
            <a:r>
              <a:rPr lang="en-US" sz="1600" err="1">
                <a:cs typeface="Calibri"/>
              </a:rPr>
              <a:t>kohdistettu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mihinkään</a:t>
            </a:r>
            <a:r>
              <a:rPr lang="en-US" sz="1600" dirty="0">
                <a:cs typeface="Calibri"/>
              </a:rPr>
              <a:t> </a:t>
            </a:r>
            <a:r>
              <a:rPr lang="en-US" sz="1600" err="1">
                <a:cs typeface="Calibri"/>
              </a:rPr>
              <a:t>yksittäiseen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hankintaan</a:t>
            </a:r>
            <a:r>
              <a:rPr lang="en-US" sz="1600" dirty="0">
                <a:cs typeface="Calibri"/>
              </a:rPr>
              <a:t>.</a:t>
            </a:r>
          </a:p>
          <a:p>
            <a:r>
              <a:rPr lang="en-US" sz="1600" err="1">
                <a:cs typeface="Calibri"/>
              </a:rPr>
              <a:t>Riihimäen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kaupungin</a:t>
            </a:r>
            <a:r>
              <a:rPr lang="en-US" sz="1600" dirty="0">
                <a:cs typeface="Calibri"/>
              </a:rPr>
              <a:t> "</a:t>
            </a:r>
            <a:r>
              <a:rPr lang="en-US" sz="1600" err="1">
                <a:cs typeface="Calibri"/>
              </a:rPr>
              <a:t>Lisää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senttejä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hanke</a:t>
            </a:r>
            <a:r>
              <a:rPr lang="en-US" sz="1600" dirty="0">
                <a:cs typeface="Calibri"/>
              </a:rPr>
              <a:t>" 2750€</a:t>
            </a:r>
          </a:p>
          <a:p>
            <a:pPr lvl="1"/>
            <a:r>
              <a:rPr lang="en-US" sz="1400" err="1">
                <a:cs typeface="Calibri"/>
              </a:rPr>
              <a:t>Tämä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avustus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kohdistettiin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syksyllä</a:t>
            </a:r>
            <a:r>
              <a:rPr lang="en-US" sz="1400" dirty="0">
                <a:cs typeface="Calibri"/>
              </a:rPr>
              <a:t> 2020 </a:t>
            </a:r>
            <a:r>
              <a:rPr lang="en-US" sz="1400" err="1">
                <a:cs typeface="Calibri"/>
              </a:rPr>
              <a:t>vähävaraisten</a:t>
            </a:r>
            <a:r>
              <a:rPr lang="en-US" sz="1400" dirty="0">
                <a:cs typeface="Calibri"/>
              </a:rPr>
              <a:t> </a:t>
            </a:r>
            <a:r>
              <a:rPr lang="en-US" sz="1400">
                <a:cs typeface="Calibri"/>
              </a:rPr>
              <a:t>lasten </a:t>
            </a:r>
            <a:r>
              <a:rPr lang="en-US" sz="1400" err="1">
                <a:cs typeface="Calibri"/>
              </a:rPr>
              <a:t>harrastusmaksujen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tukemiseen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hakemusten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perusteella</a:t>
            </a:r>
            <a:r>
              <a:rPr lang="en-US" sz="1400">
                <a:cs typeface="Calibri"/>
              </a:rPr>
              <a:t>. </a:t>
            </a:r>
            <a:r>
              <a:rPr lang="en-US" sz="1400" err="1">
                <a:cs typeface="Calibri"/>
              </a:rPr>
              <a:t>Avustusta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jaettiin</a:t>
            </a:r>
            <a:r>
              <a:rPr lang="en-US" sz="1400">
                <a:cs typeface="Calibri"/>
              </a:rPr>
              <a:t> 15 </a:t>
            </a:r>
            <a:r>
              <a:rPr lang="en-US" sz="1400" err="1">
                <a:cs typeface="Calibri"/>
              </a:rPr>
              <a:t>lapselle</a:t>
            </a:r>
            <a:r>
              <a:rPr lang="en-US" sz="1400">
                <a:cs typeface="Calibri"/>
              </a:rPr>
              <a:t>. </a:t>
            </a:r>
            <a:r>
              <a:rPr lang="en-US" sz="1400" err="1">
                <a:cs typeface="Calibri"/>
              </a:rPr>
              <a:t>Avustuksista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tehdyt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hyvityslaskut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kirjattiin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järjestelmään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erillisellä</a:t>
            </a:r>
            <a:r>
              <a:rPr lang="en-US" sz="1400" dirty="0">
                <a:cs typeface="Calibri"/>
              </a:rPr>
              <a:t> </a:t>
            </a:r>
            <a:r>
              <a:rPr lang="en-US" sz="1400">
                <a:cs typeface="Calibri"/>
              </a:rPr>
              <a:t>kirjanpitotilillä (</a:t>
            </a:r>
            <a:r>
              <a:rPr lang="en-US" sz="1400" err="1">
                <a:cs typeface="Calibri"/>
              </a:rPr>
              <a:t>yhteensä</a:t>
            </a:r>
            <a:r>
              <a:rPr lang="en-US" sz="1400" dirty="0">
                <a:cs typeface="Calibri"/>
              </a:rPr>
              <a:t> 2752€).</a:t>
            </a:r>
          </a:p>
          <a:p>
            <a:r>
              <a:rPr lang="en-US" sz="1600" err="1">
                <a:cs typeface="Calibri"/>
              </a:rPr>
              <a:t>Riihimäen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kaupungin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suojeluskunnan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avustus</a:t>
            </a:r>
            <a:r>
              <a:rPr lang="en-US" sz="1600" dirty="0">
                <a:cs typeface="Calibri"/>
              </a:rPr>
              <a:t> 1300€</a:t>
            </a:r>
          </a:p>
          <a:p>
            <a:pPr lvl="1"/>
            <a:r>
              <a:rPr lang="en-US" sz="1400" err="1">
                <a:cs typeface="Calibri"/>
              </a:rPr>
              <a:t>Tämä</a:t>
            </a:r>
            <a:r>
              <a:rPr lang="en-US" sz="1400" dirty="0">
                <a:cs typeface="Calibri"/>
              </a:rPr>
              <a:t> </a:t>
            </a:r>
            <a:r>
              <a:rPr lang="en-US" sz="1400" err="1">
                <a:cs typeface="Calibri"/>
              </a:rPr>
              <a:t>saatu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avustus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käytettiin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uusien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akromattojen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hankintaan</a:t>
            </a:r>
            <a:r>
              <a:rPr lang="en-US" sz="1400" dirty="0">
                <a:cs typeface="Calibri"/>
              </a:rPr>
              <a:t>.</a:t>
            </a:r>
          </a:p>
          <a:p>
            <a:r>
              <a:rPr lang="en-US" sz="1600" err="1">
                <a:cs typeface="Calibri"/>
              </a:rPr>
              <a:t>Opetus</a:t>
            </a:r>
            <a:r>
              <a:rPr lang="en-US" sz="1600" dirty="0">
                <a:cs typeface="Calibri"/>
              </a:rPr>
              <a:t>- ja </a:t>
            </a:r>
            <a:r>
              <a:rPr lang="en-US" sz="1600" err="1">
                <a:cs typeface="Calibri"/>
              </a:rPr>
              <a:t>kulttuuriministeriön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tuki</a:t>
            </a:r>
            <a:r>
              <a:rPr lang="en-US" sz="1600" dirty="0">
                <a:cs typeface="Calibri"/>
              </a:rPr>
              <a:t> 14000€ (Hanke 2)</a:t>
            </a:r>
          </a:p>
          <a:p>
            <a:pPr lvl="1"/>
            <a:r>
              <a:rPr lang="en-US" sz="1400" err="1">
                <a:cs typeface="Calibri"/>
              </a:rPr>
              <a:t>OKMltä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saatu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hankeavustus</a:t>
            </a:r>
            <a:r>
              <a:rPr lang="en-US" sz="1400" dirty="0">
                <a:cs typeface="Calibri"/>
              </a:rPr>
              <a:t> </a:t>
            </a:r>
            <a:r>
              <a:rPr lang="en-US" sz="1400" err="1">
                <a:cs typeface="Calibri"/>
              </a:rPr>
              <a:t>osa</a:t>
            </a:r>
            <a:r>
              <a:rPr lang="en-US" sz="1400" dirty="0">
                <a:cs typeface="Calibri"/>
              </a:rPr>
              <a:t> 2 on </a:t>
            </a:r>
            <a:r>
              <a:rPr lang="en-US" sz="1400" err="1">
                <a:cs typeface="Calibri"/>
              </a:rPr>
              <a:t>jaettu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useammalle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vuodelle</a:t>
            </a:r>
            <a:r>
              <a:rPr lang="en-US" sz="1400" dirty="0">
                <a:cs typeface="Calibri"/>
              </a:rPr>
              <a:t>, </a:t>
            </a:r>
            <a:r>
              <a:rPr lang="en-US" sz="1400" err="1">
                <a:cs typeface="Calibri"/>
              </a:rPr>
              <a:t>vuoden</a:t>
            </a:r>
            <a:r>
              <a:rPr lang="en-US" sz="1400" dirty="0">
                <a:cs typeface="Calibri"/>
              </a:rPr>
              <a:t> 2020 </a:t>
            </a:r>
            <a:r>
              <a:rPr lang="en-US" sz="1400" err="1">
                <a:cs typeface="Calibri"/>
              </a:rPr>
              <a:t>aikana</a:t>
            </a:r>
            <a:r>
              <a:rPr lang="en-US" sz="1400" dirty="0">
                <a:cs typeface="Calibri"/>
              </a:rPr>
              <a:t> Hanke 2 </a:t>
            </a:r>
            <a:r>
              <a:rPr lang="en-US" sz="1400" err="1">
                <a:cs typeface="Calibri"/>
              </a:rPr>
              <a:t>osuudesta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käytettiin</a:t>
            </a:r>
            <a:r>
              <a:rPr lang="en-US" sz="1400" dirty="0">
                <a:cs typeface="Calibri"/>
              </a:rPr>
              <a:t> 2669€, </a:t>
            </a:r>
            <a:r>
              <a:rPr lang="en-US" sz="1400" err="1">
                <a:cs typeface="Calibri"/>
              </a:rPr>
              <a:t>joten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hankkeestä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jäänyt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käyttämättä</a:t>
            </a:r>
            <a:r>
              <a:rPr lang="en-US" sz="1400" dirty="0">
                <a:cs typeface="Calibri"/>
              </a:rPr>
              <a:t> 11331,00€ </a:t>
            </a:r>
            <a:r>
              <a:rPr lang="en-US" sz="1400" err="1">
                <a:cs typeface="Calibri"/>
              </a:rPr>
              <a:t>vuodelle</a:t>
            </a:r>
            <a:r>
              <a:rPr lang="en-US" sz="1400" dirty="0">
                <a:cs typeface="Calibri"/>
              </a:rPr>
              <a:t> 2021.</a:t>
            </a:r>
          </a:p>
          <a:p>
            <a:pPr lvl="1"/>
            <a:r>
              <a:rPr lang="en-US" sz="1400" err="1">
                <a:cs typeface="Calibri"/>
              </a:rPr>
              <a:t>OKMltä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saatu</a:t>
            </a:r>
            <a:r>
              <a:rPr lang="en-US" sz="1400" dirty="0">
                <a:cs typeface="Calibri"/>
              </a:rPr>
              <a:t> Hanke1 </a:t>
            </a:r>
            <a:r>
              <a:rPr lang="en-US" sz="1400" err="1">
                <a:cs typeface="Calibri"/>
              </a:rPr>
              <a:t>avustuksen</a:t>
            </a:r>
            <a:r>
              <a:rPr lang="en-US" sz="1400" dirty="0">
                <a:cs typeface="Calibri"/>
              </a:rPr>
              <a:t> v2020 </a:t>
            </a:r>
            <a:r>
              <a:rPr lang="en-US" sz="1400" err="1">
                <a:cs typeface="Calibri"/>
              </a:rPr>
              <a:t>osuus</a:t>
            </a:r>
            <a:r>
              <a:rPr lang="en-US" sz="1400" dirty="0">
                <a:cs typeface="Calibri"/>
              </a:rPr>
              <a:t> 7500€ on </a:t>
            </a:r>
            <a:r>
              <a:rPr lang="en-US" sz="1400" err="1">
                <a:cs typeface="Calibri"/>
              </a:rPr>
              <a:t>käytetty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vuoden</a:t>
            </a:r>
            <a:r>
              <a:rPr lang="en-US" sz="1400" dirty="0">
                <a:cs typeface="Calibri"/>
              </a:rPr>
              <a:t> 2020 </a:t>
            </a:r>
            <a:r>
              <a:rPr lang="en-US" sz="1400" err="1">
                <a:cs typeface="Calibri"/>
              </a:rPr>
              <a:t>aikana</a:t>
            </a:r>
            <a:r>
              <a:rPr lang="en-US" sz="1400" dirty="0">
                <a:cs typeface="Calibri"/>
              </a:rPr>
              <a:t> (</a:t>
            </a:r>
            <a:r>
              <a:rPr lang="en-US" sz="1400" err="1">
                <a:cs typeface="Calibri"/>
              </a:rPr>
              <a:t>seurakoordinaatorin</a:t>
            </a:r>
            <a:r>
              <a:rPr lang="en-US" sz="1400" dirty="0">
                <a:cs typeface="Calibri"/>
              </a:rPr>
              <a:t> ja </a:t>
            </a:r>
            <a:r>
              <a:rPr lang="en-US" sz="1400" err="1">
                <a:cs typeface="Calibri"/>
              </a:rPr>
              <a:t>taloudenhoitajan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palkkakuluihin</a:t>
            </a:r>
            <a:r>
              <a:rPr lang="en-US" sz="1400" dirty="0">
                <a:cs typeface="Calibri"/>
              </a:rPr>
              <a:t>, </a:t>
            </a:r>
            <a:r>
              <a:rPr lang="en-US" sz="1400">
                <a:cs typeface="Calibri"/>
              </a:rPr>
              <a:t>Netvisor -järjestelmäkuluihin ja Office365 -käyttöönottokuluihin</a:t>
            </a:r>
            <a:r>
              <a:rPr lang="en-FI" sz="1400">
                <a:cs typeface="Calibri"/>
              </a:rPr>
              <a:t>). H</a:t>
            </a:r>
            <a:r>
              <a:rPr lang="en-US" sz="1400">
                <a:cs typeface="Calibri"/>
              </a:rPr>
              <a:t>anke1 </a:t>
            </a:r>
            <a:r>
              <a:rPr lang="en-US" sz="1400" err="1">
                <a:cs typeface="Calibri"/>
              </a:rPr>
              <a:t>raportti</a:t>
            </a:r>
            <a:r>
              <a:rPr lang="en-US" sz="1400">
                <a:cs typeface="Calibri"/>
              </a:rPr>
              <a:t> on </a:t>
            </a:r>
            <a:r>
              <a:rPr lang="en-US" sz="1400" err="1">
                <a:cs typeface="Calibri"/>
              </a:rPr>
              <a:t>valmisteltu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OKMlle</a:t>
            </a:r>
            <a:r>
              <a:rPr lang="en-US" sz="1400" dirty="0">
                <a:cs typeface="Calibri"/>
              </a:rPr>
              <a:t> </a:t>
            </a:r>
            <a:r>
              <a:rPr lang="en-US" sz="1400" err="1">
                <a:cs typeface="Calibri"/>
              </a:rPr>
              <a:t>lähetettäväksi</a:t>
            </a:r>
            <a:r>
              <a:rPr lang="en-US" sz="1400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sz="1600" err="1">
                <a:cs typeface="Calibri"/>
              </a:rPr>
              <a:t>Seura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jakoi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keväällä</a:t>
            </a:r>
            <a:r>
              <a:rPr lang="en-US" sz="1600" dirty="0">
                <a:cs typeface="Calibri"/>
              </a:rPr>
              <a:t> 2020 </a:t>
            </a:r>
            <a:r>
              <a:rPr lang="en-US" sz="1600" err="1">
                <a:cs typeface="Calibri"/>
              </a:rPr>
              <a:t>yhteensä</a:t>
            </a:r>
            <a:r>
              <a:rPr lang="en-US" sz="1600" dirty="0">
                <a:cs typeface="Calibri"/>
              </a:rPr>
              <a:t> 900€ 10 </a:t>
            </a:r>
            <a:r>
              <a:rPr lang="en-US" sz="1600" err="1">
                <a:cs typeface="Calibri"/>
              </a:rPr>
              <a:t>vähävaraiselle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lapselle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harrastusmaksujen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tukemiseen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hakemusten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perusteella</a:t>
            </a:r>
            <a:r>
              <a:rPr lang="en-US" sz="16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92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E6F2B51-CB80-43FD-ACCA-2F0C5182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err="1"/>
              <a:t>Talous</a:t>
            </a:r>
            <a:r>
              <a:rPr lang="en-US" sz="4800"/>
              <a:t> – vuosi 2020 </a:t>
            </a:r>
            <a:r>
              <a:rPr lang="en-US" sz="4800" err="1"/>
              <a:t>talouden</a:t>
            </a:r>
            <a:r>
              <a:rPr lang="en-US" sz="4800"/>
              <a:t> </a:t>
            </a:r>
            <a:r>
              <a:rPr lang="en-US" sz="4800" err="1"/>
              <a:t>kannalta</a:t>
            </a:r>
            <a:endParaRPr lang="en-US" sz="4800" err="1">
              <a:cs typeface="Calibri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40DDF69-F463-4EBE-BE91-29C09EE65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300" dirty="0" err="1"/>
              <a:t>Vuosi</a:t>
            </a:r>
            <a:r>
              <a:rPr lang="en-US" sz="1300" dirty="0"/>
              <a:t> 2020 COVID-19 </a:t>
            </a:r>
            <a:r>
              <a:rPr lang="en-US" sz="1300" dirty="0" err="1"/>
              <a:t>viruksen</a:t>
            </a:r>
            <a:r>
              <a:rPr lang="en-US" sz="1300" dirty="0"/>
              <a:t> </a:t>
            </a:r>
            <a:r>
              <a:rPr lang="en-US" sz="1300" dirty="0" err="1"/>
              <a:t>myötä</a:t>
            </a:r>
            <a:r>
              <a:rPr lang="en-US" sz="1300" dirty="0"/>
              <a:t> </a:t>
            </a:r>
            <a:r>
              <a:rPr lang="en-US" sz="1300" dirty="0" err="1"/>
              <a:t>toi</a:t>
            </a:r>
            <a:r>
              <a:rPr lang="en-US" sz="1300" dirty="0"/>
              <a:t> </a:t>
            </a:r>
            <a:r>
              <a:rPr lang="en-US" sz="1300" dirty="0" err="1"/>
              <a:t>myös</a:t>
            </a:r>
            <a:r>
              <a:rPr lang="en-US" sz="1300" dirty="0"/>
              <a:t> </a:t>
            </a:r>
            <a:r>
              <a:rPr lang="en-US" sz="1300" dirty="0" err="1"/>
              <a:t>haasteita</a:t>
            </a:r>
            <a:r>
              <a:rPr lang="en-US" sz="1300" dirty="0"/>
              <a:t> </a:t>
            </a:r>
            <a:r>
              <a:rPr lang="en-US" sz="1300" dirty="0" err="1"/>
              <a:t>seuran</a:t>
            </a:r>
            <a:r>
              <a:rPr lang="en-US" sz="1300" dirty="0"/>
              <a:t> </a:t>
            </a:r>
            <a:r>
              <a:rPr lang="en-US" sz="1300" dirty="0" err="1"/>
              <a:t>taloudelle</a:t>
            </a:r>
            <a:endParaRPr lang="fi-FI" dirty="0" err="1"/>
          </a:p>
          <a:p>
            <a:pPr marL="285750" indent="-228600">
              <a:buChar char="•"/>
            </a:pPr>
            <a:r>
              <a:rPr lang="en-US" sz="1300" dirty="0" err="1"/>
              <a:t>Syksyn</a:t>
            </a:r>
            <a:r>
              <a:rPr lang="en-US" sz="1300" dirty="0"/>
              <a:t> 2020 </a:t>
            </a:r>
            <a:r>
              <a:rPr lang="en-US" sz="1300" dirty="0" err="1"/>
              <a:t>harjoitusmaksuihin</a:t>
            </a:r>
            <a:r>
              <a:rPr lang="en-US" sz="1300" dirty="0"/>
              <a:t> </a:t>
            </a:r>
            <a:r>
              <a:rPr lang="en-US" sz="1300" dirty="0" err="1"/>
              <a:t>päätettiin</a:t>
            </a:r>
            <a:r>
              <a:rPr lang="en-US" sz="1300" dirty="0"/>
              <a:t> </a:t>
            </a:r>
            <a:r>
              <a:rPr lang="en-US" sz="1300" dirty="0" err="1"/>
              <a:t>hyvityksiä</a:t>
            </a:r>
            <a:r>
              <a:rPr lang="en-US" sz="1300" dirty="0"/>
              <a:t> 10% </a:t>
            </a:r>
            <a:r>
              <a:rPr lang="en-US" sz="1300" dirty="0" err="1"/>
              <a:t>aikuisliikuntaan</a:t>
            </a:r>
            <a:r>
              <a:rPr lang="en-US" sz="1300" dirty="0"/>
              <a:t>, 20% </a:t>
            </a:r>
            <a:r>
              <a:rPr lang="en-US" sz="1300" dirty="0" err="1"/>
              <a:t>lasten</a:t>
            </a:r>
            <a:r>
              <a:rPr lang="en-US" sz="1300" dirty="0"/>
              <a:t> ja </a:t>
            </a:r>
            <a:r>
              <a:rPr lang="en-US" sz="1300" dirty="0" err="1"/>
              <a:t>nuorten</a:t>
            </a:r>
            <a:r>
              <a:rPr lang="en-US" sz="1300" dirty="0"/>
              <a:t> </a:t>
            </a:r>
            <a:r>
              <a:rPr lang="en-US" sz="1300" dirty="0" err="1"/>
              <a:t>liikuntaan</a:t>
            </a:r>
            <a:r>
              <a:rPr lang="en-US" sz="1300" dirty="0"/>
              <a:t>, </a:t>
            </a:r>
            <a:r>
              <a:rPr lang="en-US" sz="1300" dirty="0" err="1"/>
              <a:t>koska</a:t>
            </a:r>
            <a:r>
              <a:rPr lang="en-US" sz="1300" dirty="0"/>
              <a:t> </a:t>
            </a:r>
            <a:r>
              <a:rPr lang="en-US" sz="1300" dirty="0" err="1"/>
              <a:t>kevätkausi</a:t>
            </a:r>
            <a:r>
              <a:rPr lang="en-US" sz="1300" dirty="0"/>
              <a:t> 2020 </a:t>
            </a:r>
            <a:r>
              <a:rPr lang="en-US" sz="1300" dirty="0" err="1"/>
              <a:t>keskeytettiin</a:t>
            </a:r>
            <a:r>
              <a:rPr lang="en-US" sz="1300" dirty="0"/>
              <a:t> </a:t>
            </a:r>
            <a:r>
              <a:rPr lang="en-US" sz="1300" dirty="0" err="1"/>
              <a:t>ryhmien</a:t>
            </a:r>
            <a:r>
              <a:rPr lang="en-US" sz="1300" dirty="0"/>
              <a:t> </a:t>
            </a:r>
            <a:r>
              <a:rPr lang="en-US" sz="1300" dirty="0" err="1"/>
              <a:t>osalta</a:t>
            </a:r>
            <a:r>
              <a:rPr lang="en-US" sz="1300" dirty="0"/>
              <a:t>.</a:t>
            </a:r>
            <a:endParaRPr lang="en-US" sz="1300" dirty="0">
              <a:cs typeface="Calibri" panose="020F0502020204030204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300" dirty="0" err="1"/>
              <a:t>Seuran</a:t>
            </a:r>
            <a:r>
              <a:rPr lang="en-US" sz="1300" dirty="0"/>
              <a:t> </a:t>
            </a:r>
            <a:r>
              <a:rPr lang="en-US" sz="1300" dirty="0" err="1"/>
              <a:t>järjestämät</a:t>
            </a:r>
            <a:r>
              <a:rPr lang="en-US" sz="1300" dirty="0"/>
              <a:t> </a:t>
            </a:r>
            <a:r>
              <a:rPr lang="en-US" sz="1300" dirty="0" err="1"/>
              <a:t>kevät</a:t>
            </a:r>
            <a:r>
              <a:rPr lang="en-US" sz="1300" dirty="0"/>
              <a:t>- ja </a:t>
            </a:r>
            <a:r>
              <a:rPr lang="en-US" sz="1300" dirty="0" err="1"/>
              <a:t>joulunäytökset</a:t>
            </a:r>
            <a:r>
              <a:rPr lang="en-US" sz="1300" dirty="0"/>
              <a:t> </a:t>
            </a:r>
            <a:r>
              <a:rPr lang="en-US" sz="1300" dirty="0" err="1"/>
              <a:t>peruttiin</a:t>
            </a:r>
            <a:endParaRPr lang="en-US" sz="1300" dirty="0" err="1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300" dirty="0" err="1"/>
              <a:t>Ryhmien</a:t>
            </a:r>
            <a:r>
              <a:rPr lang="en-US" sz="1300" dirty="0"/>
              <a:t> </a:t>
            </a:r>
            <a:r>
              <a:rPr lang="en-US" sz="1300" dirty="0" err="1"/>
              <a:t>osallistumiset</a:t>
            </a:r>
            <a:r>
              <a:rPr lang="en-US" sz="1300" dirty="0"/>
              <a:t> </a:t>
            </a:r>
            <a:r>
              <a:rPr lang="en-US" sz="1300" dirty="0" err="1"/>
              <a:t>kilpailuihin</a:t>
            </a:r>
            <a:r>
              <a:rPr lang="en-US" sz="1300" dirty="0"/>
              <a:t> </a:t>
            </a:r>
            <a:r>
              <a:rPr lang="en-US" sz="1300" dirty="0" err="1"/>
              <a:t>rajoittuivat</a:t>
            </a:r>
            <a:r>
              <a:rPr lang="en-US" sz="1300" dirty="0"/>
              <a:t> </a:t>
            </a:r>
            <a:r>
              <a:rPr lang="en-US" sz="1300" dirty="0" err="1"/>
              <a:t>muutamiin</a:t>
            </a:r>
            <a:r>
              <a:rPr lang="en-US" sz="1300" dirty="0"/>
              <a:t> </a:t>
            </a:r>
            <a:r>
              <a:rPr lang="en-US" sz="1300" dirty="0" err="1"/>
              <a:t>tapahtumiin</a:t>
            </a:r>
            <a:endParaRPr lang="en-US" sz="1300" dirty="0" err="1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300" dirty="0" err="1"/>
              <a:t>Myös</a:t>
            </a:r>
            <a:r>
              <a:rPr lang="en-US" sz="1300" dirty="0"/>
              <a:t> </a:t>
            </a:r>
            <a:r>
              <a:rPr lang="en-US" sz="1300" dirty="0" err="1"/>
              <a:t>ohjaajien</a:t>
            </a:r>
            <a:r>
              <a:rPr lang="en-US" sz="1300" dirty="0"/>
              <a:t> </a:t>
            </a:r>
            <a:r>
              <a:rPr lang="en-US" sz="1300" dirty="0" err="1"/>
              <a:t>osallistumiset</a:t>
            </a:r>
            <a:r>
              <a:rPr lang="en-US" sz="1300" dirty="0"/>
              <a:t> </a:t>
            </a:r>
            <a:r>
              <a:rPr lang="en-US" sz="1300" dirty="0" err="1"/>
              <a:t>koulutuksiin</a:t>
            </a:r>
            <a:r>
              <a:rPr lang="en-US" sz="1300" dirty="0"/>
              <a:t> </a:t>
            </a:r>
            <a:r>
              <a:rPr lang="en-US" sz="1300" dirty="0" err="1"/>
              <a:t>rajoittuivat</a:t>
            </a:r>
            <a:endParaRPr lang="en-US" sz="1300" dirty="0" err="1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300"/>
          </a:p>
          <a:p>
            <a:r>
              <a:rPr lang="en-US" sz="1300" b="1" dirty="0" err="1"/>
              <a:t>Vuoden</a:t>
            </a:r>
            <a:r>
              <a:rPr lang="en-US" sz="1300" b="1" dirty="0"/>
              <a:t> 2020 </a:t>
            </a:r>
            <a:r>
              <a:rPr lang="en-US" sz="1300" b="1" dirty="0" err="1"/>
              <a:t>tulos</a:t>
            </a:r>
            <a:r>
              <a:rPr lang="en-US" sz="1300" b="1" dirty="0"/>
              <a:t> </a:t>
            </a:r>
            <a:r>
              <a:rPr lang="en-US" sz="1300" b="1" dirty="0" err="1"/>
              <a:t>oli</a:t>
            </a:r>
            <a:r>
              <a:rPr lang="en-US" sz="1300" b="1" dirty="0"/>
              <a:t> -3024,91€ </a:t>
            </a:r>
            <a:r>
              <a:rPr lang="en-US" sz="1300" b="1" dirty="0" err="1"/>
              <a:t>alijäämäinen</a:t>
            </a:r>
            <a:endParaRPr lang="en-US" sz="1300" dirty="0" err="1"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/>
          </a:p>
          <a:p>
            <a:r>
              <a:rPr lang="en-US" sz="1100" dirty="0"/>
              <a:t>* </a:t>
            </a:r>
            <a:r>
              <a:rPr lang="en-US" sz="1100" dirty="0" err="1"/>
              <a:t>huomoitavaa</a:t>
            </a:r>
            <a:r>
              <a:rPr lang="en-US" sz="1100" dirty="0"/>
              <a:t>, </a:t>
            </a:r>
            <a:r>
              <a:rPr lang="en-US" sz="1100" dirty="0" err="1"/>
              <a:t>ryhmien</a:t>
            </a:r>
            <a:r>
              <a:rPr lang="en-US" sz="1100" dirty="0"/>
              <a:t> </a:t>
            </a:r>
            <a:r>
              <a:rPr lang="en-US" sz="1100" dirty="0" err="1"/>
              <a:t>läpilaskutus</a:t>
            </a:r>
            <a:r>
              <a:rPr lang="en-US" sz="1100" dirty="0"/>
              <a:t> on </a:t>
            </a:r>
            <a:r>
              <a:rPr lang="en-US" sz="1100" dirty="0" err="1"/>
              <a:t>osa</a:t>
            </a:r>
            <a:r>
              <a:rPr lang="en-US" sz="1100" dirty="0"/>
              <a:t> </a:t>
            </a:r>
            <a:r>
              <a:rPr lang="en-US" sz="1100" dirty="0" err="1"/>
              <a:t>varsinaisen</a:t>
            </a:r>
            <a:r>
              <a:rPr lang="en-US" sz="1100" dirty="0"/>
              <a:t> </a:t>
            </a:r>
            <a:r>
              <a:rPr lang="en-US" sz="1100" dirty="0" err="1"/>
              <a:t>toiminnan</a:t>
            </a:r>
            <a:r>
              <a:rPr lang="en-US" sz="1100" dirty="0"/>
              <a:t> </a:t>
            </a:r>
            <a:r>
              <a:rPr lang="en-US" sz="1100" dirty="0" err="1"/>
              <a:t>kuluja</a:t>
            </a:r>
            <a:r>
              <a:rPr lang="en-US" sz="1100" dirty="0"/>
              <a:t>.</a:t>
            </a:r>
            <a:endParaRPr lang="en-US" sz="1100" dirty="0">
              <a:cs typeface="Calibri" panose="020F0502020204030204"/>
            </a:endParaRPr>
          </a:p>
        </p:txBody>
      </p:sp>
      <p:pic>
        <p:nvPicPr>
          <p:cNvPr id="5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AF212206-EF5B-4792-BDF9-BF5A1FA6E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85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812CBBA-1B5E-41D8-B70A-8BC61E8A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Lasten ja nuorten harrasteryhmät</a:t>
            </a:r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7C1042-C3A9-4894-BEBC-9D770B591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572959"/>
            <a:ext cx="4559425" cy="3702494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r>
              <a:rPr lang="en-US" sz="1400" dirty="0" err="1"/>
              <a:t>Vuonna</a:t>
            </a:r>
            <a:r>
              <a:rPr lang="en-US" sz="1400" dirty="0"/>
              <a:t> 2020 </a:t>
            </a:r>
            <a:r>
              <a:rPr lang="en-US" sz="1400" dirty="0" err="1"/>
              <a:t>harrasteryhmien</a:t>
            </a:r>
            <a:r>
              <a:rPr lang="en-US" sz="1400" dirty="0"/>
              <a:t> </a:t>
            </a:r>
            <a:r>
              <a:rPr lang="en-US" sz="1400" dirty="0" err="1"/>
              <a:t>tarjontaan</a:t>
            </a:r>
            <a:r>
              <a:rPr lang="en-US" sz="1400" dirty="0"/>
              <a:t> </a:t>
            </a:r>
            <a:r>
              <a:rPr lang="en-US" sz="1400" dirty="0" err="1"/>
              <a:t>kuului</a:t>
            </a:r>
            <a:endParaRPr lang="en-US" sz="1400" dirty="0" err="1">
              <a:cs typeface="Calibri"/>
            </a:endParaRPr>
          </a:p>
          <a:p>
            <a:pPr lvl="1"/>
            <a:r>
              <a:rPr lang="en-US" sz="1400" err="1"/>
              <a:t>Voimistelukoulu</a:t>
            </a:r>
            <a:endParaRPr lang="en-US" sz="1400" err="1">
              <a:cs typeface="Calibri"/>
            </a:endParaRPr>
          </a:p>
          <a:p>
            <a:pPr lvl="1"/>
            <a:r>
              <a:rPr lang="en-US" sz="1400" err="1"/>
              <a:t>Freegym</a:t>
            </a:r>
            <a:endParaRPr lang="en-US" sz="1400" err="1">
              <a:cs typeface="Calibri"/>
            </a:endParaRPr>
          </a:p>
          <a:p>
            <a:pPr lvl="1"/>
            <a:r>
              <a:rPr lang="en-US" sz="1400" err="1"/>
              <a:t>Telinevoimistelu</a:t>
            </a:r>
            <a:endParaRPr lang="en-US" sz="1400" err="1">
              <a:cs typeface="Calibri"/>
            </a:endParaRPr>
          </a:p>
          <a:p>
            <a:pPr lvl="1"/>
            <a:r>
              <a:rPr lang="en-US" sz="1400" err="1"/>
              <a:t>Akrobatia</a:t>
            </a:r>
            <a:endParaRPr lang="en-US" sz="1400" err="1">
              <a:cs typeface="Calibri"/>
            </a:endParaRPr>
          </a:p>
          <a:p>
            <a:pPr lvl="1"/>
            <a:r>
              <a:rPr lang="en-US" sz="1400" err="1"/>
              <a:t>Temppujumppa</a:t>
            </a:r>
            <a:endParaRPr lang="en-US" sz="1400" err="1">
              <a:cs typeface="Calibri"/>
            </a:endParaRPr>
          </a:p>
          <a:p>
            <a:pPr lvl="1"/>
            <a:r>
              <a:rPr lang="en-US" sz="1400" err="1"/>
              <a:t>Tanssi</a:t>
            </a:r>
            <a:endParaRPr lang="en-US" sz="1400" err="1">
              <a:cs typeface="Calibri"/>
            </a:endParaRPr>
          </a:p>
          <a:p>
            <a:pPr lvl="1"/>
            <a:r>
              <a:rPr lang="en-US" sz="1400" dirty="0">
                <a:cs typeface="Calibri"/>
              </a:rPr>
              <a:t>Cheerleading</a:t>
            </a:r>
            <a:endParaRPr lang="en-US" sz="1400" dirty="0"/>
          </a:p>
          <a:p>
            <a:r>
              <a:rPr lang="en-US" sz="1400" dirty="0" err="1">
                <a:cs typeface="Calibri"/>
              </a:rPr>
              <a:t>Vuoden</a:t>
            </a:r>
            <a:r>
              <a:rPr lang="en-US" sz="1400" dirty="0">
                <a:cs typeface="Calibri"/>
              </a:rPr>
              <a:t> 2020 </a:t>
            </a:r>
            <a:r>
              <a:rPr lang="en-US" sz="1400" dirty="0" err="1">
                <a:cs typeface="Calibri"/>
              </a:rPr>
              <a:t>aikana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toteutui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yhteensä</a:t>
            </a:r>
            <a:r>
              <a:rPr lang="en-US" sz="1400" dirty="0">
                <a:cs typeface="Calibri"/>
              </a:rPr>
              <a:t> 20 </a:t>
            </a:r>
            <a:r>
              <a:rPr lang="en-US" sz="1400" dirty="0" err="1">
                <a:cs typeface="Calibri"/>
              </a:rPr>
              <a:t>eri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lasten</a:t>
            </a:r>
            <a:r>
              <a:rPr lang="en-US" sz="1400" dirty="0">
                <a:cs typeface="Calibri"/>
              </a:rPr>
              <a:t> ja </a:t>
            </a:r>
            <a:r>
              <a:rPr lang="en-US" sz="1400" dirty="0" err="1">
                <a:cs typeface="Calibri"/>
              </a:rPr>
              <a:t>nuorten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harrasteryhmää</a:t>
            </a:r>
            <a:endParaRPr lang="en-US" sz="1400" dirty="0" err="1"/>
          </a:p>
          <a:p>
            <a:r>
              <a:rPr lang="en-US" sz="1400" dirty="0" err="1"/>
              <a:t>Kevätkausi</a:t>
            </a:r>
            <a:r>
              <a:rPr lang="en-US" sz="1400" dirty="0"/>
              <a:t> </a:t>
            </a:r>
            <a:r>
              <a:rPr lang="en-US" sz="1400" dirty="0" err="1"/>
              <a:t>jouduttiin</a:t>
            </a:r>
            <a:r>
              <a:rPr lang="en-US" sz="1400" dirty="0"/>
              <a:t> </a:t>
            </a:r>
            <a:r>
              <a:rPr lang="en-US" sz="1400" dirty="0" err="1"/>
              <a:t>keskeyttämään</a:t>
            </a:r>
            <a:r>
              <a:rPr lang="en-US" sz="1400" dirty="0"/>
              <a:t> 13.3. </a:t>
            </a:r>
            <a:r>
              <a:rPr lang="en-US" sz="1400" dirty="0" err="1"/>
              <a:t>koronaviruksen</a:t>
            </a:r>
            <a:r>
              <a:rPr lang="en-US" sz="1400" dirty="0"/>
              <a:t> </a:t>
            </a:r>
            <a:r>
              <a:rPr lang="en-US" sz="1400" dirty="0" err="1"/>
              <a:t>takia</a:t>
            </a:r>
            <a:endParaRPr lang="en-US" sz="1400" dirty="0" err="1">
              <a:cs typeface="Calibri"/>
            </a:endParaRPr>
          </a:p>
          <a:p>
            <a:r>
              <a:rPr lang="en-US" sz="1400" dirty="0" err="1">
                <a:cs typeface="Calibri"/>
              </a:rPr>
              <a:t>Seuran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verkkosivuilla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julkaistiin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ohjaajien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tekemiä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virtuaalijumppia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lapsille</a:t>
            </a:r>
            <a:r>
              <a:rPr lang="en-US" sz="1400" dirty="0">
                <a:cs typeface="Calibri"/>
              </a:rPr>
              <a:t> ja </a:t>
            </a:r>
            <a:r>
              <a:rPr lang="en-US" sz="1400" dirty="0" err="1">
                <a:cs typeface="Calibri"/>
              </a:rPr>
              <a:t>nuorille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harrastustoiminnan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loputtua</a:t>
            </a:r>
            <a:endParaRPr lang="en-US" sz="1400" dirty="0">
              <a:cs typeface="Calibri"/>
            </a:endParaRPr>
          </a:p>
          <a:p>
            <a:r>
              <a:rPr lang="en-US" sz="1400" dirty="0" err="1">
                <a:cs typeface="Calibri"/>
              </a:rPr>
              <a:t>Koronaviruksesta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johtuen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vuonna</a:t>
            </a:r>
            <a:r>
              <a:rPr lang="en-US" sz="1400" dirty="0">
                <a:cs typeface="Calibri"/>
              </a:rPr>
              <a:t> 2020 </a:t>
            </a:r>
            <a:r>
              <a:rPr lang="en-US" sz="1400" dirty="0" err="1">
                <a:cs typeface="Calibri"/>
              </a:rPr>
              <a:t>ei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pystytty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järjestämään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RiVoLin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perinteistä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Kevätnäytöstä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toukokuussa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eikä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joulukuulle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suunniteltua</a:t>
            </a:r>
            <a:r>
              <a:rPr lang="en-US" sz="1400" dirty="0">
                <a:cs typeface="Calibri"/>
              </a:rPr>
              <a:t> Stara-</a:t>
            </a:r>
            <a:r>
              <a:rPr lang="en-US" sz="1400" dirty="0" err="1">
                <a:cs typeface="Calibri"/>
              </a:rPr>
              <a:t>tapahtumaa</a:t>
            </a:r>
            <a:r>
              <a:rPr lang="en-US" sz="1400" dirty="0">
                <a:cs typeface="Calibri"/>
              </a:rPr>
              <a:t>.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sisä, sisäkatto, lattia&#10;&#10;Kuvaus luotu automaattisesti">
            <a:extLst>
              <a:ext uri="{FF2B5EF4-FFF2-40B4-BE49-F238E27FC236}">
                <a16:creationId xmlns:a16="http://schemas.microsoft.com/office/drawing/2014/main" id="{D460EBB5-7606-4929-BE76-32022438F3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757" r="1887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6D2C9BA-5325-493B-B34D-FA0A3ED0DB82}"/>
              </a:ext>
            </a:extLst>
          </p:cNvPr>
          <p:cNvSpPr txBox="1"/>
          <p:nvPr/>
        </p:nvSpPr>
        <p:spPr>
          <a:xfrm>
            <a:off x="5902036" y="6063673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800"/>
              <a:t>Kuva Freegym I -tunnilta</a:t>
            </a:r>
            <a:endParaRPr lang="fi-FI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793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94E97A3BA47D4EAB619C4A42E9CEE8" ma:contentTypeVersion="12" ma:contentTypeDescription="Luo uusi asiakirja." ma:contentTypeScope="" ma:versionID="1a4367830c66d37fa6cf7d326766163b">
  <xsd:schema xmlns:xsd="http://www.w3.org/2001/XMLSchema" xmlns:xs="http://www.w3.org/2001/XMLSchema" xmlns:p="http://schemas.microsoft.com/office/2006/metadata/properties" xmlns:ns2="ef5c70dd-7f77-4f61-a09c-54dc950fbd45" xmlns:ns3="57823ef0-5b53-4549-9eb6-b1162728a742" targetNamespace="http://schemas.microsoft.com/office/2006/metadata/properties" ma:root="true" ma:fieldsID="214987d00633f301260437fb37021c01" ns2:_="" ns3:_="">
    <xsd:import namespace="ef5c70dd-7f77-4f61-a09c-54dc950fbd45"/>
    <xsd:import namespace="57823ef0-5b53-4549-9eb6-b1162728a7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c70dd-7f77-4f61-a09c-54dc950fb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23ef0-5b53-4549-9eb6-b1162728a7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DC7F80-57F4-4C4D-8E17-98588EDDA6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A536D-FD2B-4DD0-A8AE-FEEB9609C4B4}">
  <ds:schemaRefs>
    <ds:schemaRef ds:uri="http://purl.org/dc/elements/1.1/"/>
    <ds:schemaRef ds:uri="57823ef0-5b53-4549-9eb6-b1162728a742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ef5c70dd-7f77-4f61-a09c-54dc950fbd45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775506-0376-4DE3-BAAB-0D44EA2B6F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5c70dd-7f77-4f61-a09c-54dc950fbd45"/>
    <ds:schemaRef ds:uri="57823ef0-5b53-4549-9eb6-b1162728a7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Laajakuva</PresentationFormat>
  <Paragraphs>279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Toimintakertomus 2020</vt:lpstr>
      <vt:lpstr>Sisällys</vt:lpstr>
      <vt:lpstr>Perustietoja RiVoLista</vt:lpstr>
      <vt:lpstr>Hallinto</vt:lpstr>
      <vt:lpstr>Hallituksen alaiset työryhmät</vt:lpstr>
      <vt:lpstr>Talous – Sähköinen taloudenhallinta</vt:lpstr>
      <vt:lpstr>Talous – Avustukset ja tuet harrastajille</vt:lpstr>
      <vt:lpstr>Talous – vuosi 2020 talouden kannalta</vt:lpstr>
      <vt:lpstr>Lasten ja nuorten harrasteryhmät</vt:lpstr>
      <vt:lpstr>Valmennusryhmät</vt:lpstr>
      <vt:lpstr>Kilpailut ja kilpailumenestys 2020</vt:lpstr>
      <vt:lpstr>Aikuisliikunta</vt:lpstr>
      <vt:lpstr>Koulutukset</vt:lpstr>
      <vt:lpstr>Tapahtumat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Crisse Raitokoski</cp:lastModifiedBy>
  <cp:revision>171</cp:revision>
  <dcterms:created xsi:type="dcterms:W3CDTF">2021-03-25T11:17:59Z</dcterms:created>
  <dcterms:modified xsi:type="dcterms:W3CDTF">2021-10-21T08:52:54Z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0x010100ED94E97A3BA47D4EAB619C4A42E9CEE8</vt:lpwstr>
  </property>
</Properties>
</file>