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Quicksand Bold" charset="1" panose="00000000000000000000"/>
      <p:regular r:id="rId7"/>
    </p:embeddedFont>
    <p:embeddedFont>
      <p:font typeface="Open Sans" charset="1" panose="020B0606030504020204"/>
      <p:regular r:id="rId8"/>
    </p:embeddedFont>
    <p:embeddedFont>
      <p:font typeface="Open Sans Bold" charset="1" panose="020B080603050402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QR code image"/>
          <p:cNvSpPr/>
          <p:nvPr/>
        </p:nvSpPr>
        <p:spPr>
          <a:xfrm flipH="false" flipV="false" rot="0">
            <a:off x="7721782" y="8100873"/>
            <a:ext cx="1910826" cy="1910826"/>
          </a:xfrm>
          <a:custGeom>
            <a:avLst/>
            <a:gdLst/>
            <a:ahLst/>
            <a:cxnLst/>
            <a:rect r="r" b="b" t="t" l="l"/>
            <a:pathLst>
              <a:path h="1910826" w="1910826">
                <a:moveTo>
                  <a:pt x="0" y="0"/>
                </a:moveTo>
                <a:lnTo>
                  <a:pt x="1910825" y="0"/>
                </a:lnTo>
                <a:lnTo>
                  <a:pt x="1910825" y="1910826"/>
                </a:lnTo>
                <a:lnTo>
                  <a:pt x="0" y="1910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97018" y="3336655"/>
            <a:ext cx="388562" cy="590357"/>
          </a:xfrm>
          <a:custGeom>
            <a:avLst/>
            <a:gdLst/>
            <a:ahLst/>
            <a:cxnLst/>
            <a:rect r="r" b="b" t="t" l="l"/>
            <a:pathLst>
              <a:path h="590357" w="388562">
                <a:moveTo>
                  <a:pt x="0" y="0"/>
                </a:moveTo>
                <a:lnTo>
                  <a:pt x="388563" y="0"/>
                </a:lnTo>
                <a:lnTo>
                  <a:pt x="388563" y="590358"/>
                </a:lnTo>
                <a:lnTo>
                  <a:pt x="0" y="5903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791339" y="5187080"/>
            <a:ext cx="599921" cy="485391"/>
          </a:xfrm>
          <a:custGeom>
            <a:avLst/>
            <a:gdLst/>
            <a:ahLst/>
            <a:cxnLst/>
            <a:rect r="r" b="b" t="t" l="l"/>
            <a:pathLst>
              <a:path h="485391" w="599921">
                <a:moveTo>
                  <a:pt x="0" y="0"/>
                </a:moveTo>
                <a:lnTo>
                  <a:pt x="599921" y="0"/>
                </a:lnTo>
                <a:lnTo>
                  <a:pt x="599921" y="485390"/>
                </a:lnTo>
                <a:lnTo>
                  <a:pt x="0" y="4853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91125" y="6563693"/>
            <a:ext cx="400348" cy="480768"/>
          </a:xfrm>
          <a:custGeom>
            <a:avLst/>
            <a:gdLst/>
            <a:ahLst/>
            <a:cxnLst/>
            <a:rect r="r" b="b" t="t" l="l"/>
            <a:pathLst>
              <a:path h="480768" w="400348">
                <a:moveTo>
                  <a:pt x="0" y="0"/>
                </a:moveTo>
                <a:lnTo>
                  <a:pt x="400349" y="0"/>
                </a:lnTo>
                <a:lnTo>
                  <a:pt x="400349" y="480767"/>
                </a:lnTo>
                <a:lnTo>
                  <a:pt x="0" y="4807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4370487" y="8244663"/>
            <a:ext cx="516275" cy="516275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4360548" y="8995193"/>
            <a:ext cx="526214" cy="526214"/>
          </a:xfrm>
          <a:custGeom>
            <a:avLst/>
            <a:gdLst/>
            <a:ahLst/>
            <a:cxnLst/>
            <a:rect r="r" b="b" t="t" l="l"/>
            <a:pathLst>
              <a:path h="526214" w="526214">
                <a:moveTo>
                  <a:pt x="0" y="0"/>
                </a:moveTo>
                <a:lnTo>
                  <a:pt x="526214" y="0"/>
                </a:lnTo>
                <a:lnTo>
                  <a:pt x="526214" y="526214"/>
                </a:lnTo>
                <a:lnTo>
                  <a:pt x="0" y="5262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62121" y="8971580"/>
            <a:ext cx="510510" cy="510510"/>
          </a:xfrm>
          <a:custGeom>
            <a:avLst/>
            <a:gdLst/>
            <a:ahLst/>
            <a:cxnLst/>
            <a:rect r="r" b="b" t="t" l="l"/>
            <a:pathLst>
              <a:path h="510510" w="510510">
                <a:moveTo>
                  <a:pt x="0" y="0"/>
                </a:moveTo>
                <a:lnTo>
                  <a:pt x="510510" y="0"/>
                </a:lnTo>
                <a:lnTo>
                  <a:pt x="510510" y="510511"/>
                </a:lnTo>
                <a:lnTo>
                  <a:pt x="0" y="5105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62121" y="8210480"/>
            <a:ext cx="510510" cy="510510"/>
          </a:xfrm>
          <a:custGeom>
            <a:avLst/>
            <a:gdLst/>
            <a:ahLst/>
            <a:cxnLst/>
            <a:rect r="r" b="b" t="t" l="l"/>
            <a:pathLst>
              <a:path h="510510" w="510510">
                <a:moveTo>
                  <a:pt x="0" y="0"/>
                </a:moveTo>
                <a:lnTo>
                  <a:pt x="510510" y="0"/>
                </a:lnTo>
                <a:lnTo>
                  <a:pt x="510510" y="510510"/>
                </a:lnTo>
                <a:lnTo>
                  <a:pt x="0" y="5105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26954" y="0"/>
            <a:ext cx="7345469" cy="10488588"/>
          </a:xfrm>
          <a:custGeom>
            <a:avLst/>
            <a:gdLst/>
            <a:ahLst/>
            <a:cxnLst/>
            <a:rect r="r" b="b" t="t" l="l"/>
            <a:pathLst>
              <a:path h="10488588" w="7345469">
                <a:moveTo>
                  <a:pt x="0" y="0"/>
                </a:moveTo>
                <a:lnTo>
                  <a:pt x="7345468" y="0"/>
                </a:lnTo>
                <a:lnTo>
                  <a:pt x="7345468" y="10488588"/>
                </a:lnTo>
                <a:lnTo>
                  <a:pt x="0" y="1048858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46" t="0" r="-64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788457" y="619241"/>
            <a:ext cx="8824198" cy="66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12"/>
              </a:lnSpc>
            </a:pPr>
            <a:r>
              <a:rPr lang="en-US" sz="4009" b="true">
                <a:solidFill>
                  <a:srgbClr val="193C6C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Kivun kanssa ei tarvitse jäädä yksin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822582" y="1592946"/>
            <a:ext cx="9891520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Suomen Kipu ry tarjoaa kipuoireisille ja heidän läheisilleen vertaistukea, luotettavaa tietoa sekä osallistumisen mahdollisuuksia.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724820" y="3298555"/>
            <a:ext cx="8161571" cy="1544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true">
                <a:solidFill>
                  <a:srgbClr val="193C6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Ympäri Suomea ja verkossa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Vertaistukiryhmämme kokoontuvat useilla eri paikkakunnilla. Verkkotoimintamme tavoittaa sinut sieltä, missä itse olet – vaikka kotisohvaltasi.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729475" y="5095573"/>
            <a:ext cx="6997029" cy="115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true">
                <a:solidFill>
                  <a:srgbClr val="193C6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Et tarvitse diagnoosia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Toimintamme on avointa kaikille kivun kanssa eläville – diagnoosista riippumatta.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729475" y="6516068"/>
            <a:ext cx="8609356" cy="763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true">
                <a:solidFill>
                  <a:srgbClr val="193C6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Osallistuminen on maksutonta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Toimintaamme osallistuminen ei edellytä yhdistyksen jäsenyyttä.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779082" y="8304363"/>
            <a:ext cx="2892385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toimisto@suomenkipu.fi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180582" y="9037923"/>
            <a:ext cx="1705809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suomenkipury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180582" y="8313888"/>
            <a:ext cx="1878568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Suomen Kipu ry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779082" y="9028398"/>
            <a:ext cx="1873329" cy="33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193C6C"/>
                </a:solidFill>
                <a:latin typeface="Open Sans"/>
                <a:ea typeface="Open Sans"/>
                <a:cs typeface="Open Sans"/>
                <a:sym typeface="Open Sans"/>
              </a:rPr>
              <a:t>p. 050 464 4333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DAHXm11P9vM</dc:identifier>
  <dcterms:modified xsi:type="dcterms:W3CDTF">2011-08-01T06:04:30Z</dcterms:modified>
  <cp:revision>1</cp:revision>
  <dc:title>Suomen Kipu ry A4 yleisesite dia</dc:title>
</cp:coreProperties>
</file>