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itchFamily="2" charset="0"/>
      <p:regular r:id="rId13"/>
      <p:bold r:id="rId14"/>
      <p:italic r:id="rId15"/>
      <p:boldItalic r:id="rId16"/>
    </p:embeddedFont>
    <p:embeddedFont>
      <p:font typeface="Quicksand Bold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60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Eeva: Keitä meitä on paikalla?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Liisa, Artsi ja Rita istuvat pöydän ääressä."/>
          <p:cNvGrpSpPr/>
          <p:nvPr/>
        </p:nvGrpSpPr>
        <p:grpSpPr>
          <a:xfrm>
            <a:off x="0" y="0"/>
            <a:ext cx="6987221" cy="10287000"/>
            <a:chOff x="0" y="0"/>
            <a:chExt cx="931629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934" t="17495" r="12005"/>
            <a:stretch>
              <a:fillRect/>
            </a:stretch>
          </p:blipFill>
          <p:spPr>
            <a:xfrm>
              <a:off x="0" y="0"/>
              <a:ext cx="9316295" cy="13716000"/>
            </a:xfrm>
            <a:prstGeom prst="rect">
              <a:avLst/>
            </a:prstGeom>
          </p:spPr>
        </p:pic>
      </p:grpSp>
      <p:sp>
        <p:nvSpPr>
          <p:cNvPr id="4" name="Freeform 4" descr="Suomen Kipu logo"/>
          <p:cNvSpPr/>
          <p:nvPr/>
        </p:nvSpPr>
        <p:spPr>
          <a:xfrm>
            <a:off x="9656676" y="1651863"/>
            <a:ext cx="3633500" cy="1160202"/>
          </a:xfrm>
          <a:custGeom>
            <a:avLst/>
            <a:gdLst/>
            <a:ahLst/>
            <a:cxnLst/>
            <a:rect l="l" t="t" r="r" b="b"/>
            <a:pathLst>
              <a:path w="3633500" h="1160202">
                <a:moveTo>
                  <a:pt x="0" y="0"/>
                </a:moveTo>
                <a:lnTo>
                  <a:pt x="3633500" y="0"/>
                </a:lnTo>
                <a:lnTo>
                  <a:pt x="3633500" y="1160202"/>
                </a:lnTo>
                <a:lnTo>
                  <a:pt x="0" y="1160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9656676" y="4161375"/>
            <a:ext cx="6554985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Quicksand Bold"/>
              </a:rPr>
              <a:t>Yhdistyksen toiminta haltuun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2802" y="5811300"/>
            <a:ext cx="527113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Koulutuspäivät syksy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oile ja Jari-Jukka istuvat korkean pöydän ääressä kasvokkain."/>
          <p:cNvSpPr/>
          <p:nvPr/>
        </p:nvSpPr>
        <p:spPr>
          <a:xfrm>
            <a:off x="0" y="0"/>
            <a:ext cx="6611561" cy="10287000"/>
          </a:xfrm>
          <a:custGeom>
            <a:avLst/>
            <a:gdLst/>
            <a:ahLst/>
            <a:cxnLst/>
            <a:rect l="l" t="t" r="r" b="b"/>
            <a:pathLst>
              <a:path w="6611561" h="10287000">
                <a:moveTo>
                  <a:pt x="0" y="0"/>
                </a:moveTo>
                <a:lnTo>
                  <a:pt x="6611561" y="0"/>
                </a:lnTo>
                <a:lnTo>
                  <a:pt x="66115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3" r="-186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216753" y="1731761"/>
            <a:ext cx="94115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>
                <a:solidFill>
                  <a:srgbClr val="193C6C"/>
                </a:solidFill>
                <a:latin typeface="Quicksand Bold"/>
              </a:rPr>
              <a:t>Lauantain ohjelma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16753" y="2915488"/>
            <a:ext cx="8347555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10-12 Yhdistyksen toiminta haltuun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12-13:30 Lounas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13:30-15 Dialoginen vuorovaikutus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15-15:30 Kahvitauko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15:30-16:30 Päivän purku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18:30 Illallinen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8 henkilöä istu tuoleillaan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29" b="-16629"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79532"/>
            <a:ext cx="17310125" cy="787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Pienryhmien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tehtävänä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on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tehdä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tiivis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informatiivinen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 ja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luova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esittely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yhdistykseen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liittyen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Kukin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ryhmä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koostaa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esittelyn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tietystä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aiheesta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Organisaatiorakenne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rahoitus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vuonna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2023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Yhdistyksen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vaiheet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vuodesta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1992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vuoteen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2023 (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historia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Vapaaehtoisten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perehdytys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koulutus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vuonna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2023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Yhdistyksen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toiminnan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muodot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vuonna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2023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Aikaa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tiedon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etsimiseen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ja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tiivistämiseen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pienryhmissä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45 min.</a:t>
            </a:r>
          </a:p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Aikaa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tiedon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esittämiseen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muille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max. 5 min.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Esittely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voi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olla </a:t>
            </a:r>
            <a:r>
              <a:rPr lang="en-US" sz="2499" dirty="0" err="1">
                <a:solidFill>
                  <a:srgbClr val="000000"/>
                </a:solidFill>
                <a:latin typeface="Open Sans"/>
              </a:rPr>
              <a:t>esim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Runo</a:t>
            </a: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Infograafi</a:t>
            </a: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Open Sans"/>
              </a:rPr>
              <a:t>Video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Lehtijuttu</a:t>
            </a: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Biisi</a:t>
            </a: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Somejulkaisu</a:t>
            </a:r>
            <a:endParaRPr lang="en-US" sz="2499" dirty="0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Open Sans"/>
              </a:rPr>
              <a:t>Näytelmä</a:t>
            </a:r>
            <a:endParaRPr lang="en-US" sz="24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Freeform 3" descr="Paperi, sulkakynä ja mustepullo"/>
          <p:cNvSpPr/>
          <p:nvPr/>
        </p:nvSpPr>
        <p:spPr>
          <a:xfrm>
            <a:off x="14281829" y="3142628"/>
            <a:ext cx="1707619" cy="1652121"/>
          </a:xfrm>
          <a:custGeom>
            <a:avLst/>
            <a:gdLst/>
            <a:ahLst/>
            <a:cxnLst/>
            <a:rect l="l" t="t" r="r" b="b"/>
            <a:pathLst>
              <a:path w="1707619" h="1652121">
                <a:moveTo>
                  <a:pt x="0" y="0"/>
                </a:moveTo>
                <a:lnTo>
                  <a:pt x="1707618" y="0"/>
                </a:lnTo>
                <a:lnTo>
                  <a:pt x="1707618" y="1652121"/>
                </a:lnTo>
                <a:lnTo>
                  <a:pt x="0" y="1652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 descr="Elokuvakamera."/>
          <p:cNvSpPr/>
          <p:nvPr/>
        </p:nvSpPr>
        <p:spPr>
          <a:xfrm>
            <a:off x="12563067" y="4794749"/>
            <a:ext cx="1554833" cy="1477091"/>
          </a:xfrm>
          <a:custGeom>
            <a:avLst/>
            <a:gdLst/>
            <a:ahLst/>
            <a:cxnLst/>
            <a:rect l="l" t="t" r="r" b="b"/>
            <a:pathLst>
              <a:path w="1554833" h="1477091">
                <a:moveTo>
                  <a:pt x="0" y="0"/>
                </a:moveTo>
                <a:lnTo>
                  <a:pt x="1554833" y="0"/>
                </a:lnTo>
                <a:lnTo>
                  <a:pt x="1554833" y="1477091"/>
                </a:lnTo>
                <a:lnTo>
                  <a:pt x="0" y="1477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 descr="Kirja, jossa toisella sivulla hymynaama."/>
          <p:cNvSpPr/>
          <p:nvPr/>
        </p:nvSpPr>
        <p:spPr>
          <a:xfrm>
            <a:off x="7468118" y="7845763"/>
            <a:ext cx="2001810" cy="1592273"/>
          </a:xfrm>
          <a:custGeom>
            <a:avLst/>
            <a:gdLst/>
            <a:ahLst/>
            <a:cxnLst/>
            <a:rect l="l" t="t" r="r" b="b"/>
            <a:pathLst>
              <a:path w="2001810" h="1592273">
                <a:moveTo>
                  <a:pt x="0" y="0"/>
                </a:moveTo>
                <a:lnTo>
                  <a:pt x="2001810" y="0"/>
                </a:lnTo>
                <a:lnTo>
                  <a:pt x="2001810" y="1592273"/>
                </a:lnTo>
                <a:lnTo>
                  <a:pt x="0" y="1592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 descr="Nuotteja"/>
          <p:cNvSpPr/>
          <p:nvPr/>
        </p:nvSpPr>
        <p:spPr>
          <a:xfrm>
            <a:off x="14613846" y="5092011"/>
            <a:ext cx="2284157" cy="3409189"/>
          </a:xfrm>
          <a:custGeom>
            <a:avLst/>
            <a:gdLst/>
            <a:ahLst/>
            <a:cxnLst/>
            <a:rect l="l" t="t" r="r" b="b"/>
            <a:pathLst>
              <a:path w="2284157" h="3409189">
                <a:moveTo>
                  <a:pt x="0" y="0"/>
                </a:moveTo>
                <a:lnTo>
                  <a:pt x="2284157" y="0"/>
                </a:lnTo>
                <a:lnTo>
                  <a:pt x="2284157" y="3409189"/>
                </a:lnTo>
                <a:lnTo>
                  <a:pt x="0" y="3409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 descr="Naamioita, joissa toisessa on surulliset kasvot ja toisessa nauravat."/>
          <p:cNvSpPr/>
          <p:nvPr/>
        </p:nvSpPr>
        <p:spPr>
          <a:xfrm>
            <a:off x="12007454" y="7845763"/>
            <a:ext cx="1920670" cy="1704594"/>
          </a:xfrm>
          <a:custGeom>
            <a:avLst/>
            <a:gdLst/>
            <a:ahLst/>
            <a:cxnLst/>
            <a:rect l="l" t="t" r="r" b="b"/>
            <a:pathLst>
              <a:path w="1920670" h="1704594">
                <a:moveTo>
                  <a:pt x="0" y="0"/>
                </a:moveTo>
                <a:lnTo>
                  <a:pt x="1920670" y="0"/>
                </a:lnTo>
                <a:lnTo>
                  <a:pt x="1920670" y="1704594"/>
                </a:lnTo>
                <a:lnTo>
                  <a:pt x="0" y="17045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 descr="Hehkulamppu, jonka yläosa koostuu palapelin paloista."/>
          <p:cNvSpPr/>
          <p:nvPr/>
        </p:nvSpPr>
        <p:spPr>
          <a:xfrm>
            <a:off x="10036611" y="6271840"/>
            <a:ext cx="1404160" cy="1704594"/>
          </a:xfrm>
          <a:custGeom>
            <a:avLst/>
            <a:gdLst/>
            <a:ahLst/>
            <a:cxnLst/>
            <a:rect l="l" t="t" r="r" b="b"/>
            <a:pathLst>
              <a:path w="1404160" h="1704594">
                <a:moveTo>
                  <a:pt x="0" y="0"/>
                </a:moveTo>
                <a:lnTo>
                  <a:pt x="1404160" y="0"/>
                </a:lnTo>
                <a:lnTo>
                  <a:pt x="1404160" y="1704595"/>
                </a:lnTo>
                <a:lnTo>
                  <a:pt x="0" y="17045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793737" y="652783"/>
            <a:ext cx="16700525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Yhdistyksen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toiminnan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kiteyttäminen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luovilla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tavoilla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pienryhmissä</a:t>
            </a:r>
            <a:endParaRPr lang="en-US" sz="3999" dirty="0">
              <a:solidFill>
                <a:srgbClr val="193C6C"/>
              </a:solidFill>
              <a:latin typeface="Quicksan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7875" y="2444385"/>
            <a:ext cx="17310125" cy="655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Siirtykää luvan saatuanne omaan pienryhmäänne</a:t>
            </a:r>
          </a:p>
          <a:p>
            <a:pPr marL="1079499" lvl="2" indent="-359833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Etäosallistujat pienryhmätiloihin</a:t>
            </a:r>
          </a:p>
          <a:p>
            <a:pPr marL="1079499" lvl="2" indent="-359833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Jyväskylässä olevat ennalta määriteltyihin paikkoihin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Etsikää ja muistelkaa tietoa pienryhmän aiheesta. Tiedon etsimisessä voi hyödyntää nettiä, työntekijöiden haastattelua, omia aivonystyröitä, tekoälyä tai vaikka kaverille soittamista. Tehkää ryhmänä yhteistyötä niin, että jokainen pääsee hommiin!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Keskittykää ennen kaikkea Suomen Kivun tämänhetkiseen tilanteeseen! Tuottakaa mahdollisimman ajantasaista tietoa.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Muuttakaa löydetty tieto tiiviiseen, informatiiviseen muotoon muille esiteltäväksi. Esittely saa kestää max. 5 min.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Huomioikaa, että tiedon etsimiseen ja tiiviiseen informatiiviseen muotoon muuttamiseen on vain 45 min aikaa. Nyt siis turha itsekriittisyys pois ja toimimaan!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0600" y="650875"/>
            <a:ext cx="8507015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Mitä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pienryhmien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siis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tulee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tehdä</a:t>
            </a:r>
            <a:r>
              <a:rPr lang="en-US" sz="3999" dirty="0">
                <a:solidFill>
                  <a:srgbClr val="193C6C"/>
                </a:solidFill>
                <a:latin typeface="Quicksand Bold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1049" y="2124710"/>
            <a:ext cx="8442127" cy="598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 Yhdistyksen organisaatiorakenne ja rahoitus vuonna 2023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Arja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Anu K.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Rita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Satu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Saara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Susanna</a:t>
            </a:r>
          </a:p>
          <a:p>
            <a:pPr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2. Yhdistyksen vaiheet vuodesta 1992 vuoteen 2023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Pirjo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Minna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Kiti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Kaarina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Ville-Veikko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Malla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0" y="349250"/>
            <a:ext cx="2940249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193C6C"/>
                </a:solidFill>
                <a:latin typeface="Quicksand Bold"/>
              </a:rPr>
              <a:t>Pienryhmät</a:t>
            </a:r>
            <a:endParaRPr lang="en-US" sz="3999" dirty="0">
              <a:solidFill>
                <a:srgbClr val="193C6C"/>
              </a:solidFill>
              <a:latin typeface="Quicksan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883490" y="2124710"/>
            <a:ext cx="7453461" cy="5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3. Vapaaehtoisten perehdytys ja koulutus vuonna 2023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Sanna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Taru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Ritva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Soile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Kirsi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Sari</a:t>
            </a:r>
          </a:p>
          <a:p>
            <a:pPr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4. Yhdistyksen toiminnan muodot vuonna 2023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Pertti ja Marja-Liisan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Taina (etä)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Anu W.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Pertti L.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Hannele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E81BF9AA78DBB448DC8CC64F77CB80E" ma:contentTypeVersion="17" ma:contentTypeDescription="Luo uusi asiakirja." ma:contentTypeScope="" ma:versionID="39665660a1d073c36e5ea7484fd26df1">
  <xsd:schema xmlns:xsd="http://www.w3.org/2001/XMLSchema" xmlns:xs="http://www.w3.org/2001/XMLSchema" xmlns:p="http://schemas.microsoft.com/office/2006/metadata/properties" xmlns:ns2="33ab3807-7845-451a-8407-5fa913463b89" xmlns:ns3="60f1f917-73e6-47e7-aec4-23c42a3d5a2d" targetNamespace="http://schemas.microsoft.com/office/2006/metadata/properties" ma:root="true" ma:fieldsID="7576b40c248d2fb0e8e413632a9e20d0" ns2:_="" ns3:_="">
    <xsd:import namespace="33ab3807-7845-451a-8407-5fa913463b89"/>
    <xsd:import namespace="60f1f917-73e6-47e7-aec4-23c42a3d5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b3807-7845-451a-8407-5fa913463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30841b8-0b8e-4d9e-a526-4908dc7e46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1f917-73e6-47e7-aec4-23c42a3d5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edea59-d3c2-48da-a04a-6476e9ac0c8b}" ma:internalName="TaxCatchAll" ma:showField="CatchAllData" ma:web="60f1f917-73e6-47e7-aec4-23c42a3d5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08990-004A-4029-B40F-6EE1F58DE970}"/>
</file>

<file path=customXml/itemProps2.xml><?xml version="1.0" encoding="utf-8"?>
<ds:datastoreItem xmlns:ds="http://schemas.openxmlformats.org/officeDocument/2006/customXml" ds:itemID="{DC0A7F9D-7633-4841-9BBC-62458CDBEC06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317</Words>
  <Application>Microsoft Office PowerPoint</Application>
  <PresentationFormat>Mukautettu</PresentationFormat>
  <Paragraphs>79</Paragraphs>
  <Slides>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Calibri</vt:lpstr>
      <vt:lpstr>Open Sans</vt:lpstr>
      <vt:lpstr>Quicksand Bold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Koulutuspäivät 2023: Yhdistyksen toiminta haltuun</dc:title>
  <cp:lastModifiedBy>Heidi Krogell</cp:lastModifiedBy>
  <cp:revision>2</cp:revision>
  <dcterms:created xsi:type="dcterms:W3CDTF">2006-08-16T00:00:00Z</dcterms:created>
  <dcterms:modified xsi:type="dcterms:W3CDTF">2023-09-26T14:16:07Z</dcterms:modified>
  <dc:identifier>DAFvjcWB_sM</dc:identifier>
</cp:coreProperties>
</file>