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47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80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975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117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15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4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016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249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58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196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0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36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844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9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96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5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47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4181C7A-C60A-4A47-92B2-AFEB9D2C58EC}" type="datetimeFigureOut">
              <a:rPr lang="fi-FI" smtClean="0"/>
              <a:t>16.4.2024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28C38C4-8055-43D0-BB6C-1227C3E008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18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i@lehtiset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62BA7F-F42E-CDB8-2689-188BA0B2ED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b="1" dirty="0">
                <a:latin typeface="Abadi" panose="020F0502020204030204" pitchFamily="34" charset="0"/>
              </a:rPr>
              <a:t>   Perustettu23.3.1987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3B7E9E6-6FC8-BA64-9EED-6A9347E04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960" y="1488282"/>
            <a:ext cx="9144000" cy="1655762"/>
          </a:xfrm>
        </p:spPr>
        <p:txBody>
          <a:bodyPr/>
          <a:lstStyle/>
          <a:p>
            <a:r>
              <a:rPr lang="fi-FI" dirty="0"/>
              <a:t>                                               </a:t>
            </a:r>
            <a:r>
              <a:rPr lang="fi-FI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Eläkeinfo 10.4.2024 Vuorikatu 11 Ari lehtinen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FA96CC6-1DF6-1D7C-F9FE-2CDF13D31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352" y="1989900"/>
            <a:ext cx="9229344" cy="1520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79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4E4525-9C77-26D9-DD3D-D5C0AB6B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D1692A-9A17-B5C4-E9BE-9F857D8D2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Mikkelin julkisen alan eläkeläiset ry</a:t>
            </a:r>
            <a:br>
              <a:rPr lang="fi-FI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Yhdistys on perustettu Mikkelissä 23.3.1987.Yhdistys on kuulunut perustamisesta lähtien valtakunnalliseen Julkisen alan eläkeläisten liittoon KELOON.</a:t>
            </a: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Yhdistyksemme puheenjohtaja on KELO ry:n hallituksessa. Yhdistyksemme on poliittisesti ja uskonnollisesti sitoutumaton.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Jäsenmaksu 15 €/ vuosi</a:t>
            </a: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1C7B2DD-E016-D63C-65BB-66E8DFDA8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4" y="973668"/>
            <a:ext cx="9229344" cy="1520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75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B9A6B-CCA4-5E43-4742-075C3687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02BBC3-5BF5-47ED-64BE-7AFD29314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Yhdistyksemme kokoontuu kerhopäivään pääsääntöisesti joka kuukauden 3.</a:t>
            </a:r>
            <a:r>
              <a:rPr lang="fi-FI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keskiviikko klo.12.00-14.00 Vuorikatu 11 A</a:t>
            </a:r>
            <a:endParaRPr lang="fi-FI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Kerhopäivillä ollut tänä vuonna luennoimassa pankkipalveluista, Diabetishoitaja, Eloisan ikäpalveluista</a:t>
            </a:r>
            <a:endParaRPr lang="fi-FI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88C2942-AF25-0C18-E7E0-1439FBB9F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11" y="622003"/>
            <a:ext cx="9229344" cy="1520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30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D2480F-8699-2B4D-9B1C-0823FFCBE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FC532B-6BC3-4CD6-D444-91067C41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32497"/>
          </a:xfrm>
        </p:spPr>
        <p:txBody>
          <a:bodyPr>
            <a:normAutofit/>
          </a:bodyPr>
          <a:lstStyle/>
          <a:p>
            <a:r>
              <a:rPr lang="fi-FI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TULEVA TOIMINTA</a:t>
            </a:r>
          </a:p>
          <a:p>
            <a:r>
              <a:rPr lang="fi-FI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Teatterimatka Varkauteen, heinäkuussa Ristiinan teatteriin Kulkurin valssi 18.8 tai 25.8</a:t>
            </a:r>
          </a:p>
          <a:p>
            <a:r>
              <a:rPr lang="fi-FI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15.5.2024 klo.14.00 y</a:t>
            </a:r>
            <a:r>
              <a:rPr lang="fi-FI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hteistapahtuma </a:t>
            </a:r>
            <a:r>
              <a:rPr lang="fi-FI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Aaron pihalla </a:t>
            </a:r>
            <a:r>
              <a:rPr lang="fi-FI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kangaskatu 3, makkaranpaistoa, tietovisa, tikkakilpailu, mökkkykilpailu</a:t>
            </a:r>
          </a:p>
          <a:p>
            <a:r>
              <a:rPr lang="fi-FI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Syksyksi suunnitellaan toimintaa toukokuun hallituksen kokouksessa</a:t>
            </a:r>
            <a:endParaRPr lang="fi-FI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EBC87DD-5C89-2D8A-AC30-D0E1ED54C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11" y="622003"/>
            <a:ext cx="9229344" cy="1520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91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DDD8C-6CD0-6B2C-85D3-17CB29D6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E211E3-C87F-CB9A-570F-184E3862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Yhdistyksen yhteistiedot:</a:t>
            </a:r>
          </a:p>
          <a:p>
            <a:endParaRPr lang="fi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Puheenjohtaja Ari Lehtinen, 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ari@lehtiset.fi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, 050-3426646</a:t>
            </a:r>
          </a:p>
          <a:p>
            <a:pPr marL="0" indent="0">
              <a:buNone/>
            </a:pPr>
            <a:endParaRPr lang="fi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Varapuheenjohtaja </a:t>
            </a:r>
            <a:r>
              <a:rPr lang="fi-FI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Aarno </a:t>
            </a:r>
            <a:r>
              <a:rPr lang="fi-FI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Allén</a:t>
            </a:r>
            <a:r>
              <a:rPr lang="fi-FI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0440362533</a:t>
            </a:r>
          </a:p>
          <a:p>
            <a:endParaRPr lang="fi-FI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E R V E T U L O A</a:t>
            </a:r>
          </a:p>
          <a:p>
            <a:pPr marL="0" indent="0">
              <a:buNone/>
            </a:pPr>
            <a:r>
              <a:rPr lang="fi-FI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Meidän porukaan!</a:t>
            </a:r>
          </a:p>
          <a:p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3D6C707-8FE5-74F6-6B10-2BC21F669A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11" y="622003"/>
            <a:ext cx="9229344" cy="1520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3702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112</TotalTime>
  <Words>149</Words>
  <Application>Microsoft Office PowerPoint</Application>
  <PresentationFormat>Laajakuva</PresentationFormat>
  <Paragraphs>24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Abadi</vt:lpstr>
      <vt:lpstr>Arial</vt:lpstr>
      <vt:lpstr>Calibri</vt:lpstr>
      <vt:lpstr>Century Gothic</vt:lpstr>
      <vt:lpstr>Wingdings 3</vt:lpstr>
      <vt:lpstr>Ioni (johtoryhmä)</vt:lpstr>
      <vt:lpstr>   Perustettu23.3.1987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Ari Lehtinen</dc:creator>
  <cp:lastModifiedBy>Häyrinen Janne</cp:lastModifiedBy>
  <cp:revision>7</cp:revision>
  <dcterms:created xsi:type="dcterms:W3CDTF">2023-05-03T05:04:53Z</dcterms:created>
  <dcterms:modified xsi:type="dcterms:W3CDTF">2024-04-16T06:04:55Z</dcterms:modified>
</cp:coreProperties>
</file>