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AD"/>
    <a:srgbClr val="8C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/>
    <p:restoredTop sz="94103"/>
  </p:normalViewPr>
  <p:slideViewPr>
    <p:cSldViewPr snapToGrid="0" snapToObjects="1">
      <p:cViewPr varScale="1">
        <p:scale>
          <a:sx n="96" d="100"/>
          <a:sy n="96" d="100"/>
        </p:scale>
        <p:origin x="200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FC732-0A03-5E46-BD41-868B6B612316}" type="datetimeFigureOut">
              <a:rPr lang="fi-FI" smtClean="0"/>
              <a:t>18.10.2022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41E5D-6540-FA49-905F-EF13A97FFE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36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41E5D-6540-FA49-905F-EF13A97FFE2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14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DC41-DBD2-A14D-9597-A92A2003660F}" type="datetimeFigureOut">
              <a:rPr lang="en-FI" smtClean="0"/>
              <a:t>10/18/22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50E3-F792-9844-9139-96A9B1BEBED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9288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DC41-DBD2-A14D-9597-A92A2003660F}" type="datetimeFigureOut">
              <a:rPr lang="en-FI" smtClean="0"/>
              <a:t>10/18/22</a:t>
            </a:fld>
            <a:endParaRPr lang="en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B50E3-F792-9844-9139-96A9B1BEBED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194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DC41-DBD2-A14D-9597-A92A2003660F}" type="datetimeFigureOut">
              <a:rPr lang="en-FI" smtClean="0"/>
              <a:t>10/18/22</a:t>
            </a:fld>
            <a:endParaRPr lang="en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50E3-F792-9844-9139-96A9B1BEBED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26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kvt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skvt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4013587-8D23-B34A-BEAB-9B08C1D6A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032" y="555171"/>
            <a:ext cx="4630152" cy="1538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288847-DCBB-324B-987F-96443C695F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95" t="4871" r="20751"/>
          <a:stretch/>
        </p:blipFill>
        <p:spPr>
          <a:xfrm>
            <a:off x="5022574" y="0"/>
            <a:ext cx="7169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9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2844-4B01-5844-8EC0-9A01B841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07" y="50489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rgbClr val="004AA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YHDISTYS</a:t>
            </a:r>
            <a:endParaRPr lang="en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740B0D-6E96-EAE6-3BB9-32458F933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07" y="1216875"/>
            <a:ext cx="3442612" cy="5418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Lahden Seudun Kehitysvammaisten Tuki ry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kehitysvammaisten ihmisten ja heidän läheistensä oma yhdistys, joka juhlii tänä vuonna 60-vuotisjuhlaansa</a:t>
            </a:r>
            <a:endParaRPr lang="fi-FI" sz="2000" dirty="0">
              <a:effectLst/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2000" dirty="0">
                <a:effectLst/>
                <a:latin typeface="Calibri" panose="020F0502020204030204" pitchFamily="34" charset="0"/>
              </a:rPr>
              <a:t>Valtakunnallisen Kehitysvammaisten Tukiliiton paikallisyhdistys</a:t>
            </a:r>
            <a:endParaRPr lang="fi-FI" sz="20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2000" dirty="0">
                <a:effectLst/>
                <a:latin typeface="Calibri" panose="020F0502020204030204" pitchFamily="34" charset="0"/>
              </a:rPr>
              <a:t>Haluamme eritoten nostaa esille kehitysvammaisten ihmisten ja perheiden asiantuntijuuden kehitysvammaisuuteen </a:t>
            </a:r>
            <a:r>
              <a:rPr lang="fi-FI" sz="2000" dirty="0" err="1">
                <a:effectLst/>
                <a:latin typeface="Calibri" panose="020F0502020204030204" pitchFamily="34" charset="0"/>
              </a:rPr>
              <a:t>liittyvissa</a:t>
            </a:r>
            <a:r>
              <a:rPr lang="fi-FI" sz="2000" dirty="0">
                <a:effectLst/>
                <a:latin typeface="Calibri" panose="020F0502020204030204" pitchFamily="34" charset="0"/>
              </a:rPr>
              <a:t>̈ </a:t>
            </a:r>
            <a:r>
              <a:rPr lang="fi-FI" sz="2000" dirty="0" err="1">
                <a:effectLst/>
                <a:latin typeface="Calibri" panose="020F0502020204030204" pitchFamily="34" charset="0"/>
              </a:rPr>
              <a:t>kysymyksissa</a:t>
            </a:r>
            <a:r>
              <a:rPr lang="fi-FI" sz="2000" dirty="0">
                <a:effectLst/>
                <a:latin typeface="Calibri" panose="020F0502020204030204" pitchFamily="34" charset="0"/>
              </a:rPr>
              <a:t>̈ </a:t>
            </a:r>
            <a:endParaRPr lang="fi-FI" sz="2000" b="1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BD89450-363C-4302-58DB-1BC1CE2D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182" y="1"/>
            <a:ext cx="8156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0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187F-D866-914B-BCE2-41515065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30" y="198239"/>
            <a:ext cx="7886700" cy="994172"/>
          </a:xfrm>
        </p:spPr>
        <p:txBody>
          <a:bodyPr/>
          <a:lstStyle/>
          <a:p>
            <a:r>
              <a:rPr lang="fi-FI" dirty="0">
                <a:solidFill>
                  <a:srgbClr val="004AA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TOIMINTA</a:t>
            </a:r>
            <a:endParaRPr lang="en-FI" dirty="0">
              <a:solidFill>
                <a:srgbClr val="004AAD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22AE87-EA45-4240-8FF3-0DD44CE0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86" y="1460594"/>
            <a:ext cx="5457999" cy="309839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18B1134-938C-B432-F25E-C4B0E3F2D6B1}"/>
              </a:ext>
            </a:extLst>
          </p:cNvPr>
          <p:cNvSpPr txBox="1"/>
          <p:nvPr/>
        </p:nvSpPr>
        <p:spPr>
          <a:xfrm>
            <a:off x="6414432" y="1396311"/>
            <a:ext cx="573433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Hanketoiminta:</a:t>
            </a:r>
            <a:endParaRPr lang="fi-FI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Elämä omaksi Päijät-Hämeessä –hanke: #kohtaa </a:t>
            </a:r>
            <a:r>
              <a:rPr lang="fi-FI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mut</a:t>
            </a:r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i-FI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virtuaali</a:t>
            </a:r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)kahvilat, digiopastus ja harrastuskaveritoiminta</a:t>
            </a:r>
          </a:p>
          <a:p>
            <a:endParaRPr lang="fi-FI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Edunvalvonta:</a:t>
            </a:r>
          </a:p>
          <a:p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Päijät-Hämeen kehitysvammayhdistysten vaikuttamistyöryhmä</a:t>
            </a:r>
          </a:p>
          <a:p>
            <a:endParaRPr lang="fi-FI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Vapaaehtoistoiminta:</a:t>
            </a:r>
          </a:p>
          <a:p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Mukana tapahtumissa ja retkillä</a:t>
            </a:r>
          </a:p>
          <a:p>
            <a:endParaRPr lang="fi-FI" sz="2800" dirty="0"/>
          </a:p>
          <a:p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A73C774B-7EE0-52D4-9256-BC574654423D}"/>
              </a:ext>
            </a:extLst>
          </p:cNvPr>
          <p:cNvSpPr/>
          <p:nvPr/>
        </p:nvSpPr>
        <p:spPr>
          <a:xfrm>
            <a:off x="547030" y="1399533"/>
            <a:ext cx="52305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Harrastustoiminta:</a:t>
            </a:r>
          </a:p>
          <a:p>
            <a:r>
              <a:rPr lang="en-FI" sz="2600">
                <a:latin typeface="Calibri" panose="020F0502020204030204" pitchFamily="34" charset="0"/>
                <a:cs typeface="Calibri" panose="020F0502020204030204" pitchFamily="34" charset="0"/>
              </a:rPr>
              <a:t>Järjestämme viikoittaisia vapaa-ajanryhmiä, joihin voi tutustua osoitteessa </a:t>
            </a:r>
            <a:r>
              <a:rPr lang="en-FI" sz="26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www.lskvt.fi</a:t>
            </a:r>
            <a:endParaRPr lang="fi-FI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Vertaistoiminta:</a:t>
            </a:r>
          </a:p>
          <a:p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Omaisten vertaisryhmä </a:t>
            </a:r>
          </a:p>
          <a:p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(myös FB-ryhmät)</a:t>
            </a:r>
          </a:p>
          <a:p>
            <a:endParaRPr lang="fi-FI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Lahden Seudun Me itse –ryhmä:</a:t>
            </a:r>
          </a:p>
          <a:p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Kehitysvammaisten henkilöiden oma yhdistys</a:t>
            </a:r>
          </a:p>
          <a:p>
            <a:endParaRPr lang="en-FI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47A3DA07-4FAD-2D0C-EC9F-8F9889BE4CE5}"/>
              </a:ext>
            </a:extLst>
          </p:cNvPr>
          <p:cNvCxnSpPr/>
          <p:nvPr/>
        </p:nvCxnSpPr>
        <p:spPr>
          <a:xfrm>
            <a:off x="6010275" y="1403946"/>
            <a:ext cx="0" cy="47587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8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B683-C492-5E28-5AB5-E33EF191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36" y="388302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HARRASTUSTOIMINTA 2022-23</a:t>
            </a:r>
            <a:br>
              <a:rPr lang="en-FI" dirty="0"/>
            </a:b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33BE-6BB0-1545-0D5B-B013D02FF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36" y="1620614"/>
            <a:ext cx="5076660" cy="4471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16 viikoittaista ryhmää </a:t>
            </a:r>
          </a:p>
          <a:p>
            <a:pPr marL="0" indent="0">
              <a:buNone/>
            </a:pPr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210 viikoittaista kävijää</a:t>
            </a:r>
          </a:p>
          <a:p>
            <a:pPr marL="0" indent="0">
              <a:buNone/>
            </a:pPr>
            <a:r>
              <a:rPr lang="fi-FI" sz="2600" i="1" dirty="0">
                <a:latin typeface="Calibri" panose="020F0502020204030204" pitchFamily="34" charset="0"/>
                <a:cs typeface="Calibri" panose="020F0502020204030204" pitchFamily="34" charset="0"/>
              </a:rPr>
              <a:t>Tanssia, kuvataidetta, musiikkia, keilausta, uintia, aistipajoja ja </a:t>
            </a:r>
            <a:r>
              <a:rPr lang="fi-FI" sz="2600" i="1" dirty="0" err="1">
                <a:latin typeface="Calibri" panose="020F0502020204030204" pitchFamily="34" charset="0"/>
                <a:cs typeface="Calibri" panose="020F0502020204030204" pitchFamily="34" charset="0"/>
              </a:rPr>
              <a:t>nuokkutoimintaa</a:t>
            </a:r>
            <a:endParaRPr lang="fi-FI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10 koulujen iltapäiväkerhoa</a:t>
            </a:r>
          </a:p>
          <a:p>
            <a:pPr marL="0" indent="0">
              <a:buNone/>
            </a:pPr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60 viikoittaista kävijää</a:t>
            </a:r>
          </a:p>
          <a:p>
            <a:pPr marL="0" indent="0">
              <a:buNone/>
            </a:pPr>
            <a:r>
              <a:rPr lang="fi-FI" sz="2600" i="1" dirty="0">
                <a:latin typeface="Calibri" panose="020F0502020204030204" pitchFamily="34" charset="0"/>
                <a:cs typeface="Calibri" panose="020F0502020204030204" pitchFamily="34" charset="0"/>
              </a:rPr>
              <a:t>Liikuntaa, musiikkia, kuvataidetta ja aistipajoja</a:t>
            </a:r>
          </a:p>
          <a:p>
            <a:pPr marL="0" indent="0">
              <a:buNone/>
            </a:pPr>
            <a:r>
              <a:rPr lang="fi-FI" dirty="0"/>
              <a:t>	</a:t>
            </a:r>
            <a:endParaRPr lang="en-FI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5AAB4B3B-7DEA-9032-2EB5-8F27C917F481}"/>
              </a:ext>
            </a:extLst>
          </p:cNvPr>
          <p:cNvSpPr txBox="1"/>
          <p:nvPr/>
        </p:nvSpPr>
        <p:spPr>
          <a:xfrm>
            <a:off x="9204685" y="5912653"/>
            <a:ext cx="440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3600" dirty="0">
                <a:solidFill>
                  <a:schemeClr val="accent1">
                    <a:lumMod val="75000"/>
                  </a:schemeClr>
                </a:solidFill>
              </a:rPr>
              <a:t>www.lskvt.fi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25FFDF6B-B3F5-243A-FCAF-87FF3AB17A59}"/>
              </a:ext>
            </a:extLst>
          </p:cNvPr>
          <p:cNvCxnSpPr/>
          <p:nvPr/>
        </p:nvCxnSpPr>
        <p:spPr>
          <a:xfrm>
            <a:off x="6010275" y="1403946"/>
            <a:ext cx="0" cy="47587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5723D0-BC12-07F9-653B-039023F32161}"/>
              </a:ext>
            </a:extLst>
          </p:cNvPr>
          <p:cNvSpPr txBox="1">
            <a:spLocks/>
          </p:cNvSpPr>
          <p:nvPr/>
        </p:nvSpPr>
        <p:spPr>
          <a:xfrm>
            <a:off x="6496596" y="1620614"/>
            <a:ext cx="5076660" cy="4471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600" b="1" dirty="0">
                <a:latin typeface="Calibri" panose="020F0502020204030204" pitchFamily="34" charset="0"/>
                <a:cs typeface="Calibri" panose="020F0502020204030204" pitchFamily="34" charset="0"/>
              </a:rPr>
              <a:t>Harrastustoiminta työllistää 26 osa-aikaista työntekijää:</a:t>
            </a:r>
          </a:p>
          <a:p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kuvataiteen- , musiikin- ja tanssin ammattilaisia</a:t>
            </a:r>
          </a:p>
          <a:p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sosiaali- ja terveysalan opiskelijoita ja ammattilaisia</a:t>
            </a:r>
          </a:p>
          <a:p>
            <a:r>
              <a:rPr lang="fi-FI" sz="2600" dirty="0">
                <a:latin typeface="Calibri" panose="020F0502020204030204" pitchFamily="34" charset="0"/>
                <a:cs typeface="Calibri" panose="020F0502020204030204" pitchFamily="34" charset="0"/>
              </a:rPr>
              <a:t>vertaisohjaajia</a:t>
            </a:r>
            <a:r>
              <a:rPr lang="fi-FI" dirty="0"/>
              <a:t>	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8250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02EC-8DCB-A044-93F9-AE524212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24" y="129634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rgbClr val="004AA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YHTEYSTIEDOT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BCE68-79B0-FE49-8A04-5DED8722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411" y="1303809"/>
            <a:ext cx="5143437" cy="18879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FI" sz="2400" b="1"/>
              <a:t>Facebook:</a:t>
            </a:r>
            <a:endParaRPr lang="fi-FI" sz="2400" b="1" dirty="0"/>
          </a:p>
          <a:p>
            <a:pPr marL="0" indent="0">
              <a:buNone/>
            </a:pPr>
            <a:r>
              <a:rPr lang="en-FI" sz="2400"/>
              <a:t>Lahden Seudun </a:t>
            </a:r>
            <a:r>
              <a:rPr lang="fi-FI" sz="2400" dirty="0"/>
              <a:t>K</a:t>
            </a:r>
            <a:r>
              <a:rPr lang="en-FI" sz="2400"/>
              <a:t>ehitysvammaisten Tuki ry</a:t>
            </a:r>
            <a:r>
              <a:rPr lang="fi-FI" sz="2400" dirty="0"/>
              <a:t>:n</a:t>
            </a:r>
            <a:r>
              <a:rPr lang="en-FI" sz="2400"/>
              <a:t> </a:t>
            </a:r>
            <a:r>
              <a:rPr lang="en-FI" sz="2400" dirty="0"/>
              <a:t>sivu</a:t>
            </a:r>
          </a:p>
          <a:p>
            <a:pPr marL="0" indent="0">
              <a:buNone/>
            </a:pPr>
            <a:r>
              <a:rPr lang="en-FI" sz="2400" dirty="0"/>
              <a:t>Lahden seudun kehitysvammaisten vanhemmat (suljettu vertaistukiryhmä)</a:t>
            </a:r>
          </a:p>
          <a:p>
            <a:pPr marL="457200" lvl="1" indent="0">
              <a:buNone/>
            </a:pPr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12E03-DC5B-DD44-AA5F-5DC692411A44}"/>
              </a:ext>
            </a:extLst>
          </p:cNvPr>
          <p:cNvSpPr txBox="1"/>
          <p:nvPr/>
        </p:nvSpPr>
        <p:spPr>
          <a:xfrm>
            <a:off x="713511" y="3382833"/>
            <a:ext cx="491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b="1"/>
              <a:t>Instagram:</a:t>
            </a:r>
            <a:endParaRPr lang="en-FI" sz="2400" dirty="0"/>
          </a:p>
          <a:p>
            <a:r>
              <a:rPr lang="en-FI" sz="2400" dirty="0"/>
              <a:t>@lskvt_ry</a:t>
            </a:r>
          </a:p>
          <a:p>
            <a:r>
              <a:rPr lang="en-FI" sz="2400" dirty="0"/>
              <a:t>@elama_omaksi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7C9F1-B6AD-7E4D-AA63-12F3691D1F06}"/>
              </a:ext>
            </a:extLst>
          </p:cNvPr>
          <p:cNvSpPr txBox="1"/>
          <p:nvPr/>
        </p:nvSpPr>
        <p:spPr>
          <a:xfrm>
            <a:off x="713511" y="4696102"/>
            <a:ext cx="4551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400" b="1" dirty="0"/>
              <a:t>Kotisivut:</a:t>
            </a:r>
          </a:p>
          <a:p>
            <a:r>
              <a:rPr lang="en-FI" sz="2400" dirty="0">
                <a:hlinkClick r:id="rId2"/>
              </a:rPr>
              <a:t>www.lskvt.fi</a:t>
            </a:r>
            <a:endParaRPr lang="en-FI" sz="2400" dirty="0"/>
          </a:p>
          <a:p>
            <a:endParaRPr lang="en-FI" sz="2400" dirty="0"/>
          </a:p>
          <a:p>
            <a:r>
              <a:rPr lang="en-FI" sz="2400" dirty="0"/>
              <a:t>Eeva Väänänen: 040 772 9537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EBD9B79-2902-A057-36BB-9B0E8DCA1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8702"/>
            <a:ext cx="5948262" cy="59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9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10494</TotalTime>
  <Words>208</Words>
  <Application>Microsoft Macintosh PowerPoint</Application>
  <PresentationFormat>Laajakuva</PresentationFormat>
  <Paragraphs>47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Segoe UI Historic</vt:lpstr>
      <vt:lpstr>Office Theme</vt:lpstr>
      <vt:lpstr>PowerPoint-esitys</vt:lpstr>
      <vt:lpstr>YHDISTYS</vt:lpstr>
      <vt:lpstr>TOIMINTA</vt:lpstr>
      <vt:lpstr>HARRASTUSTOIMINTA 2022-23 </vt:lpstr>
      <vt:lpstr>YHTEYSTIEDOT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Eeva Väänänen</cp:lastModifiedBy>
  <cp:revision>15</cp:revision>
  <dcterms:created xsi:type="dcterms:W3CDTF">2022-02-14T08:42:14Z</dcterms:created>
  <dcterms:modified xsi:type="dcterms:W3CDTF">2022-10-18T11:09:57Z</dcterms:modified>
</cp:coreProperties>
</file>