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304" r:id="rId4"/>
    <p:sldId id="311" r:id="rId5"/>
    <p:sldId id="307" r:id="rId6"/>
    <p:sldId id="305" r:id="rId7"/>
    <p:sldId id="308" r:id="rId8"/>
    <p:sldId id="309" r:id="rId9"/>
    <p:sldId id="271" r:id="rId10"/>
    <p:sldId id="310" r:id="rId11"/>
    <p:sldId id="265" r:id="rId1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FBB04A-DD12-47F8-9774-180C763487C5}" v="4" dt="2026-09-11T11:37:19.2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>
        <p:scale>
          <a:sx n="69" d="100"/>
          <a:sy n="69" d="100"/>
        </p:scale>
        <p:origin x="27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Uski" userId="fcfeeb75aa9e066f" providerId="LiveId" clId="{75DD502F-4942-4D27-BCE2-4F044908A29D}"/>
    <pc:docChg chg="custSel modSld">
      <pc:chgData name="Laura Uski" userId="fcfeeb75aa9e066f" providerId="LiveId" clId="{75DD502F-4942-4D27-BCE2-4F044908A29D}" dt="2026-09-12T08:21:26.898" v="409" actId="20577"/>
      <pc:docMkLst>
        <pc:docMk/>
      </pc:docMkLst>
      <pc:sldChg chg="modSp">
        <pc:chgData name="Laura Uski" userId="fcfeeb75aa9e066f" providerId="LiveId" clId="{75DD502F-4942-4D27-BCE2-4F044908A29D}" dt="2026-09-11T11:37:19.273" v="3" actId="20577"/>
        <pc:sldMkLst>
          <pc:docMk/>
          <pc:sldMk cId="2760958586" sldId="256"/>
        </pc:sldMkLst>
        <pc:spChg chg="mod">
          <ac:chgData name="Laura Uski" userId="fcfeeb75aa9e066f" providerId="LiveId" clId="{75DD502F-4942-4D27-BCE2-4F044908A29D}" dt="2026-09-11T11:37:19.273" v="3" actId="20577"/>
          <ac:spMkLst>
            <pc:docMk/>
            <pc:sldMk cId="2760958586" sldId="256"/>
            <ac:spMk id="3" creationId="{7A47C4B0-064C-3560-89F1-869EA1F5BB43}"/>
          </ac:spMkLst>
        </pc:spChg>
      </pc:sldChg>
      <pc:sldChg chg="modSp mod">
        <pc:chgData name="Laura Uski" userId="fcfeeb75aa9e066f" providerId="LiveId" clId="{75DD502F-4942-4D27-BCE2-4F044908A29D}" dt="2026-09-12T05:56:21.595" v="284" actId="255"/>
        <pc:sldMkLst>
          <pc:docMk/>
          <pc:sldMk cId="1510326551" sldId="265"/>
        </pc:sldMkLst>
        <pc:spChg chg="mod">
          <ac:chgData name="Laura Uski" userId="fcfeeb75aa9e066f" providerId="LiveId" clId="{75DD502F-4942-4D27-BCE2-4F044908A29D}" dt="2026-09-12T05:56:05.029" v="280" actId="207"/>
          <ac:spMkLst>
            <pc:docMk/>
            <pc:sldMk cId="1510326551" sldId="265"/>
            <ac:spMk id="2" creationId="{D3E6DCBB-FD91-B643-BF32-361DCEDC764B}"/>
          </ac:spMkLst>
        </pc:spChg>
        <pc:spChg chg="mod">
          <ac:chgData name="Laura Uski" userId="fcfeeb75aa9e066f" providerId="LiveId" clId="{75DD502F-4942-4D27-BCE2-4F044908A29D}" dt="2026-09-12T05:56:12.092" v="282" actId="207"/>
          <ac:spMkLst>
            <pc:docMk/>
            <pc:sldMk cId="1510326551" sldId="265"/>
            <ac:spMk id="3" creationId="{7994A7E7-8C7A-1589-3C7C-A6E55B46FCEE}"/>
          </ac:spMkLst>
        </pc:spChg>
        <pc:spChg chg="mod">
          <ac:chgData name="Laura Uski" userId="fcfeeb75aa9e066f" providerId="LiveId" clId="{75DD502F-4942-4D27-BCE2-4F044908A29D}" dt="2026-09-12T05:56:21.595" v="284" actId="255"/>
          <ac:spMkLst>
            <pc:docMk/>
            <pc:sldMk cId="1510326551" sldId="265"/>
            <ac:spMk id="16" creationId="{208213BF-4CFD-B6F2-2EE1-5BBD9C543ECB}"/>
          </ac:spMkLst>
        </pc:spChg>
      </pc:sldChg>
      <pc:sldChg chg="modSp mod">
        <pc:chgData name="Laura Uski" userId="fcfeeb75aa9e066f" providerId="LiveId" clId="{75DD502F-4942-4D27-BCE2-4F044908A29D}" dt="2026-09-12T08:21:26.898" v="409" actId="20577"/>
        <pc:sldMkLst>
          <pc:docMk/>
          <pc:sldMk cId="3459787276" sldId="271"/>
        </pc:sldMkLst>
        <pc:spChg chg="mod">
          <ac:chgData name="Laura Uski" userId="fcfeeb75aa9e066f" providerId="LiveId" clId="{75DD502F-4942-4D27-BCE2-4F044908A29D}" dt="2026-09-12T08:21:26.898" v="409" actId="20577"/>
          <ac:spMkLst>
            <pc:docMk/>
            <pc:sldMk cId="3459787276" sldId="271"/>
            <ac:spMk id="3" creationId="{D03EA511-A400-0E22-FEFD-9C2B18668EE8}"/>
          </ac:spMkLst>
        </pc:spChg>
      </pc:sldChg>
      <pc:sldChg chg="modSp mod">
        <pc:chgData name="Laura Uski" userId="fcfeeb75aa9e066f" providerId="LiveId" clId="{75DD502F-4942-4D27-BCE2-4F044908A29D}" dt="2026-09-11T11:38:07.810" v="53" actId="20577"/>
        <pc:sldMkLst>
          <pc:docMk/>
          <pc:sldMk cId="1285720333" sldId="304"/>
        </pc:sldMkLst>
        <pc:spChg chg="mod">
          <ac:chgData name="Laura Uski" userId="fcfeeb75aa9e066f" providerId="LiveId" clId="{75DD502F-4942-4D27-BCE2-4F044908A29D}" dt="2026-09-11T11:38:07.810" v="53" actId="20577"/>
          <ac:spMkLst>
            <pc:docMk/>
            <pc:sldMk cId="1285720333" sldId="304"/>
            <ac:spMk id="3" creationId="{A238BC2D-4EAB-BF26-08E6-0C05B1541343}"/>
          </ac:spMkLst>
        </pc:spChg>
      </pc:sldChg>
      <pc:sldChg chg="modSp mod">
        <pc:chgData name="Laura Uski" userId="fcfeeb75aa9e066f" providerId="LiveId" clId="{75DD502F-4942-4D27-BCE2-4F044908A29D}" dt="2026-09-12T07:48:11.103" v="294" actId="20577"/>
        <pc:sldMkLst>
          <pc:docMk/>
          <pc:sldMk cId="3020566355" sldId="305"/>
        </pc:sldMkLst>
        <pc:spChg chg="mod">
          <ac:chgData name="Laura Uski" userId="fcfeeb75aa9e066f" providerId="LiveId" clId="{75DD502F-4942-4D27-BCE2-4F044908A29D}" dt="2026-09-12T07:48:11.103" v="294" actId="20577"/>
          <ac:spMkLst>
            <pc:docMk/>
            <pc:sldMk cId="3020566355" sldId="305"/>
            <ac:spMk id="3" creationId="{D9875756-7196-B688-7765-9CE06D47E0DD}"/>
          </ac:spMkLst>
        </pc:spChg>
      </pc:sldChg>
      <pc:sldChg chg="modSp mod">
        <pc:chgData name="Laura Uski" userId="fcfeeb75aa9e066f" providerId="LiveId" clId="{75DD502F-4942-4D27-BCE2-4F044908A29D}" dt="2026-09-12T05:53:33.737" v="212" actId="20577"/>
        <pc:sldMkLst>
          <pc:docMk/>
          <pc:sldMk cId="477209755" sldId="307"/>
        </pc:sldMkLst>
        <pc:spChg chg="mod">
          <ac:chgData name="Laura Uski" userId="fcfeeb75aa9e066f" providerId="LiveId" clId="{75DD502F-4942-4D27-BCE2-4F044908A29D}" dt="2026-09-12T05:53:26.171" v="200" actId="20577"/>
          <ac:spMkLst>
            <pc:docMk/>
            <pc:sldMk cId="477209755" sldId="307"/>
            <ac:spMk id="2" creationId="{2A7B8305-166A-CD0E-28D7-D66A2F6AE2C9}"/>
          </ac:spMkLst>
        </pc:spChg>
        <pc:spChg chg="mod">
          <ac:chgData name="Laura Uski" userId="fcfeeb75aa9e066f" providerId="LiveId" clId="{75DD502F-4942-4D27-BCE2-4F044908A29D}" dt="2026-09-12T05:53:33.737" v="212" actId="20577"/>
          <ac:spMkLst>
            <pc:docMk/>
            <pc:sldMk cId="477209755" sldId="307"/>
            <ac:spMk id="3" creationId="{C444B9DA-ABDC-A8A9-C439-9E6311E42DD4}"/>
          </ac:spMkLst>
        </pc:spChg>
      </pc:sldChg>
      <pc:sldChg chg="modSp mod">
        <pc:chgData name="Laura Uski" userId="fcfeeb75aa9e066f" providerId="LiveId" clId="{75DD502F-4942-4D27-BCE2-4F044908A29D}" dt="2026-09-12T08:15:24.305" v="407" actId="20577"/>
        <pc:sldMkLst>
          <pc:docMk/>
          <pc:sldMk cId="1038199204" sldId="309"/>
        </pc:sldMkLst>
        <pc:spChg chg="mod">
          <ac:chgData name="Laura Uski" userId="fcfeeb75aa9e066f" providerId="LiveId" clId="{75DD502F-4942-4D27-BCE2-4F044908A29D}" dt="2026-09-12T08:15:24.305" v="407" actId="20577"/>
          <ac:spMkLst>
            <pc:docMk/>
            <pc:sldMk cId="1038199204" sldId="309"/>
            <ac:spMk id="6" creationId="{6C801E01-0A97-9F41-2942-26CF96EF4840}"/>
          </ac:spMkLst>
        </pc:spChg>
      </pc:sldChg>
      <pc:sldChg chg="modSp mod">
        <pc:chgData name="Laura Uski" userId="fcfeeb75aa9e066f" providerId="LiveId" clId="{75DD502F-4942-4D27-BCE2-4F044908A29D}" dt="2026-09-11T11:39:35.215" v="196" actId="20577"/>
        <pc:sldMkLst>
          <pc:docMk/>
          <pc:sldMk cId="2834842330" sldId="311"/>
        </pc:sldMkLst>
        <pc:spChg chg="mod">
          <ac:chgData name="Laura Uski" userId="fcfeeb75aa9e066f" providerId="LiveId" clId="{75DD502F-4942-4D27-BCE2-4F044908A29D}" dt="2026-09-11T11:39:35.215" v="196" actId="20577"/>
          <ac:spMkLst>
            <pc:docMk/>
            <pc:sldMk cId="2834842330" sldId="311"/>
            <ac:spMk id="3" creationId="{7C5694AA-70D3-E58B-64C3-2DA953DC637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C4810F-1676-349A-9F35-05704B4599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F397DA5-A7DA-732F-CF99-D32CB63460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A335752-43EB-41F6-765B-3E03144BA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2A137-0485-44C0-8FAA-F9E52B912868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85B549D-949F-EFC3-4AC9-7A15AEC58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3A76B9A-AEC8-3C31-72ED-0DDF1B857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7553-0A98-42CE-ABF9-C41D550220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71310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97A8CC-A77B-6D11-BD2B-266F2BA92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E5BA4BB-9D66-08E5-73BB-0C167E857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2AFB84F-722E-0375-83CC-C7C7920C4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2A137-0485-44C0-8FAA-F9E52B912868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A337C89-625B-9470-30BD-979DC3C21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DA23C24-3DF6-1EF8-CD37-F84201D4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7553-0A98-42CE-ABF9-C41D550220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51140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B40AC8-828A-F11C-C460-A0DB48C0B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769F606-BAA9-0858-6E8F-335E8CA615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F14BB4B-9449-D983-9856-65336D4ED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2A137-0485-44C0-8FAA-F9E52B912868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B6BD612-FC9B-E573-9B44-51B2D02CC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BEC899A-23BD-072B-69D1-C0FF8D722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7553-0A98-42CE-ABF9-C41D550220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78602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651A656-9EDB-030F-E5CD-322216B64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94B078E-DAE3-31C5-5A49-A88BD8209F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D706A45-6700-D646-AF41-F45F184D44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1344271-B87D-5274-9F0D-60AE292E9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2A137-0485-44C0-8FAA-F9E52B912868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D42DA30-EF5E-CC49-5B22-FFD20C2D0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6C44492-B1C6-7F13-F460-00EBC20CE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7553-0A98-42CE-ABF9-C41D550220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5702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A9C9B2-89D9-0ACA-2573-ACE9B637B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5825033-F794-0D1D-CD15-C05CD742D1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70FAEFF-4751-6997-D5A8-719F0EA49B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DC86917-D98D-DDC6-8BC7-406076BD9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89F4F4B-D126-1F17-1A34-C05C0E35BC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C50CA31-D51E-AEBB-3DC9-6EFCEABEA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2A137-0485-44C0-8FAA-F9E52B912868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0DCEA0B-C904-41D0-1226-9B15B899B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3315A6A-BC6B-A414-2EDD-384CE2A62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7553-0A98-42CE-ABF9-C41D550220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81966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980DBD-E2C8-48DD-BBC7-C4CCB2767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D4081F5-B074-83CE-F372-CD0BDFB51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2A137-0485-44C0-8FAA-F9E52B912868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971F211-2C49-8294-6D6F-3D065F258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A196AAA-A7DF-C1A8-4E4D-512BB368F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7553-0A98-42CE-ABF9-C41D550220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909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34AE97D-06FC-9C0C-DFC5-BFE0A4167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2A137-0485-44C0-8FAA-F9E52B912868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1BDD5F5-BB1E-C25F-1C44-9A4BC324E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E082B12-CF62-2CA3-6D72-59AEA075A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7553-0A98-42CE-ABF9-C41D550220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43692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54D903-44C9-85F2-B59D-C9ABD0666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CD7F043-F0CA-B427-7482-D3730FAF7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C24A5D3-CA3A-774C-61E3-437B74F60C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C84EE85-DD43-8A39-E611-66A0B7A59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2A137-0485-44C0-8FAA-F9E52B912868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2DC2721-E4DE-CC79-26D2-62087151D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E452E62-2F4F-79D0-055D-32054CAED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7553-0A98-42CE-ABF9-C41D550220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20399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FFABDBB-BC33-B7AD-D7F1-DF6695A72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B87B3530-007A-30EC-3CF8-FBD297023C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F1DF406-8072-408F-0010-BD8D49682A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D7470D7-8620-2F85-77CA-6797CD351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2A137-0485-44C0-8FAA-F9E52B912868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DD2A49F-7836-C95C-BB97-2FA287234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272530C-7F7F-5921-0DA9-9F9965EB9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7553-0A98-42CE-ABF9-C41D550220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36492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13FE6D6-13B9-5FCB-6D39-72F30EBF9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5E3FCC4-2FEB-5EF4-211E-9FB0EBBE51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DD8C447-4622-05DB-4C39-25C4708C9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2A137-0485-44C0-8FAA-F9E52B912868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864802-75D9-A0AB-DAA6-21309CD432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8DEDA15-0FF6-69A5-4202-55324B703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7553-0A98-42CE-ABF9-C41D550220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7493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9508AB6-4A17-9DED-3D96-1E1BAABA84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FBD21B7-172E-A9B4-76D8-16D39B7A89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25096C2-CE1D-5C37-E8D3-C79AFE4EF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C2A137-0485-44C0-8FAA-F9E52B912868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63D06F6-4EF2-771D-8DA7-678CAF385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DFDC086-F706-0509-7338-7097B5F60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E7553-0A98-42CE-ABF9-C41D550220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6255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3101BD4-E1C1-C645-D4FB-5834BF02E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578F841-A29F-FBAE-C61C-AB73701D19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C6FBA30-6FA3-F20C-E734-1AF1DEEC65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2A137-0485-44C0-8FAA-F9E52B912868}" type="datetimeFigureOut">
              <a:rPr lang="fi-FI" smtClean="0"/>
              <a:t>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CF56453-A540-C1E3-FF63-C133F4D4B3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2C433E7-501E-E455-F705-FCF7EA97A7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E7553-0A98-42CE-ABF9-C41D5502206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024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heita.fi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9B8B49ED-6693-497D-8823-F50F891E8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8DCD3BD4-4F32-431E-A9C3-8D2DA60CD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336AAC24-A98C-465E-AFEE-69D698E773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9149158 w 12192000"/>
              <a:gd name="connsiteY0" fmla="*/ 2038490 h 6858000"/>
              <a:gd name="connsiteX1" fmla="*/ 9164184 w 12192000"/>
              <a:gd name="connsiteY1" fmla="*/ 2044026 h 6858000"/>
              <a:gd name="connsiteX2" fmla="*/ 9172532 w 12192000"/>
              <a:gd name="connsiteY2" fmla="*/ 2045543 h 6858000"/>
              <a:gd name="connsiteX3" fmla="*/ 9171580 w 12192000"/>
              <a:gd name="connsiteY3" fmla="*/ 2056997 h 6858000"/>
              <a:gd name="connsiteX4" fmla="*/ 9161257 w 12192000"/>
              <a:gd name="connsiteY4" fmla="*/ 2098605 h 6858000"/>
              <a:gd name="connsiteX5" fmla="*/ 9138232 w 12192000"/>
              <a:gd name="connsiteY5" fmla="*/ 2059518 h 6858000"/>
              <a:gd name="connsiteX6" fmla="*/ 9149158 w 12192000"/>
              <a:gd name="connsiteY6" fmla="*/ 2038490 h 6858000"/>
              <a:gd name="connsiteX7" fmla="*/ 9177606 w 12192000"/>
              <a:gd name="connsiteY7" fmla="*/ 1977215 h 6858000"/>
              <a:gd name="connsiteX8" fmla="*/ 9181592 w 12192000"/>
              <a:gd name="connsiteY8" fmla="*/ 1987782 h 6858000"/>
              <a:gd name="connsiteX9" fmla="*/ 9181923 w 12192000"/>
              <a:gd name="connsiteY9" fmla="*/ 1998627 h 6858000"/>
              <a:gd name="connsiteX10" fmla="*/ 9182316 w 12192000"/>
              <a:gd name="connsiteY10" fmla="*/ 2031066 h 6858000"/>
              <a:gd name="connsiteX11" fmla="*/ 9182278 w 12192000"/>
              <a:gd name="connsiteY11" fmla="*/ 2047313 h 6858000"/>
              <a:gd name="connsiteX12" fmla="*/ 9172532 w 12192000"/>
              <a:gd name="connsiteY12" fmla="*/ 2045543 h 6858000"/>
              <a:gd name="connsiteX13" fmla="*/ 9173842 w 12192000"/>
              <a:gd name="connsiteY13" fmla="*/ 2029805 h 6858000"/>
              <a:gd name="connsiteX14" fmla="*/ 9177334 w 12192000"/>
              <a:gd name="connsiteY14" fmla="*/ 1979903 h 6858000"/>
              <a:gd name="connsiteX15" fmla="*/ 3696300 w 12192000"/>
              <a:gd name="connsiteY15" fmla="*/ 1578900 h 6858000"/>
              <a:gd name="connsiteX16" fmla="*/ 3738823 w 12192000"/>
              <a:gd name="connsiteY16" fmla="*/ 1596298 h 6858000"/>
              <a:gd name="connsiteX17" fmla="*/ 3714409 w 12192000"/>
              <a:gd name="connsiteY17" fmla="*/ 1593618 h 6858000"/>
              <a:gd name="connsiteX18" fmla="*/ 3693161 w 12192000"/>
              <a:gd name="connsiteY18" fmla="*/ 1582501 h 6858000"/>
              <a:gd name="connsiteX19" fmla="*/ 3696300 w 12192000"/>
              <a:gd name="connsiteY19" fmla="*/ 1578900 h 6858000"/>
              <a:gd name="connsiteX20" fmla="*/ 3918454 w 12192000"/>
              <a:gd name="connsiteY20" fmla="*/ 1175387 h 6858000"/>
              <a:gd name="connsiteX21" fmla="*/ 4173607 w 12192000"/>
              <a:gd name="connsiteY21" fmla="*/ 1280040 h 6858000"/>
              <a:gd name="connsiteX22" fmla="*/ 4170135 w 12192000"/>
              <a:gd name="connsiteY22" fmla="*/ 1283683 h 6858000"/>
              <a:gd name="connsiteX23" fmla="*/ 3918454 w 12192000"/>
              <a:gd name="connsiteY23" fmla="*/ 1175387 h 6858000"/>
              <a:gd name="connsiteX24" fmla="*/ 8109090 w 12192000"/>
              <a:gd name="connsiteY24" fmla="*/ 602108 h 6858000"/>
              <a:gd name="connsiteX25" fmla="*/ 8113034 w 12192000"/>
              <a:gd name="connsiteY25" fmla="*/ 602645 h 6858000"/>
              <a:gd name="connsiteX26" fmla="*/ 8111220 w 12192000"/>
              <a:gd name="connsiteY26" fmla="*/ 603405 h 6858000"/>
              <a:gd name="connsiteX27" fmla="*/ 8489536 w 12192000"/>
              <a:gd name="connsiteY27" fmla="*/ 389280 h 6858000"/>
              <a:gd name="connsiteX28" fmla="*/ 8470194 w 12192000"/>
              <a:gd name="connsiteY28" fmla="*/ 397527 h 6858000"/>
              <a:gd name="connsiteX29" fmla="*/ 8373511 w 12192000"/>
              <a:gd name="connsiteY29" fmla="*/ 465608 h 6858000"/>
              <a:gd name="connsiteX30" fmla="*/ 8231753 w 12192000"/>
              <a:gd name="connsiteY30" fmla="*/ 560890 h 6858000"/>
              <a:gd name="connsiteX31" fmla="*/ 8199967 w 12192000"/>
              <a:gd name="connsiteY31" fmla="*/ 553465 h 6858000"/>
              <a:gd name="connsiteX32" fmla="*/ 8175616 w 12192000"/>
              <a:gd name="connsiteY32" fmla="*/ 546483 h 6858000"/>
              <a:gd name="connsiteX33" fmla="*/ 8128578 w 12192000"/>
              <a:gd name="connsiteY33" fmla="*/ 563992 h 6858000"/>
              <a:gd name="connsiteX34" fmla="*/ 8104845 w 12192000"/>
              <a:gd name="connsiteY34" fmla="*/ 593172 h 6858000"/>
              <a:gd name="connsiteX35" fmla="*/ 8105615 w 12192000"/>
              <a:gd name="connsiteY35" fmla="*/ 599991 h 6858000"/>
              <a:gd name="connsiteX36" fmla="*/ 8109090 w 12192000"/>
              <a:gd name="connsiteY36" fmla="*/ 602108 h 6858000"/>
              <a:gd name="connsiteX37" fmla="*/ 8092049 w 12192000"/>
              <a:gd name="connsiteY37" fmla="*/ 599788 h 6858000"/>
              <a:gd name="connsiteX38" fmla="*/ 8047646 w 12192000"/>
              <a:gd name="connsiteY38" fmla="*/ 588557 h 6858000"/>
              <a:gd name="connsiteX39" fmla="*/ 7793637 w 12192000"/>
              <a:gd name="connsiteY39" fmla="*/ 681868 h 6858000"/>
              <a:gd name="connsiteX40" fmla="*/ 6007741 w 12192000"/>
              <a:gd name="connsiteY40" fmla="*/ 1095470 h 6858000"/>
              <a:gd name="connsiteX41" fmla="*/ 5902533 w 12192000"/>
              <a:gd name="connsiteY41" fmla="*/ 1103650 h 6858000"/>
              <a:gd name="connsiteX42" fmla="*/ 5164222 w 12192000"/>
              <a:gd name="connsiteY42" fmla="*/ 1163546 h 6858000"/>
              <a:gd name="connsiteX43" fmla="*/ 4395075 w 12192000"/>
              <a:gd name="connsiteY43" fmla="*/ 1082763 h 6858000"/>
              <a:gd name="connsiteX44" fmla="*/ 3939440 w 12192000"/>
              <a:gd name="connsiteY44" fmla="*/ 891265 h 6858000"/>
              <a:gd name="connsiteX45" fmla="*/ 3747894 w 12192000"/>
              <a:gd name="connsiteY45" fmla="*/ 801994 h 6858000"/>
              <a:gd name="connsiteX46" fmla="*/ 3569553 w 12192000"/>
              <a:gd name="connsiteY46" fmla="*/ 697970 h 6858000"/>
              <a:gd name="connsiteX47" fmla="*/ 3507813 w 12192000"/>
              <a:gd name="connsiteY47" fmla="*/ 680216 h 6858000"/>
              <a:gd name="connsiteX48" fmla="*/ 3490455 w 12192000"/>
              <a:gd name="connsiteY48" fmla="*/ 682587 h 6858000"/>
              <a:gd name="connsiteX49" fmla="*/ 3477246 w 12192000"/>
              <a:gd name="connsiteY49" fmla="*/ 691971 h 6858000"/>
              <a:gd name="connsiteX50" fmla="*/ 3484273 w 12192000"/>
              <a:gd name="connsiteY50" fmla="*/ 701857 h 6858000"/>
              <a:gd name="connsiteX51" fmla="*/ 3495638 w 12192000"/>
              <a:gd name="connsiteY51" fmla="*/ 705849 h 6858000"/>
              <a:gd name="connsiteX52" fmla="*/ 3548914 w 12192000"/>
              <a:gd name="connsiteY52" fmla="*/ 733487 h 6858000"/>
              <a:gd name="connsiteX53" fmla="*/ 3551504 w 12192000"/>
              <a:gd name="connsiteY53" fmla="*/ 753036 h 6858000"/>
              <a:gd name="connsiteX54" fmla="*/ 3562075 w 12192000"/>
              <a:gd name="connsiteY54" fmla="*/ 765715 h 6858000"/>
              <a:gd name="connsiteX55" fmla="*/ 3605942 w 12192000"/>
              <a:gd name="connsiteY55" fmla="*/ 772481 h 6858000"/>
              <a:gd name="connsiteX56" fmla="*/ 3499309 w 12192000"/>
              <a:gd name="connsiteY56" fmla="*/ 737079 h 6858000"/>
              <a:gd name="connsiteX57" fmla="*/ 3473788 w 12192000"/>
              <a:gd name="connsiteY57" fmla="*/ 711717 h 6858000"/>
              <a:gd name="connsiteX58" fmla="*/ 3437248 w 12192000"/>
              <a:gd name="connsiteY58" fmla="*/ 714263 h 6858000"/>
              <a:gd name="connsiteX59" fmla="*/ 3413254 w 12192000"/>
              <a:gd name="connsiteY59" fmla="*/ 712874 h 6858000"/>
              <a:gd name="connsiteX60" fmla="*/ 3362511 w 12192000"/>
              <a:gd name="connsiteY60" fmla="*/ 677414 h 6858000"/>
              <a:gd name="connsiteX61" fmla="*/ 3344467 w 12192000"/>
              <a:gd name="connsiteY61" fmla="*/ 679599 h 6858000"/>
              <a:gd name="connsiteX62" fmla="*/ 3347971 w 12192000"/>
              <a:gd name="connsiteY62" fmla="*/ 692328 h 6858000"/>
              <a:gd name="connsiteX63" fmla="*/ 3363008 w 12192000"/>
              <a:gd name="connsiteY63" fmla="*/ 711713 h 6858000"/>
              <a:gd name="connsiteX64" fmla="*/ 3362637 w 12192000"/>
              <a:gd name="connsiteY64" fmla="*/ 727058 h 6858000"/>
              <a:gd name="connsiteX65" fmla="*/ 3376167 w 12192000"/>
              <a:gd name="connsiteY65" fmla="*/ 759779 h 6858000"/>
              <a:gd name="connsiteX66" fmla="*/ 3406203 w 12192000"/>
              <a:gd name="connsiteY66" fmla="*/ 808483 h 6858000"/>
              <a:gd name="connsiteX67" fmla="*/ 3420116 w 12192000"/>
              <a:gd name="connsiteY67" fmla="*/ 820757 h 6858000"/>
              <a:gd name="connsiteX68" fmla="*/ 3429194 w 12192000"/>
              <a:gd name="connsiteY68" fmla="*/ 825831 h 6858000"/>
              <a:gd name="connsiteX69" fmla="*/ 3619149 w 12192000"/>
              <a:gd name="connsiteY69" fmla="*/ 1006561 h 6858000"/>
              <a:gd name="connsiteX70" fmla="*/ 3818654 w 12192000"/>
              <a:gd name="connsiteY70" fmla="*/ 1120369 h 6858000"/>
              <a:gd name="connsiteX71" fmla="*/ 3824021 w 12192000"/>
              <a:gd name="connsiteY71" fmla="*/ 1125355 h 6858000"/>
              <a:gd name="connsiteX72" fmla="*/ 3736668 w 12192000"/>
              <a:gd name="connsiteY72" fmla="*/ 1107215 h 6858000"/>
              <a:gd name="connsiteX73" fmla="*/ 3540174 w 12192000"/>
              <a:gd name="connsiteY73" fmla="*/ 1014247 h 6858000"/>
              <a:gd name="connsiteX74" fmla="*/ 3421640 w 12192000"/>
              <a:gd name="connsiteY74" fmla="*/ 955861 h 6858000"/>
              <a:gd name="connsiteX75" fmla="*/ 3404753 w 12192000"/>
              <a:gd name="connsiteY75" fmla="*/ 944484 h 6858000"/>
              <a:gd name="connsiteX76" fmla="*/ 3393138 w 12192000"/>
              <a:gd name="connsiteY76" fmla="*/ 941865 h 6858000"/>
              <a:gd name="connsiteX77" fmla="*/ 3385712 w 12192000"/>
              <a:gd name="connsiteY77" fmla="*/ 952159 h 6858000"/>
              <a:gd name="connsiteX78" fmla="*/ 3398641 w 12192000"/>
              <a:gd name="connsiteY78" fmla="*/ 986025 h 6858000"/>
              <a:gd name="connsiteX79" fmla="*/ 3489975 w 12192000"/>
              <a:gd name="connsiteY79" fmla="*/ 1045560 h 6858000"/>
              <a:gd name="connsiteX80" fmla="*/ 3617273 w 12192000"/>
              <a:gd name="connsiteY80" fmla="*/ 1114697 h 6858000"/>
              <a:gd name="connsiteX81" fmla="*/ 3623898 w 12192000"/>
              <a:gd name="connsiteY81" fmla="*/ 1123556 h 6858000"/>
              <a:gd name="connsiteX82" fmla="*/ 3552438 w 12192000"/>
              <a:gd name="connsiteY82" fmla="*/ 1090606 h 6858000"/>
              <a:gd name="connsiteX83" fmla="*/ 3482417 w 12192000"/>
              <a:gd name="connsiteY83" fmla="*/ 1059092 h 6858000"/>
              <a:gd name="connsiteX84" fmla="*/ 3463468 w 12192000"/>
              <a:gd name="connsiteY84" fmla="*/ 1057629 h 6858000"/>
              <a:gd name="connsiteX85" fmla="*/ 3459472 w 12192000"/>
              <a:gd name="connsiteY85" fmla="*/ 1074217 h 6858000"/>
              <a:gd name="connsiteX86" fmla="*/ 3494211 w 12192000"/>
              <a:gd name="connsiteY86" fmla="*/ 1112153 h 6858000"/>
              <a:gd name="connsiteX87" fmla="*/ 3663137 w 12192000"/>
              <a:gd name="connsiteY87" fmla="*/ 1205775 h 6858000"/>
              <a:gd name="connsiteX88" fmla="*/ 3748466 w 12192000"/>
              <a:gd name="connsiteY88" fmla="*/ 1260936 h 6858000"/>
              <a:gd name="connsiteX89" fmla="*/ 3753142 w 12192000"/>
              <a:gd name="connsiteY89" fmla="*/ 1276208 h 6858000"/>
              <a:gd name="connsiteX90" fmla="*/ 3791960 w 12192000"/>
              <a:gd name="connsiteY90" fmla="*/ 1298886 h 6858000"/>
              <a:gd name="connsiteX91" fmla="*/ 3816039 w 12192000"/>
              <a:gd name="connsiteY91" fmla="*/ 1301606 h 6858000"/>
              <a:gd name="connsiteX92" fmla="*/ 4094439 w 12192000"/>
              <a:gd name="connsiteY92" fmla="*/ 1448806 h 6858000"/>
              <a:gd name="connsiteX93" fmla="*/ 4222870 w 12192000"/>
              <a:gd name="connsiteY93" fmla="*/ 1493379 h 6858000"/>
              <a:gd name="connsiteX94" fmla="*/ 4223141 w 12192000"/>
              <a:gd name="connsiteY94" fmla="*/ 1497641 h 6858000"/>
              <a:gd name="connsiteX95" fmla="*/ 4222428 w 12192000"/>
              <a:gd name="connsiteY95" fmla="*/ 1502292 h 6858000"/>
              <a:gd name="connsiteX96" fmla="*/ 4039973 w 12192000"/>
              <a:gd name="connsiteY96" fmla="*/ 1434198 h 6858000"/>
              <a:gd name="connsiteX97" fmla="*/ 3564773 w 12192000"/>
              <a:gd name="connsiteY97" fmla="*/ 1226279 h 6858000"/>
              <a:gd name="connsiteX98" fmla="*/ 3420650 w 12192000"/>
              <a:gd name="connsiteY98" fmla="*/ 1141464 h 6858000"/>
              <a:gd name="connsiteX99" fmla="*/ 3320669 w 12192000"/>
              <a:gd name="connsiteY99" fmla="*/ 1088883 h 6858000"/>
              <a:gd name="connsiteX100" fmla="*/ 3270102 w 12192000"/>
              <a:gd name="connsiteY100" fmla="*/ 1082659 h 6858000"/>
              <a:gd name="connsiteX101" fmla="*/ 3251648 w 12192000"/>
              <a:gd name="connsiteY101" fmla="*/ 1094290 h 6858000"/>
              <a:gd name="connsiteX102" fmla="*/ 3263506 w 12192000"/>
              <a:gd name="connsiteY102" fmla="*/ 1106005 h 6858000"/>
              <a:gd name="connsiteX103" fmla="*/ 3268636 w 12192000"/>
              <a:gd name="connsiteY103" fmla="*/ 1107265 h 6858000"/>
              <a:gd name="connsiteX104" fmla="*/ 3325089 w 12192000"/>
              <a:gd name="connsiteY104" fmla="*/ 1137201 h 6858000"/>
              <a:gd name="connsiteX105" fmla="*/ 3326003 w 12192000"/>
              <a:gd name="connsiteY105" fmla="*/ 1151585 h 6858000"/>
              <a:gd name="connsiteX106" fmla="*/ 3336410 w 12192000"/>
              <a:gd name="connsiteY106" fmla="*/ 1166967 h 6858000"/>
              <a:gd name="connsiteX107" fmla="*/ 3375112 w 12192000"/>
              <a:gd name="connsiteY107" fmla="*/ 1171943 h 6858000"/>
              <a:gd name="connsiteX108" fmla="*/ 3326222 w 12192000"/>
              <a:gd name="connsiteY108" fmla="*/ 1170885 h 6858000"/>
              <a:gd name="connsiteX109" fmla="*/ 3254679 w 12192000"/>
              <a:gd name="connsiteY109" fmla="*/ 1120765 h 6858000"/>
              <a:gd name="connsiteX110" fmla="*/ 3242188 w 12192000"/>
              <a:gd name="connsiteY110" fmla="*/ 1109662 h 6858000"/>
              <a:gd name="connsiteX111" fmla="*/ 3211499 w 12192000"/>
              <a:gd name="connsiteY111" fmla="*/ 1114184 h 6858000"/>
              <a:gd name="connsiteX112" fmla="*/ 3185849 w 12192000"/>
              <a:gd name="connsiteY112" fmla="*/ 1113265 h 6858000"/>
              <a:gd name="connsiteX113" fmla="*/ 3135843 w 12192000"/>
              <a:gd name="connsiteY113" fmla="*/ 1078789 h 6858000"/>
              <a:gd name="connsiteX114" fmla="*/ 3119118 w 12192000"/>
              <a:gd name="connsiteY114" fmla="*/ 1080546 h 6858000"/>
              <a:gd name="connsiteX115" fmla="*/ 3120198 w 12192000"/>
              <a:gd name="connsiteY115" fmla="*/ 1092226 h 6858000"/>
              <a:gd name="connsiteX116" fmla="*/ 3131691 w 12192000"/>
              <a:gd name="connsiteY116" fmla="*/ 1108819 h 6858000"/>
              <a:gd name="connsiteX117" fmla="*/ 3129914 w 12192000"/>
              <a:gd name="connsiteY117" fmla="*/ 1139097 h 6858000"/>
              <a:gd name="connsiteX118" fmla="*/ 3133955 w 12192000"/>
              <a:gd name="connsiteY118" fmla="*/ 1154983 h 6858000"/>
              <a:gd name="connsiteX119" fmla="*/ 3178170 w 12192000"/>
              <a:gd name="connsiteY119" fmla="*/ 1214855 h 6858000"/>
              <a:gd name="connsiteX120" fmla="*/ 3185378 w 12192000"/>
              <a:gd name="connsiteY120" fmla="*/ 1222303 h 6858000"/>
              <a:gd name="connsiteX121" fmla="*/ 3206608 w 12192000"/>
              <a:gd name="connsiteY121" fmla="*/ 1233153 h 6858000"/>
              <a:gd name="connsiteX122" fmla="*/ 3379140 w 12192000"/>
              <a:gd name="connsiteY122" fmla="*/ 1399351 h 6858000"/>
              <a:gd name="connsiteX123" fmla="*/ 3603118 w 12192000"/>
              <a:gd name="connsiteY123" fmla="*/ 1527375 h 6858000"/>
              <a:gd name="connsiteX124" fmla="*/ 3524809 w 12192000"/>
              <a:gd name="connsiteY124" fmla="*/ 1513774 h 6858000"/>
              <a:gd name="connsiteX125" fmla="*/ 3327498 w 12192000"/>
              <a:gd name="connsiteY125" fmla="*/ 1423859 h 6858000"/>
              <a:gd name="connsiteX126" fmla="*/ 3192949 w 12192000"/>
              <a:gd name="connsiteY126" fmla="*/ 1357211 h 6858000"/>
              <a:gd name="connsiteX127" fmla="*/ 3180259 w 12192000"/>
              <a:gd name="connsiteY127" fmla="*/ 1348280 h 6858000"/>
              <a:gd name="connsiteX128" fmla="*/ 3166204 w 12192000"/>
              <a:gd name="connsiteY128" fmla="*/ 1344345 h 6858000"/>
              <a:gd name="connsiteX129" fmla="*/ 3159212 w 12192000"/>
              <a:gd name="connsiteY129" fmla="*/ 1356197 h 6858000"/>
              <a:gd name="connsiteX130" fmla="*/ 3181004 w 12192000"/>
              <a:gd name="connsiteY130" fmla="*/ 1397043 h 6858000"/>
              <a:gd name="connsiteX131" fmla="*/ 3273385 w 12192000"/>
              <a:gd name="connsiteY131" fmla="*/ 1451888 h 6858000"/>
              <a:gd name="connsiteX132" fmla="*/ 3401776 w 12192000"/>
              <a:gd name="connsiteY132" fmla="*/ 1527602 h 6858000"/>
              <a:gd name="connsiteX133" fmla="*/ 3318130 w 12192000"/>
              <a:gd name="connsiteY133" fmla="*/ 1488342 h 6858000"/>
              <a:gd name="connsiteX134" fmla="*/ 3253694 w 12192000"/>
              <a:gd name="connsiteY134" fmla="*/ 1459909 h 6858000"/>
              <a:gd name="connsiteX135" fmla="*/ 3236182 w 12192000"/>
              <a:gd name="connsiteY135" fmla="*/ 1459882 h 6858000"/>
              <a:gd name="connsiteX136" fmla="*/ 3233020 w 12192000"/>
              <a:gd name="connsiteY136" fmla="*/ 1473687 h 6858000"/>
              <a:gd name="connsiteX137" fmla="*/ 3272474 w 12192000"/>
              <a:gd name="connsiteY137" fmla="*/ 1516958 h 6858000"/>
              <a:gd name="connsiteX138" fmla="*/ 3341300 w 12192000"/>
              <a:gd name="connsiteY138" fmla="*/ 1556133 h 6858000"/>
              <a:gd name="connsiteX139" fmla="*/ 3267359 w 12192000"/>
              <a:gd name="connsiteY139" fmla="*/ 1553009 h 6858000"/>
              <a:gd name="connsiteX140" fmla="*/ 3329832 w 12192000"/>
              <a:gd name="connsiteY140" fmla="*/ 1587586 h 6858000"/>
              <a:gd name="connsiteX141" fmla="*/ 3421490 w 12192000"/>
              <a:gd name="connsiteY141" fmla="*/ 1599301 h 6858000"/>
              <a:gd name="connsiteX142" fmla="*/ 3459923 w 12192000"/>
              <a:gd name="connsiteY142" fmla="*/ 1621220 h 6858000"/>
              <a:gd name="connsiteX143" fmla="*/ 3497490 w 12192000"/>
              <a:gd name="connsiteY143" fmla="*/ 1645392 h 6858000"/>
              <a:gd name="connsiteX144" fmla="*/ 3507803 w 12192000"/>
              <a:gd name="connsiteY144" fmla="*/ 1669911 h 6858000"/>
              <a:gd name="connsiteX145" fmla="*/ 3543290 w 12192000"/>
              <a:gd name="connsiteY145" fmla="*/ 1703729 h 6858000"/>
              <a:gd name="connsiteX146" fmla="*/ 3546999 w 12192000"/>
              <a:gd name="connsiteY146" fmla="*/ 1703818 h 6858000"/>
              <a:gd name="connsiteX147" fmla="*/ 3572295 w 12192000"/>
              <a:gd name="connsiteY147" fmla="*/ 1720349 h 6858000"/>
              <a:gd name="connsiteX148" fmla="*/ 3596922 w 12192000"/>
              <a:gd name="connsiteY148" fmla="*/ 1736961 h 6858000"/>
              <a:gd name="connsiteX149" fmla="*/ 3602119 w 12192000"/>
              <a:gd name="connsiteY149" fmla="*/ 1739285 h 6858000"/>
              <a:gd name="connsiteX150" fmla="*/ 3734798 w 12192000"/>
              <a:gd name="connsiteY150" fmla="*/ 1845349 h 6858000"/>
              <a:gd name="connsiteX151" fmla="*/ 3743174 w 12192000"/>
              <a:gd name="connsiteY151" fmla="*/ 1849972 h 6858000"/>
              <a:gd name="connsiteX152" fmla="*/ 3478101 w 12192000"/>
              <a:gd name="connsiteY152" fmla="*/ 1864630 h 6858000"/>
              <a:gd name="connsiteX153" fmla="*/ 3135293 w 12192000"/>
              <a:gd name="connsiteY153" fmla="*/ 1816496 h 6858000"/>
              <a:gd name="connsiteX154" fmla="*/ 3158510 w 12192000"/>
              <a:gd name="connsiteY154" fmla="*/ 1863880 h 6858000"/>
              <a:gd name="connsiteX155" fmla="*/ 3148907 w 12192000"/>
              <a:gd name="connsiteY155" fmla="*/ 1908797 h 6858000"/>
              <a:gd name="connsiteX156" fmla="*/ 3150229 w 12192000"/>
              <a:gd name="connsiteY156" fmla="*/ 2003660 h 6858000"/>
              <a:gd name="connsiteX157" fmla="*/ 3154219 w 12192000"/>
              <a:gd name="connsiteY157" fmla="*/ 2018746 h 6858000"/>
              <a:gd name="connsiteX158" fmla="*/ 3079313 w 12192000"/>
              <a:gd name="connsiteY158" fmla="*/ 2037482 h 6858000"/>
              <a:gd name="connsiteX159" fmla="*/ 3545961 w 12192000"/>
              <a:gd name="connsiteY159" fmla="*/ 2248584 h 6858000"/>
              <a:gd name="connsiteX160" fmla="*/ 3242382 w 12192000"/>
              <a:gd name="connsiteY160" fmla="*/ 2234890 h 6858000"/>
              <a:gd name="connsiteX161" fmla="*/ 3206852 w 12192000"/>
              <a:gd name="connsiteY161" fmla="*/ 2322137 h 6858000"/>
              <a:gd name="connsiteX162" fmla="*/ 3352854 w 12192000"/>
              <a:gd name="connsiteY162" fmla="*/ 2378270 h 6858000"/>
              <a:gd name="connsiteX163" fmla="*/ 3414532 w 12192000"/>
              <a:gd name="connsiteY163" fmla="*/ 2516826 h 6858000"/>
              <a:gd name="connsiteX164" fmla="*/ 3397577 w 12192000"/>
              <a:gd name="connsiteY164" fmla="*/ 2652556 h 6858000"/>
              <a:gd name="connsiteX165" fmla="*/ 3339773 w 12192000"/>
              <a:gd name="connsiteY165" fmla="*/ 2701969 h 6858000"/>
              <a:gd name="connsiteX166" fmla="*/ 3257041 w 12192000"/>
              <a:gd name="connsiteY166" fmla="*/ 2788223 h 6858000"/>
              <a:gd name="connsiteX167" fmla="*/ 3205892 w 12192000"/>
              <a:gd name="connsiteY167" fmla="*/ 2841661 h 6858000"/>
              <a:gd name="connsiteX168" fmla="*/ 3016267 w 12192000"/>
              <a:gd name="connsiteY168" fmla="*/ 2846107 h 6858000"/>
              <a:gd name="connsiteX169" fmla="*/ 3275450 w 12192000"/>
              <a:gd name="connsiteY169" fmla="*/ 2934701 h 6858000"/>
              <a:gd name="connsiteX170" fmla="*/ 3071009 w 12192000"/>
              <a:gd name="connsiteY170" fmla="*/ 2944432 h 6858000"/>
              <a:gd name="connsiteX171" fmla="*/ 3005039 w 12192000"/>
              <a:gd name="connsiteY171" fmla="*/ 2960743 h 6858000"/>
              <a:gd name="connsiteX172" fmla="*/ 3045255 w 12192000"/>
              <a:gd name="connsiteY172" fmla="*/ 2994795 h 6858000"/>
              <a:gd name="connsiteX173" fmla="*/ 3198769 w 12192000"/>
              <a:gd name="connsiteY173" fmla="*/ 3041966 h 6858000"/>
              <a:gd name="connsiteX174" fmla="*/ 3518098 w 12192000"/>
              <a:gd name="connsiteY174" fmla="*/ 3181525 h 6858000"/>
              <a:gd name="connsiteX175" fmla="*/ 3214876 w 12192000"/>
              <a:gd name="connsiteY175" fmla="*/ 3136382 h 6858000"/>
              <a:gd name="connsiteX176" fmla="*/ 3540876 w 12192000"/>
              <a:gd name="connsiteY176" fmla="*/ 3280232 h 6858000"/>
              <a:gd name="connsiteX177" fmla="*/ 3614558 w 12192000"/>
              <a:gd name="connsiteY177" fmla="*/ 3332242 h 6858000"/>
              <a:gd name="connsiteX178" fmla="*/ 3765439 w 12192000"/>
              <a:gd name="connsiteY178" fmla="*/ 3465091 h 6858000"/>
              <a:gd name="connsiteX179" fmla="*/ 3759506 w 12192000"/>
              <a:gd name="connsiteY179" fmla="*/ 3482990 h 6858000"/>
              <a:gd name="connsiteX180" fmla="*/ 3594905 w 12192000"/>
              <a:gd name="connsiteY180" fmla="*/ 3478499 h 6858000"/>
              <a:gd name="connsiteX181" fmla="*/ 3814430 w 12192000"/>
              <a:gd name="connsiteY181" fmla="*/ 3578876 h 6858000"/>
              <a:gd name="connsiteX182" fmla="*/ 4039126 w 12192000"/>
              <a:gd name="connsiteY182" fmla="*/ 3649369 h 6858000"/>
              <a:gd name="connsiteX183" fmla="*/ 3883152 w 12192000"/>
              <a:gd name="connsiteY183" fmla="*/ 3653497 h 6858000"/>
              <a:gd name="connsiteX184" fmla="*/ 3666446 w 12192000"/>
              <a:gd name="connsiteY184" fmla="*/ 3623911 h 6858000"/>
              <a:gd name="connsiteX185" fmla="*/ 3593589 w 12192000"/>
              <a:gd name="connsiteY185" fmla="*/ 3653674 h 6858000"/>
              <a:gd name="connsiteX186" fmla="*/ 3801238 w 12192000"/>
              <a:gd name="connsiteY186" fmla="*/ 3720862 h 6858000"/>
              <a:gd name="connsiteX187" fmla="*/ 3919545 w 12192000"/>
              <a:gd name="connsiteY187" fmla="*/ 3749213 h 6858000"/>
              <a:gd name="connsiteX188" fmla="*/ 3968059 w 12192000"/>
              <a:gd name="connsiteY188" fmla="*/ 3776085 h 6858000"/>
              <a:gd name="connsiteX189" fmla="*/ 4107750 w 12192000"/>
              <a:gd name="connsiteY189" fmla="*/ 3875932 h 6858000"/>
              <a:gd name="connsiteX190" fmla="*/ 4504087 w 12192000"/>
              <a:gd name="connsiteY190" fmla="*/ 3955698 h 6858000"/>
              <a:gd name="connsiteX191" fmla="*/ 5880284 w 12192000"/>
              <a:gd name="connsiteY191" fmla="*/ 3998656 h 6858000"/>
              <a:gd name="connsiteX192" fmla="*/ 8461494 w 12192000"/>
              <a:gd name="connsiteY192" fmla="*/ 3007971 h 6858000"/>
              <a:gd name="connsiteX193" fmla="*/ 8587378 w 12192000"/>
              <a:gd name="connsiteY193" fmla="*/ 2896089 h 6858000"/>
              <a:gd name="connsiteX194" fmla="*/ 8693826 w 12192000"/>
              <a:gd name="connsiteY194" fmla="*/ 2796225 h 6858000"/>
              <a:gd name="connsiteX195" fmla="*/ 8633488 w 12192000"/>
              <a:gd name="connsiteY195" fmla="*/ 2774007 h 6858000"/>
              <a:gd name="connsiteX196" fmla="*/ 8707444 w 12192000"/>
              <a:gd name="connsiteY196" fmla="*/ 2682105 h 6858000"/>
              <a:gd name="connsiteX197" fmla="*/ 8942552 w 12192000"/>
              <a:gd name="connsiteY197" fmla="*/ 2397549 h 6858000"/>
              <a:gd name="connsiteX198" fmla="*/ 9049260 w 12192000"/>
              <a:gd name="connsiteY198" fmla="*/ 2328253 h 6858000"/>
              <a:gd name="connsiteX199" fmla="*/ 9174304 w 12192000"/>
              <a:gd name="connsiteY199" fmla="*/ 2171379 h 6858000"/>
              <a:gd name="connsiteX200" fmla="*/ 9182228 w 12192000"/>
              <a:gd name="connsiteY200" fmla="*/ 2067678 h 6858000"/>
              <a:gd name="connsiteX201" fmla="*/ 9182278 w 12192000"/>
              <a:gd name="connsiteY201" fmla="*/ 2047313 h 6858000"/>
              <a:gd name="connsiteX202" fmla="*/ 9184334 w 12192000"/>
              <a:gd name="connsiteY202" fmla="*/ 2047686 h 6858000"/>
              <a:gd name="connsiteX203" fmla="*/ 9185124 w 12192000"/>
              <a:gd name="connsiteY203" fmla="*/ 1997142 h 6858000"/>
              <a:gd name="connsiteX204" fmla="*/ 9181592 w 12192000"/>
              <a:gd name="connsiteY204" fmla="*/ 1987782 h 6858000"/>
              <a:gd name="connsiteX205" fmla="*/ 9181190 w 12192000"/>
              <a:gd name="connsiteY205" fmla="*/ 1974586 h 6858000"/>
              <a:gd name="connsiteX206" fmla="*/ 9180252 w 12192000"/>
              <a:gd name="connsiteY206" fmla="*/ 1963164 h 6858000"/>
              <a:gd name="connsiteX207" fmla="*/ 9178804 w 12192000"/>
              <a:gd name="connsiteY207" fmla="*/ 1965349 h 6858000"/>
              <a:gd name="connsiteX208" fmla="*/ 9177606 w 12192000"/>
              <a:gd name="connsiteY208" fmla="*/ 1977215 h 6858000"/>
              <a:gd name="connsiteX209" fmla="*/ 9169614 w 12192000"/>
              <a:gd name="connsiteY209" fmla="*/ 1956030 h 6858000"/>
              <a:gd name="connsiteX210" fmla="*/ 9046406 w 12192000"/>
              <a:gd name="connsiteY210" fmla="*/ 1838718 h 6858000"/>
              <a:gd name="connsiteX211" fmla="*/ 8960873 w 12192000"/>
              <a:gd name="connsiteY211" fmla="*/ 1764524 h 6858000"/>
              <a:gd name="connsiteX212" fmla="*/ 8946755 w 12192000"/>
              <a:gd name="connsiteY212" fmla="*/ 1690806 h 6858000"/>
              <a:gd name="connsiteX213" fmla="*/ 8786897 w 12192000"/>
              <a:gd name="connsiteY213" fmla="*/ 1665607 h 6858000"/>
              <a:gd name="connsiteX214" fmla="*/ 8924505 w 12192000"/>
              <a:gd name="connsiteY214" fmla="*/ 1489227 h 6858000"/>
              <a:gd name="connsiteX215" fmla="*/ 8937122 w 12192000"/>
              <a:gd name="connsiteY215" fmla="*/ 1454681 h 6858000"/>
              <a:gd name="connsiteX216" fmla="*/ 8841119 w 12192000"/>
              <a:gd name="connsiteY216" fmla="*/ 1348202 h 6858000"/>
              <a:gd name="connsiteX217" fmla="*/ 8825548 w 12192000"/>
              <a:gd name="connsiteY217" fmla="*/ 1331028 h 6858000"/>
              <a:gd name="connsiteX218" fmla="*/ 8790413 w 12192000"/>
              <a:gd name="connsiteY218" fmla="*/ 1297436 h 6858000"/>
              <a:gd name="connsiteX219" fmla="*/ 8695944 w 12192000"/>
              <a:gd name="connsiteY219" fmla="*/ 1299752 h 6858000"/>
              <a:gd name="connsiteX220" fmla="*/ 8743050 w 12192000"/>
              <a:gd name="connsiteY220" fmla="*/ 1267471 h 6858000"/>
              <a:gd name="connsiteX221" fmla="*/ 8831902 w 12192000"/>
              <a:gd name="connsiteY221" fmla="*/ 1166250 h 6858000"/>
              <a:gd name="connsiteX222" fmla="*/ 8763628 w 12192000"/>
              <a:gd name="connsiteY222" fmla="*/ 1088084 h 6858000"/>
              <a:gd name="connsiteX223" fmla="*/ 8744052 w 12192000"/>
              <a:gd name="connsiteY223" fmla="*/ 1076766 h 6858000"/>
              <a:gd name="connsiteX224" fmla="*/ 8767977 w 12192000"/>
              <a:gd name="connsiteY224" fmla="*/ 1055883 h 6858000"/>
              <a:gd name="connsiteX225" fmla="*/ 8815418 w 12192000"/>
              <a:gd name="connsiteY225" fmla="*/ 986519 h 6858000"/>
              <a:gd name="connsiteX226" fmla="*/ 8839356 w 12192000"/>
              <a:gd name="connsiteY226" fmla="*/ 939330 h 6858000"/>
              <a:gd name="connsiteX227" fmla="*/ 8869964 w 12192000"/>
              <a:gd name="connsiteY227" fmla="*/ 917639 h 6858000"/>
              <a:gd name="connsiteX228" fmla="*/ 8876013 w 12192000"/>
              <a:gd name="connsiteY228" fmla="*/ 901606 h 6858000"/>
              <a:gd name="connsiteX229" fmla="*/ 8855230 w 12192000"/>
              <a:gd name="connsiteY229" fmla="*/ 828963 h 6858000"/>
              <a:gd name="connsiteX230" fmla="*/ 8844988 w 12192000"/>
              <a:gd name="connsiteY230" fmla="*/ 810876 h 6858000"/>
              <a:gd name="connsiteX231" fmla="*/ 8768255 w 12192000"/>
              <a:gd name="connsiteY231" fmla="*/ 747963 h 6858000"/>
              <a:gd name="connsiteX232" fmla="*/ 8692953 w 12192000"/>
              <a:gd name="connsiteY232" fmla="*/ 638707 h 6858000"/>
              <a:gd name="connsiteX233" fmla="*/ 8674423 w 12192000"/>
              <a:gd name="connsiteY233" fmla="*/ 564449 h 6858000"/>
              <a:gd name="connsiteX234" fmla="*/ 8667642 w 12192000"/>
              <a:gd name="connsiteY234" fmla="*/ 547822 h 6858000"/>
              <a:gd name="connsiteX235" fmla="*/ 8661198 w 12192000"/>
              <a:gd name="connsiteY235" fmla="*/ 478275 h 6858000"/>
              <a:gd name="connsiteX236" fmla="*/ 8645813 w 12192000"/>
              <a:gd name="connsiteY236" fmla="*/ 464032 h 6858000"/>
              <a:gd name="connsiteX237" fmla="*/ 8512338 w 12192000"/>
              <a:gd name="connsiteY237" fmla="*/ 477784 h 6858000"/>
              <a:gd name="connsiteX238" fmla="*/ 8481050 w 12192000"/>
              <a:gd name="connsiteY238" fmla="*/ 430572 h 6858000"/>
              <a:gd name="connsiteX239" fmla="*/ 8498220 w 12192000"/>
              <a:gd name="connsiteY239" fmla="*/ 404064 h 6858000"/>
              <a:gd name="connsiteX240" fmla="*/ 8489536 w 12192000"/>
              <a:gd name="connsiteY240" fmla="*/ 389280 h 6858000"/>
              <a:gd name="connsiteX241" fmla="*/ 0 w 12192000"/>
              <a:gd name="connsiteY241" fmla="*/ 0 h 6858000"/>
              <a:gd name="connsiteX242" fmla="*/ 12192000 w 12192000"/>
              <a:gd name="connsiteY242" fmla="*/ 0 h 6858000"/>
              <a:gd name="connsiteX243" fmla="*/ 12192000 w 12192000"/>
              <a:gd name="connsiteY243" fmla="*/ 6858000 h 6858000"/>
              <a:gd name="connsiteX244" fmla="*/ 0 w 12192000"/>
              <a:gd name="connsiteY2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</a:cxnLst>
            <a:rect l="l" t="t" r="r" b="b"/>
            <a:pathLst>
              <a:path w="12192000" h="6858000">
                <a:moveTo>
                  <a:pt x="9149158" y="2038490"/>
                </a:moveTo>
                <a:cubicBezTo>
                  <a:pt x="9152630" y="2038396"/>
                  <a:pt x="9157442" y="2039945"/>
                  <a:pt x="9164184" y="2044026"/>
                </a:cubicBezTo>
                <a:lnTo>
                  <a:pt x="9172532" y="2045543"/>
                </a:lnTo>
                <a:lnTo>
                  <a:pt x="9171580" y="2056997"/>
                </a:lnTo>
                <a:cubicBezTo>
                  <a:pt x="9169082" y="2082897"/>
                  <a:pt x="9165822" y="2102884"/>
                  <a:pt x="9161257" y="2098605"/>
                </a:cubicBezTo>
                <a:cubicBezTo>
                  <a:pt x="9149066" y="2086928"/>
                  <a:pt x="9130962" y="2077578"/>
                  <a:pt x="9138232" y="2059518"/>
                </a:cubicBezTo>
                <a:cubicBezTo>
                  <a:pt x="9140394" y="2053821"/>
                  <a:pt x="9138743" y="2038771"/>
                  <a:pt x="9149158" y="2038490"/>
                </a:cubicBezTo>
                <a:close/>
                <a:moveTo>
                  <a:pt x="9177606" y="1977215"/>
                </a:moveTo>
                <a:lnTo>
                  <a:pt x="9181592" y="1987782"/>
                </a:lnTo>
                <a:lnTo>
                  <a:pt x="9181923" y="1998627"/>
                </a:lnTo>
                <a:cubicBezTo>
                  <a:pt x="9182120" y="2008276"/>
                  <a:pt x="9182258" y="2019324"/>
                  <a:pt x="9182316" y="2031066"/>
                </a:cubicBezTo>
                <a:lnTo>
                  <a:pt x="9182278" y="2047313"/>
                </a:lnTo>
                <a:lnTo>
                  <a:pt x="9172532" y="2045543"/>
                </a:lnTo>
                <a:lnTo>
                  <a:pt x="9173842" y="2029805"/>
                </a:lnTo>
                <a:cubicBezTo>
                  <a:pt x="9175210" y="2011268"/>
                  <a:pt x="9176320" y="1992822"/>
                  <a:pt x="9177334" y="1979903"/>
                </a:cubicBezTo>
                <a:close/>
                <a:moveTo>
                  <a:pt x="3696300" y="1578900"/>
                </a:moveTo>
                <a:cubicBezTo>
                  <a:pt x="3710474" y="1584699"/>
                  <a:pt x="3724648" y="1590499"/>
                  <a:pt x="3738823" y="1596298"/>
                </a:cubicBezTo>
                <a:cubicBezTo>
                  <a:pt x="3731018" y="1595365"/>
                  <a:pt x="3722545" y="1594511"/>
                  <a:pt x="3714409" y="1593618"/>
                </a:cubicBezTo>
                <a:cubicBezTo>
                  <a:pt x="3707437" y="1589899"/>
                  <a:pt x="3700149" y="1586487"/>
                  <a:pt x="3693161" y="1582501"/>
                </a:cubicBezTo>
                <a:cubicBezTo>
                  <a:pt x="3694096" y="1581313"/>
                  <a:pt x="3695364" y="1580088"/>
                  <a:pt x="3696300" y="1578900"/>
                </a:cubicBezTo>
                <a:close/>
                <a:moveTo>
                  <a:pt x="3918454" y="1175387"/>
                </a:moveTo>
                <a:cubicBezTo>
                  <a:pt x="4003499" y="1210184"/>
                  <a:pt x="4088562" y="1245245"/>
                  <a:pt x="4173607" y="1280040"/>
                </a:cubicBezTo>
                <a:cubicBezTo>
                  <a:pt x="4172338" y="1281268"/>
                  <a:pt x="4171404" y="1282454"/>
                  <a:pt x="4170135" y="1283683"/>
                </a:cubicBezTo>
                <a:cubicBezTo>
                  <a:pt x="4077511" y="1256783"/>
                  <a:pt x="3989628" y="1225016"/>
                  <a:pt x="3918454" y="1175387"/>
                </a:cubicBezTo>
                <a:close/>
                <a:moveTo>
                  <a:pt x="8109090" y="602108"/>
                </a:moveTo>
                <a:lnTo>
                  <a:pt x="8113034" y="602645"/>
                </a:lnTo>
                <a:cubicBezTo>
                  <a:pt x="8117145" y="603257"/>
                  <a:pt x="8117456" y="603522"/>
                  <a:pt x="8111220" y="603405"/>
                </a:cubicBezTo>
                <a:close/>
                <a:moveTo>
                  <a:pt x="8489536" y="389280"/>
                </a:moveTo>
                <a:cubicBezTo>
                  <a:pt x="8479909" y="386150"/>
                  <a:pt x="8475270" y="392618"/>
                  <a:pt x="8470194" y="397527"/>
                </a:cubicBezTo>
                <a:cubicBezTo>
                  <a:pt x="8442581" y="423957"/>
                  <a:pt x="8407160" y="444085"/>
                  <a:pt x="8373511" y="465608"/>
                </a:cubicBezTo>
                <a:cubicBezTo>
                  <a:pt x="8325315" y="496678"/>
                  <a:pt x="8274262" y="525140"/>
                  <a:pt x="8231753" y="560890"/>
                </a:cubicBezTo>
                <a:cubicBezTo>
                  <a:pt x="8220884" y="569991"/>
                  <a:pt x="8202133" y="566357"/>
                  <a:pt x="8199967" y="553465"/>
                </a:cubicBezTo>
                <a:cubicBezTo>
                  <a:pt x="8197799" y="540575"/>
                  <a:pt x="8188778" y="541668"/>
                  <a:pt x="8175616" y="546483"/>
                </a:cubicBezTo>
                <a:cubicBezTo>
                  <a:pt x="8159813" y="552155"/>
                  <a:pt x="8144012" y="557828"/>
                  <a:pt x="8128578" y="563992"/>
                </a:cubicBezTo>
                <a:cubicBezTo>
                  <a:pt x="8112493" y="570503"/>
                  <a:pt x="8105752" y="580983"/>
                  <a:pt x="8104845" y="593172"/>
                </a:cubicBezTo>
                <a:cubicBezTo>
                  <a:pt x="8104654" y="595478"/>
                  <a:pt x="8104732" y="598018"/>
                  <a:pt x="8105615" y="599991"/>
                </a:cubicBezTo>
                <a:lnTo>
                  <a:pt x="8109090" y="602108"/>
                </a:lnTo>
                <a:lnTo>
                  <a:pt x="8092049" y="599788"/>
                </a:lnTo>
                <a:cubicBezTo>
                  <a:pt x="8074125" y="597229"/>
                  <a:pt x="8051995" y="593399"/>
                  <a:pt x="8047646" y="588557"/>
                </a:cubicBezTo>
                <a:cubicBezTo>
                  <a:pt x="8047278" y="588065"/>
                  <a:pt x="7852240" y="650342"/>
                  <a:pt x="7793637" y="681868"/>
                </a:cubicBezTo>
                <a:cubicBezTo>
                  <a:pt x="7757179" y="701583"/>
                  <a:pt x="7034011" y="1031296"/>
                  <a:pt x="6007741" y="1095470"/>
                </a:cubicBezTo>
                <a:cubicBezTo>
                  <a:pt x="5971519" y="1097710"/>
                  <a:pt x="5937353" y="1100506"/>
                  <a:pt x="5902533" y="1103650"/>
                </a:cubicBezTo>
                <a:cubicBezTo>
                  <a:pt x="5594429" y="1129961"/>
                  <a:pt x="5292360" y="1161179"/>
                  <a:pt x="5164222" y="1163546"/>
                </a:cubicBezTo>
                <a:cubicBezTo>
                  <a:pt x="5063988" y="1165217"/>
                  <a:pt x="4549164" y="1138992"/>
                  <a:pt x="4395075" y="1082763"/>
                </a:cubicBezTo>
                <a:cubicBezTo>
                  <a:pt x="4237527" y="1025076"/>
                  <a:pt x="4088158" y="958345"/>
                  <a:pt x="3939440" y="891265"/>
                </a:cubicBezTo>
                <a:cubicBezTo>
                  <a:pt x="3874968" y="862299"/>
                  <a:pt x="3806689" y="837016"/>
                  <a:pt x="3747894" y="801994"/>
                </a:cubicBezTo>
                <a:cubicBezTo>
                  <a:pt x="3689082" y="766706"/>
                  <a:pt x="3632839" y="729495"/>
                  <a:pt x="3569553" y="697970"/>
                </a:cubicBezTo>
                <a:cubicBezTo>
                  <a:pt x="3551464" y="688887"/>
                  <a:pt x="3533327" y="679005"/>
                  <a:pt x="3507813" y="680216"/>
                </a:cubicBezTo>
                <a:cubicBezTo>
                  <a:pt x="3502099" y="680371"/>
                  <a:pt x="3496101" y="681365"/>
                  <a:pt x="3490455" y="682587"/>
                </a:cubicBezTo>
                <a:cubicBezTo>
                  <a:pt x="3484140" y="683888"/>
                  <a:pt x="3479298" y="687159"/>
                  <a:pt x="3477246" y="691971"/>
                </a:cubicBezTo>
                <a:cubicBezTo>
                  <a:pt x="3475230" y="697315"/>
                  <a:pt x="3479426" y="699760"/>
                  <a:pt x="3484273" y="701857"/>
                </a:cubicBezTo>
                <a:cubicBezTo>
                  <a:pt x="3487733" y="703316"/>
                  <a:pt x="3491260" y="705843"/>
                  <a:pt x="3495638" y="705849"/>
                </a:cubicBezTo>
                <a:cubicBezTo>
                  <a:pt x="3523576" y="705686"/>
                  <a:pt x="3534967" y="720681"/>
                  <a:pt x="3548914" y="733487"/>
                </a:cubicBezTo>
                <a:cubicBezTo>
                  <a:pt x="3554984" y="738925"/>
                  <a:pt x="3561304" y="742991"/>
                  <a:pt x="3551504" y="753036"/>
                </a:cubicBezTo>
                <a:cubicBezTo>
                  <a:pt x="3542974" y="761854"/>
                  <a:pt x="3552584" y="764716"/>
                  <a:pt x="3562075" y="765715"/>
                </a:cubicBezTo>
                <a:cubicBezTo>
                  <a:pt x="3575293" y="767067"/>
                  <a:pt x="3590630" y="764672"/>
                  <a:pt x="3605942" y="772481"/>
                </a:cubicBezTo>
                <a:cubicBezTo>
                  <a:pt x="3550860" y="779958"/>
                  <a:pt x="3525860" y="757484"/>
                  <a:pt x="3499309" y="737079"/>
                </a:cubicBezTo>
                <a:cubicBezTo>
                  <a:pt x="3489410" y="729689"/>
                  <a:pt x="3482419" y="720334"/>
                  <a:pt x="3473788" y="711717"/>
                </a:cubicBezTo>
                <a:cubicBezTo>
                  <a:pt x="3463019" y="701211"/>
                  <a:pt x="3451290" y="702093"/>
                  <a:pt x="3437248" y="714263"/>
                </a:cubicBezTo>
                <a:cubicBezTo>
                  <a:pt x="3424810" y="725164"/>
                  <a:pt x="3418411" y="725135"/>
                  <a:pt x="3413254" y="712874"/>
                </a:cubicBezTo>
                <a:cubicBezTo>
                  <a:pt x="3405299" y="693706"/>
                  <a:pt x="3389031" y="681450"/>
                  <a:pt x="3362511" y="677414"/>
                </a:cubicBezTo>
                <a:cubicBezTo>
                  <a:pt x="3356728" y="676504"/>
                  <a:pt x="3349492" y="673891"/>
                  <a:pt x="3344467" y="679599"/>
                </a:cubicBezTo>
                <a:cubicBezTo>
                  <a:pt x="3340061" y="684428"/>
                  <a:pt x="3344392" y="689004"/>
                  <a:pt x="3347971" y="692328"/>
                </a:cubicBezTo>
                <a:cubicBezTo>
                  <a:pt x="3354407" y="698260"/>
                  <a:pt x="3360162" y="704004"/>
                  <a:pt x="3363008" y="711713"/>
                </a:cubicBezTo>
                <a:cubicBezTo>
                  <a:pt x="3365019" y="716838"/>
                  <a:pt x="3367062" y="722495"/>
                  <a:pt x="3362637" y="727058"/>
                </a:cubicBezTo>
                <a:cubicBezTo>
                  <a:pt x="3344342" y="746453"/>
                  <a:pt x="3358884" y="752745"/>
                  <a:pt x="3376167" y="759779"/>
                </a:cubicBezTo>
                <a:cubicBezTo>
                  <a:pt x="3400002" y="769239"/>
                  <a:pt x="3410177" y="786259"/>
                  <a:pt x="3406203" y="808483"/>
                </a:cubicBezTo>
                <a:cubicBezTo>
                  <a:pt x="3404757" y="817516"/>
                  <a:pt x="3406433" y="822682"/>
                  <a:pt x="3420116" y="820757"/>
                </a:cubicBezTo>
                <a:cubicBezTo>
                  <a:pt x="3425463" y="820110"/>
                  <a:pt x="3426984" y="822878"/>
                  <a:pt x="3429194" y="825831"/>
                </a:cubicBezTo>
                <a:cubicBezTo>
                  <a:pt x="3476758" y="896035"/>
                  <a:pt x="3542778" y="954609"/>
                  <a:pt x="3619149" y="1006561"/>
                </a:cubicBezTo>
                <a:cubicBezTo>
                  <a:pt x="3681093" y="1048718"/>
                  <a:pt x="3748746" y="1085351"/>
                  <a:pt x="3818654" y="1120369"/>
                </a:cubicBezTo>
                <a:cubicBezTo>
                  <a:pt x="3820742" y="1121458"/>
                  <a:pt x="3822850" y="1122813"/>
                  <a:pt x="3824021" y="1125355"/>
                </a:cubicBezTo>
                <a:cubicBezTo>
                  <a:pt x="3791940" y="1123873"/>
                  <a:pt x="3763844" y="1116270"/>
                  <a:pt x="3736668" y="1107215"/>
                </a:cubicBezTo>
                <a:cubicBezTo>
                  <a:pt x="3664431" y="1083216"/>
                  <a:pt x="3602610" y="1048291"/>
                  <a:pt x="3540174" y="1014247"/>
                </a:cubicBezTo>
                <a:cubicBezTo>
                  <a:pt x="3502142" y="993353"/>
                  <a:pt x="3463159" y="973379"/>
                  <a:pt x="3421640" y="955861"/>
                </a:cubicBezTo>
                <a:cubicBezTo>
                  <a:pt x="3414719" y="952940"/>
                  <a:pt x="3409737" y="948712"/>
                  <a:pt x="3404753" y="944484"/>
                </a:cubicBezTo>
                <a:cubicBezTo>
                  <a:pt x="3401911" y="942144"/>
                  <a:pt x="3398417" y="940152"/>
                  <a:pt x="3393138" y="941865"/>
                </a:cubicBezTo>
                <a:cubicBezTo>
                  <a:pt x="3386540" y="944006"/>
                  <a:pt x="3386126" y="948083"/>
                  <a:pt x="3385712" y="952159"/>
                </a:cubicBezTo>
                <a:cubicBezTo>
                  <a:pt x="3384520" y="965187"/>
                  <a:pt x="3389594" y="976116"/>
                  <a:pt x="3398641" y="986025"/>
                </a:cubicBezTo>
                <a:cubicBezTo>
                  <a:pt x="3422140" y="1011364"/>
                  <a:pt x="3455589" y="1029056"/>
                  <a:pt x="3489975" y="1045560"/>
                </a:cubicBezTo>
                <a:cubicBezTo>
                  <a:pt x="3534421" y="1066751"/>
                  <a:pt x="3577600" y="1089169"/>
                  <a:pt x="3617273" y="1114697"/>
                </a:cubicBezTo>
                <a:cubicBezTo>
                  <a:pt x="3620082" y="1116503"/>
                  <a:pt x="3625178" y="1117229"/>
                  <a:pt x="3623898" y="1123556"/>
                </a:cubicBezTo>
                <a:cubicBezTo>
                  <a:pt x="3599276" y="1112313"/>
                  <a:pt x="3576007" y="1101173"/>
                  <a:pt x="3552438" y="1090606"/>
                </a:cubicBezTo>
                <a:cubicBezTo>
                  <a:pt x="3529203" y="1079998"/>
                  <a:pt x="3505634" y="1069432"/>
                  <a:pt x="3482417" y="1059092"/>
                </a:cubicBezTo>
                <a:cubicBezTo>
                  <a:pt x="3476868" y="1056543"/>
                  <a:pt x="3470899" y="1052702"/>
                  <a:pt x="3463468" y="1057629"/>
                </a:cubicBezTo>
                <a:cubicBezTo>
                  <a:pt x="3455703" y="1062595"/>
                  <a:pt x="3457128" y="1069134"/>
                  <a:pt x="3459472" y="1074217"/>
                </a:cubicBezTo>
                <a:cubicBezTo>
                  <a:pt x="3466821" y="1089165"/>
                  <a:pt x="3478729" y="1101681"/>
                  <a:pt x="3494211" y="1112153"/>
                </a:cubicBezTo>
                <a:cubicBezTo>
                  <a:pt x="3546907" y="1146573"/>
                  <a:pt x="3606933" y="1174465"/>
                  <a:pt x="3663137" y="1205775"/>
                </a:cubicBezTo>
                <a:cubicBezTo>
                  <a:pt x="3693512" y="1222766"/>
                  <a:pt x="3721631" y="1241370"/>
                  <a:pt x="3748466" y="1260936"/>
                </a:cubicBezTo>
                <a:cubicBezTo>
                  <a:pt x="3754470" y="1265310"/>
                  <a:pt x="3754440" y="1270144"/>
                  <a:pt x="3753142" y="1276208"/>
                </a:cubicBezTo>
                <a:cubicBezTo>
                  <a:pt x="3747968" y="1300726"/>
                  <a:pt x="3758834" y="1307462"/>
                  <a:pt x="3791960" y="1298886"/>
                </a:cubicBezTo>
                <a:cubicBezTo>
                  <a:pt x="3802234" y="1296299"/>
                  <a:pt x="3809336" y="1296782"/>
                  <a:pt x="3816039" y="1301606"/>
                </a:cubicBezTo>
                <a:cubicBezTo>
                  <a:pt x="3897299" y="1361555"/>
                  <a:pt x="3991895" y="1408883"/>
                  <a:pt x="4094439" y="1448806"/>
                </a:cubicBezTo>
                <a:cubicBezTo>
                  <a:pt x="4136210" y="1464953"/>
                  <a:pt x="4179249" y="1479874"/>
                  <a:pt x="4222870" y="1493379"/>
                </a:cubicBezTo>
                <a:cubicBezTo>
                  <a:pt x="4222955" y="1494711"/>
                  <a:pt x="4223057" y="1496309"/>
                  <a:pt x="4223141" y="1497641"/>
                </a:cubicBezTo>
                <a:cubicBezTo>
                  <a:pt x="4222925" y="1499546"/>
                  <a:pt x="4222659" y="1500653"/>
                  <a:pt x="4222428" y="1502292"/>
                </a:cubicBezTo>
                <a:cubicBezTo>
                  <a:pt x="4160784" y="1480767"/>
                  <a:pt x="4099761" y="1458363"/>
                  <a:pt x="4039973" y="1434198"/>
                </a:cubicBezTo>
                <a:cubicBezTo>
                  <a:pt x="3877889" y="1368737"/>
                  <a:pt x="3722432" y="1296301"/>
                  <a:pt x="3564773" y="1226279"/>
                </a:cubicBezTo>
                <a:cubicBezTo>
                  <a:pt x="3511752" y="1202636"/>
                  <a:pt x="3468897" y="1169442"/>
                  <a:pt x="3420650" y="1141464"/>
                </a:cubicBezTo>
                <a:cubicBezTo>
                  <a:pt x="3388486" y="1122812"/>
                  <a:pt x="3357590" y="1102932"/>
                  <a:pt x="3320669" y="1088883"/>
                </a:cubicBezTo>
                <a:cubicBezTo>
                  <a:pt x="3305491" y="1083205"/>
                  <a:pt x="3289697" y="1078406"/>
                  <a:pt x="3270102" y="1082659"/>
                </a:cubicBezTo>
                <a:cubicBezTo>
                  <a:pt x="3262467" y="1084389"/>
                  <a:pt x="3253881" y="1087040"/>
                  <a:pt x="3251648" y="1094290"/>
                </a:cubicBezTo>
                <a:cubicBezTo>
                  <a:pt x="3249750" y="1101498"/>
                  <a:pt x="3256970" y="1103846"/>
                  <a:pt x="3263506" y="1106005"/>
                </a:cubicBezTo>
                <a:cubicBezTo>
                  <a:pt x="3265227" y="1106604"/>
                  <a:pt x="3266966" y="1107467"/>
                  <a:pt x="3268636" y="1107265"/>
                </a:cubicBezTo>
                <a:cubicBezTo>
                  <a:pt x="3300482" y="1105018"/>
                  <a:pt x="3309121" y="1124372"/>
                  <a:pt x="3325089" y="1137201"/>
                </a:cubicBezTo>
                <a:cubicBezTo>
                  <a:pt x="3330055" y="1141164"/>
                  <a:pt x="3330677" y="1145651"/>
                  <a:pt x="3326003" y="1151585"/>
                </a:cubicBezTo>
                <a:cubicBezTo>
                  <a:pt x="3317592" y="1162266"/>
                  <a:pt x="3324211" y="1165760"/>
                  <a:pt x="3336410" y="1166967"/>
                </a:cubicBezTo>
                <a:cubicBezTo>
                  <a:pt x="3348608" y="1168175"/>
                  <a:pt x="3361690" y="1167395"/>
                  <a:pt x="3375112" y="1171943"/>
                </a:cubicBezTo>
                <a:cubicBezTo>
                  <a:pt x="3354718" y="1179513"/>
                  <a:pt x="3340011" y="1175927"/>
                  <a:pt x="3326222" y="1170885"/>
                </a:cubicBezTo>
                <a:cubicBezTo>
                  <a:pt x="3295216" y="1159877"/>
                  <a:pt x="3274464" y="1140648"/>
                  <a:pt x="3254679" y="1120765"/>
                </a:cubicBezTo>
                <a:cubicBezTo>
                  <a:pt x="3250733" y="1116948"/>
                  <a:pt x="3247420" y="1112518"/>
                  <a:pt x="3242188" y="1109662"/>
                </a:cubicBezTo>
                <a:cubicBezTo>
                  <a:pt x="3232391" y="1103869"/>
                  <a:pt x="3222316" y="1104284"/>
                  <a:pt x="3211499" y="1114184"/>
                </a:cubicBezTo>
                <a:cubicBezTo>
                  <a:pt x="3197173" y="1127194"/>
                  <a:pt x="3191777" y="1127042"/>
                  <a:pt x="3185849" y="1113265"/>
                </a:cubicBezTo>
                <a:cubicBezTo>
                  <a:pt x="3177929" y="1094629"/>
                  <a:pt x="3162028" y="1082865"/>
                  <a:pt x="3135843" y="1078789"/>
                </a:cubicBezTo>
                <a:cubicBezTo>
                  <a:pt x="3130396" y="1077837"/>
                  <a:pt x="3124578" y="1076395"/>
                  <a:pt x="3119118" y="1080546"/>
                </a:cubicBezTo>
                <a:cubicBezTo>
                  <a:pt x="3113359" y="1085269"/>
                  <a:pt x="3117622" y="1088780"/>
                  <a:pt x="3120198" y="1092226"/>
                </a:cubicBezTo>
                <a:cubicBezTo>
                  <a:pt x="3123912" y="1097682"/>
                  <a:pt x="3128295" y="1103057"/>
                  <a:pt x="3131691" y="1108819"/>
                </a:cubicBezTo>
                <a:cubicBezTo>
                  <a:pt x="3137665" y="1118027"/>
                  <a:pt x="3139328" y="1128295"/>
                  <a:pt x="3129914" y="1139097"/>
                </a:cubicBezTo>
                <a:cubicBezTo>
                  <a:pt x="3123003" y="1146915"/>
                  <a:pt x="3123960" y="1151361"/>
                  <a:pt x="3133955" y="1154983"/>
                </a:cubicBezTo>
                <a:cubicBezTo>
                  <a:pt x="3165979" y="1166136"/>
                  <a:pt x="3186931" y="1183194"/>
                  <a:pt x="3178170" y="1214855"/>
                </a:cubicBezTo>
                <a:cubicBezTo>
                  <a:pt x="3176770" y="1219320"/>
                  <a:pt x="3179046" y="1223338"/>
                  <a:pt x="3185378" y="1222303"/>
                </a:cubicBezTo>
                <a:cubicBezTo>
                  <a:pt x="3199361" y="1219805"/>
                  <a:pt x="3202140" y="1226447"/>
                  <a:pt x="3206608" y="1233153"/>
                </a:cubicBezTo>
                <a:cubicBezTo>
                  <a:pt x="3250090" y="1297409"/>
                  <a:pt x="3310389" y="1350771"/>
                  <a:pt x="3379140" y="1399351"/>
                </a:cubicBezTo>
                <a:cubicBezTo>
                  <a:pt x="3447189" y="1447479"/>
                  <a:pt x="3522881" y="1488775"/>
                  <a:pt x="3603118" y="1527375"/>
                </a:cubicBezTo>
                <a:cubicBezTo>
                  <a:pt x="3581296" y="1528405"/>
                  <a:pt x="3552602" y="1521951"/>
                  <a:pt x="3524809" y="1513774"/>
                </a:cubicBezTo>
                <a:cubicBezTo>
                  <a:pt x="3451354" y="1491802"/>
                  <a:pt x="3389901" y="1457369"/>
                  <a:pt x="3327498" y="1423859"/>
                </a:cubicBezTo>
                <a:cubicBezTo>
                  <a:pt x="3283917" y="1400416"/>
                  <a:pt x="3241288" y="1376052"/>
                  <a:pt x="3192949" y="1357211"/>
                </a:cubicBezTo>
                <a:cubicBezTo>
                  <a:pt x="3187434" y="1355196"/>
                  <a:pt x="3183538" y="1352177"/>
                  <a:pt x="3180259" y="1348280"/>
                </a:cubicBezTo>
                <a:cubicBezTo>
                  <a:pt x="3177348" y="1344874"/>
                  <a:pt x="3173119" y="1341896"/>
                  <a:pt x="3166204" y="1344345"/>
                </a:cubicBezTo>
                <a:cubicBezTo>
                  <a:pt x="3159306" y="1347059"/>
                  <a:pt x="3158942" y="1351935"/>
                  <a:pt x="3159212" y="1356197"/>
                </a:cubicBezTo>
                <a:cubicBezTo>
                  <a:pt x="3161232" y="1372059"/>
                  <a:pt x="3167827" y="1385754"/>
                  <a:pt x="3181004" y="1397043"/>
                </a:cubicBezTo>
                <a:cubicBezTo>
                  <a:pt x="3206688" y="1419701"/>
                  <a:pt x="3240037" y="1435794"/>
                  <a:pt x="3273385" y="1451888"/>
                </a:cubicBezTo>
                <a:cubicBezTo>
                  <a:pt x="3319573" y="1473941"/>
                  <a:pt x="3362569" y="1498797"/>
                  <a:pt x="3401776" y="1527602"/>
                </a:cubicBezTo>
                <a:cubicBezTo>
                  <a:pt x="3374012" y="1514591"/>
                  <a:pt x="3346230" y="1501313"/>
                  <a:pt x="3318130" y="1488342"/>
                </a:cubicBezTo>
                <a:cubicBezTo>
                  <a:pt x="3296969" y="1478558"/>
                  <a:pt x="3275173" y="1469387"/>
                  <a:pt x="3253694" y="1459909"/>
                </a:cubicBezTo>
                <a:cubicBezTo>
                  <a:pt x="3248495" y="1457587"/>
                  <a:pt x="3242945" y="1455038"/>
                  <a:pt x="3236182" y="1459882"/>
                </a:cubicBezTo>
                <a:cubicBezTo>
                  <a:pt x="3230053" y="1464115"/>
                  <a:pt x="3231378" y="1469055"/>
                  <a:pt x="3233020" y="1473687"/>
                </a:cubicBezTo>
                <a:cubicBezTo>
                  <a:pt x="3239235" y="1491993"/>
                  <a:pt x="3254236" y="1505477"/>
                  <a:pt x="3272474" y="1516958"/>
                </a:cubicBezTo>
                <a:cubicBezTo>
                  <a:pt x="3294559" y="1530657"/>
                  <a:pt x="3317595" y="1543436"/>
                  <a:pt x="3341300" y="1556133"/>
                </a:cubicBezTo>
                <a:cubicBezTo>
                  <a:pt x="3316637" y="1554825"/>
                  <a:pt x="3291973" y="1553517"/>
                  <a:pt x="3267359" y="1553009"/>
                </a:cubicBezTo>
                <a:cubicBezTo>
                  <a:pt x="3280352" y="1582573"/>
                  <a:pt x="3306470" y="1585584"/>
                  <a:pt x="3329832" y="1587586"/>
                </a:cubicBezTo>
                <a:cubicBezTo>
                  <a:pt x="3361297" y="1589949"/>
                  <a:pt x="3391527" y="1594072"/>
                  <a:pt x="3421490" y="1599301"/>
                </a:cubicBezTo>
                <a:cubicBezTo>
                  <a:pt x="3434412" y="1606594"/>
                  <a:pt x="3447319" y="1613621"/>
                  <a:pt x="3459923" y="1621220"/>
                </a:cubicBezTo>
                <a:cubicBezTo>
                  <a:pt x="3472880" y="1629046"/>
                  <a:pt x="3485168" y="1636952"/>
                  <a:pt x="3497490" y="1645392"/>
                </a:cubicBezTo>
                <a:cubicBezTo>
                  <a:pt x="3506301" y="1651572"/>
                  <a:pt x="3516714" y="1656484"/>
                  <a:pt x="3507803" y="1669911"/>
                </a:cubicBezTo>
                <a:cubicBezTo>
                  <a:pt x="3503816" y="1676032"/>
                  <a:pt x="3534148" y="1702959"/>
                  <a:pt x="3543290" y="1703729"/>
                </a:cubicBezTo>
                <a:cubicBezTo>
                  <a:pt x="3544644" y="1703834"/>
                  <a:pt x="3545996" y="1703940"/>
                  <a:pt x="3546999" y="1703818"/>
                </a:cubicBezTo>
                <a:cubicBezTo>
                  <a:pt x="3566312" y="1700405"/>
                  <a:pt x="3571232" y="1708935"/>
                  <a:pt x="3572295" y="1720349"/>
                </a:cubicBezTo>
                <a:cubicBezTo>
                  <a:pt x="3573341" y="1731497"/>
                  <a:pt x="3570880" y="1745753"/>
                  <a:pt x="3596922" y="1736961"/>
                </a:cubicBezTo>
                <a:cubicBezTo>
                  <a:pt x="3599895" y="1736064"/>
                  <a:pt x="3600664" y="1737582"/>
                  <a:pt x="3602119" y="1739285"/>
                </a:cubicBezTo>
                <a:cubicBezTo>
                  <a:pt x="3633888" y="1783486"/>
                  <a:pt x="3684678" y="1814377"/>
                  <a:pt x="3734798" y="1845349"/>
                </a:cubicBezTo>
                <a:cubicBezTo>
                  <a:pt x="3737590" y="1846890"/>
                  <a:pt x="3740383" y="1848430"/>
                  <a:pt x="3743174" y="1849972"/>
                </a:cubicBezTo>
                <a:cubicBezTo>
                  <a:pt x="3692460" y="1846720"/>
                  <a:pt x="3526297" y="1854765"/>
                  <a:pt x="3478101" y="1864630"/>
                </a:cubicBezTo>
                <a:cubicBezTo>
                  <a:pt x="3435216" y="1873314"/>
                  <a:pt x="3187933" y="1844748"/>
                  <a:pt x="3135293" y="1816496"/>
                </a:cubicBezTo>
                <a:cubicBezTo>
                  <a:pt x="3129987" y="1844249"/>
                  <a:pt x="3145700" y="1853084"/>
                  <a:pt x="3158510" y="1863880"/>
                </a:cubicBezTo>
                <a:cubicBezTo>
                  <a:pt x="3176652" y="1879130"/>
                  <a:pt x="3180104" y="1891061"/>
                  <a:pt x="3148907" y="1908797"/>
                </a:cubicBezTo>
                <a:cubicBezTo>
                  <a:pt x="3059526" y="1959351"/>
                  <a:pt x="3060614" y="1960561"/>
                  <a:pt x="3150229" y="2003660"/>
                </a:cubicBezTo>
                <a:cubicBezTo>
                  <a:pt x="3154391" y="2005572"/>
                  <a:pt x="3152878" y="2013539"/>
                  <a:pt x="3154219" y="2018746"/>
                </a:cubicBezTo>
                <a:cubicBezTo>
                  <a:pt x="3132340" y="2029448"/>
                  <a:pt x="3104621" y="2011868"/>
                  <a:pt x="3079313" y="2037482"/>
                </a:cubicBezTo>
                <a:cubicBezTo>
                  <a:pt x="3200844" y="2121812"/>
                  <a:pt x="3382216" y="2194063"/>
                  <a:pt x="3545961" y="2248584"/>
                </a:cubicBezTo>
                <a:cubicBezTo>
                  <a:pt x="3418859" y="2288406"/>
                  <a:pt x="3336249" y="2212515"/>
                  <a:pt x="3242382" y="2234890"/>
                </a:cubicBezTo>
                <a:cubicBezTo>
                  <a:pt x="3196963" y="2267233"/>
                  <a:pt x="3340047" y="2293389"/>
                  <a:pt x="3206852" y="2322137"/>
                </a:cubicBezTo>
                <a:cubicBezTo>
                  <a:pt x="3266485" y="2338535"/>
                  <a:pt x="3311047" y="2356223"/>
                  <a:pt x="3352854" y="2378270"/>
                </a:cubicBezTo>
                <a:cubicBezTo>
                  <a:pt x="3427094" y="2417864"/>
                  <a:pt x="3443161" y="2448130"/>
                  <a:pt x="3414532" y="2516826"/>
                </a:cubicBezTo>
                <a:cubicBezTo>
                  <a:pt x="3395525" y="2562076"/>
                  <a:pt x="3366606" y="2605038"/>
                  <a:pt x="3397577" y="2652556"/>
                </a:cubicBezTo>
                <a:cubicBezTo>
                  <a:pt x="3418842" y="2685144"/>
                  <a:pt x="3412947" y="2708944"/>
                  <a:pt x="3339773" y="2701969"/>
                </a:cubicBezTo>
                <a:cubicBezTo>
                  <a:pt x="3260852" y="2694617"/>
                  <a:pt x="3233446" y="2729610"/>
                  <a:pt x="3257041" y="2788223"/>
                </a:cubicBezTo>
                <a:cubicBezTo>
                  <a:pt x="3272229" y="2825841"/>
                  <a:pt x="3259642" y="2839714"/>
                  <a:pt x="3205892" y="2841661"/>
                </a:cubicBezTo>
                <a:cubicBezTo>
                  <a:pt x="3146428" y="2843763"/>
                  <a:pt x="3088665" y="2824990"/>
                  <a:pt x="3016267" y="2846107"/>
                </a:cubicBezTo>
                <a:cubicBezTo>
                  <a:pt x="3079284" y="2910414"/>
                  <a:pt x="3202965" y="2875032"/>
                  <a:pt x="3275450" y="2934701"/>
                </a:cubicBezTo>
                <a:cubicBezTo>
                  <a:pt x="3194271" y="2944802"/>
                  <a:pt x="3132104" y="2952064"/>
                  <a:pt x="3071009" y="2944432"/>
                </a:cubicBezTo>
                <a:cubicBezTo>
                  <a:pt x="3045559" y="2941340"/>
                  <a:pt x="3017770" y="2938533"/>
                  <a:pt x="3005039" y="2960743"/>
                </a:cubicBezTo>
                <a:cubicBezTo>
                  <a:pt x="2989910" y="2987540"/>
                  <a:pt x="3024584" y="2992735"/>
                  <a:pt x="3045255" y="2994795"/>
                </a:cubicBezTo>
                <a:cubicBezTo>
                  <a:pt x="3103524" y="3000354"/>
                  <a:pt x="3149512" y="3024578"/>
                  <a:pt x="3198769" y="3041966"/>
                </a:cubicBezTo>
                <a:cubicBezTo>
                  <a:pt x="3306591" y="3080177"/>
                  <a:pt x="3424230" y="3108608"/>
                  <a:pt x="3518098" y="3181525"/>
                </a:cubicBezTo>
                <a:cubicBezTo>
                  <a:pt x="3405474" y="3173693"/>
                  <a:pt x="3319103" y="3133957"/>
                  <a:pt x="3214876" y="3136382"/>
                </a:cubicBezTo>
                <a:cubicBezTo>
                  <a:pt x="3309623" y="3201944"/>
                  <a:pt x="3428070" y="3237794"/>
                  <a:pt x="3540876" y="3280232"/>
                </a:cubicBezTo>
                <a:cubicBezTo>
                  <a:pt x="3572951" y="3292185"/>
                  <a:pt x="3605372" y="3298995"/>
                  <a:pt x="3614558" y="3332242"/>
                </a:cubicBezTo>
                <a:cubicBezTo>
                  <a:pt x="3632460" y="3396643"/>
                  <a:pt x="3676382" y="3446619"/>
                  <a:pt x="3765439" y="3465091"/>
                </a:cubicBezTo>
                <a:cubicBezTo>
                  <a:pt x="3766125" y="3465276"/>
                  <a:pt x="3762072" y="3475699"/>
                  <a:pt x="3759506" y="3482990"/>
                </a:cubicBezTo>
                <a:cubicBezTo>
                  <a:pt x="3706514" y="3491555"/>
                  <a:pt x="3662256" y="3457457"/>
                  <a:pt x="3594905" y="3478499"/>
                </a:cubicBezTo>
                <a:cubicBezTo>
                  <a:pt x="3663098" y="3523656"/>
                  <a:pt x="3720597" y="3564741"/>
                  <a:pt x="3814430" y="3578876"/>
                </a:cubicBezTo>
                <a:cubicBezTo>
                  <a:pt x="3889563" y="3590177"/>
                  <a:pt x="3981512" y="3590582"/>
                  <a:pt x="4039126" y="3649369"/>
                </a:cubicBezTo>
                <a:cubicBezTo>
                  <a:pt x="3977790" y="3669682"/>
                  <a:pt x="3930328" y="3659325"/>
                  <a:pt x="3883152" y="3653497"/>
                </a:cubicBezTo>
                <a:cubicBezTo>
                  <a:pt x="3810528" y="3644576"/>
                  <a:pt x="3739087" y="3633097"/>
                  <a:pt x="3666446" y="3623911"/>
                </a:cubicBezTo>
                <a:cubicBezTo>
                  <a:pt x="3638957" y="3620530"/>
                  <a:pt x="3608896" y="3619071"/>
                  <a:pt x="3593589" y="3653674"/>
                </a:cubicBezTo>
                <a:cubicBezTo>
                  <a:pt x="3684581" y="3649631"/>
                  <a:pt x="3741824" y="3686720"/>
                  <a:pt x="3801238" y="3720862"/>
                </a:cubicBezTo>
                <a:cubicBezTo>
                  <a:pt x="3834791" y="3740152"/>
                  <a:pt x="3862819" y="3767894"/>
                  <a:pt x="3919545" y="3749213"/>
                </a:cubicBezTo>
                <a:cubicBezTo>
                  <a:pt x="3949563" y="3739403"/>
                  <a:pt x="3970044" y="3754371"/>
                  <a:pt x="3968059" y="3776085"/>
                </a:cubicBezTo>
                <a:cubicBezTo>
                  <a:pt x="3961477" y="3852579"/>
                  <a:pt x="4033657" y="3870411"/>
                  <a:pt x="4107750" y="3875932"/>
                </a:cubicBezTo>
                <a:cubicBezTo>
                  <a:pt x="4247829" y="3886613"/>
                  <a:pt x="4367192" y="3936847"/>
                  <a:pt x="4504087" y="3955698"/>
                </a:cubicBezTo>
                <a:cubicBezTo>
                  <a:pt x="4637239" y="3973931"/>
                  <a:pt x="5630348" y="4013091"/>
                  <a:pt x="5880284" y="3998656"/>
                </a:cubicBezTo>
                <a:cubicBezTo>
                  <a:pt x="7409751" y="3910310"/>
                  <a:pt x="8457142" y="3018967"/>
                  <a:pt x="8461494" y="3007971"/>
                </a:cubicBezTo>
                <a:cubicBezTo>
                  <a:pt x="8481448" y="2956432"/>
                  <a:pt x="8537247" y="2928466"/>
                  <a:pt x="8587378" y="2896089"/>
                </a:cubicBezTo>
                <a:cubicBezTo>
                  <a:pt x="8631032" y="2867717"/>
                  <a:pt x="8677604" y="2837649"/>
                  <a:pt x="8693826" y="2796225"/>
                </a:cubicBezTo>
                <a:cubicBezTo>
                  <a:pt x="8715249" y="2741288"/>
                  <a:pt x="8647790" y="2792407"/>
                  <a:pt x="8633488" y="2774007"/>
                </a:cubicBezTo>
                <a:cubicBezTo>
                  <a:pt x="8658507" y="2743865"/>
                  <a:pt x="8698366" y="2714075"/>
                  <a:pt x="8707444" y="2682105"/>
                </a:cubicBezTo>
                <a:cubicBezTo>
                  <a:pt x="8739824" y="2566518"/>
                  <a:pt x="8819561" y="2475526"/>
                  <a:pt x="8942552" y="2397549"/>
                </a:cubicBezTo>
                <a:cubicBezTo>
                  <a:pt x="8977822" y="2375023"/>
                  <a:pt x="8999812" y="2339612"/>
                  <a:pt x="9049260" y="2328253"/>
                </a:cubicBezTo>
                <a:cubicBezTo>
                  <a:pt x="9159134" y="2303404"/>
                  <a:pt x="9118356" y="2218151"/>
                  <a:pt x="9174304" y="2171379"/>
                </a:cubicBezTo>
                <a:cubicBezTo>
                  <a:pt x="9179581" y="2166982"/>
                  <a:pt x="9181728" y="2117398"/>
                  <a:pt x="9182228" y="2067678"/>
                </a:cubicBezTo>
                <a:lnTo>
                  <a:pt x="9182278" y="2047313"/>
                </a:lnTo>
                <a:lnTo>
                  <a:pt x="9184334" y="2047686"/>
                </a:lnTo>
                <a:cubicBezTo>
                  <a:pt x="9192950" y="2042242"/>
                  <a:pt x="9192359" y="2022485"/>
                  <a:pt x="9185124" y="1997142"/>
                </a:cubicBezTo>
                <a:lnTo>
                  <a:pt x="9181592" y="1987782"/>
                </a:lnTo>
                <a:lnTo>
                  <a:pt x="9181190" y="1974586"/>
                </a:lnTo>
                <a:cubicBezTo>
                  <a:pt x="9180902" y="1968441"/>
                  <a:pt x="9180584" y="1964399"/>
                  <a:pt x="9180252" y="1963164"/>
                </a:cubicBezTo>
                <a:cubicBezTo>
                  <a:pt x="9179760" y="1961378"/>
                  <a:pt x="9179284" y="1962333"/>
                  <a:pt x="9178804" y="1965349"/>
                </a:cubicBezTo>
                <a:lnTo>
                  <a:pt x="9177606" y="1977215"/>
                </a:lnTo>
                <a:lnTo>
                  <a:pt x="9169614" y="1956030"/>
                </a:lnTo>
                <a:cubicBezTo>
                  <a:pt x="9143144" y="1898537"/>
                  <a:pt x="9095234" y="1836160"/>
                  <a:pt x="9046406" y="1838718"/>
                </a:cubicBezTo>
                <a:cubicBezTo>
                  <a:pt x="9077129" y="1760642"/>
                  <a:pt x="9077129" y="1760642"/>
                  <a:pt x="8960873" y="1764524"/>
                </a:cubicBezTo>
                <a:cubicBezTo>
                  <a:pt x="9002330" y="1712259"/>
                  <a:pt x="9001568" y="1700272"/>
                  <a:pt x="8946755" y="1690806"/>
                </a:cubicBezTo>
                <a:cubicBezTo>
                  <a:pt x="8893980" y="1681628"/>
                  <a:pt x="8836186" y="1683529"/>
                  <a:pt x="8786897" y="1665607"/>
                </a:cubicBezTo>
                <a:cubicBezTo>
                  <a:pt x="8827191" y="1600331"/>
                  <a:pt x="8835148" y="1529576"/>
                  <a:pt x="8924505" y="1489227"/>
                </a:cubicBezTo>
                <a:cubicBezTo>
                  <a:pt x="8938584" y="1482958"/>
                  <a:pt x="8947122" y="1463671"/>
                  <a:pt x="8937122" y="1454681"/>
                </a:cubicBezTo>
                <a:cubicBezTo>
                  <a:pt x="8901654" y="1421129"/>
                  <a:pt x="8944526" y="1343460"/>
                  <a:pt x="8841119" y="1348202"/>
                </a:cubicBezTo>
                <a:cubicBezTo>
                  <a:pt x="8828354" y="1348673"/>
                  <a:pt x="8816185" y="1342631"/>
                  <a:pt x="8825548" y="1331028"/>
                </a:cubicBezTo>
                <a:cubicBezTo>
                  <a:pt x="8857711" y="1291432"/>
                  <a:pt x="8816096" y="1298887"/>
                  <a:pt x="8790413" y="1297436"/>
                </a:cubicBezTo>
                <a:cubicBezTo>
                  <a:pt x="8759333" y="1295832"/>
                  <a:pt x="8725565" y="1315490"/>
                  <a:pt x="8695944" y="1299752"/>
                </a:cubicBezTo>
                <a:cubicBezTo>
                  <a:pt x="8701338" y="1278697"/>
                  <a:pt x="8726082" y="1275968"/>
                  <a:pt x="8743050" y="1267471"/>
                </a:cubicBezTo>
                <a:cubicBezTo>
                  <a:pt x="8792636" y="1242406"/>
                  <a:pt x="8832648" y="1215014"/>
                  <a:pt x="8831902" y="1166250"/>
                </a:cubicBezTo>
                <a:cubicBezTo>
                  <a:pt x="8831416" y="1126849"/>
                  <a:pt x="8834560" y="1091573"/>
                  <a:pt x="8763628" y="1088084"/>
                </a:cubicBezTo>
                <a:cubicBezTo>
                  <a:pt x="8752484" y="1087556"/>
                  <a:pt x="8746480" y="1083182"/>
                  <a:pt x="8744052" y="1076766"/>
                </a:cubicBezTo>
                <a:cubicBezTo>
                  <a:pt x="8751664" y="1069402"/>
                  <a:pt x="8758926" y="1061811"/>
                  <a:pt x="8767977" y="1055883"/>
                </a:cubicBezTo>
                <a:cubicBezTo>
                  <a:pt x="8798386" y="1036363"/>
                  <a:pt x="8807604" y="1011893"/>
                  <a:pt x="8815418" y="986519"/>
                </a:cubicBezTo>
                <a:cubicBezTo>
                  <a:pt x="8820450" y="970342"/>
                  <a:pt x="8826500" y="954308"/>
                  <a:pt x="8839356" y="939330"/>
                </a:cubicBezTo>
                <a:cubicBezTo>
                  <a:pt x="8847184" y="930060"/>
                  <a:pt x="8857152" y="922680"/>
                  <a:pt x="8869964" y="917639"/>
                </a:cubicBezTo>
                <a:cubicBezTo>
                  <a:pt x="8881119" y="913066"/>
                  <a:pt x="8884190" y="908399"/>
                  <a:pt x="8876013" y="901606"/>
                </a:cubicBezTo>
                <a:cubicBezTo>
                  <a:pt x="8852888" y="882126"/>
                  <a:pt x="8842659" y="858937"/>
                  <a:pt x="8855230" y="828963"/>
                </a:cubicBezTo>
                <a:cubicBezTo>
                  <a:pt x="8859032" y="819911"/>
                  <a:pt x="8855550" y="812818"/>
                  <a:pt x="8844988" y="810876"/>
                </a:cubicBezTo>
                <a:cubicBezTo>
                  <a:pt x="8801020" y="802512"/>
                  <a:pt x="8788328" y="772374"/>
                  <a:pt x="8768255" y="747963"/>
                </a:cubicBezTo>
                <a:cubicBezTo>
                  <a:pt x="8739786" y="713294"/>
                  <a:pt x="8713605" y="677543"/>
                  <a:pt x="8692953" y="638707"/>
                </a:cubicBezTo>
                <a:cubicBezTo>
                  <a:pt x="8680700" y="615495"/>
                  <a:pt x="8668800" y="592509"/>
                  <a:pt x="8674423" y="564449"/>
                </a:cubicBezTo>
                <a:cubicBezTo>
                  <a:pt x="8675670" y="557588"/>
                  <a:pt x="8672308" y="552358"/>
                  <a:pt x="8667642" y="547822"/>
                </a:cubicBezTo>
                <a:cubicBezTo>
                  <a:pt x="8647856" y="527939"/>
                  <a:pt x="8648704" y="504214"/>
                  <a:pt x="8661198" y="478275"/>
                </a:cubicBezTo>
                <a:cubicBezTo>
                  <a:pt x="8668953" y="462573"/>
                  <a:pt x="8667832" y="460828"/>
                  <a:pt x="8645813" y="464032"/>
                </a:cubicBezTo>
                <a:cubicBezTo>
                  <a:pt x="8601088" y="470255"/>
                  <a:pt x="8556732" y="476969"/>
                  <a:pt x="8512338" y="477784"/>
                </a:cubicBezTo>
                <a:cubicBezTo>
                  <a:pt x="8462562" y="478712"/>
                  <a:pt x="8445778" y="468934"/>
                  <a:pt x="8481050" y="430572"/>
                </a:cubicBezTo>
                <a:cubicBezTo>
                  <a:pt x="8488612" y="422408"/>
                  <a:pt x="8495122" y="413567"/>
                  <a:pt x="8498220" y="404064"/>
                </a:cubicBezTo>
                <a:cubicBezTo>
                  <a:pt x="8500436" y="396549"/>
                  <a:pt x="8497776" y="391771"/>
                  <a:pt x="8489536" y="38928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131CA0B-D3BE-1872-07ED-4F83E49D2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3296"/>
            <a:ext cx="9144000" cy="1152663"/>
          </a:xfrm>
        </p:spPr>
        <p:txBody>
          <a:bodyPr anchor="ctr">
            <a:normAutofit/>
          </a:bodyPr>
          <a:lstStyle/>
          <a:p>
            <a:r>
              <a:rPr lang="fi-FI" sz="3700"/>
              <a:t>HeiTa</a:t>
            </a:r>
            <a:br>
              <a:rPr lang="fi-FI" sz="3700"/>
            </a:br>
            <a:r>
              <a:rPr lang="fi-FI" sz="3700"/>
              <a:t>Vanhempainilta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A47C4B0-064C-3560-89F1-869EA1F5BB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329534"/>
            <a:ext cx="9144000" cy="646785"/>
          </a:xfrm>
        </p:spPr>
        <p:txBody>
          <a:bodyPr>
            <a:normAutofit/>
          </a:bodyPr>
          <a:lstStyle/>
          <a:p>
            <a:r>
              <a:rPr lang="fi-FI" dirty="0"/>
              <a:t>2026-2027</a:t>
            </a:r>
          </a:p>
        </p:txBody>
      </p:sp>
      <p:pic>
        <p:nvPicPr>
          <p:cNvPr id="41" name="Kuva 40">
            <a:extLst>
              <a:ext uri="{FF2B5EF4-FFF2-40B4-BE49-F238E27FC236}">
                <a16:creationId xmlns:a16="http://schemas.microsoft.com/office/drawing/2014/main" id="{8189AC17-C519-4A4F-0A25-58B89AF76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523" y="1532408"/>
            <a:ext cx="2809479" cy="183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958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15F2047-E51B-655D-8BBA-497AAF763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3312"/>
            <a:ext cx="4038600" cy="5431376"/>
          </a:xfrm>
        </p:spPr>
        <p:txBody>
          <a:bodyPr>
            <a:normAutofit/>
          </a:bodyPr>
          <a:lstStyle/>
          <a:p>
            <a:r>
              <a:rPr lang="fi-FI" dirty="0"/>
              <a:t>Sisältö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73CD973-A5E0-DF59-EEC1-89378DED5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713313"/>
            <a:ext cx="5257801" cy="5431376"/>
          </a:xfrm>
        </p:spPr>
        <p:txBody>
          <a:bodyPr anchor="ctr">
            <a:normAutofit/>
          </a:bodyPr>
          <a:lstStyle/>
          <a:p>
            <a:r>
              <a:rPr lang="fi-FI" sz="2400" dirty="0"/>
              <a:t>Seuran valmentajien / johtokunnan esittely</a:t>
            </a:r>
          </a:p>
          <a:p>
            <a:r>
              <a:rPr lang="fi-FI" sz="2400" dirty="0"/>
              <a:t>Ryhmäkohtaiset infot</a:t>
            </a:r>
          </a:p>
          <a:p>
            <a:r>
              <a:rPr lang="fi-FI" sz="2400" dirty="0"/>
              <a:t>Harrastuskuluista</a:t>
            </a:r>
          </a:p>
          <a:p>
            <a:r>
              <a:rPr lang="fi-FI" sz="2400" dirty="0"/>
              <a:t>Kauden kulku</a:t>
            </a:r>
          </a:p>
          <a:p>
            <a:r>
              <a:rPr lang="fi-FI" sz="2400" dirty="0"/>
              <a:t>Yleisiä asioita</a:t>
            </a:r>
          </a:p>
        </p:txBody>
      </p:sp>
    </p:spTree>
    <p:extLst>
      <p:ext uri="{BB962C8B-B14F-4D97-AF65-F5344CB8AC3E}">
        <p14:creationId xmlns:p14="http://schemas.microsoft.com/office/powerpoint/2010/main" val="1929880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68717E5B-2C1D-4094-9D25-6FF6FBD92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B6E033A-DB2E-49B8-B600-B38E0C280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" y="1219200"/>
            <a:ext cx="4510838" cy="3804557"/>
          </a:xfrm>
          <a:custGeom>
            <a:avLst/>
            <a:gdLst>
              <a:gd name="connsiteX0" fmla="*/ 5462602 w 5470628"/>
              <a:gd name="connsiteY0" fmla="*/ 1413608 h 3193741"/>
              <a:gd name="connsiteX1" fmla="*/ 5465724 w 5470628"/>
              <a:gd name="connsiteY1" fmla="*/ 1421881 h 3193741"/>
              <a:gd name="connsiteX2" fmla="*/ 5465025 w 5470628"/>
              <a:gd name="connsiteY2" fmla="*/ 1466556 h 3193741"/>
              <a:gd name="connsiteX3" fmla="*/ 5463208 w 5470628"/>
              <a:gd name="connsiteY3" fmla="*/ 1466226 h 3193741"/>
              <a:gd name="connsiteX4" fmla="*/ 5463242 w 5470628"/>
              <a:gd name="connsiteY4" fmla="*/ 1451866 h 3193741"/>
              <a:gd name="connsiteX5" fmla="*/ 5462894 w 5470628"/>
              <a:gd name="connsiteY5" fmla="*/ 1423194 h 3193741"/>
              <a:gd name="connsiteX6" fmla="*/ 5461417 w 5470628"/>
              <a:gd name="connsiteY6" fmla="*/ 1391849 h 3193741"/>
              <a:gd name="connsiteX7" fmla="*/ 5462246 w 5470628"/>
              <a:gd name="connsiteY7" fmla="*/ 1401944 h 3193741"/>
              <a:gd name="connsiteX8" fmla="*/ 5462602 w 5470628"/>
              <a:gd name="connsiteY8" fmla="*/ 1413608 h 3193741"/>
              <a:gd name="connsiteX9" fmla="*/ 5459078 w 5470628"/>
              <a:gd name="connsiteY9" fmla="*/ 1404268 h 3193741"/>
              <a:gd name="connsiteX10" fmla="*/ 5460137 w 5470628"/>
              <a:gd name="connsiteY10" fmla="*/ 1393780 h 3193741"/>
              <a:gd name="connsiteX11" fmla="*/ 5461417 w 5470628"/>
              <a:gd name="connsiteY11" fmla="*/ 1391849 h 3193741"/>
              <a:gd name="connsiteX12" fmla="*/ 614271 w 5470628"/>
              <a:gd name="connsiteY12" fmla="*/ 1052206 h 3193741"/>
              <a:gd name="connsiteX13" fmla="*/ 611497 w 5470628"/>
              <a:gd name="connsiteY13" fmla="*/ 1055389 h 3193741"/>
              <a:gd name="connsiteX14" fmla="*/ 630277 w 5470628"/>
              <a:gd name="connsiteY14" fmla="*/ 1065215 h 3193741"/>
              <a:gd name="connsiteX15" fmla="*/ 651856 w 5470628"/>
              <a:gd name="connsiteY15" fmla="*/ 1067584 h 3193741"/>
              <a:gd name="connsiteX16" fmla="*/ 614271 w 5470628"/>
              <a:gd name="connsiteY16" fmla="*/ 1052206 h 3193741"/>
              <a:gd name="connsiteX17" fmla="*/ 810628 w 5470628"/>
              <a:gd name="connsiteY17" fmla="*/ 695550 h 3193741"/>
              <a:gd name="connsiteX18" fmla="*/ 1033084 w 5470628"/>
              <a:gd name="connsiteY18" fmla="*/ 791270 h 3193741"/>
              <a:gd name="connsiteX19" fmla="*/ 1036153 w 5470628"/>
              <a:gd name="connsiteY19" fmla="*/ 788050 h 3193741"/>
              <a:gd name="connsiteX20" fmla="*/ 810628 w 5470628"/>
              <a:gd name="connsiteY20" fmla="*/ 695550 h 3193741"/>
              <a:gd name="connsiteX21" fmla="*/ 4850908 w 5470628"/>
              <a:gd name="connsiteY21" fmla="*/ 727 h 3193741"/>
              <a:gd name="connsiteX22" fmla="*/ 4858584 w 5470628"/>
              <a:gd name="connsiteY22" fmla="*/ 13795 h 3193741"/>
              <a:gd name="connsiteX23" fmla="*/ 4843408 w 5470628"/>
              <a:gd name="connsiteY23" fmla="*/ 37224 h 3193741"/>
              <a:gd name="connsiteX24" fmla="*/ 4871062 w 5470628"/>
              <a:gd name="connsiteY24" fmla="*/ 78954 h 3193741"/>
              <a:gd name="connsiteX25" fmla="*/ 4989038 w 5470628"/>
              <a:gd name="connsiteY25" fmla="*/ 66799 h 3193741"/>
              <a:gd name="connsiteX26" fmla="*/ 5002636 w 5470628"/>
              <a:gd name="connsiteY26" fmla="*/ 79388 h 3193741"/>
              <a:gd name="connsiteX27" fmla="*/ 5008332 w 5470628"/>
              <a:gd name="connsiteY27" fmla="*/ 140859 h 3193741"/>
              <a:gd name="connsiteX28" fmla="*/ 5014326 w 5470628"/>
              <a:gd name="connsiteY28" fmla="*/ 155555 h 3193741"/>
              <a:gd name="connsiteX29" fmla="*/ 5030704 w 5470628"/>
              <a:gd name="connsiteY29" fmla="*/ 221190 h 3193741"/>
              <a:gd name="connsiteX30" fmla="*/ 5097262 w 5470628"/>
              <a:gd name="connsiteY30" fmla="*/ 317759 h 3193741"/>
              <a:gd name="connsiteX31" fmla="*/ 5165084 w 5470628"/>
              <a:gd name="connsiteY31" fmla="*/ 373367 h 3193741"/>
              <a:gd name="connsiteX32" fmla="*/ 5174137 w 5470628"/>
              <a:gd name="connsiteY32" fmla="*/ 389353 h 3193741"/>
              <a:gd name="connsiteX33" fmla="*/ 5192507 w 5470628"/>
              <a:gd name="connsiteY33" fmla="*/ 453561 h 3193741"/>
              <a:gd name="connsiteX34" fmla="*/ 5187160 w 5470628"/>
              <a:gd name="connsiteY34" fmla="*/ 467732 h 3193741"/>
              <a:gd name="connsiteX35" fmla="*/ 5160106 w 5470628"/>
              <a:gd name="connsiteY35" fmla="*/ 486904 h 3193741"/>
              <a:gd name="connsiteX36" fmla="*/ 5138948 w 5470628"/>
              <a:gd name="connsiteY36" fmla="*/ 528614 h 3193741"/>
              <a:gd name="connsiteX37" fmla="*/ 5097016 w 5470628"/>
              <a:gd name="connsiteY37" fmla="*/ 589923 h 3193741"/>
              <a:gd name="connsiteX38" fmla="*/ 5075869 w 5470628"/>
              <a:gd name="connsiteY38" fmla="*/ 608381 h 3193741"/>
              <a:gd name="connsiteX39" fmla="*/ 5093172 w 5470628"/>
              <a:gd name="connsiteY39" fmla="*/ 618385 h 3193741"/>
              <a:gd name="connsiteX40" fmla="*/ 5153518 w 5470628"/>
              <a:gd name="connsiteY40" fmla="*/ 687474 h 3193741"/>
              <a:gd name="connsiteX41" fmla="*/ 5074984 w 5470628"/>
              <a:gd name="connsiteY41" fmla="*/ 776941 h 3193741"/>
              <a:gd name="connsiteX42" fmla="*/ 5033348 w 5470628"/>
              <a:gd name="connsiteY42" fmla="*/ 805473 h 3193741"/>
              <a:gd name="connsiteX43" fmla="*/ 5116847 w 5470628"/>
              <a:gd name="connsiteY43" fmla="*/ 803426 h 3193741"/>
              <a:gd name="connsiteX44" fmla="*/ 5147902 w 5470628"/>
              <a:gd name="connsiteY44" fmla="*/ 833118 h 3193741"/>
              <a:gd name="connsiteX45" fmla="*/ 5161665 w 5470628"/>
              <a:gd name="connsiteY45" fmla="*/ 848297 h 3193741"/>
              <a:gd name="connsiteX46" fmla="*/ 5246520 w 5470628"/>
              <a:gd name="connsiteY46" fmla="*/ 942412 h 3193741"/>
              <a:gd name="connsiteX47" fmla="*/ 5235368 w 5470628"/>
              <a:gd name="connsiteY47" fmla="*/ 972946 h 3193741"/>
              <a:gd name="connsiteX48" fmla="*/ 5113739 w 5470628"/>
              <a:gd name="connsiteY48" fmla="*/ 1128845 h 3193741"/>
              <a:gd name="connsiteX49" fmla="*/ 5255034 w 5470628"/>
              <a:gd name="connsiteY49" fmla="*/ 1151117 h 3193741"/>
              <a:gd name="connsiteX50" fmla="*/ 5267513 w 5470628"/>
              <a:gd name="connsiteY50" fmla="*/ 1216275 h 3193741"/>
              <a:gd name="connsiteX51" fmla="*/ 5343113 w 5470628"/>
              <a:gd name="connsiteY51" fmla="*/ 1281854 h 3193741"/>
              <a:gd name="connsiteX52" fmla="*/ 5452014 w 5470628"/>
              <a:gd name="connsiteY52" fmla="*/ 1385543 h 3193741"/>
              <a:gd name="connsiteX53" fmla="*/ 5459078 w 5470628"/>
              <a:gd name="connsiteY53" fmla="*/ 1404268 h 3193741"/>
              <a:gd name="connsiteX54" fmla="*/ 5458838 w 5470628"/>
              <a:gd name="connsiteY54" fmla="*/ 1406644 h 3193741"/>
              <a:gd name="connsiteX55" fmla="*/ 5455752 w 5470628"/>
              <a:gd name="connsiteY55" fmla="*/ 1450751 h 3193741"/>
              <a:gd name="connsiteX56" fmla="*/ 5454594 w 5470628"/>
              <a:gd name="connsiteY56" fmla="*/ 1464662 h 3193741"/>
              <a:gd name="connsiteX57" fmla="*/ 5447215 w 5470628"/>
              <a:gd name="connsiteY57" fmla="*/ 1463321 h 3193741"/>
              <a:gd name="connsiteX58" fmla="*/ 5433934 w 5470628"/>
              <a:gd name="connsiteY58" fmla="*/ 1458428 h 3193741"/>
              <a:gd name="connsiteX59" fmla="*/ 5424276 w 5470628"/>
              <a:gd name="connsiteY59" fmla="*/ 1477014 h 3193741"/>
              <a:gd name="connsiteX60" fmla="*/ 5444628 w 5470628"/>
              <a:gd name="connsiteY60" fmla="*/ 1511562 h 3193741"/>
              <a:gd name="connsiteX61" fmla="*/ 5453752 w 5470628"/>
              <a:gd name="connsiteY61" fmla="*/ 1474786 h 3193741"/>
              <a:gd name="connsiteX62" fmla="*/ 5454594 w 5470628"/>
              <a:gd name="connsiteY62" fmla="*/ 1464662 h 3193741"/>
              <a:gd name="connsiteX63" fmla="*/ 5463208 w 5470628"/>
              <a:gd name="connsiteY63" fmla="*/ 1466226 h 3193741"/>
              <a:gd name="connsiteX64" fmla="*/ 5463164 w 5470628"/>
              <a:gd name="connsiteY64" fmla="*/ 1484226 h 3193741"/>
              <a:gd name="connsiteX65" fmla="*/ 5456160 w 5470628"/>
              <a:gd name="connsiteY65" fmla="*/ 1575885 h 3193741"/>
              <a:gd name="connsiteX66" fmla="*/ 5345636 w 5470628"/>
              <a:gd name="connsiteY66" fmla="*/ 1714543 h 3193741"/>
              <a:gd name="connsiteX67" fmla="*/ 5251319 w 5470628"/>
              <a:gd name="connsiteY67" fmla="*/ 1775792 h 3193741"/>
              <a:gd name="connsiteX68" fmla="*/ 5043512 w 5470628"/>
              <a:gd name="connsiteY68" fmla="*/ 2027305 h 3193741"/>
              <a:gd name="connsiteX69" fmla="*/ 4978144 w 5470628"/>
              <a:gd name="connsiteY69" fmla="*/ 2108535 h 3193741"/>
              <a:gd name="connsiteX70" fmla="*/ 5031476 w 5470628"/>
              <a:gd name="connsiteY70" fmla="*/ 2128173 h 3193741"/>
              <a:gd name="connsiteX71" fmla="*/ 4937389 w 5470628"/>
              <a:gd name="connsiteY71" fmla="*/ 2216441 h 3193741"/>
              <a:gd name="connsiteX72" fmla="*/ 4826122 w 5470628"/>
              <a:gd name="connsiteY72" fmla="*/ 2315331 h 3193741"/>
              <a:gd name="connsiteX73" fmla="*/ 2544647 w 5470628"/>
              <a:gd name="connsiteY73" fmla="*/ 3190975 h 3193741"/>
              <a:gd name="connsiteX74" fmla="*/ 1328257 w 5470628"/>
              <a:gd name="connsiteY74" fmla="*/ 3153006 h 3193741"/>
              <a:gd name="connsiteX75" fmla="*/ 977943 w 5470628"/>
              <a:gd name="connsiteY75" fmla="*/ 3082502 h 3193741"/>
              <a:gd name="connsiteX76" fmla="*/ 854473 w 5470628"/>
              <a:gd name="connsiteY76" fmla="*/ 2994250 h 3193741"/>
              <a:gd name="connsiteX77" fmla="*/ 811593 w 5470628"/>
              <a:gd name="connsiteY77" fmla="*/ 2970498 h 3193741"/>
              <a:gd name="connsiteX78" fmla="*/ 707024 w 5470628"/>
              <a:gd name="connsiteY78" fmla="*/ 2945439 h 3193741"/>
              <a:gd name="connsiteX79" fmla="*/ 523487 w 5470628"/>
              <a:gd name="connsiteY79" fmla="*/ 2886053 h 3193741"/>
              <a:gd name="connsiteX80" fmla="*/ 587884 w 5470628"/>
              <a:gd name="connsiteY80" fmla="*/ 2859746 h 3193741"/>
              <a:gd name="connsiteX81" fmla="*/ 779426 w 5470628"/>
              <a:gd name="connsiteY81" fmla="*/ 2885897 h 3193741"/>
              <a:gd name="connsiteX82" fmla="*/ 917288 w 5470628"/>
              <a:gd name="connsiteY82" fmla="*/ 2882248 h 3193741"/>
              <a:gd name="connsiteX83" fmla="*/ 718684 w 5470628"/>
              <a:gd name="connsiteY83" fmla="*/ 2819941 h 3193741"/>
              <a:gd name="connsiteX84" fmla="*/ 524650 w 5470628"/>
              <a:gd name="connsiteY84" fmla="*/ 2731220 h 3193741"/>
              <a:gd name="connsiteX85" fmla="*/ 670138 w 5470628"/>
              <a:gd name="connsiteY85" fmla="*/ 2735189 h 3193741"/>
              <a:gd name="connsiteX86" fmla="*/ 675382 w 5470628"/>
              <a:gd name="connsiteY86" fmla="*/ 2719369 h 3193741"/>
              <a:gd name="connsiteX87" fmla="*/ 542021 w 5470628"/>
              <a:gd name="connsiteY87" fmla="*/ 2601946 h 3193741"/>
              <a:gd name="connsiteX88" fmla="*/ 476895 w 5470628"/>
              <a:gd name="connsiteY88" fmla="*/ 2555976 h 3193741"/>
              <a:gd name="connsiteX89" fmla="*/ 188751 w 5470628"/>
              <a:gd name="connsiteY89" fmla="*/ 2428830 h 3193741"/>
              <a:gd name="connsiteX90" fmla="*/ 456762 w 5470628"/>
              <a:gd name="connsiteY90" fmla="*/ 2468731 h 3193741"/>
              <a:gd name="connsiteX91" fmla="*/ 174514 w 5470628"/>
              <a:gd name="connsiteY91" fmla="*/ 2345378 h 3193741"/>
              <a:gd name="connsiteX92" fmla="*/ 38827 w 5470628"/>
              <a:gd name="connsiteY92" fmla="*/ 2303685 h 3193741"/>
              <a:gd name="connsiteX93" fmla="*/ 3281 w 5470628"/>
              <a:gd name="connsiteY93" fmla="*/ 2273587 h 3193741"/>
              <a:gd name="connsiteX94" fmla="*/ 61590 w 5470628"/>
              <a:gd name="connsiteY94" fmla="*/ 2259170 h 3193741"/>
              <a:gd name="connsiteX95" fmla="*/ 242291 w 5470628"/>
              <a:gd name="connsiteY95" fmla="*/ 2250569 h 3193741"/>
              <a:gd name="connsiteX96" fmla="*/ 13205 w 5470628"/>
              <a:gd name="connsiteY96" fmla="*/ 2172263 h 3193741"/>
              <a:gd name="connsiteX97" fmla="*/ 180810 w 5470628"/>
              <a:gd name="connsiteY97" fmla="*/ 2168333 h 3193741"/>
              <a:gd name="connsiteX98" fmla="*/ 226020 w 5470628"/>
              <a:gd name="connsiteY98" fmla="*/ 2121100 h 3193741"/>
              <a:gd name="connsiteX99" fmla="*/ 299145 w 5470628"/>
              <a:gd name="connsiteY99" fmla="*/ 2044862 h 3193741"/>
              <a:gd name="connsiteX100" fmla="*/ 350236 w 5470628"/>
              <a:gd name="connsiteY100" fmla="*/ 2001187 h 3193741"/>
              <a:gd name="connsiteX101" fmla="*/ 365223 w 5470628"/>
              <a:gd name="connsiteY101" fmla="*/ 1881218 h 3193741"/>
              <a:gd name="connsiteX102" fmla="*/ 310707 w 5470628"/>
              <a:gd name="connsiteY102" fmla="*/ 1758752 h 3193741"/>
              <a:gd name="connsiteX103" fmla="*/ 181659 w 5470628"/>
              <a:gd name="connsiteY103" fmla="*/ 1709137 h 3193741"/>
              <a:gd name="connsiteX104" fmla="*/ 213063 w 5470628"/>
              <a:gd name="connsiteY104" fmla="*/ 1632021 h 3193741"/>
              <a:gd name="connsiteX105" fmla="*/ 481390 w 5470628"/>
              <a:gd name="connsiteY105" fmla="*/ 1644125 h 3193741"/>
              <a:gd name="connsiteX106" fmla="*/ 68930 w 5470628"/>
              <a:gd name="connsiteY106" fmla="*/ 1457537 h 3193741"/>
              <a:gd name="connsiteX107" fmla="*/ 135138 w 5470628"/>
              <a:gd name="connsiteY107" fmla="*/ 1440976 h 3193741"/>
              <a:gd name="connsiteX108" fmla="*/ 131611 w 5470628"/>
              <a:gd name="connsiteY108" fmla="*/ 1427642 h 3193741"/>
              <a:gd name="connsiteX109" fmla="*/ 130443 w 5470628"/>
              <a:gd name="connsiteY109" fmla="*/ 1343795 h 3193741"/>
              <a:gd name="connsiteX110" fmla="*/ 138930 w 5470628"/>
              <a:gd name="connsiteY110" fmla="*/ 1304094 h 3193741"/>
              <a:gd name="connsiteX111" fmla="*/ 118409 w 5470628"/>
              <a:gd name="connsiteY111" fmla="*/ 1262212 h 3193741"/>
              <a:gd name="connsiteX112" fmla="*/ 421410 w 5470628"/>
              <a:gd name="connsiteY112" fmla="*/ 1304757 h 3193741"/>
              <a:gd name="connsiteX113" fmla="*/ 655702 w 5470628"/>
              <a:gd name="connsiteY113" fmla="*/ 1291801 h 3193741"/>
              <a:gd name="connsiteX114" fmla="*/ 648299 w 5470628"/>
              <a:gd name="connsiteY114" fmla="*/ 1287715 h 3193741"/>
              <a:gd name="connsiteX115" fmla="*/ 531027 w 5470628"/>
              <a:gd name="connsiteY115" fmla="*/ 1193967 h 3193741"/>
              <a:gd name="connsiteX116" fmla="*/ 526433 w 5470628"/>
              <a:gd name="connsiteY116" fmla="*/ 1191913 h 3193741"/>
              <a:gd name="connsiteX117" fmla="*/ 504666 w 5470628"/>
              <a:gd name="connsiteY117" fmla="*/ 1177230 h 3193741"/>
              <a:gd name="connsiteX118" fmla="*/ 482307 w 5470628"/>
              <a:gd name="connsiteY118" fmla="*/ 1162618 h 3193741"/>
              <a:gd name="connsiteX119" fmla="*/ 479029 w 5470628"/>
              <a:gd name="connsiteY119" fmla="*/ 1162540 h 3193741"/>
              <a:gd name="connsiteX120" fmla="*/ 447663 w 5470628"/>
              <a:gd name="connsiteY120" fmla="*/ 1132649 h 3193741"/>
              <a:gd name="connsiteX121" fmla="*/ 438547 w 5470628"/>
              <a:gd name="connsiteY121" fmla="*/ 1110977 h 3193741"/>
              <a:gd name="connsiteX122" fmla="*/ 405343 w 5470628"/>
              <a:gd name="connsiteY122" fmla="*/ 1089612 h 3193741"/>
              <a:gd name="connsiteX123" fmla="*/ 371373 w 5470628"/>
              <a:gd name="connsiteY123" fmla="*/ 1070238 h 3193741"/>
              <a:gd name="connsiteX124" fmla="*/ 290358 w 5470628"/>
              <a:gd name="connsiteY124" fmla="*/ 1059884 h 3193741"/>
              <a:gd name="connsiteX125" fmla="*/ 235140 w 5470628"/>
              <a:gd name="connsiteY125" fmla="*/ 1029322 h 3193741"/>
              <a:gd name="connsiteX126" fmla="*/ 300494 w 5470628"/>
              <a:gd name="connsiteY126" fmla="*/ 1032083 h 3193741"/>
              <a:gd name="connsiteX127" fmla="*/ 239661 w 5470628"/>
              <a:gd name="connsiteY127" fmla="*/ 997457 h 3193741"/>
              <a:gd name="connsiteX128" fmla="*/ 204788 w 5470628"/>
              <a:gd name="connsiteY128" fmla="*/ 959211 h 3193741"/>
              <a:gd name="connsiteX129" fmla="*/ 207583 w 5470628"/>
              <a:gd name="connsiteY129" fmla="*/ 947009 h 3193741"/>
              <a:gd name="connsiteX130" fmla="*/ 223061 w 5470628"/>
              <a:gd name="connsiteY130" fmla="*/ 947033 h 3193741"/>
              <a:gd name="connsiteX131" fmla="*/ 280015 w 5470628"/>
              <a:gd name="connsiteY131" fmla="*/ 972164 h 3193741"/>
              <a:gd name="connsiteX132" fmla="*/ 353948 w 5470628"/>
              <a:gd name="connsiteY132" fmla="*/ 1006865 h 3193741"/>
              <a:gd name="connsiteX133" fmla="*/ 240466 w 5470628"/>
              <a:gd name="connsiteY133" fmla="*/ 939943 h 3193741"/>
              <a:gd name="connsiteX134" fmla="*/ 158812 w 5470628"/>
              <a:gd name="connsiteY134" fmla="*/ 891467 h 3193741"/>
              <a:gd name="connsiteX135" fmla="*/ 139551 w 5470628"/>
              <a:gd name="connsiteY135" fmla="*/ 855364 h 3193741"/>
              <a:gd name="connsiteX136" fmla="*/ 145731 w 5470628"/>
              <a:gd name="connsiteY136" fmla="*/ 844888 h 3193741"/>
              <a:gd name="connsiteX137" fmla="*/ 158154 w 5470628"/>
              <a:gd name="connsiteY137" fmla="*/ 848366 h 3193741"/>
              <a:gd name="connsiteX138" fmla="*/ 169370 w 5470628"/>
              <a:gd name="connsiteY138" fmla="*/ 856260 h 3193741"/>
              <a:gd name="connsiteX139" fmla="*/ 288295 w 5470628"/>
              <a:gd name="connsiteY139" fmla="*/ 915169 h 3193741"/>
              <a:gd name="connsiteX140" fmla="*/ 462694 w 5470628"/>
              <a:gd name="connsiteY140" fmla="*/ 994643 h 3193741"/>
              <a:gd name="connsiteX141" fmla="*/ 531910 w 5470628"/>
              <a:gd name="connsiteY141" fmla="*/ 1006664 h 3193741"/>
              <a:gd name="connsiteX142" fmla="*/ 333940 w 5470628"/>
              <a:gd name="connsiteY142" fmla="*/ 893507 h 3193741"/>
              <a:gd name="connsiteX143" fmla="*/ 181443 w 5470628"/>
              <a:gd name="connsiteY143" fmla="*/ 746608 h 3193741"/>
              <a:gd name="connsiteX144" fmla="*/ 162678 w 5470628"/>
              <a:gd name="connsiteY144" fmla="*/ 737018 h 3193741"/>
              <a:gd name="connsiteX145" fmla="*/ 156307 w 5470628"/>
              <a:gd name="connsiteY145" fmla="*/ 730435 h 3193741"/>
              <a:gd name="connsiteX146" fmla="*/ 117227 w 5470628"/>
              <a:gd name="connsiteY146" fmla="*/ 677515 h 3193741"/>
              <a:gd name="connsiteX147" fmla="*/ 113655 w 5470628"/>
              <a:gd name="connsiteY147" fmla="*/ 663474 h 3193741"/>
              <a:gd name="connsiteX148" fmla="*/ 115226 w 5470628"/>
              <a:gd name="connsiteY148" fmla="*/ 636712 h 3193741"/>
              <a:gd name="connsiteX149" fmla="*/ 105067 w 5470628"/>
              <a:gd name="connsiteY149" fmla="*/ 622046 h 3193741"/>
              <a:gd name="connsiteX150" fmla="*/ 104113 w 5470628"/>
              <a:gd name="connsiteY150" fmla="*/ 611722 h 3193741"/>
              <a:gd name="connsiteX151" fmla="*/ 118895 w 5470628"/>
              <a:gd name="connsiteY151" fmla="*/ 610169 h 3193741"/>
              <a:gd name="connsiteX152" fmla="*/ 163095 w 5470628"/>
              <a:gd name="connsiteY152" fmla="*/ 640642 h 3193741"/>
              <a:gd name="connsiteX153" fmla="*/ 185766 w 5470628"/>
              <a:gd name="connsiteY153" fmla="*/ 641454 h 3193741"/>
              <a:gd name="connsiteX154" fmla="*/ 212892 w 5470628"/>
              <a:gd name="connsiteY154" fmla="*/ 637457 h 3193741"/>
              <a:gd name="connsiteX155" fmla="*/ 223932 w 5470628"/>
              <a:gd name="connsiteY155" fmla="*/ 647271 h 3193741"/>
              <a:gd name="connsiteX156" fmla="*/ 287167 w 5470628"/>
              <a:gd name="connsiteY156" fmla="*/ 691571 h 3193741"/>
              <a:gd name="connsiteX157" fmla="*/ 330380 w 5470628"/>
              <a:gd name="connsiteY157" fmla="*/ 692506 h 3193741"/>
              <a:gd name="connsiteX158" fmla="*/ 296172 w 5470628"/>
              <a:gd name="connsiteY158" fmla="*/ 688108 h 3193741"/>
              <a:gd name="connsiteX159" fmla="*/ 286974 w 5470628"/>
              <a:gd name="connsiteY159" fmla="*/ 674512 h 3193741"/>
              <a:gd name="connsiteX160" fmla="*/ 286166 w 5470628"/>
              <a:gd name="connsiteY160" fmla="*/ 661798 h 3193741"/>
              <a:gd name="connsiteX161" fmla="*/ 236268 w 5470628"/>
              <a:gd name="connsiteY161" fmla="*/ 635338 h 3193741"/>
              <a:gd name="connsiteX162" fmla="*/ 231734 w 5470628"/>
              <a:gd name="connsiteY162" fmla="*/ 634225 h 3193741"/>
              <a:gd name="connsiteX163" fmla="*/ 221253 w 5470628"/>
              <a:gd name="connsiteY163" fmla="*/ 623870 h 3193741"/>
              <a:gd name="connsiteX164" fmla="*/ 237564 w 5470628"/>
              <a:gd name="connsiteY164" fmla="*/ 613590 h 3193741"/>
              <a:gd name="connsiteX165" fmla="*/ 282259 w 5470628"/>
              <a:gd name="connsiteY165" fmla="*/ 619091 h 3193741"/>
              <a:gd name="connsiteX166" fmla="*/ 370630 w 5470628"/>
              <a:gd name="connsiteY166" fmla="*/ 665566 h 3193741"/>
              <a:gd name="connsiteX167" fmla="*/ 498017 w 5470628"/>
              <a:gd name="connsiteY167" fmla="*/ 740532 h 3193741"/>
              <a:gd name="connsiteX168" fmla="*/ 918036 w 5470628"/>
              <a:gd name="connsiteY168" fmla="*/ 924307 h 3193741"/>
              <a:gd name="connsiteX169" fmla="*/ 1079304 w 5470628"/>
              <a:gd name="connsiteY169" fmla="*/ 984494 h 3193741"/>
              <a:gd name="connsiteX170" fmla="*/ 1079935 w 5470628"/>
              <a:gd name="connsiteY170" fmla="*/ 980383 h 3193741"/>
              <a:gd name="connsiteX171" fmla="*/ 1079695 w 5470628"/>
              <a:gd name="connsiteY171" fmla="*/ 976616 h 3193741"/>
              <a:gd name="connsiteX172" fmla="*/ 966178 w 5470628"/>
              <a:gd name="connsiteY172" fmla="*/ 937219 h 3193741"/>
              <a:gd name="connsiteX173" fmla="*/ 720106 w 5470628"/>
              <a:gd name="connsiteY173" fmla="*/ 807112 h 3193741"/>
              <a:gd name="connsiteX174" fmla="*/ 698823 w 5470628"/>
              <a:gd name="connsiteY174" fmla="*/ 804708 h 3193741"/>
              <a:gd name="connsiteX175" fmla="*/ 664513 w 5470628"/>
              <a:gd name="connsiteY175" fmla="*/ 784663 h 3193741"/>
              <a:gd name="connsiteX176" fmla="*/ 660380 w 5470628"/>
              <a:gd name="connsiteY176" fmla="*/ 771165 h 3193741"/>
              <a:gd name="connsiteX177" fmla="*/ 584959 w 5470628"/>
              <a:gd name="connsiteY177" fmla="*/ 722409 h 3193741"/>
              <a:gd name="connsiteX178" fmla="*/ 435649 w 5470628"/>
              <a:gd name="connsiteY178" fmla="*/ 639659 h 3193741"/>
              <a:gd name="connsiteX179" fmla="*/ 404944 w 5470628"/>
              <a:gd name="connsiteY179" fmla="*/ 606128 h 3193741"/>
              <a:gd name="connsiteX180" fmla="*/ 408476 w 5470628"/>
              <a:gd name="connsiteY180" fmla="*/ 591466 h 3193741"/>
              <a:gd name="connsiteX181" fmla="*/ 425225 w 5470628"/>
              <a:gd name="connsiteY181" fmla="*/ 592759 h 3193741"/>
              <a:gd name="connsiteX182" fmla="*/ 487115 w 5470628"/>
              <a:gd name="connsiteY182" fmla="*/ 620614 h 3193741"/>
              <a:gd name="connsiteX183" fmla="*/ 550277 w 5470628"/>
              <a:gd name="connsiteY183" fmla="*/ 649738 h 3193741"/>
              <a:gd name="connsiteX184" fmla="*/ 544421 w 5470628"/>
              <a:gd name="connsiteY184" fmla="*/ 641907 h 3193741"/>
              <a:gd name="connsiteX185" fmla="*/ 431905 w 5470628"/>
              <a:gd name="connsiteY185" fmla="*/ 580799 h 3193741"/>
              <a:gd name="connsiteX186" fmla="*/ 351177 w 5470628"/>
              <a:gd name="connsiteY186" fmla="*/ 528177 h 3193741"/>
              <a:gd name="connsiteX187" fmla="*/ 339749 w 5470628"/>
              <a:gd name="connsiteY187" fmla="*/ 498244 h 3193741"/>
              <a:gd name="connsiteX188" fmla="*/ 346313 w 5470628"/>
              <a:gd name="connsiteY188" fmla="*/ 489145 h 3193741"/>
              <a:gd name="connsiteX189" fmla="*/ 356579 w 5470628"/>
              <a:gd name="connsiteY189" fmla="*/ 491460 h 3193741"/>
              <a:gd name="connsiteX190" fmla="*/ 371505 w 5470628"/>
              <a:gd name="connsiteY190" fmla="*/ 501516 h 3193741"/>
              <a:gd name="connsiteX191" fmla="*/ 476275 w 5470628"/>
              <a:gd name="connsiteY191" fmla="*/ 553122 h 3193741"/>
              <a:gd name="connsiteX192" fmla="*/ 649952 w 5470628"/>
              <a:gd name="connsiteY192" fmla="*/ 635294 h 3193741"/>
              <a:gd name="connsiteX193" fmla="*/ 727161 w 5470628"/>
              <a:gd name="connsiteY193" fmla="*/ 651328 h 3193741"/>
              <a:gd name="connsiteX194" fmla="*/ 722417 w 5470628"/>
              <a:gd name="connsiteY194" fmla="*/ 646921 h 3193741"/>
              <a:gd name="connsiteX195" fmla="*/ 546079 w 5470628"/>
              <a:gd name="connsiteY195" fmla="*/ 546328 h 3193741"/>
              <a:gd name="connsiteX196" fmla="*/ 378182 w 5470628"/>
              <a:gd name="connsiteY196" fmla="*/ 386585 h 3193741"/>
              <a:gd name="connsiteX197" fmla="*/ 370158 w 5470628"/>
              <a:gd name="connsiteY197" fmla="*/ 382100 h 3193741"/>
              <a:gd name="connsiteX198" fmla="*/ 357861 w 5470628"/>
              <a:gd name="connsiteY198" fmla="*/ 371252 h 3193741"/>
              <a:gd name="connsiteX199" fmla="*/ 331313 w 5470628"/>
              <a:gd name="connsiteY199" fmla="*/ 328203 h 3193741"/>
              <a:gd name="connsiteX200" fmla="*/ 319354 w 5470628"/>
              <a:gd name="connsiteY200" fmla="*/ 299282 h 3193741"/>
              <a:gd name="connsiteX201" fmla="*/ 319682 w 5470628"/>
              <a:gd name="connsiteY201" fmla="*/ 285719 h 3193741"/>
              <a:gd name="connsiteX202" fmla="*/ 306391 w 5470628"/>
              <a:gd name="connsiteY202" fmla="*/ 268585 h 3193741"/>
              <a:gd name="connsiteX203" fmla="*/ 303294 w 5470628"/>
              <a:gd name="connsiteY203" fmla="*/ 257334 h 3193741"/>
              <a:gd name="connsiteX204" fmla="*/ 319242 w 5470628"/>
              <a:gd name="connsiteY204" fmla="*/ 255403 h 3193741"/>
              <a:gd name="connsiteX205" fmla="*/ 364093 w 5470628"/>
              <a:gd name="connsiteY205" fmla="*/ 286745 h 3193741"/>
              <a:gd name="connsiteX206" fmla="*/ 385301 w 5470628"/>
              <a:gd name="connsiteY206" fmla="*/ 287973 h 3193741"/>
              <a:gd name="connsiteX207" fmla="*/ 417598 w 5470628"/>
              <a:gd name="connsiteY207" fmla="*/ 285722 h 3193741"/>
              <a:gd name="connsiteX208" fmla="*/ 440155 w 5470628"/>
              <a:gd name="connsiteY208" fmla="*/ 308139 h 3193741"/>
              <a:gd name="connsiteX209" fmla="*/ 534406 w 5470628"/>
              <a:gd name="connsiteY209" fmla="*/ 339430 h 3193741"/>
              <a:gd name="connsiteX210" fmla="*/ 495633 w 5470628"/>
              <a:gd name="connsiteY210" fmla="*/ 333450 h 3193741"/>
              <a:gd name="connsiteX211" fmla="*/ 486289 w 5470628"/>
              <a:gd name="connsiteY211" fmla="*/ 322243 h 3193741"/>
              <a:gd name="connsiteX212" fmla="*/ 484000 w 5470628"/>
              <a:gd name="connsiteY212" fmla="*/ 304964 h 3193741"/>
              <a:gd name="connsiteX213" fmla="*/ 436911 w 5470628"/>
              <a:gd name="connsiteY213" fmla="*/ 280536 h 3193741"/>
              <a:gd name="connsiteX214" fmla="*/ 426865 w 5470628"/>
              <a:gd name="connsiteY214" fmla="*/ 277007 h 3193741"/>
              <a:gd name="connsiteX215" fmla="*/ 420654 w 5470628"/>
              <a:gd name="connsiteY215" fmla="*/ 268269 h 3193741"/>
              <a:gd name="connsiteX216" fmla="*/ 432329 w 5470628"/>
              <a:gd name="connsiteY216" fmla="*/ 259975 h 3193741"/>
              <a:gd name="connsiteX217" fmla="*/ 447672 w 5470628"/>
              <a:gd name="connsiteY217" fmla="*/ 257879 h 3193741"/>
              <a:gd name="connsiteX218" fmla="*/ 502242 w 5470628"/>
              <a:gd name="connsiteY218" fmla="*/ 273572 h 3193741"/>
              <a:gd name="connsiteX219" fmla="*/ 659874 w 5470628"/>
              <a:gd name="connsiteY219" fmla="*/ 365516 h 3193741"/>
              <a:gd name="connsiteX220" fmla="*/ 829177 w 5470628"/>
              <a:gd name="connsiteY220" fmla="*/ 444421 h 3193741"/>
              <a:gd name="connsiteX221" fmla="*/ 1231903 w 5470628"/>
              <a:gd name="connsiteY221" fmla="*/ 613682 h 3193741"/>
              <a:gd name="connsiteX222" fmla="*/ 1911736 w 5470628"/>
              <a:gd name="connsiteY222" fmla="*/ 685084 h 3193741"/>
              <a:gd name="connsiteX223" fmla="*/ 2564313 w 5470628"/>
              <a:gd name="connsiteY223" fmla="*/ 632143 h 3193741"/>
              <a:gd name="connsiteX224" fmla="*/ 2657304 w 5470628"/>
              <a:gd name="connsiteY224" fmla="*/ 624913 h 3193741"/>
              <a:gd name="connsiteX225" fmla="*/ 4235818 w 5470628"/>
              <a:gd name="connsiteY225" fmla="*/ 259339 h 3193741"/>
              <a:gd name="connsiteX226" fmla="*/ 4460331 w 5470628"/>
              <a:gd name="connsiteY226" fmla="*/ 176864 h 3193741"/>
              <a:gd name="connsiteX227" fmla="*/ 4499578 w 5470628"/>
              <a:gd name="connsiteY227" fmla="*/ 186791 h 3193741"/>
              <a:gd name="connsiteX228" fmla="*/ 4514640 w 5470628"/>
              <a:gd name="connsiteY228" fmla="*/ 188841 h 3193741"/>
              <a:gd name="connsiteX229" fmla="*/ 4516523 w 5470628"/>
              <a:gd name="connsiteY229" fmla="*/ 189988 h 3193741"/>
              <a:gd name="connsiteX230" fmla="*/ 4518126 w 5470628"/>
              <a:gd name="connsiteY230" fmla="*/ 189316 h 3193741"/>
              <a:gd name="connsiteX231" fmla="*/ 4514640 w 5470628"/>
              <a:gd name="connsiteY231" fmla="*/ 188841 h 3193741"/>
              <a:gd name="connsiteX232" fmla="*/ 4511569 w 5470628"/>
              <a:gd name="connsiteY232" fmla="*/ 186970 h 3193741"/>
              <a:gd name="connsiteX233" fmla="*/ 4510888 w 5470628"/>
              <a:gd name="connsiteY233" fmla="*/ 180943 h 3193741"/>
              <a:gd name="connsiteX234" fmla="*/ 4531865 w 5470628"/>
              <a:gd name="connsiteY234" fmla="*/ 155151 h 3193741"/>
              <a:gd name="connsiteX235" fmla="*/ 4573441 w 5470628"/>
              <a:gd name="connsiteY235" fmla="*/ 139676 h 3193741"/>
              <a:gd name="connsiteX236" fmla="*/ 4594964 w 5470628"/>
              <a:gd name="connsiteY236" fmla="*/ 145847 h 3193741"/>
              <a:gd name="connsiteX237" fmla="*/ 4623059 w 5470628"/>
              <a:gd name="connsiteY237" fmla="*/ 152410 h 3193741"/>
              <a:gd name="connsiteX238" fmla="*/ 4748356 w 5470628"/>
              <a:gd name="connsiteY238" fmla="*/ 68192 h 3193741"/>
              <a:gd name="connsiteX239" fmla="*/ 4833812 w 5470628"/>
              <a:gd name="connsiteY239" fmla="*/ 8017 h 3193741"/>
              <a:gd name="connsiteX240" fmla="*/ 4850908 w 5470628"/>
              <a:gd name="connsiteY240" fmla="*/ 727 h 3193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</a:cxnLst>
            <a:rect l="l" t="t" r="r" b="b"/>
            <a:pathLst>
              <a:path w="5470628" h="3193741">
                <a:moveTo>
                  <a:pt x="5462602" y="1413608"/>
                </a:moveTo>
                <a:lnTo>
                  <a:pt x="5465724" y="1421881"/>
                </a:lnTo>
                <a:cubicBezTo>
                  <a:pt x="5472118" y="1444281"/>
                  <a:pt x="5472640" y="1461744"/>
                  <a:pt x="5465025" y="1466556"/>
                </a:cubicBezTo>
                <a:lnTo>
                  <a:pt x="5463208" y="1466226"/>
                </a:lnTo>
                <a:lnTo>
                  <a:pt x="5463242" y="1451866"/>
                </a:lnTo>
                <a:cubicBezTo>
                  <a:pt x="5463190" y="1441487"/>
                  <a:pt x="5463068" y="1431722"/>
                  <a:pt x="5462894" y="1423194"/>
                </a:cubicBezTo>
                <a:close/>
                <a:moveTo>
                  <a:pt x="5461417" y="1391849"/>
                </a:moveTo>
                <a:cubicBezTo>
                  <a:pt x="5461710" y="1392940"/>
                  <a:pt x="5461992" y="1396513"/>
                  <a:pt x="5462246" y="1401944"/>
                </a:cubicBezTo>
                <a:lnTo>
                  <a:pt x="5462602" y="1413608"/>
                </a:lnTo>
                <a:lnTo>
                  <a:pt x="5459078" y="1404268"/>
                </a:lnTo>
                <a:lnTo>
                  <a:pt x="5460137" y="1393780"/>
                </a:lnTo>
                <a:cubicBezTo>
                  <a:pt x="5460561" y="1391114"/>
                  <a:pt x="5460982" y="1390270"/>
                  <a:pt x="5461417" y="1391849"/>
                </a:cubicBezTo>
                <a:close/>
                <a:moveTo>
                  <a:pt x="614271" y="1052206"/>
                </a:moveTo>
                <a:cubicBezTo>
                  <a:pt x="613444" y="1053256"/>
                  <a:pt x="612323" y="1054339"/>
                  <a:pt x="611497" y="1055389"/>
                </a:cubicBezTo>
                <a:cubicBezTo>
                  <a:pt x="617673" y="1058912"/>
                  <a:pt x="624115" y="1061928"/>
                  <a:pt x="630277" y="1065215"/>
                </a:cubicBezTo>
                <a:cubicBezTo>
                  <a:pt x="637469" y="1066004"/>
                  <a:pt x="644958" y="1066759"/>
                  <a:pt x="651856" y="1067584"/>
                </a:cubicBezTo>
                <a:cubicBezTo>
                  <a:pt x="639327" y="1062458"/>
                  <a:pt x="626799" y="1057332"/>
                  <a:pt x="614271" y="1052206"/>
                </a:cubicBezTo>
                <a:close/>
                <a:moveTo>
                  <a:pt x="810628" y="695550"/>
                </a:moveTo>
                <a:cubicBezTo>
                  <a:pt x="873537" y="739416"/>
                  <a:pt x="951215" y="767494"/>
                  <a:pt x="1033084" y="791270"/>
                </a:cubicBezTo>
                <a:cubicBezTo>
                  <a:pt x="1034205" y="790184"/>
                  <a:pt x="1035031" y="789136"/>
                  <a:pt x="1036153" y="788050"/>
                </a:cubicBezTo>
                <a:cubicBezTo>
                  <a:pt x="960983" y="757296"/>
                  <a:pt x="885798" y="726306"/>
                  <a:pt x="810628" y="695550"/>
                </a:cubicBezTo>
                <a:close/>
                <a:moveTo>
                  <a:pt x="4850908" y="727"/>
                </a:moveTo>
                <a:cubicBezTo>
                  <a:pt x="4858191" y="2929"/>
                  <a:pt x="4860543" y="7152"/>
                  <a:pt x="4858584" y="13795"/>
                </a:cubicBezTo>
                <a:cubicBezTo>
                  <a:pt x="4855845" y="22194"/>
                  <a:pt x="4850092" y="30008"/>
                  <a:pt x="4843408" y="37224"/>
                </a:cubicBezTo>
                <a:cubicBezTo>
                  <a:pt x="4812232" y="71132"/>
                  <a:pt x="4827067" y="79774"/>
                  <a:pt x="4871062" y="78954"/>
                </a:cubicBezTo>
                <a:cubicBezTo>
                  <a:pt x="4910302" y="78234"/>
                  <a:pt x="4949507" y="72299"/>
                  <a:pt x="4989038" y="66799"/>
                </a:cubicBezTo>
                <a:cubicBezTo>
                  <a:pt x="5008500" y="63967"/>
                  <a:pt x="5009491" y="65509"/>
                  <a:pt x="5002636" y="79388"/>
                </a:cubicBezTo>
                <a:cubicBezTo>
                  <a:pt x="4991594" y="102315"/>
                  <a:pt x="4990844" y="123285"/>
                  <a:pt x="5008332" y="140859"/>
                </a:cubicBezTo>
                <a:cubicBezTo>
                  <a:pt x="5012456" y="144868"/>
                  <a:pt x="5015428" y="149491"/>
                  <a:pt x="5014326" y="155555"/>
                </a:cubicBezTo>
                <a:cubicBezTo>
                  <a:pt x="5009356" y="180357"/>
                  <a:pt x="5019874" y="200674"/>
                  <a:pt x="5030704" y="221190"/>
                </a:cubicBezTo>
                <a:cubicBezTo>
                  <a:pt x="5048958" y="255517"/>
                  <a:pt x="5072099" y="287116"/>
                  <a:pt x="5097262" y="317759"/>
                </a:cubicBezTo>
                <a:cubicBezTo>
                  <a:pt x="5115004" y="339336"/>
                  <a:pt x="5126222" y="365974"/>
                  <a:pt x="5165084" y="373367"/>
                </a:cubicBezTo>
                <a:cubicBezTo>
                  <a:pt x="5174420" y="375083"/>
                  <a:pt x="5177498" y="381353"/>
                  <a:pt x="5174137" y="389353"/>
                </a:cubicBezTo>
                <a:cubicBezTo>
                  <a:pt x="5163026" y="415847"/>
                  <a:pt x="5172067" y="436343"/>
                  <a:pt x="5192507" y="453561"/>
                </a:cubicBezTo>
                <a:cubicBezTo>
                  <a:pt x="5199734" y="459565"/>
                  <a:pt x="5197020" y="463690"/>
                  <a:pt x="5187160" y="467732"/>
                </a:cubicBezTo>
                <a:cubicBezTo>
                  <a:pt x="5175836" y="472188"/>
                  <a:pt x="5167025" y="478711"/>
                  <a:pt x="5160106" y="486904"/>
                </a:cubicBezTo>
                <a:cubicBezTo>
                  <a:pt x="5148744" y="500143"/>
                  <a:pt x="5143396" y="514315"/>
                  <a:pt x="5138948" y="528614"/>
                </a:cubicBezTo>
                <a:cubicBezTo>
                  <a:pt x="5132042" y="551041"/>
                  <a:pt x="5123894" y="572670"/>
                  <a:pt x="5097016" y="589923"/>
                </a:cubicBezTo>
                <a:cubicBezTo>
                  <a:pt x="5089016" y="595163"/>
                  <a:pt x="5082598" y="601872"/>
                  <a:pt x="5075869" y="608381"/>
                </a:cubicBezTo>
                <a:cubicBezTo>
                  <a:pt x="5078016" y="614052"/>
                  <a:pt x="5083322" y="617918"/>
                  <a:pt x="5093172" y="618385"/>
                </a:cubicBezTo>
                <a:cubicBezTo>
                  <a:pt x="5155867" y="621469"/>
                  <a:pt x="5153088" y="652648"/>
                  <a:pt x="5153518" y="687474"/>
                </a:cubicBezTo>
                <a:cubicBezTo>
                  <a:pt x="5154177" y="730575"/>
                  <a:pt x="5118812" y="754787"/>
                  <a:pt x="5074984" y="776941"/>
                </a:cubicBezTo>
                <a:cubicBezTo>
                  <a:pt x="5059986" y="784451"/>
                  <a:pt x="5038116" y="786863"/>
                  <a:pt x="5033348" y="805473"/>
                </a:cubicBezTo>
                <a:cubicBezTo>
                  <a:pt x="5059529" y="819384"/>
                  <a:pt x="5089376" y="802009"/>
                  <a:pt x="5116847" y="803426"/>
                </a:cubicBezTo>
                <a:cubicBezTo>
                  <a:pt x="5139548" y="804709"/>
                  <a:pt x="5176330" y="798120"/>
                  <a:pt x="5147902" y="833118"/>
                </a:cubicBezTo>
                <a:cubicBezTo>
                  <a:pt x="5139626" y="843373"/>
                  <a:pt x="5150382" y="848714"/>
                  <a:pt x="5161665" y="848297"/>
                </a:cubicBezTo>
                <a:cubicBezTo>
                  <a:pt x="5253064" y="844106"/>
                  <a:pt x="5215170" y="912756"/>
                  <a:pt x="5246520" y="942412"/>
                </a:cubicBezTo>
                <a:cubicBezTo>
                  <a:pt x="5255359" y="950358"/>
                  <a:pt x="5247812" y="967405"/>
                  <a:pt x="5235368" y="972946"/>
                </a:cubicBezTo>
                <a:cubicBezTo>
                  <a:pt x="5156387" y="1008610"/>
                  <a:pt x="5149354" y="1071149"/>
                  <a:pt x="5113739" y="1128845"/>
                </a:cubicBezTo>
                <a:cubicBezTo>
                  <a:pt x="5157305" y="1144685"/>
                  <a:pt x="5208388" y="1143005"/>
                  <a:pt x="5255034" y="1151117"/>
                </a:cubicBezTo>
                <a:cubicBezTo>
                  <a:pt x="5303482" y="1159484"/>
                  <a:pt x="5304156" y="1170079"/>
                  <a:pt x="5267513" y="1216275"/>
                </a:cubicBezTo>
                <a:cubicBezTo>
                  <a:pt x="5370269" y="1212844"/>
                  <a:pt x="5370269" y="1212844"/>
                  <a:pt x="5343113" y="1281854"/>
                </a:cubicBezTo>
                <a:cubicBezTo>
                  <a:pt x="5386272" y="1279593"/>
                  <a:pt x="5428618" y="1334726"/>
                  <a:pt x="5452014" y="1385543"/>
                </a:cubicBezTo>
                <a:lnTo>
                  <a:pt x="5459078" y="1404268"/>
                </a:lnTo>
                <a:lnTo>
                  <a:pt x="5458838" y="1406644"/>
                </a:lnTo>
                <a:cubicBezTo>
                  <a:pt x="5457942" y="1418063"/>
                  <a:pt x="5456960" y="1434367"/>
                  <a:pt x="5455752" y="1450751"/>
                </a:cubicBezTo>
                <a:lnTo>
                  <a:pt x="5454594" y="1464662"/>
                </a:lnTo>
                <a:lnTo>
                  <a:pt x="5447215" y="1463321"/>
                </a:lnTo>
                <a:cubicBezTo>
                  <a:pt x="5441256" y="1459714"/>
                  <a:pt x="5437002" y="1458345"/>
                  <a:pt x="5433934" y="1458428"/>
                </a:cubicBezTo>
                <a:cubicBezTo>
                  <a:pt x="5424728" y="1458676"/>
                  <a:pt x="5426188" y="1471978"/>
                  <a:pt x="5424276" y="1477014"/>
                </a:cubicBezTo>
                <a:cubicBezTo>
                  <a:pt x="5417851" y="1492977"/>
                  <a:pt x="5433852" y="1501241"/>
                  <a:pt x="5444628" y="1511562"/>
                </a:cubicBezTo>
                <a:cubicBezTo>
                  <a:pt x="5448663" y="1515344"/>
                  <a:pt x="5451544" y="1497678"/>
                  <a:pt x="5453752" y="1474786"/>
                </a:cubicBezTo>
                <a:lnTo>
                  <a:pt x="5454594" y="1464662"/>
                </a:lnTo>
                <a:lnTo>
                  <a:pt x="5463208" y="1466226"/>
                </a:lnTo>
                <a:lnTo>
                  <a:pt x="5463164" y="1484226"/>
                </a:lnTo>
                <a:cubicBezTo>
                  <a:pt x="5462722" y="1528173"/>
                  <a:pt x="5460824" y="1571999"/>
                  <a:pt x="5456160" y="1575885"/>
                </a:cubicBezTo>
                <a:cubicBezTo>
                  <a:pt x="5406708" y="1617226"/>
                  <a:pt x="5442751" y="1692579"/>
                  <a:pt x="5345636" y="1714543"/>
                </a:cubicBezTo>
                <a:cubicBezTo>
                  <a:pt x="5301930" y="1724583"/>
                  <a:pt x="5282493" y="1755882"/>
                  <a:pt x="5251319" y="1775792"/>
                </a:cubicBezTo>
                <a:cubicBezTo>
                  <a:pt x="5142610" y="1844714"/>
                  <a:pt x="5072132" y="1925140"/>
                  <a:pt x="5043512" y="2027305"/>
                </a:cubicBezTo>
                <a:cubicBezTo>
                  <a:pt x="5035488" y="2055562"/>
                  <a:pt x="5000258" y="2081893"/>
                  <a:pt x="4978144" y="2108535"/>
                </a:cubicBezTo>
                <a:cubicBezTo>
                  <a:pt x="4990785" y="2124798"/>
                  <a:pt x="5050411" y="2079615"/>
                  <a:pt x="5031476" y="2128173"/>
                </a:cubicBezTo>
                <a:cubicBezTo>
                  <a:pt x="5017138" y="2164787"/>
                  <a:pt x="4975973" y="2191363"/>
                  <a:pt x="4937389" y="2216441"/>
                </a:cubicBezTo>
                <a:cubicBezTo>
                  <a:pt x="4893079" y="2245058"/>
                  <a:pt x="4843760" y="2269776"/>
                  <a:pt x="4826122" y="2315331"/>
                </a:cubicBezTo>
                <a:cubicBezTo>
                  <a:pt x="4822276" y="2325050"/>
                  <a:pt x="3896510" y="3112888"/>
                  <a:pt x="2544647" y="3190975"/>
                </a:cubicBezTo>
                <a:cubicBezTo>
                  <a:pt x="2323734" y="3203734"/>
                  <a:pt x="1445947" y="3169121"/>
                  <a:pt x="1328257" y="3153006"/>
                </a:cubicBezTo>
                <a:cubicBezTo>
                  <a:pt x="1207258" y="3136344"/>
                  <a:pt x="1101756" y="3091943"/>
                  <a:pt x="977943" y="3082502"/>
                </a:cubicBezTo>
                <a:cubicBezTo>
                  <a:pt x="912454" y="3077622"/>
                  <a:pt x="848655" y="3061861"/>
                  <a:pt x="854473" y="2994250"/>
                </a:cubicBezTo>
                <a:cubicBezTo>
                  <a:pt x="856228" y="2975057"/>
                  <a:pt x="838125" y="2961827"/>
                  <a:pt x="811593" y="2970498"/>
                </a:cubicBezTo>
                <a:cubicBezTo>
                  <a:pt x="761454" y="2987010"/>
                  <a:pt x="736680" y="2962489"/>
                  <a:pt x="707024" y="2945439"/>
                </a:cubicBezTo>
                <a:cubicBezTo>
                  <a:pt x="654509" y="2915262"/>
                  <a:pt x="603913" y="2882480"/>
                  <a:pt x="523487" y="2886053"/>
                </a:cubicBezTo>
                <a:cubicBezTo>
                  <a:pt x="537017" y="2855468"/>
                  <a:pt x="563587" y="2856758"/>
                  <a:pt x="587884" y="2859746"/>
                </a:cubicBezTo>
                <a:cubicBezTo>
                  <a:pt x="652090" y="2867866"/>
                  <a:pt x="715235" y="2878012"/>
                  <a:pt x="779426" y="2885897"/>
                </a:cubicBezTo>
                <a:cubicBezTo>
                  <a:pt x="821123" y="2891048"/>
                  <a:pt x="863074" y="2900202"/>
                  <a:pt x="917288" y="2882248"/>
                </a:cubicBezTo>
                <a:cubicBezTo>
                  <a:pt x="866364" y="2830288"/>
                  <a:pt x="785092" y="2829930"/>
                  <a:pt x="718684" y="2819941"/>
                </a:cubicBezTo>
                <a:cubicBezTo>
                  <a:pt x="635747" y="2807447"/>
                  <a:pt x="584925" y="2771133"/>
                  <a:pt x="524650" y="2731220"/>
                </a:cubicBezTo>
                <a:cubicBezTo>
                  <a:pt x="584180" y="2712621"/>
                  <a:pt x="623299" y="2742760"/>
                  <a:pt x="670138" y="2735189"/>
                </a:cubicBezTo>
                <a:cubicBezTo>
                  <a:pt x="672406" y="2728745"/>
                  <a:pt x="675988" y="2719532"/>
                  <a:pt x="675382" y="2719369"/>
                </a:cubicBezTo>
                <a:cubicBezTo>
                  <a:pt x="596666" y="2703042"/>
                  <a:pt x="557844" y="2658869"/>
                  <a:pt x="542021" y="2601946"/>
                </a:cubicBezTo>
                <a:cubicBezTo>
                  <a:pt x="533902" y="2572560"/>
                  <a:pt x="505246" y="2566541"/>
                  <a:pt x="476895" y="2555976"/>
                </a:cubicBezTo>
                <a:cubicBezTo>
                  <a:pt x="377189" y="2518466"/>
                  <a:pt x="272496" y="2486779"/>
                  <a:pt x="188751" y="2428830"/>
                </a:cubicBezTo>
                <a:cubicBezTo>
                  <a:pt x="280875" y="2426687"/>
                  <a:pt x="357216" y="2461808"/>
                  <a:pt x="456762" y="2468731"/>
                </a:cubicBezTo>
                <a:cubicBezTo>
                  <a:pt x="373794" y="2404281"/>
                  <a:pt x="269816" y="2379152"/>
                  <a:pt x="174514" y="2345378"/>
                </a:cubicBezTo>
                <a:cubicBezTo>
                  <a:pt x="130977" y="2330009"/>
                  <a:pt x="90329" y="2308598"/>
                  <a:pt x="38827" y="2303685"/>
                </a:cubicBezTo>
                <a:cubicBezTo>
                  <a:pt x="20556" y="2301864"/>
                  <a:pt x="-10092" y="2297272"/>
                  <a:pt x="3281" y="2273587"/>
                </a:cubicBezTo>
                <a:cubicBezTo>
                  <a:pt x="14533" y="2253956"/>
                  <a:pt x="39095" y="2256437"/>
                  <a:pt x="61590" y="2259170"/>
                </a:cubicBezTo>
                <a:cubicBezTo>
                  <a:pt x="115591" y="2265916"/>
                  <a:pt x="170539" y="2259497"/>
                  <a:pt x="242291" y="2250569"/>
                </a:cubicBezTo>
                <a:cubicBezTo>
                  <a:pt x="178223" y="2197829"/>
                  <a:pt x="68904" y="2229102"/>
                  <a:pt x="13205" y="2172263"/>
                </a:cubicBezTo>
                <a:cubicBezTo>
                  <a:pt x="77196" y="2153598"/>
                  <a:pt x="128251" y="2170191"/>
                  <a:pt x="180810" y="2168333"/>
                </a:cubicBezTo>
                <a:cubicBezTo>
                  <a:pt x="228319" y="2166612"/>
                  <a:pt x="239444" y="2154350"/>
                  <a:pt x="226020" y="2121100"/>
                </a:cubicBezTo>
                <a:cubicBezTo>
                  <a:pt x="205165" y="2069293"/>
                  <a:pt x="229388" y="2038364"/>
                  <a:pt x="299145" y="2044862"/>
                </a:cubicBezTo>
                <a:cubicBezTo>
                  <a:pt x="363822" y="2051027"/>
                  <a:pt x="369032" y="2029991"/>
                  <a:pt x="350236" y="2001187"/>
                </a:cubicBezTo>
                <a:cubicBezTo>
                  <a:pt x="322862" y="1959187"/>
                  <a:pt x="348423" y="1921214"/>
                  <a:pt x="365223" y="1881218"/>
                </a:cubicBezTo>
                <a:cubicBezTo>
                  <a:pt x="390527" y="1820499"/>
                  <a:pt x="376326" y="1793748"/>
                  <a:pt x="310707" y="1758752"/>
                </a:cubicBezTo>
                <a:cubicBezTo>
                  <a:pt x="273754" y="1739265"/>
                  <a:pt x="234367" y="1723631"/>
                  <a:pt x="181659" y="1709137"/>
                </a:cubicBezTo>
                <a:cubicBezTo>
                  <a:pt x="299387" y="1683727"/>
                  <a:pt x="172918" y="1660608"/>
                  <a:pt x="213063" y="1632021"/>
                </a:cubicBezTo>
                <a:cubicBezTo>
                  <a:pt x="296030" y="1612244"/>
                  <a:pt x="369047" y="1679323"/>
                  <a:pt x="481390" y="1644125"/>
                </a:cubicBezTo>
                <a:cubicBezTo>
                  <a:pt x="336659" y="1595935"/>
                  <a:pt x="176348" y="1532074"/>
                  <a:pt x="68930" y="1457537"/>
                </a:cubicBezTo>
                <a:cubicBezTo>
                  <a:pt x="91299" y="1434897"/>
                  <a:pt x="115799" y="1450436"/>
                  <a:pt x="135138" y="1440976"/>
                </a:cubicBezTo>
                <a:cubicBezTo>
                  <a:pt x="133952" y="1436374"/>
                  <a:pt x="135290" y="1429332"/>
                  <a:pt x="131611" y="1427642"/>
                </a:cubicBezTo>
                <a:cubicBezTo>
                  <a:pt x="52402" y="1389548"/>
                  <a:pt x="51441" y="1388478"/>
                  <a:pt x="130443" y="1343795"/>
                </a:cubicBezTo>
                <a:cubicBezTo>
                  <a:pt x="158017" y="1328118"/>
                  <a:pt x="154966" y="1317573"/>
                  <a:pt x="138930" y="1304094"/>
                </a:cubicBezTo>
                <a:cubicBezTo>
                  <a:pt x="127608" y="1294551"/>
                  <a:pt x="113720" y="1286742"/>
                  <a:pt x="118409" y="1262212"/>
                </a:cubicBezTo>
                <a:cubicBezTo>
                  <a:pt x="164937" y="1287183"/>
                  <a:pt x="383505" y="1312432"/>
                  <a:pt x="421410" y="1304757"/>
                </a:cubicBezTo>
                <a:cubicBezTo>
                  <a:pt x="464009" y="1296037"/>
                  <a:pt x="610877" y="1288926"/>
                  <a:pt x="655702" y="1291801"/>
                </a:cubicBezTo>
                <a:cubicBezTo>
                  <a:pt x="653235" y="1290438"/>
                  <a:pt x="650767" y="1289077"/>
                  <a:pt x="648299" y="1287715"/>
                </a:cubicBezTo>
                <a:cubicBezTo>
                  <a:pt x="603999" y="1260339"/>
                  <a:pt x="559107" y="1233035"/>
                  <a:pt x="531027" y="1193967"/>
                </a:cubicBezTo>
                <a:cubicBezTo>
                  <a:pt x="529741" y="1192462"/>
                  <a:pt x="529061" y="1191120"/>
                  <a:pt x="526433" y="1191913"/>
                </a:cubicBezTo>
                <a:cubicBezTo>
                  <a:pt x="503415" y="1199684"/>
                  <a:pt x="505590" y="1187083"/>
                  <a:pt x="504666" y="1177230"/>
                </a:cubicBezTo>
                <a:cubicBezTo>
                  <a:pt x="503726" y="1167141"/>
                  <a:pt x="499378" y="1159602"/>
                  <a:pt x="482307" y="1162618"/>
                </a:cubicBezTo>
                <a:cubicBezTo>
                  <a:pt x="481421" y="1162726"/>
                  <a:pt x="480226" y="1162633"/>
                  <a:pt x="479029" y="1162540"/>
                </a:cubicBezTo>
                <a:cubicBezTo>
                  <a:pt x="470949" y="1161859"/>
                  <a:pt x="444139" y="1138059"/>
                  <a:pt x="447663" y="1132649"/>
                </a:cubicBezTo>
                <a:cubicBezTo>
                  <a:pt x="455539" y="1120781"/>
                  <a:pt x="446335" y="1116439"/>
                  <a:pt x="438547" y="1110977"/>
                </a:cubicBezTo>
                <a:cubicBezTo>
                  <a:pt x="427656" y="1103517"/>
                  <a:pt x="416795" y="1096529"/>
                  <a:pt x="405343" y="1089612"/>
                </a:cubicBezTo>
                <a:cubicBezTo>
                  <a:pt x="394202" y="1082895"/>
                  <a:pt x="382794" y="1076684"/>
                  <a:pt x="371373" y="1070238"/>
                </a:cubicBezTo>
                <a:cubicBezTo>
                  <a:pt x="344889" y="1065616"/>
                  <a:pt x="318169" y="1061972"/>
                  <a:pt x="290358" y="1059884"/>
                </a:cubicBezTo>
                <a:cubicBezTo>
                  <a:pt x="269709" y="1058114"/>
                  <a:pt x="246624" y="1055453"/>
                  <a:pt x="235140" y="1029322"/>
                </a:cubicBezTo>
                <a:cubicBezTo>
                  <a:pt x="256895" y="1029771"/>
                  <a:pt x="278695" y="1030927"/>
                  <a:pt x="300494" y="1032083"/>
                </a:cubicBezTo>
                <a:cubicBezTo>
                  <a:pt x="279542" y="1020860"/>
                  <a:pt x="259181" y="1009565"/>
                  <a:pt x="239661" y="997457"/>
                </a:cubicBezTo>
                <a:cubicBezTo>
                  <a:pt x="223540" y="987309"/>
                  <a:pt x="210281" y="975391"/>
                  <a:pt x="204788" y="959211"/>
                </a:cubicBezTo>
                <a:cubicBezTo>
                  <a:pt x="203337" y="955117"/>
                  <a:pt x="202166" y="950750"/>
                  <a:pt x="207583" y="947009"/>
                </a:cubicBezTo>
                <a:cubicBezTo>
                  <a:pt x="213561" y="942727"/>
                  <a:pt x="218466" y="944980"/>
                  <a:pt x="223061" y="947033"/>
                </a:cubicBezTo>
                <a:cubicBezTo>
                  <a:pt x="242046" y="955410"/>
                  <a:pt x="261311" y="963516"/>
                  <a:pt x="280015" y="972164"/>
                </a:cubicBezTo>
                <a:cubicBezTo>
                  <a:pt x="304852" y="983629"/>
                  <a:pt x="329408" y="995365"/>
                  <a:pt x="353948" y="1006865"/>
                </a:cubicBezTo>
                <a:cubicBezTo>
                  <a:pt x="319294" y="981405"/>
                  <a:pt x="281290" y="959435"/>
                  <a:pt x="240466" y="939943"/>
                </a:cubicBezTo>
                <a:cubicBezTo>
                  <a:pt x="210990" y="925718"/>
                  <a:pt x="181514" y="911494"/>
                  <a:pt x="158812" y="891467"/>
                </a:cubicBezTo>
                <a:cubicBezTo>
                  <a:pt x="147166" y="881489"/>
                  <a:pt x="141336" y="869384"/>
                  <a:pt x="139551" y="855364"/>
                </a:cubicBezTo>
                <a:cubicBezTo>
                  <a:pt x="139312" y="851597"/>
                  <a:pt x="139634" y="847287"/>
                  <a:pt x="145731" y="844888"/>
                </a:cubicBezTo>
                <a:cubicBezTo>
                  <a:pt x="151843" y="842724"/>
                  <a:pt x="155581" y="845356"/>
                  <a:pt x="158154" y="848366"/>
                </a:cubicBezTo>
                <a:cubicBezTo>
                  <a:pt x="161052" y="851811"/>
                  <a:pt x="164496" y="854479"/>
                  <a:pt x="169370" y="856260"/>
                </a:cubicBezTo>
                <a:cubicBezTo>
                  <a:pt x="212096" y="872913"/>
                  <a:pt x="249775" y="894448"/>
                  <a:pt x="288295" y="915169"/>
                </a:cubicBezTo>
                <a:cubicBezTo>
                  <a:pt x="343452" y="944788"/>
                  <a:pt x="397769" y="975222"/>
                  <a:pt x="462694" y="994643"/>
                </a:cubicBezTo>
                <a:cubicBezTo>
                  <a:pt x="487260" y="1001870"/>
                  <a:pt x="512622" y="1007575"/>
                  <a:pt x="531910" y="1006664"/>
                </a:cubicBezTo>
                <a:cubicBezTo>
                  <a:pt x="460990" y="972547"/>
                  <a:pt x="394087" y="936046"/>
                  <a:pt x="333940" y="893507"/>
                </a:cubicBezTo>
                <a:cubicBezTo>
                  <a:pt x="273173" y="850568"/>
                  <a:pt x="219876" y="803403"/>
                  <a:pt x="181443" y="746608"/>
                </a:cubicBezTo>
                <a:cubicBezTo>
                  <a:pt x="177494" y="740681"/>
                  <a:pt x="175038" y="734810"/>
                  <a:pt x="162678" y="737018"/>
                </a:cubicBezTo>
                <a:cubicBezTo>
                  <a:pt x="157082" y="737933"/>
                  <a:pt x="155070" y="734381"/>
                  <a:pt x="156307" y="730435"/>
                </a:cubicBezTo>
                <a:cubicBezTo>
                  <a:pt x="164051" y="702450"/>
                  <a:pt x="145532" y="687373"/>
                  <a:pt x="117227" y="677515"/>
                </a:cubicBezTo>
                <a:cubicBezTo>
                  <a:pt x="108392" y="674314"/>
                  <a:pt x="107546" y="670384"/>
                  <a:pt x="113655" y="663474"/>
                </a:cubicBezTo>
                <a:cubicBezTo>
                  <a:pt x="121976" y="653926"/>
                  <a:pt x="120506" y="644851"/>
                  <a:pt x="115226" y="636712"/>
                </a:cubicBezTo>
                <a:cubicBezTo>
                  <a:pt x="112224" y="631619"/>
                  <a:pt x="108350" y="626868"/>
                  <a:pt x="105067" y="622046"/>
                </a:cubicBezTo>
                <a:cubicBezTo>
                  <a:pt x="102790" y="619000"/>
                  <a:pt x="99022" y="615897"/>
                  <a:pt x="104113" y="611722"/>
                </a:cubicBezTo>
                <a:cubicBezTo>
                  <a:pt x="108939" y="608053"/>
                  <a:pt x="114081" y="609328"/>
                  <a:pt x="118895" y="610169"/>
                </a:cubicBezTo>
                <a:cubicBezTo>
                  <a:pt x="142040" y="613772"/>
                  <a:pt x="156094" y="624170"/>
                  <a:pt x="163095" y="640642"/>
                </a:cubicBezTo>
                <a:cubicBezTo>
                  <a:pt x="168334" y="652819"/>
                  <a:pt x="173104" y="652953"/>
                  <a:pt x="185766" y="641454"/>
                </a:cubicBezTo>
                <a:cubicBezTo>
                  <a:pt x="195327" y="632704"/>
                  <a:pt x="204232" y="632337"/>
                  <a:pt x="212892" y="637457"/>
                </a:cubicBezTo>
                <a:cubicBezTo>
                  <a:pt x="217516" y="639981"/>
                  <a:pt x="220444" y="643897"/>
                  <a:pt x="223932" y="647271"/>
                </a:cubicBezTo>
                <a:cubicBezTo>
                  <a:pt x="241420" y="664845"/>
                  <a:pt x="259762" y="681841"/>
                  <a:pt x="287167" y="691571"/>
                </a:cubicBezTo>
                <a:cubicBezTo>
                  <a:pt x="299355" y="696027"/>
                  <a:pt x="312354" y="699197"/>
                  <a:pt x="330380" y="692506"/>
                </a:cubicBezTo>
                <a:cubicBezTo>
                  <a:pt x="318517" y="688486"/>
                  <a:pt x="306954" y="689175"/>
                  <a:pt x="296172" y="688108"/>
                </a:cubicBezTo>
                <a:cubicBezTo>
                  <a:pt x="285390" y="687041"/>
                  <a:pt x="279539" y="683953"/>
                  <a:pt x="286974" y="674512"/>
                </a:cubicBezTo>
                <a:cubicBezTo>
                  <a:pt x="291105" y="669267"/>
                  <a:pt x="290555" y="665301"/>
                  <a:pt x="286166" y="661798"/>
                </a:cubicBezTo>
                <a:cubicBezTo>
                  <a:pt x="272052" y="650459"/>
                  <a:pt x="264416" y="633352"/>
                  <a:pt x="236268" y="635338"/>
                </a:cubicBezTo>
                <a:cubicBezTo>
                  <a:pt x="234792" y="635517"/>
                  <a:pt x="233255" y="634754"/>
                  <a:pt x="231734" y="634225"/>
                </a:cubicBezTo>
                <a:cubicBezTo>
                  <a:pt x="225957" y="632316"/>
                  <a:pt x="219575" y="630241"/>
                  <a:pt x="221253" y="623870"/>
                </a:cubicBezTo>
                <a:cubicBezTo>
                  <a:pt x="223227" y="617462"/>
                  <a:pt x="230816" y="615119"/>
                  <a:pt x="237564" y="613590"/>
                </a:cubicBezTo>
                <a:cubicBezTo>
                  <a:pt x="254884" y="609831"/>
                  <a:pt x="268844" y="614072"/>
                  <a:pt x="282259" y="619091"/>
                </a:cubicBezTo>
                <a:cubicBezTo>
                  <a:pt x="314893" y="631509"/>
                  <a:pt x="342201" y="649080"/>
                  <a:pt x="370630" y="665566"/>
                </a:cubicBezTo>
                <a:cubicBezTo>
                  <a:pt x="413275" y="690295"/>
                  <a:pt x="451153" y="719635"/>
                  <a:pt x="498017" y="740532"/>
                </a:cubicBezTo>
                <a:cubicBezTo>
                  <a:pt x="637369" y="802423"/>
                  <a:pt x="774774" y="866448"/>
                  <a:pt x="918036" y="924307"/>
                </a:cubicBezTo>
                <a:cubicBezTo>
                  <a:pt x="970882" y="945666"/>
                  <a:pt x="1024819" y="965469"/>
                  <a:pt x="1079304" y="984494"/>
                </a:cubicBezTo>
                <a:cubicBezTo>
                  <a:pt x="1079509" y="983045"/>
                  <a:pt x="1079744" y="982067"/>
                  <a:pt x="1079935" y="980383"/>
                </a:cubicBezTo>
                <a:cubicBezTo>
                  <a:pt x="1079860" y="979206"/>
                  <a:pt x="1079770" y="977793"/>
                  <a:pt x="1079695" y="976616"/>
                </a:cubicBezTo>
                <a:cubicBezTo>
                  <a:pt x="1041139" y="964679"/>
                  <a:pt x="1003098" y="951491"/>
                  <a:pt x="966178" y="937219"/>
                </a:cubicBezTo>
                <a:cubicBezTo>
                  <a:pt x="875541" y="901932"/>
                  <a:pt x="791930" y="860100"/>
                  <a:pt x="720106" y="807112"/>
                </a:cubicBezTo>
                <a:cubicBezTo>
                  <a:pt x="714181" y="802848"/>
                  <a:pt x="707904" y="802421"/>
                  <a:pt x="698823" y="804708"/>
                </a:cubicBezTo>
                <a:cubicBezTo>
                  <a:pt x="669544" y="812288"/>
                  <a:pt x="659939" y="806334"/>
                  <a:pt x="664513" y="784663"/>
                </a:cubicBezTo>
                <a:cubicBezTo>
                  <a:pt x="665660" y="779304"/>
                  <a:pt x="665686" y="775031"/>
                  <a:pt x="660380" y="771165"/>
                </a:cubicBezTo>
                <a:cubicBezTo>
                  <a:pt x="636661" y="753871"/>
                  <a:pt x="611807" y="737427"/>
                  <a:pt x="584959" y="722409"/>
                </a:cubicBezTo>
                <a:cubicBezTo>
                  <a:pt x="535282" y="694735"/>
                  <a:pt x="482226" y="670082"/>
                  <a:pt x="435649" y="639659"/>
                </a:cubicBezTo>
                <a:cubicBezTo>
                  <a:pt x="421965" y="630403"/>
                  <a:pt x="411440" y="619340"/>
                  <a:pt x="404944" y="606128"/>
                </a:cubicBezTo>
                <a:cubicBezTo>
                  <a:pt x="402872" y="601635"/>
                  <a:pt x="401613" y="595856"/>
                  <a:pt x="408476" y="591466"/>
                </a:cubicBezTo>
                <a:cubicBezTo>
                  <a:pt x="415044" y="587111"/>
                  <a:pt x="420320" y="590506"/>
                  <a:pt x="425225" y="592759"/>
                </a:cubicBezTo>
                <a:cubicBezTo>
                  <a:pt x="445746" y="601899"/>
                  <a:pt x="466578" y="611238"/>
                  <a:pt x="487115" y="620614"/>
                </a:cubicBezTo>
                <a:cubicBezTo>
                  <a:pt x="507947" y="629954"/>
                  <a:pt x="528514" y="639800"/>
                  <a:pt x="550277" y="649738"/>
                </a:cubicBezTo>
                <a:cubicBezTo>
                  <a:pt x="551408" y="644145"/>
                  <a:pt x="546904" y="643504"/>
                  <a:pt x="544421" y="641907"/>
                </a:cubicBezTo>
                <a:cubicBezTo>
                  <a:pt x="509355" y="619344"/>
                  <a:pt x="471190" y="599529"/>
                  <a:pt x="431905" y="580799"/>
                </a:cubicBezTo>
                <a:cubicBezTo>
                  <a:pt x="401512" y="566211"/>
                  <a:pt x="371947" y="550574"/>
                  <a:pt x="351177" y="528177"/>
                </a:cubicBezTo>
                <a:cubicBezTo>
                  <a:pt x="343180" y="519419"/>
                  <a:pt x="338696" y="509759"/>
                  <a:pt x="339749" y="498244"/>
                </a:cubicBezTo>
                <a:cubicBezTo>
                  <a:pt x="340115" y="494641"/>
                  <a:pt x="340481" y="491037"/>
                  <a:pt x="346313" y="489145"/>
                </a:cubicBezTo>
                <a:cubicBezTo>
                  <a:pt x="350979" y="487631"/>
                  <a:pt x="354067" y="489392"/>
                  <a:pt x="356579" y="491460"/>
                </a:cubicBezTo>
                <a:cubicBezTo>
                  <a:pt x="360984" y="495197"/>
                  <a:pt x="365388" y="498934"/>
                  <a:pt x="371505" y="501516"/>
                </a:cubicBezTo>
                <a:cubicBezTo>
                  <a:pt x="408203" y="517000"/>
                  <a:pt x="442659" y="534654"/>
                  <a:pt x="476275" y="553122"/>
                </a:cubicBezTo>
                <a:cubicBezTo>
                  <a:pt x="531461" y="583213"/>
                  <a:pt x="586103" y="614082"/>
                  <a:pt x="649952" y="635294"/>
                </a:cubicBezTo>
                <a:cubicBezTo>
                  <a:pt x="673972" y="643298"/>
                  <a:pt x="698805" y="650018"/>
                  <a:pt x="727161" y="651328"/>
                </a:cubicBezTo>
                <a:cubicBezTo>
                  <a:pt x="726126" y="649081"/>
                  <a:pt x="724263" y="647883"/>
                  <a:pt x="722417" y="646921"/>
                </a:cubicBezTo>
                <a:cubicBezTo>
                  <a:pt x="660627" y="615969"/>
                  <a:pt x="600830" y="583590"/>
                  <a:pt x="546079" y="546328"/>
                </a:cubicBezTo>
                <a:cubicBezTo>
                  <a:pt x="478576" y="500409"/>
                  <a:pt x="420223" y="448637"/>
                  <a:pt x="378182" y="386585"/>
                </a:cubicBezTo>
                <a:cubicBezTo>
                  <a:pt x="376229" y="383975"/>
                  <a:pt x="374884" y="381528"/>
                  <a:pt x="370158" y="382100"/>
                </a:cubicBezTo>
                <a:cubicBezTo>
                  <a:pt x="358064" y="383802"/>
                  <a:pt x="356583" y="379236"/>
                  <a:pt x="357861" y="371252"/>
                </a:cubicBezTo>
                <a:cubicBezTo>
                  <a:pt x="361373" y="351608"/>
                  <a:pt x="352380" y="336565"/>
                  <a:pt x="331313" y="328203"/>
                </a:cubicBezTo>
                <a:cubicBezTo>
                  <a:pt x="316037" y="321986"/>
                  <a:pt x="303183" y="316425"/>
                  <a:pt x="319354" y="299282"/>
                </a:cubicBezTo>
                <a:cubicBezTo>
                  <a:pt x="323265" y="295249"/>
                  <a:pt x="321459" y="290249"/>
                  <a:pt x="319682" y="285719"/>
                </a:cubicBezTo>
                <a:cubicBezTo>
                  <a:pt x="317166" y="278905"/>
                  <a:pt x="312080" y="273828"/>
                  <a:pt x="306391" y="268585"/>
                </a:cubicBezTo>
                <a:cubicBezTo>
                  <a:pt x="303227" y="265647"/>
                  <a:pt x="299399" y="261602"/>
                  <a:pt x="303294" y="257334"/>
                </a:cubicBezTo>
                <a:cubicBezTo>
                  <a:pt x="307735" y="252289"/>
                  <a:pt x="314131" y="254598"/>
                  <a:pt x="319242" y="255403"/>
                </a:cubicBezTo>
                <a:cubicBezTo>
                  <a:pt x="342683" y="258970"/>
                  <a:pt x="357062" y="269803"/>
                  <a:pt x="364093" y="286745"/>
                </a:cubicBezTo>
                <a:cubicBezTo>
                  <a:pt x="368651" y="297582"/>
                  <a:pt x="374307" y="297608"/>
                  <a:pt x="385301" y="287973"/>
                </a:cubicBezTo>
                <a:cubicBezTo>
                  <a:pt x="397712" y="277216"/>
                  <a:pt x="408079" y="276436"/>
                  <a:pt x="417598" y="285722"/>
                </a:cubicBezTo>
                <a:cubicBezTo>
                  <a:pt x="425226" y="293339"/>
                  <a:pt x="431406" y="301607"/>
                  <a:pt x="440155" y="308139"/>
                </a:cubicBezTo>
                <a:cubicBezTo>
                  <a:pt x="463623" y="326175"/>
                  <a:pt x="485720" y="346039"/>
                  <a:pt x="534406" y="339430"/>
                </a:cubicBezTo>
                <a:cubicBezTo>
                  <a:pt x="520872" y="332528"/>
                  <a:pt x="507316" y="334645"/>
                  <a:pt x="495633" y="333450"/>
                </a:cubicBezTo>
                <a:cubicBezTo>
                  <a:pt x="487244" y="332567"/>
                  <a:pt x="478750" y="330037"/>
                  <a:pt x="486289" y="322243"/>
                </a:cubicBezTo>
                <a:cubicBezTo>
                  <a:pt x="494951" y="313365"/>
                  <a:pt x="489365" y="309771"/>
                  <a:pt x="484000" y="304964"/>
                </a:cubicBezTo>
                <a:cubicBezTo>
                  <a:pt x="471673" y="293645"/>
                  <a:pt x="461604" y="280392"/>
                  <a:pt x="436911" y="280536"/>
                </a:cubicBezTo>
                <a:cubicBezTo>
                  <a:pt x="433041" y="280530"/>
                  <a:pt x="429923" y="278297"/>
                  <a:pt x="426865" y="277007"/>
                </a:cubicBezTo>
                <a:cubicBezTo>
                  <a:pt x="422581" y="275154"/>
                  <a:pt x="418872" y="272993"/>
                  <a:pt x="420654" y="268269"/>
                </a:cubicBezTo>
                <a:cubicBezTo>
                  <a:pt x="422468" y="264016"/>
                  <a:pt x="426748" y="261125"/>
                  <a:pt x="432329" y="259975"/>
                </a:cubicBezTo>
                <a:cubicBezTo>
                  <a:pt x="437320" y="258895"/>
                  <a:pt x="442621" y="258016"/>
                  <a:pt x="447672" y="257879"/>
                </a:cubicBezTo>
                <a:cubicBezTo>
                  <a:pt x="470223" y="256809"/>
                  <a:pt x="486254" y="265543"/>
                  <a:pt x="502242" y="273572"/>
                </a:cubicBezTo>
                <a:cubicBezTo>
                  <a:pt x="558179" y="301436"/>
                  <a:pt x="607891" y="334326"/>
                  <a:pt x="659874" y="365516"/>
                </a:cubicBezTo>
                <a:cubicBezTo>
                  <a:pt x="711842" y="396471"/>
                  <a:pt x="772192" y="418818"/>
                  <a:pt x="829177" y="444421"/>
                </a:cubicBezTo>
                <a:cubicBezTo>
                  <a:pt x="960626" y="503711"/>
                  <a:pt x="1092650" y="562693"/>
                  <a:pt x="1231903" y="613682"/>
                </a:cubicBezTo>
                <a:cubicBezTo>
                  <a:pt x="1368099" y="663381"/>
                  <a:pt x="1823141" y="686561"/>
                  <a:pt x="1911736" y="685084"/>
                </a:cubicBezTo>
                <a:cubicBezTo>
                  <a:pt x="2024994" y="682992"/>
                  <a:pt x="2291986" y="655399"/>
                  <a:pt x="2564313" y="632143"/>
                </a:cubicBezTo>
                <a:cubicBezTo>
                  <a:pt x="2595089" y="629364"/>
                  <a:pt x="2625288" y="626893"/>
                  <a:pt x="2657304" y="624913"/>
                </a:cubicBezTo>
                <a:cubicBezTo>
                  <a:pt x="3564401" y="568191"/>
                  <a:pt x="4203594" y="276765"/>
                  <a:pt x="4235818" y="259339"/>
                </a:cubicBezTo>
                <a:cubicBezTo>
                  <a:pt x="4287616" y="231474"/>
                  <a:pt x="4460006" y="176429"/>
                  <a:pt x="4460331" y="176864"/>
                </a:cubicBezTo>
                <a:cubicBezTo>
                  <a:pt x="4464175" y="181144"/>
                  <a:pt x="4483735" y="184529"/>
                  <a:pt x="4499578" y="186791"/>
                </a:cubicBezTo>
                <a:lnTo>
                  <a:pt x="4514640" y="188841"/>
                </a:lnTo>
                <a:lnTo>
                  <a:pt x="4516523" y="189988"/>
                </a:lnTo>
                <a:cubicBezTo>
                  <a:pt x="4522035" y="190091"/>
                  <a:pt x="4521760" y="189857"/>
                  <a:pt x="4518126" y="189316"/>
                </a:cubicBezTo>
                <a:lnTo>
                  <a:pt x="4514640" y="188841"/>
                </a:lnTo>
                <a:lnTo>
                  <a:pt x="4511569" y="186970"/>
                </a:lnTo>
                <a:cubicBezTo>
                  <a:pt x="4510788" y="185226"/>
                  <a:pt x="4510719" y="182981"/>
                  <a:pt x="4510888" y="180943"/>
                </a:cubicBezTo>
                <a:cubicBezTo>
                  <a:pt x="4511690" y="170169"/>
                  <a:pt x="4517648" y="160906"/>
                  <a:pt x="4531865" y="155151"/>
                </a:cubicBezTo>
                <a:cubicBezTo>
                  <a:pt x="4545507" y="149703"/>
                  <a:pt x="4559473" y="144689"/>
                  <a:pt x="4573441" y="139676"/>
                </a:cubicBezTo>
                <a:cubicBezTo>
                  <a:pt x="4585075" y="135420"/>
                  <a:pt x="4593048" y="134454"/>
                  <a:pt x="4594964" y="145847"/>
                </a:cubicBezTo>
                <a:cubicBezTo>
                  <a:pt x="4596879" y="157242"/>
                  <a:pt x="4613452" y="160454"/>
                  <a:pt x="4623059" y="152410"/>
                </a:cubicBezTo>
                <a:cubicBezTo>
                  <a:pt x="4660632" y="120811"/>
                  <a:pt x="4705757" y="95654"/>
                  <a:pt x="4748356" y="68192"/>
                </a:cubicBezTo>
                <a:cubicBezTo>
                  <a:pt x="4778098" y="49168"/>
                  <a:pt x="4809406" y="31378"/>
                  <a:pt x="4833812" y="8017"/>
                </a:cubicBezTo>
                <a:cubicBezTo>
                  <a:pt x="4838299" y="3678"/>
                  <a:pt x="4842399" y="-2039"/>
                  <a:pt x="4850908" y="727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2D44A3A-8901-30F8-B62D-D234C3F67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880534"/>
            <a:ext cx="4510838" cy="2616309"/>
          </a:xfrm>
        </p:spPr>
        <p:txBody>
          <a:bodyPr>
            <a:normAutofit/>
          </a:bodyPr>
          <a:lstStyle/>
          <a:p>
            <a:pPr algn="ctr"/>
            <a:r>
              <a:rPr lang="fi-FI" dirty="0"/>
              <a:t>Heinolan Taitoluistelijat Ry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238BC2D-4EAB-BF26-08E6-0C05B1541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5014" y="964850"/>
            <a:ext cx="6068786" cy="492830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i-FI" dirty="0"/>
              <a:t>Johtokunta</a:t>
            </a:r>
          </a:p>
          <a:p>
            <a:pPr lvl="1"/>
            <a:r>
              <a:rPr lang="fi-FI" sz="2800" dirty="0"/>
              <a:t>Puheenjohtaja: Heini Hakala</a:t>
            </a:r>
          </a:p>
          <a:p>
            <a:pPr lvl="1"/>
            <a:r>
              <a:rPr lang="fi-FI" sz="2800" dirty="0"/>
              <a:t>Varapuheenjohtaja: Heidi Lindström</a:t>
            </a:r>
          </a:p>
          <a:p>
            <a:pPr lvl="1"/>
            <a:r>
              <a:rPr lang="fi-FI" sz="2800" dirty="0"/>
              <a:t>Sihteeri: Heidi </a:t>
            </a:r>
            <a:r>
              <a:rPr lang="fi-FI" sz="2800" dirty="0" err="1"/>
              <a:t>Lokko</a:t>
            </a:r>
            <a:endParaRPr lang="fi-FI" sz="2800" dirty="0"/>
          </a:p>
          <a:p>
            <a:pPr lvl="1"/>
            <a:r>
              <a:rPr lang="fi-FI" sz="2800" dirty="0"/>
              <a:t>Kilpailu, näytös –ja somevastaava: Maarit Nuutinen</a:t>
            </a:r>
          </a:p>
          <a:p>
            <a:pPr lvl="1"/>
            <a:r>
              <a:rPr lang="fi-FI" sz="2800" dirty="0"/>
              <a:t>Rahastonhoitaja: Julia Kärnä </a:t>
            </a:r>
          </a:p>
          <a:p>
            <a:pPr lvl="1"/>
            <a:r>
              <a:rPr lang="fi-FI" sz="2800" dirty="0"/>
              <a:t>Kahvio: Ruut Mäkinen</a:t>
            </a:r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CB6A58D5-06F5-9CE4-B90F-7862CF767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5760" y="322186"/>
            <a:ext cx="1462088" cy="95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720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20EED73-1494-4E89-869B-E501A02B2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9D7A3A2-205A-4FD7-89D2-24FA8A54E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4934" y="0"/>
            <a:ext cx="11377066" cy="4001047"/>
          </a:xfrm>
          <a:custGeom>
            <a:avLst/>
            <a:gdLst>
              <a:gd name="connsiteX0" fmla="*/ 914840 w 11377066"/>
              <a:gd name="connsiteY0" fmla="*/ 0 h 3343806"/>
              <a:gd name="connsiteX1" fmla="*/ 11365513 w 11377066"/>
              <a:gd name="connsiteY1" fmla="*/ 0 h 3343806"/>
              <a:gd name="connsiteX2" fmla="*/ 11365513 w 11377066"/>
              <a:gd name="connsiteY2" fmla="*/ 846735 h 3343806"/>
              <a:gd name="connsiteX3" fmla="*/ 11050704 w 11377066"/>
              <a:gd name="connsiteY3" fmla="*/ 1046017 h 3343806"/>
              <a:gd name="connsiteX4" fmla="*/ 11195112 w 11377066"/>
              <a:gd name="connsiteY4" fmla="*/ 1103780 h 3343806"/>
              <a:gd name="connsiteX5" fmla="*/ 10553944 w 11377066"/>
              <a:gd name="connsiteY5" fmla="*/ 1441695 h 3343806"/>
              <a:gd name="connsiteX6" fmla="*/ 11148902 w 11377066"/>
              <a:gd name="connsiteY6" fmla="*/ 1383932 h 3343806"/>
              <a:gd name="connsiteX7" fmla="*/ 11117132 w 11377066"/>
              <a:gd name="connsiteY7" fmla="*/ 1430142 h 3343806"/>
              <a:gd name="connsiteX8" fmla="*/ 11085363 w 11377066"/>
              <a:gd name="connsiteY8" fmla="*/ 1476352 h 3343806"/>
              <a:gd name="connsiteX9" fmla="*/ 11365513 w 11377066"/>
              <a:gd name="connsiteY9" fmla="*/ 1447471 h 3343806"/>
              <a:gd name="connsiteX10" fmla="*/ 11365513 w 11377066"/>
              <a:gd name="connsiteY10" fmla="*/ 1496569 h 3343806"/>
              <a:gd name="connsiteX11" fmla="*/ 11278869 w 11377066"/>
              <a:gd name="connsiteY11" fmla="*/ 1554332 h 3343806"/>
              <a:gd name="connsiteX12" fmla="*/ 11365513 w 11377066"/>
              <a:gd name="connsiteY12" fmla="*/ 1539891 h 3343806"/>
              <a:gd name="connsiteX13" fmla="*/ 11377066 w 11377066"/>
              <a:gd name="connsiteY13" fmla="*/ 1539891 h 3343806"/>
              <a:gd name="connsiteX14" fmla="*/ 11377066 w 11377066"/>
              <a:gd name="connsiteY14" fmla="*/ 1765167 h 3343806"/>
              <a:gd name="connsiteX15" fmla="*/ 4624577 w 11377066"/>
              <a:gd name="connsiteY15" fmla="*/ 3342096 h 3343806"/>
              <a:gd name="connsiteX16" fmla="*/ 4000738 w 11377066"/>
              <a:gd name="connsiteY16" fmla="*/ 3313214 h 3343806"/>
              <a:gd name="connsiteX17" fmla="*/ 3853443 w 11377066"/>
              <a:gd name="connsiteY17" fmla="*/ 3217905 h 3343806"/>
              <a:gd name="connsiteX18" fmla="*/ 4003625 w 11377066"/>
              <a:gd name="connsiteY18" fmla="*/ 3171695 h 3343806"/>
              <a:gd name="connsiteX19" fmla="*/ 4465729 w 11377066"/>
              <a:gd name="connsiteY19" fmla="*/ 3024399 h 3343806"/>
              <a:gd name="connsiteX20" fmla="*/ 4015179 w 11377066"/>
              <a:gd name="connsiteY20" fmla="*/ 3047505 h 3343806"/>
              <a:gd name="connsiteX21" fmla="*/ 4656346 w 11377066"/>
              <a:gd name="connsiteY21" fmla="*/ 2926202 h 3343806"/>
              <a:gd name="connsiteX22" fmla="*/ 4841188 w 11377066"/>
              <a:gd name="connsiteY22" fmla="*/ 2862663 h 3343806"/>
              <a:gd name="connsiteX23" fmla="*/ 4659236 w 11377066"/>
              <a:gd name="connsiteY23" fmla="*/ 2836670 h 3343806"/>
              <a:gd name="connsiteX24" fmla="*/ 3778351 w 11377066"/>
              <a:gd name="connsiteY24" fmla="*/ 2914650 h 3343806"/>
              <a:gd name="connsiteX25" fmla="*/ 3694595 w 11377066"/>
              <a:gd name="connsiteY25" fmla="*/ 2923314 h 3343806"/>
              <a:gd name="connsiteX26" fmla="*/ 3119852 w 11377066"/>
              <a:gd name="connsiteY26" fmla="*/ 2862663 h 3343806"/>
              <a:gd name="connsiteX27" fmla="*/ 3440437 w 11377066"/>
              <a:gd name="connsiteY27" fmla="*/ 2799124 h 3343806"/>
              <a:gd name="connsiteX28" fmla="*/ 3070753 w 11377066"/>
              <a:gd name="connsiteY28" fmla="*/ 2761578 h 3343806"/>
              <a:gd name="connsiteX29" fmla="*/ 2623091 w 11377066"/>
              <a:gd name="connsiteY29" fmla="*/ 2726920 h 3343806"/>
              <a:gd name="connsiteX30" fmla="*/ 2160987 w 11377066"/>
              <a:gd name="connsiteY30" fmla="*/ 2611394 h 3343806"/>
              <a:gd name="connsiteX31" fmla="*/ 1837515 w 11377066"/>
              <a:gd name="connsiteY31" fmla="*/ 2573848 h 3343806"/>
              <a:gd name="connsiteX32" fmla="*/ 1869284 w 11377066"/>
              <a:gd name="connsiteY32" fmla="*/ 2472763 h 3343806"/>
              <a:gd name="connsiteX33" fmla="*/ 1808633 w 11377066"/>
              <a:gd name="connsiteY33" fmla="*/ 2386119 h 3343806"/>
              <a:gd name="connsiteX34" fmla="*/ 2354493 w 11377066"/>
              <a:gd name="connsiteY34" fmla="*/ 2342797 h 3343806"/>
              <a:gd name="connsiteX35" fmla="*/ 2146546 w 11377066"/>
              <a:gd name="connsiteY35" fmla="*/ 2328356 h 3343806"/>
              <a:gd name="connsiteX36" fmla="*/ 2054126 w 11377066"/>
              <a:gd name="connsiteY36" fmla="*/ 2285034 h 3343806"/>
              <a:gd name="connsiteX37" fmla="*/ 2132106 w 11377066"/>
              <a:gd name="connsiteY37" fmla="*/ 2238823 h 3343806"/>
              <a:gd name="connsiteX38" fmla="*/ 2478684 w 11377066"/>
              <a:gd name="connsiteY38" fmla="*/ 2085751 h 3343806"/>
              <a:gd name="connsiteX39" fmla="*/ 1511154 w 11377066"/>
              <a:gd name="connsiteY39" fmla="*/ 2094416 h 3343806"/>
              <a:gd name="connsiteX40" fmla="*/ 1638232 w 11377066"/>
              <a:gd name="connsiteY40" fmla="*/ 2042429 h 3343806"/>
              <a:gd name="connsiteX41" fmla="*/ 2972556 w 11377066"/>
              <a:gd name="connsiteY41" fmla="*/ 1718957 h 3343806"/>
              <a:gd name="connsiteX42" fmla="*/ 3238266 w 11377066"/>
              <a:gd name="connsiteY42" fmla="*/ 1678523 h 3343806"/>
              <a:gd name="connsiteX43" fmla="*/ 2522005 w 11377066"/>
              <a:gd name="connsiteY43" fmla="*/ 1664082 h 3343806"/>
              <a:gd name="connsiteX44" fmla="*/ 1421621 w 11377066"/>
              <a:gd name="connsiteY44" fmla="*/ 1522563 h 3343806"/>
              <a:gd name="connsiteX45" fmla="*/ 1525595 w 11377066"/>
              <a:gd name="connsiteY45" fmla="*/ 1392596 h 3343806"/>
              <a:gd name="connsiteX46" fmla="*/ 982623 w 11377066"/>
              <a:gd name="connsiteY46" fmla="*/ 1415701 h 3343806"/>
              <a:gd name="connsiteX47" fmla="*/ 1231003 w 11377066"/>
              <a:gd name="connsiteY47" fmla="*/ 1314616 h 3343806"/>
              <a:gd name="connsiteX48" fmla="*/ 1025945 w 11377066"/>
              <a:gd name="connsiteY48" fmla="*/ 1297287 h 3343806"/>
              <a:gd name="connsiteX49" fmla="*/ 841104 w 11377066"/>
              <a:gd name="connsiteY49" fmla="*/ 1225083 h 3343806"/>
              <a:gd name="connsiteX50" fmla="*/ 1612239 w 11377066"/>
              <a:gd name="connsiteY50" fmla="*/ 1112445 h 3343806"/>
              <a:gd name="connsiteX51" fmla="*/ 1814409 w 11377066"/>
              <a:gd name="connsiteY51" fmla="*/ 1008471 h 3343806"/>
              <a:gd name="connsiteX52" fmla="*/ 1932824 w 11377066"/>
              <a:gd name="connsiteY52" fmla="*/ 979590 h 3343806"/>
              <a:gd name="connsiteX53" fmla="*/ 2083007 w 11377066"/>
              <a:gd name="connsiteY53" fmla="*/ 936268 h 3343806"/>
              <a:gd name="connsiteX54" fmla="*/ 1947265 w 11377066"/>
              <a:gd name="connsiteY54" fmla="*/ 924715 h 3343806"/>
              <a:gd name="connsiteX55" fmla="*/ 1271438 w 11377066"/>
              <a:gd name="connsiteY55" fmla="*/ 895834 h 3343806"/>
              <a:gd name="connsiteX56" fmla="*/ 659150 w 11377066"/>
              <a:gd name="connsiteY56" fmla="*/ 907386 h 3343806"/>
              <a:gd name="connsiteX57" fmla="*/ 780453 w 11377066"/>
              <a:gd name="connsiteY57" fmla="*/ 846735 h 3343806"/>
              <a:gd name="connsiteX58" fmla="*/ 841104 w 11377066"/>
              <a:gd name="connsiteY58" fmla="*/ 788972 h 3343806"/>
              <a:gd name="connsiteX59" fmla="*/ 448316 w 11377066"/>
              <a:gd name="connsiteY59" fmla="*/ 659006 h 3343806"/>
              <a:gd name="connsiteX60" fmla="*/ 910419 w 11377066"/>
              <a:gd name="connsiteY60" fmla="*/ 569473 h 3343806"/>
              <a:gd name="connsiteX61" fmla="*/ 604275 w 11377066"/>
              <a:gd name="connsiteY61" fmla="*/ 514598 h 3343806"/>
              <a:gd name="connsiteX62" fmla="*/ 15093 w 11377066"/>
              <a:gd name="connsiteY62" fmla="*/ 352862 h 3343806"/>
              <a:gd name="connsiteX63" fmla="*/ 430987 w 11377066"/>
              <a:gd name="connsiteY63" fmla="*/ 136251 h 3343806"/>
              <a:gd name="connsiteX64" fmla="*/ 874092 w 11377066"/>
              <a:gd name="connsiteY64" fmla="*/ 17656 h 3343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1377066" h="3343806">
                <a:moveTo>
                  <a:pt x="914840" y="0"/>
                </a:moveTo>
                <a:lnTo>
                  <a:pt x="11365513" y="0"/>
                </a:lnTo>
                <a:lnTo>
                  <a:pt x="11365513" y="846735"/>
                </a:lnTo>
                <a:cubicBezTo>
                  <a:pt x="11273092" y="924715"/>
                  <a:pt x="11163343" y="985366"/>
                  <a:pt x="11050704" y="1046017"/>
                </a:cubicBezTo>
                <a:cubicBezTo>
                  <a:pt x="11088251" y="1089339"/>
                  <a:pt x="11169119" y="1037353"/>
                  <a:pt x="11195112" y="1103780"/>
                </a:cubicBezTo>
                <a:cubicBezTo>
                  <a:pt x="10987166" y="1216419"/>
                  <a:pt x="10796548" y="1357938"/>
                  <a:pt x="10553944" y="1441695"/>
                </a:cubicBezTo>
                <a:cubicBezTo>
                  <a:pt x="10753226" y="1381043"/>
                  <a:pt x="10952508" y="1409925"/>
                  <a:pt x="11148902" y="1383932"/>
                </a:cubicBezTo>
                <a:cubicBezTo>
                  <a:pt x="11174895" y="1418589"/>
                  <a:pt x="11131573" y="1418589"/>
                  <a:pt x="11117132" y="1430142"/>
                </a:cubicBezTo>
                <a:cubicBezTo>
                  <a:pt x="11102692" y="1441695"/>
                  <a:pt x="11082474" y="1450359"/>
                  <a:pt x="11085363" y="1476352"/>
                </a:cubicBezTo>
                <a:cubicBezTo>
                  <a:pt x="11174895" y="1487905"/>
                  <a:pt x="11273092" y="1447471"/>
                  <a:pt x="11365513" y="1447471"/>
                </a:cubicBezTo>
                <a:lnTo>
                  <a:pt x="11365513" y="1496569"/>
                </a:lnTo>
                <a:cubicBezTo>
                  <a:pt x="11333743" y="1513898"/>
                  <a:pt x="11293310" y="1519674"/>
                  <a:pt x="11278869" y="1554332"/>
                </a:cubicBezTo>
                <a:cubicBezTo>
                  <a:pt x="11307750" y="1548556"/>
                  <a:pt x="11336632" y="1545668"/>
                  <a:pt x="11365513" y="1539891"/>
                </a:cubicBezTo>
                <a:lnTo>
                  <a:pt x="11377066" y="1539891"/>
                </a:lnTo>
                <a:lnTo>
                  <a:pt x="11377066" y="1765167"/>
                </a:lnTo>
                <a:cubicBezTo>
                  <a:pt x="9482441" y="3362313"/>
                  <a:pt x="4945162" y="3324767"/>
                  <a:pt x="4624577" y="3342096"/>
                </a:cubicBezTo>
                <a:cubicBezTo>
                  <a:pt x="4523492" y="3347872"/>
                  <a:pt x="4098935" y="3339207"/>
                  <a:pt x="4000738" y="3313214"/>
                </a:cubicBezTo>
                <a:cubicBezTo>
                  <a:pt x="3867883" y="3281444"/>
                  <a:pt x="3853443" y="3217905"/>
                  <a:pt x="3853443" y="3217905"/>
                </a:cubicBezTo>
                <a:cubicBezTo>
                  <a:pt x="3853443" y="3217905"/>
                  <a:pt x="3919869" y="3191912"/>
                  <a:pt x="4003625" y="3171695"/>
                </a:cubicBezTo>
                <a:cubicBezTo>
                  <a:pt x="4165361" y="3131261"/>
                  <a:pt x="4298217" y="3056169"/>
                  <a:pt x="4465729" y="3024399"/>
                </a:cubicBezTo>
                <a:cubicBezTo>
                  <a:pt x="4315546" y="3033064"/>
                  <a:pt x="4165361" y="3038840"/>
                  <a:pt x="4015179" y="3047505"/>
                </a:cubicBezTo>
                <a:cubicBezTo>
                  <a:pt x="4223124" y="2969524"/>
                  <a:pt x="4442625" y="2957972"/>
                  <a:pt x="4656346" y="2926202"/>
                </a:cubicBezTo>
                <a:cubicBezTo>
                  <a:pt x="4725662" y="2917538"/>
                  <a:pt x="4841188" y="2943531"/>
                  <a:pt x="4841188" y="2862663"/>
                </a:cubicBezTo>
                <a:cubicBezTo>
                  <a:pt x="4838300" y="2810676"/>
                  <a:pt x="4725662" y="2833782"/>
                  <a:pt x="4659236" y="2836670"/>
                </a:cubicBezTo>
                <a:cubicBezTo>
                  <a:pt x="4364644" y="2845334"/>
                  <a:pt x="4072941" y="2882880"/>
                  <a:pt x="3778351" y="2914650"/>
                </a:cubicBezTo>
                <a:cubicBezTo>
                  <a:pt x="3749468" y="2917538"/>
                  <a:pt x="3714811" y="2931979"/>
                  <a:pt x="3694595" y="2923314"/>
                </a:cubicBezTo>
                <a:cubicBezTo>
                  <a:pt x="3527082" y="2865551"/>
                  <a:pt x="3336463" y="2879992"/>
                  <a:pt x="3119852" y="2862663"/>
                </a:cubicBezTo>
                <a:cubicBezTo>
                  <a:pt x="3238266" y="2796236"/>
                  <a:pt x="3339351" y="2842446"/>
                  <a:pt x="3440437" y="2799124"/>
                </a:cubicBezTo>
                <a:cubicBezTo>
                  <a:pt x="3316246" y="2752913"/>
                  <a:pt x="3189168" y="2773131"/>
                  <a:pt x="3070753" y="2761578"/>
                </a:cubicBezTo>
                <a:cubicBezTo>
                  <a:pt x="2984109" y="2752913"/>
                  <a:pt x="2672189" y="2741361"/>
                  <a:pt x="2623091" y="2726920"/>
                </a:cubicBezTo>
                <a:cubicBezTo>
                  <a:pt x="2472907" y="2683598"/>
                  <a:pt x="2293842" y="2689374"/>
                  <a:pt x="2160987" y="2611394"/>
                </a:cubicBezTo>
                <a:cubicBezTo>
                  <a:pt x="2065678" y="2556519"/>
                  <a:pt x="1938600" y="2602730"/>
                  <a:pt x="1837515" y="2573848"/>
                </a:cubicBezTo>
                <a:cubicBezTo>
                  <a:pt x="1794192" y="2533414"/>
                  <a:pt x="1854843" y="2504533"/>
                  <a:pt x="1869284" y="2472763"/>
                </a:cubicBezTo>
                <a:cubicBezTo>
                  <a:pt x="1889502" y="2432329"/>
                  <a:pt x="1834626" y="2423665"/>
                  <a:pt x="1808633" y="2386119"/>
                </a:cubicBezTo>
                <a:cubicBezTo>
                  <a:pt x="1987698" y="2389007"/>
                  <a:pt x="2158099" y="2377454"/>
                  <a:pt x="2354493" y="2342797"/>
                </a:cubicBezTo>
                <a:cubicBezTo>
                  <a:pt x="2273625" y="2290810"/>
                  <a:pt x="2204309" y="2339908"/>
                  <a:pt x="2146546" y="2328356"/>
                </a:cubicBezTo>
                <a:cubicBezTo>
                  <a:pt x="2106113" y="2319691"/>
                  <a:pt x="2054126" y="2328356"/>
                  <a:pt x="2054126" y="2285034"/>
                </a:cubicBezTo>
                <a:cubicBezTo>
                  <a:pt x="2054126" y="2250376"/>
                  <a:pt x="2100336" y="2244599"/>
                  <a:pt x="2132106" y="2238823"/>
                </a:cubicBezTo>
                <a:cubicBezTo>
                  <a:pt x="2256296" y="2218606"/>
                  <a:pt x="2377599" y="2192613"/>
                  <a:pt x="2478684" y="2085751"/>
                </a:cubicBezTo>
                <a:cubicBezTo>
                  <a:pt x="2152323" y="2051094"/>
                  <a:pt x="1817297" y="2186837"/>
                  <a:pt x="1511154" y="2094416"/>
                </a:cubicBezTo>
                <a:cubicBezTo>
                  <a:pt x="1537147" y="2033765"/>
                  <a:pt x="1597798" y="2045317"/>
                  <a:pt x="1638232" y="2042429"/>
                </a:cubicBezTo>
                <a:cubicBezTo>
                  <a:pt x="1909718" y="2016436"/>
                  <a:pt x="2825261" y="1701628"/>
                  <a:pt x="2972556" y="1718957"/>
                </a:cubicBezTo>
                <a:cubicBezTo>
                  <a:pt x="3062089" y="1727621"/>
                  <a:pt x="3154510" y="1721845"/>
                  <a:pt x="3238266" y="1678523"/>
                </a:cubicBezTo>
                <a:cubicBezTo>
                  <a:pt x="3339351" y="1626536"/>
                  <a:pt x="2695295" y="1736286"/>
                  <a:pt x="2522005" y="1664082"/>
                </a:cubicBezTo>
                <a:cubicBezTo>
                  <a:pt x="2438249" y="1629424"/>
                  <a:pt x="1730654" y="1528339"/>
                  <a:pt x="1421621" y="1522563"/>
                </a:cubicBezTo>
                <a:cubicBezTo>
                  <a:pt x="1450503" y="1467688"/>
                  <a:pt x="1557364" y="1470576"/>
                  <a:pt x="1525595" y="1392596"/>
                </a:cubicBezTo>
                <a:cubicBezTo>
                  <a:pt x="1358082" y="1386820"/>
                  <a:pt x="1179017" y="1435918"/>
                  <a:pt x="982623" y="1415701"/>
                </a:cubicBezTo>
                <a:cubicBezTo>
                  <a:pt x="1051938" y="1346386"/>
                  <a:pt x="1153023" y="1352162"/>
                  <a:pt x="1231003" y="1314616"/>
                </a:cubicBezTo>
                <a:cubicBezTo>
                  <a:pt x="1170352" y="1262629"/>
                  <a:pt x="1095261" y="1294399"/>
                  <a:pt x="1025945" y="1297287"/>
                </a:cubicBezTo>
                <a:cubicBezTo>
                  <a:pt x="965294" y="1300175"/>
                  <a:pt x="812222" y="1227972"/>
                  <a:pt x="841104" y="1225083"/>
                </a:cubicBezTo>
                <a:cubicBezTo>
                  <a:pt x="1101037" y="1207755"/>
                  <a:pt x="1352306" y="1129775"/>
                  <a:pt x="1612239" y="1112445"/>
                </a:cubicBezTo>
                <a:cubicBezTo>
                  <a:pt x="1698883" y="1106668"/>
                  <a:pt x="1797081" y="1112445"/>
                  <a:pt x="1814409" y="1008471"/>
                </a:cubicBezTo>
                <a:cubicBezTo>
                  <a:pt x="1817297" y="979590"/>
                  <a:pt x="1808633" y="973814"/>
                  <a:pt x="1932824" y="979590"/>
                </a:cubicBezTo>
                <a:cubicBezTo>
                  <a:pt x="1981922" y="982478"/>
                  <a:pt x="2045461" y="982478"/>
                  <a:pt x="2083007" y="936268"/>
                </a:cubicBezTo>
                <a:cubicBezTo>
                  <a:pt x="2045461" y="898722"/>
                  <a:pt x="1990587" y="927603"/>
                  <a:pt x="1947265" y="924715"/>
                </a:cubicBezTo>
                <a:cubicBezTo>
                  <a:pt x="1828850" y="921827"/>
                  <a:pt x="1386963" y="904498"/>
                  <a:pt x="1271438" y="895834"/>
                </a:cubicBezTo>
                <a:cubicBezTo>
                  <a:pt x="1031721" y="875617"/>
                  <a:pt x="901755" y="933380"/>
                  <a:pt x="659150" y="907386"/>
                </a:cubicBezTo>
                <a:cubicBezTo>
                  <a:pt x="734242" y="890057"/>
                  <a:pt x="705361" y="866952"/>
                  <a:pt x="780453" y="846735"/>
                </a:cubicBezTo>
                <a:cubicBezTo>
                  <a:pt x="815110" y="838071"/>
                  <a:pt x="849768" y="820742"/>
                  <a:pt x="841104" y="788972"/>
                </a:cubicBezTo>
                <a:cubicBezTo>
                  <a:pt x="835327" y="757202"/>
                  <a:pt x="396329" y="690775"/>
                  <a:pt x="448316" y="659006"/>
                </a:cubicBezTo>
                <a:cubicBezTo>
                  <a:pt x="592723" y="575249"/>
                  <a:pt x="1020169" y="607019"/>
                  <a:pt x="910419" y="569473"/>
                </a:cubicBezTo>
                <a:cubicBezTo>
                  <a:pt x="742907" y="511710"/>
                  <a:pt x="716913" y="500157"/>
                  <a:pt x="604275" y="514598"/>
                </a:cubicBezTo>
                <a:cubicBezTo>
                  <a:pt x="506079" y="529039"/>
                  <a:pt x="113290" y="349974"/>
                  <a:pt x="15093" y="352862"/>
                </a:cubicBezTo>
                <a:cubicBezTo>
                  <a:pt x="-71551" y="352862"/>
                  <a:pt x="234593" y="211343"/>
                  <a:pt x="430987" y="136251"/>
                </a:cubicBezTo>
                <a:cubicBezTo>
                  <a:pt x="571784" y="82098"/>
                  <a:pt x="732076" y="70184"/>
                  <a:pt x="874092" y="17656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3E03D03-41BE-83F8-6CFB-53F99260C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55" y="399021"/>
            <a:ext cx="6484874" cy="1199919"/>
          </a:xfrm>
        </p:spPr>
        <p:txBody>
          <a:bodyPr anchor="t">
            <a:normAutofit/>
          </a:bodyPr>
          <a:lstStyle/>
          <a:p>
            <a:r>
              <a:rPr lang="fi-FI" dirty="0"/>
              <a:t>Heinolan Taitoluistelijat Ry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6BFDF0B-6325-416D-926F-7141006DD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93668" y="5127460"/>
            <a:ext cx="6498333" cy="1730540"/>
          </a:xfrm>
          <a:custGeom>
            <a:avLst/>
            <a:gdLst>
              <a:gd name="connsiteX0" fmla="*/ 2987112 w 6498333"/>
              <a:gd name="connsiteY0" fmla="*/ 1730384 h 1730540"/>
              <a:gd name="connsiteX1" fmla="*/ 3113423 w 6498333"/>
              <a:gd name="connsiteY1" fmla="*/ 1728494 h 1730540"/>
              <a:gd name="connsiteX2" fmla="*/ 6436159 w 6498333"/>
              <a:gd name="connsiteY2" fmla="*/ 1396018 h 1730540"/>
              <a:gd name="connsiteX3" fmla="*/ 6498333 w 6498333"/>
              <a:gd name="connsiteY3" fmla="*/ 1381988 h 1730540"/>
              <a:gd name="connsiteX4" fmla="*/ 6498333 w 6498333"/>
              <a:gd name="connsiteY4" fmla="*/ 0 h 1730540"/>
              <a:gd name="connsiteX5" fmla="*/ 723703 w 6498333"/>
              <a:gd name="connsiteY5" fmla="*/ 0 h 1730540"/>
              <a:gd name="connsiteX6" fmla="*/ 629735 w 6498333"/>
              <a:gd name="connsiteY6" fmla="*/ 31770 h 1730540"/>
              <a:gd name="connsiteX7" fmla="*/ 127078 w 6498333"/>
              <a:gd name="connsiteY7" fmla="*/ 173371 h 1730540"/>
              <a:gd name="connsiteX8" fmla="*/ 0 w 6498333"/>
              <a:gd name="connsiteY8" fmla="*/ 235577 h 1730540"/>
              <a:gd name="connsiteX9" fmla="*/ 967530 w 6498333"/>
              <a:gd name="connsiteY9" fmla="*/ 225208 h 1730540"/>
              <a:gd name="connsiteX10" fmla="*/ 620954 w 6498333"/>
              <a:gd name="connsiteY10" fmla="*/ 408367 h 1730540"/>
              <a:gd name="connsiteX11" fmla="*/ 542972 w 6498333"/>
              <a:gd name="connsiteY11" fmla="*/ 463661 h 1730540"/>
              <a:gd name="connsiteX12" fmla="*/ 635392 w 6498333"/>
              <a:gd name="connsiteY12" fmla="*/ 515499 h 1730540"/>
              <a:gd name="connsiteX13" fmla="*/ 843339 w 6498333"/>
              <a:gd name="connsiteY13" fmla="*/ 532778 h 1730540"/>
              <a:gd name="connsiteX14" fmla="*/ 297479 w 6498333"/>
              <a:gd name="connsiteY14" fmla="*/ 584615 h 1730540"/>
              <a:gd name="connsiteX15" fmla="*/ 358130 w 6498333"/>
              <a:gd name="connsiteY15" fmla="*/ 688289 h 1730540"/>
              <a:gd name="connsiteX16" fmla="*/ 326361 w 6498333"/>
              <a:gd name="connsiteY16" fmla="*/ 809243 h 1730540"/>
              <a:gd name="connsiteX17" fmla="*/ 649833 w 6498333"/>
              <a:gd name="connsiteY17" fmla="*/ 854169 h 1730540"/>
              <a:gd name="connsiteX18" fmla="*/ 1111937 w 6498333"/>
              <a:gd name="connsiteY18" fmla="*/ 992402 h 1730540"/>
              <a:gd name="connsiteX19" fmla="*/ 1559599 w 6498333"/>
              <a:gd name="connsiteY19" fmla="*/ 1033872 h 1730540"/>
              <a:gd name="connsiteX20" fmla="*/ 1929284 w 6498333"/>
              <a:gd name="connsiteY20" fmla="*/ 1078798 h 1730540"/>
              <a:gd name="connsiteX21" fmla="*/ 1608698 w 6498333"/>
              <a:gd name="connsiteY21" fmla="*/ 1154826 h 1730540"/>
              <a:gd name="connsiteX22" fmla="*/ 2183442 w 6498333"/>
              <a:gd name="connsiteY22" fmla="*/ 1227398 h 1730540"/>
              <a:gd name="connsiteX23" fmla="*/ 2267197 w 6498333"/>
              <a:gd name="connsiteY23" fmla="*/ 1217031 h 1730540"/>
              <a:gd name="connsiteX24" fmla="*/ 3148082 w 6498333"/>
              <a:gd name="connsiteY24" fmla="*/ 1123724 h 1730540"/>
              <a:gd name="connsiteX25" fmla="*/ 3330034 w 6498333"/>
              <a:gd name="connsiteY25" fmla="*/ 1154826 h 1730540"/>
              <a:gd name="connsiteX26" fmla="*/ 3145192 w 6498333"/>
              <a:gd name="connsiteY26" fmla="*/ 1230854 h 1730540"/>
              <a:gd name="connsiteX27" fmla="*/ 2504025 w 6498333"/>
              <a:gd name="connsiteY27" fmla="*/ 1376000 h 1730540"/>
              <a:gd name="connsiteX28" fmla="*/ 2954575 w 6498333"/>
              <a:gd name="connsiteY28" fmla="*/ 1348352 h 1730540"/>
              <a:gd name="connsiteX29" fmla="*/ 2492471 w 6498333"/>
              <a:gd name="connsiteY29" fmla="*/ 1524600 h 1730540"/>
              <a:gd name="connsiteX30" fmla="*/ 2342289 w 6498333"/>
              <a:gd name="connsiteY30" fmla="*/ 1579893 h 1730540"/>
              <a:gd name="connsiteX31" fmla="*/ 2489584 w 6498333"/>
              <a:gd name="connsiteY31" fmla="*/ 1693935 h 1730540"/>
              <a:gd name="connsiteX32" fmla="*/ 2987112 w 6498333"/>
              <a:gd name="connsiteY32" fmla="*/ 1730384 h 173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498333" h="1730540">
                <a:moveTo>
                  <a:pt x="2987112" y="1730384"/>
                </a:moveTo>
                <a:cubicBezTo>
                  <a:pt x="3042664" y="1730870"/>
                  <a:pt x="3088152" y="1730222"/>
                  <a:pt x="3113423" y="1728494"/>
                </a:cubicBezTo>
                <a:cubicBezTo>
                  <a:pt x="3293752" y="1716831"/>
                  <a:pt x="4808270" y="1725943"/>
                  <a:pt x="6436159" y="1396018"/>
                </a:cubicBezTo>
                <a:lnTo>
                  <a:pt x="6498333" y="1381988"/>
                </a:lnTo>
                <a:lnTo>
                  <a:pt x="6498333" y="0"/>
                </a:lnTo>
                <a:lnTo>
                  <a:pt x="723703" y="0"/>
                </a:lnTo>
                <a:lnTo>
                  <a:pt x="629735" y="31770"/>
                </a:lnTo>
                <a:cubicBezTo>
                  <a:pt x="421263" y="101447"/>
                  <a:pt x="228886" y="161708"/>
                  <a:pt x="127078" y="173371"/>
                </a:cubicBezTo>
                <a:cubicBezTo>
                  <a:pt x="86644" y="176827"/>
                  <a:pt x="25993" y="163004"/>
                  <a:pt x="0" y="235577"/>
                </a:cubicBezTo>
                <a:cubicBezTo>
                  <a:pt x="306144" y="346163"/>
                  <a:pt x="641170" y="183739"/>
                  <a:pt x="967530" y="225208"/>
                </a:cubicBezTo>
                <a:cubicBezTo>
                  <a:pt x="866445" y="353075"/>
                  <a:pt x="745142" y="384177"/>
                  <a:pt x="620954" y="408367"/>
                </a:cubicBezTo>
                <a:cubicBezTo>
                  <a:pt x="589182" y="415279"/>
                  <a:pt x="542972" y="422191"/>
                  <a:pt x="542972" y="463661"/>
                </a:cubicBezTo>
                <a:cubicBezTo>
                  <a:pt x="542972" y="515499"/>
                  <a:pt x="594959" y="505130"/>
                  <a:pt x="635392" y="515499"/>
                </a:cubicBezTo>
                <a:cubicBezTo>
                  <a:pt x="693155" y="529321"/>
                  <a:pt x="762471" y="470573"/>
                  <a:pt x="843339" y="532778"/>
                </a:cubicBezTo>
                <a:cubicBezTo>
                  <a:pt x="646945" y="574247"/>
                  <a:pt x="476544" y="588071"/>
                  <a:pt x="297479" y="584615"/>
                </a:cubicBezTo>
                <a:cubicBezTo>
                  <a:pt x="323472" y="629541"/>
                  <a:pt x="378348" y="639908"/>
                  <a:pt x="358130" y="688289"/>
                </a:cubicBezTo>
                <a:cubicBezTo>
                  <a:pt x="343689" y="726304"/>
                  <a:pt x="283038" y="760862"/>
                  <a:pt x="326361" y="809243"/>
                </a:cubicBezTo>
                <a:cubicBezTo>
                  <a:pt x="427447" y="843802"/>
                  <a:pt x="554524" y="788508"/>
                  <a:pt x="649833" y="854169"/>
                </a:cubicBezTo>
                <a:cubicBezTo>
                  <a:pt x="782688" y="947476"/>
                  <a:pt x="961753" y="940565"/>
                  <a:pt x="1111937" y="992402"/>
                </a:cubicBezTo>
                <a:cubicBezTo>
                  <a:pt x="1161035" y="1009682"/>
                  <a:pt x="1472955" y="1023504"/>
                  <a:pt x="1559599" y="1033872"/>
                </a:cubicBezTo>
                <a:cubicBezTo>
                  <a:pt x="1678015" y="1047696"/>
                  <a:pt x="1805093" y="1023504"/>
                  <a:pt x="1929284" y="1078798"/>
                </a:cubicBezTo>
                <a:cubicBezTo>
                  <a:pt x="1828198" y="1130635"/>
                  <a:pt x="1727113" y="1075343"/>
                  <a:pt x="1608698" y="1154826"/>
                </a:cubicBezTo>
                <a:cubicBezTo>
                  <a:pt x="1825309" y="1175561"/>
                  <a:pt x="2015928" y="1158282"/>
                  <a:pt x="2183442" y="1227398"/>
                </a:cubicBezTo>
                <a:cubicBezTo>
                  <a:pt x="2203658" y="1237767"/>
                  <a:pt x="2238314" y="1220487"/>
                  <a:pt x="2267197" y="1217031"/>
                </a:cubicBezTo>
                <a:cubicBezTo>
                  <a:pt x="2561787" y="1179017"/>
                  <a:pt x="2853490" y="1134091"/>
                  <a:pt x="3148082" y="1123724"/>
                </a:cubicBezTo>
                <a:cubicBezTo>
                  <a:pt x="3214508" y="1120268"/>
                  <a:pt x="3327146" y="1092621"/>
                  <a:pt x="3330034" y="1154826"/>
                </a:cubicBezTo>
                <a:cubicBezTo>
                  <a:pt x="3330034" y="1251589"/>
                  <a:pt x="3214508" y="1220487"/>
                  <a:pt x="3145192" y="1230854"/>
                </a:cubicBezTo>
                <a:cubicBezTo>
                  <a:pt x="2931471" y="1268869"/>
                  <a:pt x="2711970" y="1282691"/>
                  <a:pt x="2504025" y="1376000"/>
                </a:cubicBezTo>
                <a:cubicBezTo>
                  <a:pt x="2654207" y="1365632"/>
                  <a:pt x="2804392" y="1358720"/>
                  <a:pt x="2954575" y="1348352"/>
                </a:cubicBezTo>
                <a:cubicBezTo>
                  <a:pt x="2787063" y="1386367"/>
                  <a:pt x="2654207" y="1476218"/>
                  <a:pt x="2492471" y="1524600"/>
                </a:cubicBezTo>
                <a:cubicBezTo>
                  <a:pt x="2408715" y="1548791"/>
                  <a:pt x="2342289" y="1579893"/>
                  <a:pt x="2342289" y="1579893"/>
                </a:cubicBezTo>
                <a:cubicBezTo>
                  <a:pt x="2342289" y="1579893"/>
                  <a:pt x="2356730" y="1655921"/>
                  <a:pt x="2489584" y="1693935"/>
                </a:cubicBezTo>
                <a:cubicBezTo>
                  <a:pt x="2563232" y="1717262"/>
                  <a:pt x="2820457" y="1728925"/>
                  <a:pt x="2987112" y="1730384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C5694AA-70D3-E58B-64C3-2DA953DC6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6510" y="1755515"/>
            <a:ext cx="11073007" cy="4945910"/>
          </a:xfrm>
        </p:spPr>
        <p:txBody>
          <a:bodyPr anchor="t">
            <a:normAutofit lnSpcReduction="10000"/>
          </a:bodyPr>
          <a:lstStyle/>
          <a:p>
            <a:r>
              <a:rPr lang="fi-FI" sz="3200" dirty="0"/>
              <a:t>Päävalmentaja: Laura Uski (K1, K2, Aikuiset)</a:t>
            </a:r>
          </a:p>
          <a:p>
            <a:r>
              <a:rPr lang="fi-FI" sz="3200" dirty="0"/>
              <a:t>Vastuuvalmentaja, koreografiat, tanssi: Johanna Uski (K1, K2, Taitoluistelukoulu, Aikuiset) </a:t>
            </a:r>
          </a:p>
          <a:p>
            <a:pPr marL="0" indent="0">
              <a:buNone/>
            </a:pPr>
            <a:endParaRPr lang="fi-FI" sz="3200" dirty="0"/>
          </a:p>
          <a:p>
            <a:pPr lvl="1"/>
            <a:r>
              <a:rPr lang="fi-FI" sz="3200" dirty="0"/>
              <a:t>Sini Liikola: Luistelukoulu, Flipit</a:t>
            </a:r>
          </a:p>
          <a:p>
            <a:pPr lvl="1"/>
            <a:r>
              <a:rPr lang="fi-FI" sz="3200" dirty="0"/>
              <a:t>Aino Hakala: Taitajat, Taitoluistelukoulu</a:t>
            </a:r>
          </a:p>
          <a:p>
            <a:pPr lvl="1"/>
            <a:r>
              <a:rPr lang="fi-FI" sz="3200" dirty="0"/>
              <a:t>Enni Nuutinen: Koululaiset</a:t>
            </a:r>
            <a:r>
              <a:rPr lang="fi-FI" sz="3200"/>
              <a:t>, Taitajat</a:t>
            </a:r>
            <a:endParaRPr lang="fi-FI" sz="3200" dirty="0"/>
          </a:p>
          <a:p>
            <a:pPr lvl="1"/>
            <a:r>
              <a:rPr lang="fi-FI" sz="3200" dirty="0"/>
              <a:t>Apuvalmentajina luistelukouluissa K1 luistelijoita</a:t>
            </a:r>
          </a:p>
          <a:p>
            <a:pPr lvl="1"/>
            <a:r>
              <a:rPr lang="fi-FI" sz="3200" dirty="0"/>
              <a:t>Fysioterapeutti: Pinja Heino </a:t>
            </a:r>
          </a:p>
          <a:p>
            <a:pPr lvl="1"/>
            <a:r>
              <a:rPr lang="fi-FI" sz="3200" dirty="0"/>
              <a:t>Fysiikkavalmentaja (K1): Paula Lanteri</a:t>
            </a:r>
          </a:p>
          <a:p>
            <a:endParaRPr lang="fi-FI" sz="1600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D6EA59C-9A89-38E5-8E89-7958EB09F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0500" y="399021"/>
            <a:ext cx="1462088" cy="95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842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20EED73-1494-4E89-869B-E501A02B24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9D7A3A2-205A-4FD7-89D2-24FA8A54E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4934" y="0"/>
            <a:ext cx="11377066" cy="4001047"/>
          </a:xfrm>
          <a:custGeom>
            <a:avLst/>
            <a:gdLst>
              <a:gd name="connsiteX0" fmla="*/ 914840 w 11377066"/>
              <a:gd name="connsiteY0" fmla="*/ 0 h 3343806"/>
              <a:gd name="connsiteX1" fmla="*/ 11365513 w 11377066"/>
              <a:gd name="connsiteY1" fmla="*/ 0 h 3343806"/>
              <a:gd name="connsiteX2" fmla="*/ 11365513 w 11377066"/>
              <a:gd name="connsiteY2" fmla="*/ 846735 h 3343806"/>
              <a:gd name="connsiteX3" fmla="*/ 11050704 w 11377066"/>
              <a:gd name="connsiteY3" fmla="*/ 1046017 h 3343806"/>
              <a:gd name="connsiteX4" fmla="*/ 11195112 w 11377066"/>
              <a:gd name="connsiteY4" fmla="*/ 1103780 h 3343806"/>
              <a:gd name="connsiteX5" fmla="*/ 10553944 w 11377066"/>
              <a:gd name="connsiteY5" fmla="*/ 1441695 h 3343806"/>
              <a:gd name="connsiteX6" fmla="*/ 11148902 w 11377066"/>
              <a:gd name="connsiteY6" fmla="*/ 1383932 h 3343806"/>
              <a:gd name="connsiteX7" fmla="*/ 11117132 w 11377066"/>
              <a:gd name="connsiteY7" fmla="*/ 1430142 h 3343806"/>
              <a:gd name="connsiteX8" fmla="*/ 11085363 w 11377066"/>
              <a:gd name="connsiteY8" fmla="*/ 1476352 h 3343806"/>
              <a:gd name="connsiteX9" fmla="*/ 11365513 w 11377066"/>
              <a:gd name="connsiteY9" fmla="*/ 1447471 h 3343806"/>
              <a:gd name="connsiteX10" fmla="*/ 11365513 w 11377066"/>
              <a:gd name="connsiteY10" fmla="*/ 1496569 h 3343806"/>
              <a:gd name="connsiteX11" fmla="*/ 11278869 w 11377066"/>
              <a:gd name="connsiteY11" fmla="*/ 1554332 h 3343806"/>
              <a:gd name="connsiteX12" fmla="*/ 11365513 w 11377066"/>
              <a:gd name="connsiteY12" fmla="*/ 1539891 h 3343806"/>
              <a:gd name="connsiteX13" fmla="*/ 11377066 w 11377066"/>
              <a:gd name="connsiteY13" fmla="*/ 1539891 h 3343806"/>
              <a:gd name="connsiteX14" fmla="*/ 11377066 w 11377066"/>
              <a:gd name="connsiteY14" fmla="*/ 1765167 h 3343806"/>
              <a:gd name="connsiteX15" fmla="*/ 4624577 w 11377066"/>
              <a:gd name="connsiteY15" fmla="*/ 3342096 h 3343806"/>
              <a:gd name="connsiteX16" fmla="*/ 4000738 w 11377066"/>
              <a:gd name="connsiteY16" fmla="*/ 3313214 h 3343806"/>
              <a:gd name="connsiteX17" fmla="*/ 3853443 w 11377066"/>
              <a:gd name="connsiteY17" fmla="*/ 3217905 h 3343806"/>
              <a:gd name="connsiteX18" fmla="*/ 4003625 w 11377066"/>
              <a:gd name="connsiteY18" fmla="*/ 3171695 h 3343806"/>
              <a:gd name="connsiteX19" fmla="*/ 4465729 w 11377066"/>
              <a:gd name="connsiteY19" fmla="*/ 3024399 h 3343806"/>
              <a:gd name="connsiteX20" fmla="*/ 4015179 w 11377066"/>
              <a:gd name="connsiteY20" fmla="*/ 3047505 h 3343806"/>
              <a:gd name="connsiteX21" fmla="*/ 4656346 w 11377066"/>
              <a:gd name="connsiteY21" fmla="*/ 2926202 h 3343806"/>
              <a:gd name="connsiteX22" fmla="*/ 4841188 w 11377066"/>
              <a:gd name="connsiteY22" fmla="*/ 2862663 h 3343806"/>
              <a:gd name="connsiteX23" fmla="*/ 4659236 w 11377066"/>
              <a:gd name="connsiteY23" fmla="*/ 2836670 h 3343806"/>
              <a:gd name="connsiteX24" fmla="*/ 3778351 w 11377066"/>
              <a:gd name="connsiteY24" fmla="*/ 2914650 h 3343806"/>
              <a:gd name="connsiteX25" fmla="*/ 3694595 w 11377066"/>
              <a:gd name="connsiteY25" fmla="*/ 2923314 h 3343806"/>
              <a:gd name="connsiteX26" fmla="*/ 3119852 w 11377066"/>
              <a:gd name="connsiteY26" fmla="*/ 2862663 h 3343806"/>
              <a:gd name="connsiteX27" fmla="*/ 3440437 w 11377066"/>
              <a:gd name="connsiteY27" fmla="*/ 2799124 h 3343806"/>
              <a:gd name="connsiteX28" fmla="*/ 3070753 w 11377066"/>
              <a:gd name="connsiteY28" fmla="*/ 2761578 h 3343806"/>
              <a:gd name="connsiteX29" fmla="*/ 2623091 w 11377066"/>
              <a:gd name="connsiteY29" fmla="*/ 2726920 h 3343806"/>
              <a:gd name="connsiteX30" fmla="*/ 2160987 w 11377066"/>
              <a:gd name="connsiteY30" fmla="*/ 2611394 h 3343806"/>
              <a:gd name="connsiteX31" fmla="*/ 1837515 w 11377066"/>
              <a:gd name="connsiteY31" fmla="*/ 2573848 h 3343806"/>
              <a:gd name="connsiteX32" fmla="*/ 1869284 w 11377066"/>
              <a:gd name="connsiteY32" fmla="*/ 2472763 h 3343806"/>
              <a:gd name="connsiteX33" fmla="*/ 1808633 w 11377066"/>
              <a:gd name="connsiteY33" fmla="*/ 2386119 h 3343806"/>
              <a:gd name="connsiteX34" fmla="*/ 2354493 w 11377066"/>
              <a:gd name="connsiteY34" fmla="*/ 2342797 h 3343806"/>
              <a:gd name="connsiteX35" fmla="*/ 2146546 w 11377066"/>
              <a:gd name="connsiteY35" fmla="*/ 2328356 h 3343806"/>
              <a:gd name="connsiteX36" fmla="*/ 2054126 w 11377066"/>
              <a:gd name="connsiteY36" fmla="*/ 2285034 h 3343806"/>
              <a:gd name="connsiteX37" fmla="*/ 2132106 w 11377066"/>
              <a:gd name="connsiteY37" fmla="*/ 2238823 h 3343806"/>
              <a:gd name="connsiteX38" fmla="*/ 2478684 w 11377066"/>
              <a:gd name="connsiteY38" fmla="*/ 2085751 h 3343806"/>
              <a:gd name="connsiteX39" fmla="*/ 1511154 w 11377066"/>
              <a:gd name="connsiteY39" fmla="*/ 2094416 h 3343806"/>
              <a:gd name="connsiteX40" fmla="*/ 1638232 w 11377066"/>
              <a:gd name="connsiteY40" fmla="*/ 2042429 h 3343806"/>
              <a:gd name="connsiteX41" fmla="*/ 2972556 w 11377066"/>
              <a:gd name="connsiteY41" fmla="*/ 1718957 h 3343806"/>
              <a:gd name="connsiteX42" fmla="*/ 3238266 w 11377066"/>
              <a:gd name="connsiteY42" fmla="*/ 1678523 h 3343806"/>
              <a:gd name="connsiteX43" fmla="*/ 2522005 w 11377066"/>
              <a:gd name="connsiteY43" fmla="*/ 1664082 h 3343806"/>
              <a:gd name="connsiteX44" fmla="*/ 1421621 w 11377066"/>
              <a:gd name="connsiteY44" fmla="*/ 1522563 h 3343806"/>
              <a:gd name="connsiteX45" fmla="*/ 1525595 w 11377066"/>
              <a:gd name="connsiteY45" fmla="*/ 1392596 h 3343806"/>
              <a:gd name="connsiteX46" fmla="*/ 982623 w 11377066"/>
              <a:gd name="connsiteY46" fmla="*/ 1415701 h 3343806"/>
              <a:gd name="connsiteX47" fmla="*/ 1231003 w 11377066"/>
              <a:gd name="connsiteY47" fmla="*/ 1314616 h 3343806"/>
              <a:gd name="connsiteX48" fmla="*/ 1025945 w 11377066"/>
              <a:gd name="connsiteY48" fmla="*/ 1297287 h 3343806"/>
              <a:gd name="connsiteX49" fmla="*/ 841104 w 11377066"/>
              <a:gd name="connsiteY49" fmla="*/ 1225083 h 3343806"/>
              <a:gd name="connsiteX50" fmla="*/ 1612239 w 11377066"/>
              <a:gd name="connsiteY50" fmla="*/ 1112445 h 3343806"/>
              <a:gd name="connsiteX51" fmla="*/ 1814409 w 11377066"/>
              <a:gd name="connsiteY51" fmla="*/ 1008471 h 3343806"/>
              <a:gd name="connsiteX52" fmla="*/ 1932824 w 11377066"/>
              <a:gd name="connsiteY52" fmla="*/ 979590 h 3343806"/>
              <a:gd name="connsiteX53" fmla="*/ 2083007 w 11377066"/>
              <a:gd name="connsiteY53" fmla="*/ 936268 h 3343806"/>
              <a:gd name="connsiteX54" fmla="*/ 1947265 w 11377066"/>
              <a:gd name="connsiteY54" fmla="*/ 924715 h 3343806"/>
              <a:gd name="connsiteX55" fmla="*/ 1271438 w 11377066"/>
              <a:gd name="connsiteY55" fmla="*/ 895834 h 3343806"/>
              <a:gd name="connsiteX56" fmla="*/ 659150 w 11377066"/>
              <a:gd name="connsiteY56" fmla="*/ 907386 h 3343806"/>
              <a:gd name="connsiteX57" fmla="*/ 780453 w 11377066"/>
              <a:gd name="connsiteY57" fmla="*/ 846735 h 3343806"/>
              <a:gd name="connsiteX58" fmla="*/ 841104 w 11377066"/>
              <a:gd name="connsiteY58" fmla="*/ 788972 h 3343806"/>
              <a:gd name="connsiteX59" fmla="*/ 448316 w 11377066"/>
              <a:gd name="connsiteY59" fmla="*/ 659006 h 3343806"/>
              <a:gd name="connsiteX60" fmla="*/ 910419 w 11377066"/>
              <a:gd name="connsiteY60" fmla="*/ 569473 h 3343806"/>
              <a:gd name="connsiteX61" fmla="*/ 604275 w 11377066"/>
              <a:gd name="connsiteY61" fmla="*/ 514598 h 3343806"/>
              <a:gd name="connsiteX62" fmla="*/ 15093 w 11377066"/>
              <a:gd name="connsiteY62" fmla="*/ 352862 h 3343806"/>
              <a:gd name="connsiteX63" fmla="*/ 430987 w 11377066"/>
              <a:gd name="connsiteY63" fmla="*/ 136251 h 3343806"/>
              <a:gd name="connsiteX64" fmla="*/ 874092 w 11377066"/>
              <a:gd name="connsiteY64" fmla="*/ 17656 h 3343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11377066" h="3343806">
                <a:moveTo>
                  <a:pt x="914840" y="0"/>
                </a:moveTo>
                <a:lnTo>
                  <a:pt x="11365513" y="0"/>
                </a:lnTo>
                <a:lnTo>
                  <a:pt x="11365513" y="846735"/>
                </a:lnTo>
                <a:cubicBezTo>
                  <a:pt x="11273092" y="924715"/>
                  <a:pt x="11163343" y="985366"/>
                  <a:pt x="11050704" y="1046017"/>
                </a:cubicBezTo>
                <a:cubicBezTo>
                  <a:pt x="11088251" y="1089339"/>
                  <a:pt x="11169119" y="1037353"/>
                  <a:pt x="11195112" y="1103780"/>
                </a:cubicBezTo>
                <a:cubicBezTo>
                  <a:pt x="10987166" y="1216419"/>
                  <a:pt x="10796548" y="1357938"/>
                  <a:pt x="10553944" y="1441695"/>
                </a:cubicBezTo>
                <a:cubicBezTo>
                  <a:pt x="10753226" y="1381043"/>
                  <a:pt x="10952508" y="1409925"/>
                  <a:pt x="11148902" y="1383932"/>
                </a:cubicBezTo>
                <a:cubicBezTo>
                  <a:pt x="11174895" y="1418589"/>
                  <a:pt x="11131573" y="1418589"/>
                  <a:pt x="11117132" y="1430142"/>
                </a:cubicBezTo>
                <a:cubicBezTo>
                  <a:pt x="11102692" y="1441695"/>
                  <a:pt x="11082474" y="1450359"/>
                  <a:pt x="11085363" y="1476352"/>
                </a:cubicBezTo>
                <a:cubicBezTo>
                  <a:pt x="11174895" y="1487905"/>
                  <a:pt x="11273092" y="1447471"/>
                  <a:pt x="11365513" y="1447471"/>
                </a:cubicBezTo>
                <a:lnTo>
                  <a:pt x="11365513" y="1496569"/>
                </a:lnTo>
                <a:cubicBezTo>
                  <a:pt x="11333743" y="1513898"/>
                  <a:pt x="11293310" y="1519674"/>
                  <a:pt x="11278869" y="1554332"/>
                </a:cubicBezTo>
                <a:cubicBezTo>
                  <a:pt x="11307750" y="1548556"/>
                  <a:pt x="11336632" y="1545668"/>
                  <a:pt x="11365513" y="1539891"/>
                </a:cubicBezTo>
                <a:lnTo>
                  <a:pt x="11377066" y="1539891"/>
                </a:lnTo>
                <a:lnTo>
                  <a:pt x="11377066" y="1765167"/>
                </a:lnTo>
                <a:cubicBezTo>
                  <a:pt x="9482441" y="3362313"/>
                  <a:pt x="4945162" y="3324767"/>
                  <a:pt x="4624577" y="3342096"/>
                </a:cubicBezTo>
                <a:cubicBezTo>
                  <a:pt x="4523492" y="3347872"/>
                  <a:pt x="4098935" y="3339207"/>
                  <a:pt x="4000738" y="3313214"/>
                </a:cubicBezTo>
                <a:cubicBezTo>
                  <a:pt x="3867883" y="3281444"/>
                  <a:pt x="3853443" y="3217905"/>
                  <a:pt x="3853443" y="3217905"/>
                </a:cubicBezTo>
                <a:cubicBezTo>
                  <a:pt x="3853443" y="3217905"/>
                  <a:pt x="3919869" y="3191912"/>
                  <a:pt x="4003625" y="3171695"/>
                </a:cubicBezTo>
                <a:cubicBezTo>
                  <a:pt x="4165361" y="3131261"/>
                  <a:pt x="4298217" y="3056169"/>
                  <a:pt x="4465729" y="3024399"/>
                </a:cubicBezTo>
                <a:cubicBezTo>
                  <a:pt x="4315546" y="3033064"/>
                  <a:pt x="4165361" y="3038840"/>
                  <a:pt x="4015179" y="3047505"/>
                </a:cubicBezTo>
                <a:cubicBezTo>
                  <a:pt x="4223124" y="2969524"/>
                  <a:pt x="4442625" y="2957972"/>
                  <a:pt x="4656346" y="2926202"/>
                </a:cubicBezTo>
                <a:cubicBezTo>
                  <a:pt x="4725662" y="2917538"/>
                  <a:pt x="4841188" y="2943531"/>
                  <a:pt x="4841188" y="2862663"/>
                </a:cubicBezTo>
                <a:cubicBezTo>
                  <a:pt x="4838300" y="2810676"/>
                  <a:pt x="4725662" y="2833782"/>
                  <a:pt x="4659236" y="2836670"/>
                </a:cubicBezTo>
                <a:cubicBezTo>
                  <a:pt x="4364644" y="2845334"/>
                  <a:pt x="4072941" y="2882880"/>
                  <a:pt x="3778351" y="2914650"/>
                </a:cubicBezTo>
                <a:cubicBezTo>
                  <a:pt x="3749468" y="2917538"/>
                  <a:pt x="3714811" y="2931979"/>
                  <a:pt x="3694595" y="2923314"/>
                </a:cubicBezTo>
                <a:cubicBezTo>
                  <a:pt x="3527082" y="2865551"/>
                  <a:pt x="3336463" y="2879992"/>
                  <a:pt x="3119852" y="2862663"/>
                </a:cubicBezTo>
                <a:cubicBezTo>
                  <a:pt x="3238266" y="2796236"/>
                  <a:pt x="3339351" y="2842446"/>
                  <a:pt x="3440437" y="2799124"/>
                </a:cubicBezTo>
                <a:cubicBezTo>
                  <a:pt x="3316246" y="2752913"/>
                  <a:pt x="3189168" y="2773131"/>
                  <a:pt x="3070753" y="2761578"/>
                </a:cubicBezTo>
                <a:cubicBezTo>
                  <a:pt x="2984109" y="2752913"/>
                  <a:pt x="2672189" y="2741361"/>
                  <a:pt x="2623091" y="2726920"/>
                </a:cubicBezTo>
                <a:cubicBezTo>
                  <a:pt x="2472907" y="2683598"/>
                  <a:pt x="2293842" y="2689374"/>
                  <a:pt x="2160987" y="2611394"/>
                </a:cubicBezTo>
                <a:cubicBezTo>
                  <a:pt x="2065678" y="2556519"/>
                  <a:pt x="1938600" y="2602730"/>
                  <a:pt x="1837515" y="2573848"/>
                </a:cubicBezTo>
                <a:cubicBezTo>
                  <a:pt x="1794192" y="2533414"/>
                  <a:pt x="1854843" y="2504533"/>
                  <a:pt x="1869284" y="2472763"/>
                </a:cubicBezTo>
                <a:cubicBezTo>
                  <a:pt x="1889502" y="2432329"/>
                  <a:pt x="1834626" y="2423665"/>
                  <a:pt x="1808633" y="2386119"/>
                </a:cubicBezTo>
                <a:cubicBezTo>
                  <a:pt x="1987698" y="2389007"/>
                  <a:pt x="2158099" y="2377454"/>
                  <a:pt x="2354493" y="2342797"/>
                </a:cubicBezTo>
                <a:cubicBezTo>
                  <a:pt x="2273625" y="2290810"/>
                  <a:pt x="2204309" y="2339908"/>
                  <a:pt x="2146546" y="2328356"/>
                </a:cubicBezTo>
                <a:cubicBezTo>
                  <a:pt x="2106113" y="2319691"/>
                  <a:pt x="2054126" y="2328356"/>
                  <a:pt x="2054126" y="2285034"/>
                </a:cubicBezTo>
                <a:cubicBezTo>
                  <a:pt x="2054126" y="2250376"/>
                  <a:pt x="2100336" y="2244599"/>
                  <a:pt x="2132106" y="2238823"/>
                </a:cubicBezTo>
                <a:cubicBezTo>
                  <a:pt x="2256296" y="2218606"/>
                  <a:pt x="2377599" y="2192613"/>
                  <a:pt x="2478684" y="2085751"/>
                </a:cubicBezTo>
                <a:cubicBezTo>
                  <a:pt x="2152323" y="2051094"/>
                  <a:pt x="1817297" y="2186837"/>
                  <a:pt x="1511154" y="2094416"/>
                </a:cubicBezTo>
                <a:cubicBezTo>
                  <a:pt x="1537147" y="2033765"/>
                  <a:pt x="1597798" y="2045317"/>
                  <a:pt x="1638232" y="2042429"/>
                </a:cubicBezTo>
                <a:cubicBezTo>
                  <a:pt x="1909718" y="2016436"/>
                  <a:pt x="2825261" y="1701628"/>
                  <a:pt x="2972556" y="1718957"/>
                </a:cubicBezTo>
                <a:cubicBezTo>
                  <a:pt x="3062089" y="1727621"/>
                  <a:pt x="3154510" y="1721845"/>
                  <a:pt x="3238266" y="1678523"/>
                </a:cubicBezTo>
                <a:cubicBezTo>
                  <a:pt x="3339351" y="1626536"/>
                  <a:pt x="2695295" y="1736286"/>
                  <a:pt x="2522005" y="1664082"/>
                </a:cubicBezTo>
                <a:cubicBezTo>
                  <a:pt x="2438249" y="1629424"/>
                  <a:pt x="1730654" y="1528339"/>
                  <a:pt x="1421621" y="1522563"/>
                </a:cubicBezTo>
                <a:cubicBezTo>
                  <a:pt x="1450503" y="1467688"/>
                  <a:pt x="1557364" y="1470576"/>
                  <a:pt x="1525595" y="1392596"/>
                </a:cubicBezTo>
                <a:cubicBezTo>
                  <a:pt x="1358082" y="1386820"/>
                  <a:pt x="1179017" y="1435918"/>
                  <a:pt x="982623" y="1415701"/>
                </a:cubicBezTo>
                <a:cubicBezTo>
                  <a:pt x="1051938" y="1346386"/>
                  <a:pt x="1153023" y="1352162"/>
                  <a:pt x="1231003" y="1314616"/>
                </a:cubicBezTo>
                <a:cubicBezTo>
                  <a:pt x="1170352" y="1262629"/>
                  <a:pt x="1095261" y="1294399"/>
                  <a:pt x="1025945" y="1297287"/>
                </a:cubicBezTo>
                <a:cubicBezTo>
                  <a:pt x="965294" y="1300175"/>
                  <a:pt x="812222" y="1227972"/>
                  <a:pt x="841104" y="1225083"/>
                </a:cubicBezTo>
                <a:cubicBezTo>
                  <a:pt x="1101037" y="1207755"/>
                  <a:pt x="1352306" y="1129775"/>
                  <a:pt x="1612239" y="1112445"/>
                </a:cubicBezTo>
                <a:cubicBezTo>
                  <a:pt x="1698883" y="1106668"/>
                  <a:pt x="1797081" y="1112445"/>
                  <a:pt x="1814409" y="1008471"/>
                </a:cubicBezTo>
                <a:cubicBezTo>
                  <a:pt x="1817297" y="979590"/>
                  <a:pt x="1808633" y="973814"/>
                  <a:pt x="1932824" y="979590"/>
                </a:cubicBezTo>
                <a:cubicBezTo>
                  <a:pt x="1981922" y="982478"/>
                  <a:pt x="2045461" y="982478"/>
                  <a:pt x="2083007" y="936268"/>
                </a:cubicBezTo>
                <a:cubicBezTo>
                  <a:pt x="2045461" y="898722"/>
                  <a:pt x="1990587" y="927603"/>
                  <a:pt x="1947265" y="924715"/>
                </a:cubicBezTo>
                <a:cubicBezTo>
                  <a:pt x="1828850" y="921827"/>
                  <a:pt x="1386963" y="904498"/>
                  <a:pt x="1271438" y="895834"/>
                </a:cubicBezTo>
                <a:cubicBezTo>
                  <a:pt x="1031721" y="875617"/>
                  <a:pt x="901755" y="933380"/>
                  <a:pt x="659150" y="907386"/>
                </a:cubicBezTo>
                <a:cubicBezTo>
                  <a:pt x="734242" y="890057"/>
                  <a:pt x="705361" y="866952"/>
                  <a:pt x="780453" y="846735"/>
                </a:cubicBezTo>
                <a:cubicBezTo>
                  <a:pt x="815110" y="838071"/>
                  <a:pt x="849768" y="820742"/>
                  <a:pt x="841104" y="788972"/>
                </a:cubicBezTo>
                <a:cubicBezTo>
                  <a:pt x="835327" y="757202"/>
                  <a:pt x="396329" y="690775"/>
                  <a:pt x="448316" y="659006"/>
                </a:cubicBezTo>
                <a:cubicBezTo>
                  <a:pt x="592723" y="575249"/>
                  <a:pt x="1020169" y="607019"/>
                  <a:pt x="910419" y="569473"/>
                </a:cubicBezTo>
                <a:cubicBezTo>
                  <a:pt x="742907" y="511710"/>
                  <a:pt x="716913" y="500157"/>
                  <a:pt x="604275" y="514598"/>
                </a:cubicBezTo>
                <a:cubicBezTo>
                  <a:pt x="506079" y="529039"/>
                  <a:pt x="113290" y="349974"/>
                  <a:pt x="15093" y="352862"/>
                </a:cubicBezTo>
                <a:cubicBezTo>
                  <a:pt x="-71551" y="352862"/>
                  <a:pt x="234593" y="211343"/>
                  <a:pt x="430987" y="136251"/>
                </a:cubicBezTo>
                <a:cubicBezTo>
                  <a:pt x="571784" y="82098"/>
                  <a:pt x="732076" y="70184"/>
                  <a:pt x="874092" y="17656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A7B8305-166A-CD0E-28D7-D66A2F6AE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831" y="1037040"/>
            <a:ext cx="4280169" cy="1631004"/>
          </a:xfrm>
        </p:spPr>
        <p:txBody>
          <a:bodyPr anchor="t">
            <a:normAutofit/>
          </a:bodyPr>
          <a:lstStyle/>
          <a:p>
            <a:r>
              <a:rPr lang="fi-FI" dirty="0"/>
              <a:t>Ryhmät kaudella 2026-2027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6BFDF0B-6325-416D-926F-7141006DDB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93668" y="5127460"/>
            <a:ext cx="6498333" cy="1730540"/>
          </a:xfrm>
          <a:custGeom>
            <a:avLst/>
            <a:gdLst>
              <a:gd name="connsiteX0" fmla="*/ 2987112 w 6498333"/>
              <a:gd name="connsiteY0" fmla="*/ 1730384 h 1730540"/>
              <a:gd name="connsiteX1" fmla="*/ 3113423 w 6498333"/>
              <a:gd name="connsiteY1" fmla="*/ 1728494 h 1730540"/>
              <a:gd name="connsiteX2" fmla="*/ 6436159 w 6498333"/>
              <a:gd name="connsiteY2" fmla="*/ 1396018 h 1730540"/>
              <a:gd name="connsiteX3" fmla="*/ 6498333 w 6498333"/>
              <a:gd name="connsiteY3" fmla="*/ 1381988 h 1730540"/>
              <a:gd name="connsiteX4" fmla="*/ 6498333 w 6498333"/>
              <a:gd name="connsiteY4" fmla="*/ 0 h 1730540"/>
              <a:gd name="connsiteX5" fmla="*/ 723703 w 6498333"/>
              <a:gd name="connsiteY5" fmla="*/ 0 h 1730540"/>
              <a:gd name="connsiteX6" fmla="*/ 629735 w 6498333"/>
              <a:gd name="connsiteY6" fmla="*/ 31770 h 1730540"/>
              <a:gd name="connsiteX7" fmla="*/ 127078 w 6498333"/>
              <a:gd name="connsiteY7" fmla="*/ 173371 h 1730540"/>
              <a:gd name="connsiteX8" fmla="*/ 0 w 6498333"/>
              <a:gd name="connsiteY8" fmla="*/ 235577 h 1730540"/>
              <a:gd name="connsiteX9" fmla="*/ 967530 w 6498333"/>
              <a:gd name="connsiteY9" fmla="*/ 225208 h 1730540"/>
              <a:gd name="connsiteX10" fmla="*/ 620954 w 6498333"/>
              <a:gd name="connsiteY10" fmla="*/ 408367 h 1730540"/>
              <a:gd name="connsiteX11" fmla="*/ 542972 w 6498333"/>
              <a:gd name="connsiteY11" fmla="*/ 463661 h 1730540"/>
              <a:gd name="connsiteX12" fmla="*/ 635392 w 6498333"/>
              <a:gd name="connsiteY12" fmla="*/ 515499 h 1730540"/>
              <a:gd name="connsiteX13" fmla="*/ 843339 w 6498333"/>
              <a:gd name="connsiteY13" fmla="*/ 532778 h 1730540"/>
              <a:gd name="connsiteX14" fmla="*/ 297479 w 6498333"/>
              <a:gd name="connsiteY14" fmla="*/ 584615 h 1730540"/>
              <a:gd name="connsiteX15" fmla="*/ 358130 w 6498333"/>
              <a:gd name="connsiteY15" fmla="*/ 688289 h 1730540"/>
              <a:gd name="connsiteX16" fmla="*/ 326361 w 6498333"/>
              <a:gd name="connsiteY16" fmla="*/ 809243 h 1730540"/>
              <a:gd name="connsiteX17" fmla="*/ 649833 w 6498333"/>
              <a:gd name="connsiteY17" fmla="*/ 854169 h 1730540"/>
              <a:gd name="connsiteX18" fmla="*/ 1111937 w 6498333"/>
              <a:gd name="connsiteY18" fmla="*/ 992402 h 1730540"/>
              <a:gd name="connsiteX19" fmla="*/ 1559599 w 6498333"/>
              <a:gd name="connsiteY19" fmla="*/ 1033872 h 1730540"/>
              <a:gd name="connsiteX20" fmla="*/ 1929284 w 6498333"/>
              <a:gd name="connsiteY20" fmla="*/ 1078798 h 1730540"/>
              <a:gd name="connsiteX21" fmla="*/ 1608698 w 6498333"/>
              <a:gd name="connsiteY21" fmla="*/ 1154826 h 1730540"/>
              <a:gd name="connsiteX22" fmla="*/ 2183442 w 6498333"/>
              <a:gd name="connsiteY22" fmla="*/ 1227398 h 1730540"/>
              <a:gd name="connsiteX23" fmla="*/ 2267197 w 6498333"/>
              <a:gd name="connsiteY23" fmla="*/ 1217031 h 1730540"/>
              <a:gd name="connsiteX24" fmla="*/ 3148082 w 6498333"/>
              <a:gd name="connsiteY24" fmla="*/ 1123724 h 1730540"/>
              <a:gd name="connsiteX25" fmla="*/ 3330034 w 6498333"/>
              <a:gd name="connsiteY25" fmla="*/ 1154826 h 1730540"/>
              <a:gd name="connsiteX26" fmla="*/ 3145192 w 6498333"/>
              <a:gd name="connsiteY26" fmla="*/ 1230854 h 1730540"/>
              <a:gd name="connsiteX27" fmla="*/ 2504025 w 6498333"/>
              <a:gd name="connsiteY27" fmla="*/ 1376000 h 1730540"/>
              <a:gd name="connsiteX28" fmla="*/ 2954575 w 6498333"/>
              <a:gd name="connsiteY28" fmla="*/ 1348352 h 1730540"/>
              <a:gd name="connsiteX29" fmla="*/ 2492471 w 6498333"/>
              <a:gd name="connsiteY29" fmla="*/ 1524600 h 1730540"/>
              <a:gd name="connsiteX30" fmla="*/ 2342289 w 6498333"/>
              <a:gd name="connsiteY30" fmla="*/ 1579893 h 1730540"/>
              <a:gd name="connsiteX31" fmla="*/ 2489584 w 6498333"/>
              <a:gd name="connsiteY31" fmla="*/ 1693935 h 1730540"/>
              <a:gd name="connsiteX32" fmla="*/ 2987112 w 6498333"/>
              <a:gd name="connsiteY32" fmla="*/ 1730384 h 1730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498333" h="1730540">
                <a:moveTo>
                  <a:pt x="2987112" y="1730384"/>
                </a:moveTo>
                <a:cubicBezTo>
                  <a:pt x="3042664" y="1730870"/>
                  <a:pt x="3088152" y="1730222"/>
                  <a:pt x="3113423" y="1728494"/>
                </a:cubicBezTo>
                <a:cubicBezTo>
                  <a:pt x="3293752" y="1716831"/>
                  <a:pt x="4808270" y="1725943"/>
                  <a:pt x="6436159" y="1396018"/>
                </a:cubicBezTo>
                <a:lnTo>
                  <a:pt x="6498333" y="1381988"/>
                </a:lnTo>
                <a:lnTo>
                  <a:pt x="6498333" y="0"/>
                </a:lnTo>
                <a:lnTo>
                  <a:pt x="723703" y="0"/>
                </a:lnTo>
                <a:lnTo>
                  <a:pt x="629735" y="31770"/>
                </a:lnTo>
                <a:cubicBezTo>
                  <a:pt x="421263" y="101447"/>
                  <a:pt x="228886" y="161708"/>
                  <a:pt x="127078" y="173371"/>
                </a:cubicBezTo>
                <a:cubicBezTo>
                  <a:pt x="86644" y="176827"/>
                  <a:pt x="25993" y="163004"/>
                  <a:pt x="0" y="235577"/>
                </a:cubicBezTo>
                <a:cubicBezTo>
                  <a:pt x="306144" y="346163"/>
                  <a:pt x="641170" y="183739"/>
                  <a:pt x="967530" y="225208"/>
                </a:cubicBezTo>
                <a:cubicBezTo>
                  <a:pt x="866445" y="353075"/>
                  <a:pt x="745142" y="384177"/>
                  <a:pt x="620954" y="408367"/>
                </a:cubicBezTo>
                <a:cubicBezTo>
                  <a:pt x="589182" y="415279"/>
                  <a:pt x="542972" y="422191"/>
                  <a:pt x="542972" y="463661"/>
                </a:cubicBezTo>
                <a:cubicBezTo>
                  <a:pt x="542972" y="515499"/>
                  <a:pt x="594959" y="505130"/>
                  <a:pt x="635392" y="515499"/>
                </a:cubicBezTo>
                <a:cubicBezTo>
                  <a:pt x="693155" y="529321"/>
                  <a:pt x="762471" y="470573"/>
                  <a:pt x="843339" y="532778"/>
                </a:cubicBezTo>
                <a:cubicBezTo>
                  <a:pt x="646945" y="574247"/>
                  <a:pt x="476544" y="588071"/>
                  <a:pt x="297479" y="584615"/>
                </a:cubicBezTo>
                <a:cubicBezTo>
                  <a:pt x="323472" y="629541"/>
                  <a:pt x="378348" y="639908"/>
                  <a:pt x="358130" y="688289"/>
                </a:cubicBezTo>
                <a:cubicBezTo>
                  <a:pt x="343689" y="726304"/>
                  <a:pt x="283038" y="760862"/>
                  <a:pt x="326361" y="809243"/>
                </a:cubicBezTo>
                <a:cubicBezTo>
                  <a:pt x="427447" y="843802"/>
                  <a:pt x="554524" y="788508"/>
                  <a:pt x="649833" y="854169"/>
                </a:cubicBezTo>
                <a:cubicBezTo>
                  <a:pt x="782688" y="947476"/>
                  <a:pt x="961753" y="940565"/>
                  <a:pt x="1111937" y="992402"/>
                </a:cubicBezTo>
                <a:cubicBezTo>
                  <a:pt x="1161035" y="1009682"/>
                  <a:pt x="1472955" y="1023504"/>
                  <a:pt x="1559599" y="1033872"/>
                </a:cubicBezTo>
                <a:cubicBezTo>
                  <a:pt x="1678015" y="1047696"/>
                  <a:pt x="1805093" y="1023504"/>
                  <a:pt x="1929284" y="1078798"/>
                </a:cubicBezTo>
                <a:cubicBezTo>
                  <a:pt x="1828198" y="1130635"/>
                  <a:pt x="1727113" y="1075343"/>
                  <a:pt x="1608698" y="1154826"/>
                </a:cubicBezTo>
                <a:cubicBezTo>
                  <a:pt x="1825309" y="1175561"/>
                  <a:pt x="2015928" y="1158282"/>
                  <a:pt x="2183442" y="1227398"/>
                </a:cubicBezTo>
                <a:cubicBezTo>
                  <a:pt x="2203658" y="1237767"/>
                  <a:pt x="2238314" y="1220487"/>
                  <a:pt x="2267197" y="1217031"/>
                </a:cubicBezTo>
                <a:cubicBezTo>
                  <a:pt x="2561787" y="1179017"/>
                  <a:pt x="2853490" y="1134091"/>
                  <a:pt x="3148082" y="1123724"/>
                </a:cubicBezTo>
                <a:cubicBezTo>
                  <a:pt x="3214508" y="1120268"/>
                  <a:pt x="3327146" y="1092621"/>
                  <a:pt x="3330034" y="1154826"/>
                </a:cubicBezTo>
                <a:cubicBezTo>
                  <a:pt x="3330034" y="1251589"/>
                  <a:pt x="3214508" y="1220487"/>
                  <a:pt x="3145192" y="1230854"/>
                </a:cubicBezTo>
                <a:cubicBezTo>
                  <a:pt x="2931471" y="1268869"/>
                  <a:pt x="2711970" y="1282691"/>
                  <a:pt x="2504025" y="1376000"/>
                </a:cubicBezTo>
                <a:cubicBezTo>
                  <a:pt x="2654207" y="1365632"/>
                  <a:pt x="2804392" y="1358720"/>
                  <a:pt x="2954575" y="1348352"/>
                </a:cubicBezTo>
                <a:cubicBezTo>
                  <a:pt x="2787063" y="1386367"/>
                  <a:pt x="2654207" y="1476218"/>
                  <a:pt x="2492471" y="1524600"/>
                </a:cubicBezTo>
                <a:cubicBezTo>
                  <a:pt x="2408715" y="1548791"/>
                  <a:pt x="2342289" y="1579893"/>
                  <a:pt x="2342289" y="1579893"/>
                </a:cubicBezTo>
                <a:cubicBezTo>
                  <a:pt x="2342289" y="1579893"/>
                  <a:pt x="2356730" y="1655921"/>
                  <a:pt x="2489584" y="1693935"/>
                </a:cubicBezTo>
                <a:cubicBezTo>
                  <a:pt x="2563232" y="1717262"/>
                  <a:pt x="2820457" y="1728925"/>
                  <a:pt x="2987112" y="1730384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444B9DA-ABDC-A8A9-C439-9E6311E42D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3831" y="1115282"/>
            <a:ext cx="6489970" cy="5742717"/>
          </a:xfrm>
        </p:spPr>
        <p:txBody>
          <a:bodyPr anchor="t">
            <a:normAutofit/>
          </a:bodyPr>
          <a:lstStyle/>
          <a:p>
            <a:r>
              <a:rPr lang="fi-FI" sz="3200" dirty="0"/>
              <a:t>Kilparyhmät</a:t>
            </a:r>
          </a:p>
          <a:p>
            <a:pPr lvl="1"/>
            <a:r>
              <a:rPr lang="fi-FI" sz="3200" dirty="0"/>
              <a:t>K1, K2 </a:t>
            </a:r>
          </a:p>
          <a:p>
            <a:r>
              <a:rPr lang="fi-FI" sz="3200" dirty="0"/>
              <a:t>Kehitysryhmät</a:t>
            </a:r>
          </a:p>
          <a:p>
            <a:pPr lvl="1"/>
            <a:r>
              <a:rPr lang="fi-FI" sz="3200" dirty="0"/>
              <a:t>Taitoluistelukoulu </a:t>
            </a:r>
            <a:r>
              <a:rPr lang="fi-FI" dirty="0"/>
              <a:t>(Taitoluisteluun valmistava ryhmä)</a:t>
            </a:r>
          </a:p>
          <a:p>
            <a:pPr lvl="1"/>
            <a:r>
              <a:rPr lang="fi-FI" sz="3200" dirty="0"/>
              <a:t>Flipit </a:t>
            </a:r>
            <a:r>
              <a:rPr lang="fi-FI" dirty="0"/>
              <a:t>(Kilpaluisteluun valmistava ryhmä)</a:t>
            </a:r>
          </a:p>
          <a:p>
            <a:r>
              <a:rPr lang="fi-FI" sz="3200" dirty="0"/>
              <a:t>Harrasteryhmät</a:t>
            </a:r>
          </a:p>
          <a:p>
            <a:pPr lvl="1"/>
            <a:r>
              <a:rPr lang="fi-FI" sz="3200" dirty="0"/>
              <a:t>Luistelukoulu, koululaiset</a:t>
            </a:r>
          </a:p>
          <a:p>
            <a:pPr lvl="1"/>
            <a:r>
              <a:rPr lang="fi-FI" sz="3200" dirty="0"/>
              <a:t>Taitajat</a:t>
            </a:r>
          </a:p>
          <a:p>
            <a:pPr lvl="1"/>
            <a:r>
              <a:rPr lang="fi-FI" sz="3200" dirty="0"/>
              <a:t>Aikuisluistelu (tekniikkaryhmä, alkeet)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4ADF3503-B2BD-B98B-B90A-1E06D191A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0500" y="399021"/>
            <a:ext cx="1462088" cy="95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209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A8AAC95-3719-4BCD-B710-4160043D92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3A6D7BA-50E4-42FE-A0E3-FC42B7EC4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2767722"/>
            <a:ext cx="3021543" cy="1532055"/>
          </a:xfrm>
          <a:custGeom>
            <a:avLst/>
            <a:gdLst>
              <a:gd name="connsiteX0" fmla="*/ 3021543 w 3021543"/>
              <a:gd name="connsiteY0" fmla="*/ 0 h 1532055"/>
              <a:gd name="connsiteX1" fmla="*/ 2963800 w 3021543"/>
              <a:gd name="connsiteY1" fmla="*/ 7730 h 1532055"/>
              <a:gd name="connsiteX2" fmla="*/ 2793803 w 3021543"/>
              <a:gd name="connsiteY2" fmla="*/ 25704 h 1532055"/>
              <a:gd name="connsiteX3" fmla="*/ 2414348 w 3021543"/>
              <a:gd name="connsiteY3" fmla="*/ 31695 h 1532055"/>
              <a:gd name="connsiteX4" fmla="*/ 2091558 w 3021543"/>
              <a:gd name="connsiteY4" fmla="*/ 29298 h 1532055"/>
              <a:gd name="connsiteX5" fmla="*/ 1645319 w 3021543"/>
              <a:gd name="connsiteY5" fmla="*/ 30497 h 1532055"/>
              <a:gd name="connsiteX6" fmla="*/ 1243602 w 3021543"/>
              <a:gd name="connsiteY6" fmla="*/ 64048 h 1532055"/>
              <a:gd name="connsiteX7" fmla="*/ 753851 w 3021543"/>
              <a:gd name="connsiteY7" fmla="*/ 61651 h 1532055"/>
              <a:gd name="connsiteX8" fmla="*/ 465465 w 3021543"/>
              <a:gd name="connsiteY8" fmla="*/ 123960 h 1532055"/>
              <a:gd name="connsiteX9" fmla="*/ 546416 w 3021543"/>
              <a:gd name="connsiteY9" fmla="*/ 145529 h 1532055"/>
              <a:gd name="connsiteX10" fmla="*/ 689091 w 3021543"/>
              <a:gd name="connsiteY10" fmla="*/ 192260 h 1532055"/>
              <a:gd name="connsiteX11" fmla="*/ 704269 w 3021543"/>
              <a:gd name="connsiteY11" fmla="*/ 222217 h 1532055"/>
              <a:gd name="connsiteX12" fmla="*/ 683020 w 3021543"/>
              <a:gd name="connsiteY12" fmla="*/ 236595 h 1532055"/>
              <a:gd name="connsiteX13" fmla="*/ 621295 w 3021543"/>
              <a:gd name="connsiteY13" fmla="*/ 264155 h 1532055"/>
              <a:gd name="connsiteX14" fmla="*/ 848968 w 3021543"/>
              <a:gd name="connsiteY14" fmla="*/ 304896 h 1532055"/>
              <a:gd name="connsiteX15" fmla="*/ 768018 w 3021543"/>
              <a:gd name="connsiteY15" fmla="*/ 330059 h 1532055"/>
              <a:gd name="connsiteX16" fmla="*/ 684032 w 3021543"/>
              <a:gd name="connsiteY16" fmla="*/ 348032 h 1532055"/>
              <a:gd name="connsiteX17" fmla="*/ 592962 w 3021543"/>
              <a:gd name="connsiteY17" fmla="*/ 361213 h 1532055"/>
              <a:gd name="connsiteX18" fmla="*/ 509988 w 3021543"/>
              <a:gd name="connsiteY18" fmla="*/ 387575 h 1532055"/>
              <a:gd name="connsiteX19" fmla="*/ 726531 w 3021543"/>
              <a:gd name="connsiteY19" fmla="*/ 398359 h 1532055"/>
              <a:gd name="connsiteX20" fmla="*/ 614212 w 3021543"/>
              <a:gd name="connsiteY20" fmla="*/ 422324 h 1532055"/>
              <a:gd name="connsiteX21" fmla="*/ 522131 w 3021543"/>
              <a:gd name="connsiteY21" fmla="*/ 453478 h 1532055"/>
              <a:gd name="connsiteX22" fmla="*/ 457370 w 3021543"/>
              <a:gd name="connsiteY22" fmla="*/ 467857 h 1532055"/>
              <a:gd name="connsiteX23" fmla="*/ 388562 w 3021543"/>
              <a:gd name="connsiteY23" fmla="*/ 471452 h 1532055"/>
              <a:gd name="connsiteX24" fmla="*/ 372372 w 3021543"/>
              <a:gd name="connsiteY24" fmla="*/ 494218 h 1532055"/>
              <a:gd name="connsiteX25" fmla="*/ 393622 w 3021543"/>
              <a:gd name="connsiteY25" fmla="*/ 518184 h 1532055"/>
              <a:gd name="connsiteX26" fmla="*/ 426002 w 3021543"/>
              <a:gd name="connsiteY26" fmla="*/ 520580 h 1532055"/>
              <a:gd name="connsiteX27" fmla="*/ 619271 w 3021543"/>
              <a:gd name="connsiteY27" fmla="*/ 526571 h 1532055"/>
              <a:gd name="connsiteX28" fmla="*/ 0 w 3021543"/>
              <a:gd name="connsiteY28" fmla="*/ 579294 h 1532055"/>
              <a:gd name="connsiteX29" fmla="*/ 83986 w 3021543"/>
              <a:gd name="connsiteY29" fmla="*/ 611647 h 1532055"/>
              <a:gd name="connsiteX30" fmla="*/ 112319 w 3021543"/>
              <a:gd name="connsiteY30" fmla="*/ 700317 h 1532055"/>
              <a:gd name="connsiteX31" fmla="*/ 215531 w 3021543"/>
              <a:gd name="connsiteY31" fmla="*/ 750643 h 1532055"/>
              <a:gd name="connsiteX32" fmla="*/ 282315 w 3021543"/>
              <a:gd name="connsiteY32" fmla="*/ 768617 h 1532055"/>
              <a:gd name="connsiteX33" fmla="*/ 435109 w 3021543"/>
              <a:gd name="connsiteY33" fmla="*/ 794979 h 1532055"/>
              <a:gd name="connsiteX34" fmla="*/ 457370 w 3021543"/>
              <a:gd name="connsiteY34" fmla="*/ 838116 h 1532055"/>
              <a:gd name="connsiteX35" fmla="*/ 476596 w 3021543"/>
              <a:gd name="connsiteY35" fmla="*/ 886046 h 1532055"/>
              <a:gd name="connsiteX36" fmla="*/ 517071 w 3021543"/>
              <a:gd name="connsiteY36" fmla="*/ 917200 h 1532055"/>
              <a:gd name="connsiteX37" fmla="*/ 202377 w 3021543"/>
              <a:gd name="connsiteY37" fmla="*/ 912407 h 1532055"/>
              <a:gd name="connsiteX38" fmla="*/ 557546 w 3021543"/>
              <a:gd name="connsiteY38" fmla="*/ 1013060 h 1532055"/>
              <a:gd name="connsiteX39" fmla="*/ 526178 w 3021543"/>
              <a:gd name="connsiteY39" fmla="*/ 1052602 h 1532055"/>
              <a:gd name="connsiteX40" fmla="*/ 720459 w 3021543"/>
              <a:gd name="connsiteY40" fmla="*/ 1106523 h 1532055"/>
              <a:gd name="connsiteX41" fmla="*/ 616236 w 3021543"/>
              <a:gd name="connsiteY41" fmla="*/ 1112514 h 1532055"/>
              <a:gd name="connsiteX42" fmla="*/ 1222353 w 3021543"/>
              <a:gd name="connsiteY42" fmla="*/ 1337785 h 1532055"/>
              <a:gd name="connsiteX43" fmla="*/ 2087511 w 3021543"/>
              <a:gd name="connsiteY43" fmla="*/ 1500747 h 1532055"/>
              <a:gd name="connsiteX44" fmla="*/ 2425479 w 3021543"/>
              <a:gd name="connsiteY44" fmla="*/ 1531901 h 1532055"/>
              <a:gd name="connsiteX45" fmla="*/ 2809994 w 3021543"/>
              <a:gd name="connsiteY45" fmla="*/ 1522315 h 1532055"/>
              <a:gd name="connsiteX46" fmla="*/ 2953618 w 3021543"/>
              <a:gd name="connsiteY46" fmla="*/ 1512448 h 1532055"/>
              <a:gd name="connsiteX47" fmla="*/ 3021543 w 3021543"/>
              <a:gd name="connsiteY47" fmla="*/ 1502657 h 153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532055">
                <a:moveTo>
                  <a:pt x="3021543" y="0"/>
                </a:moveTo>
                <a:lnTo>
                  <a:pt x="2963800" y="7730"/>
                </a:lnTo>
                <a:cubicBezTo>
                  <a:pt x="2907134" y="14919"/>
                  <a:pt x="2850469" y="24506"/>
                  <a:pt x="2793803" y="25704"/>
                </a:cubicBezTo>
                <a:cubicBezTo>
                  <a:pt x="2667318" y="29298"/>
                  <a:pt x="2539821" y="20911"/>
                  <a:pt x="2414348" y="31695"/>
                </a:cubicBezTo>
                <a:cubicBezTo>
                  <a:pt x="2307089" y="41281"/>
                  <a:pt x="2198818" y="30497"/>
                  <a:pt x="2091558" y="29298"/>
                </a:cubicBezTo>
                <a:cubicBezTo>
                  <a:pt x="1942812" y="28100"/>
                  <a:pt x="1793053" y="19713"/>
                  <a:pt x="1645319" y="30497"/>
                </a:cubicBezTo>
                <a:cubicBezTo>
                  <a:pt x="1510738" y="38885"/>
                  <a:pt x="1376158" y="41281"/>
                  <a:pt x="1243602" y="64048"/>
                </a:cubicBezTo>
                <a:cubicBezTo>
                  <a:pt x="1079677" y="76030"/>
                  <a:pt x="916765" y="68841"/>
                  <a:pt x="753851" y="61651"/>
                </a:cubicBezTo>
                <a:cubicBezTo>
                  <a:pt x="653675" y="56858"/>
                  <a:pt x="554511" y="41281"/>
                  <a:pt x="465465" y="123960"/>
                </a:cubicBezTo>
                <a:cubicBezTo>
                  <a:pt x="489751" y="143132"/>
                  <a:pt x="519095" y="139537"/>
                  <a:pt x="546416" y="145529"/>
                </a:cubicBezTo>
                <a:cubicBezTo>
                  <a:pt x="594986" y="157511"/>
                  <a:pt x="643557" y="169493"/>
                  <a:pt x="689091" y="192260"/>
                </a:cubicBezTo>
                <a:cubicBezTo>
                  <a:pt x="699210" y="197053"/>
                  <a:pt x="708317" y="206639"/>
                  <a:pt x="704269" y="222217"/>
                </a:cubicBezTo>
                <a:cubicBezTo>
                  <a:pt x="701234" y="234199"/>
                  <a:pt x="691115" y="234199"/>
                  <a:pt x="683020" y="236595"/>
                </a:cubicBezTo>
                <a:cubicBezTo>
                  <a:pt x="664806" y="243785"/>
                  <a:pt x="642545" y="238992"/>
                  <a:pt x="621295" y="264155"/>
                </a:cubicBezTo>
                <a:cubicBezTo>
                  <a:pt x="702245" y="277336"/>
                  <a:pt x="780160" y="252172"/>
                  <a:pt x="848968" y="304896"/>
                </a:cubicBezTo>
                <a:cubicBezTo>
                  <a:pt x="823671" y="331257"/>
                  <a:pt x="795339" y="325266"/>
                  <a:pt x="768018" y="330059"/>
                </a:cubicBezTo>
                <a:cubicBezTo>
                  <a:pt x="739685" y="334852"/>
                  <a:pt x="712365" y="343240"/>
                  <a:pt x="684032" y="348032"/>
                </a:cubicBezTo>
                <a:cubicBezTo>
                  <a:pt x="653675" y="354023"/>
                  <a:pt x="623319" y="355222"/>
                  <a:pt x="592962" y="361213"/>
                </a:cubicBezTo>
                <a:cubicBezTo>
                  <a:pt x="567666" y="366006"/>
                  <a:pt x="540345" y="357618"/>
                  <a:pt x="509988" y="387575"/>
                </a:cubicBezTo>
                <a:cubicBezTo>
                  <a:pt x="584867" y="409143"/>
                  <a:pt x="652663" y="376790"/>
                  <a:pt x="726531" y="398359"/>
                </a:cubicBezTo>
                <a:cubicBezTo>
                  <a:pt x="683020" y="417531"/>
                  <a:pt x="647604" y="411539"/>
                  <a:pt x="614212" y="422324"/>
                </a:cubicBezTo>
                <a:cubicBezTo>
                  <a:pt x="583855" y="433108"/>
                  <a:pt x="547428" y="421126"/>
                  <a:pt x="522131" y="453478"/>
                </a:cubicBezTo>
                <a:cubicBezTo>
                  <a:pt x="502905" y="478641"/>
                  <a:pt x="482668" y="482236"/>
                  <a:pt x="457370" y="467857"/>
                </a:cubicBezTo>
                <a:cubicBezTo>
                  <a:pt x="435109" y="454676"/>
                  <a:pt x="410824" y="458271"/>
                  <a:pt x="388562" y="471452"/>
                </a:cubicBezTo>
                <a:cubicBezTo>
                  <a:pt x="380468" y="476245"/>
                  <a:pt x="372372" y="482236"/>
                  <a:pt x="372372" y="494218"/>
                </a:cubicBezTo>
                <a:cubicBezTo>
                  <a:pt x="372372" y="510994"/>
                  <a:pt x="382491" y="515787"/>
                  <a:pt x="393622" y="518184"/>
                </a:cubicBezTo>
                <a:cubicBezTo>
                  <a:pt x="403741" y="520580"/>
                  <a:pt x="415883" y="522977"/>
                  <a:pt x="426002" y="520580"/>
                </a:cubicBezTo>
                <a:cubicBezTo>
                  <a:pt x="490762" y="507399"/>
                  <a:pt x="554511" y="528968"/>
                  <a:pt x="619271" y="526571"/>
                </a:cubicBezTo>
                <a:cubicBezTo>
                  <a:pt x="415883" y="578096"/>
                  <a:pt x="210471" y="561321"/>
                  <a:pt x="0" y="579294"/>
                </a:cubicBezTo>
                <a:cubicBezTo>
                  <a:pt x="27321" y="615241"/>
                  <a:pt x="62737" y="585286"/>
                  <a:pt x="83986" y="611647"/>
                </a:cubicBezTo>
                <a:cubicBezTo>
                  <a:pt x="63748" y="666766"/>
                  <a:pt x="71844" y="696722"/>
                  <a:pt x="112319" y="700317"/>
                </a:cubicBezTo>
                <a:cubicBezTo>
                  <a:pt x="151782" y="703912"/>
                  <a:pt x="194281" y="684740"/>
                  <a:pt x="215531" y="750643"/>
                </a:cubicBezTo>
                <a:cubicBezTo>
                  <a:pt x="221602" y="771014"/>
                  <a:pt x="259042" y="765023"/>
                  <a:pt x="282315" y="768617"/>
                </a:cubicBezTo>
                <a:cubicBezTo>
                  <a:pt x="332909" y="777005"/>
                  <a:pt x="386539" y="768617"/>
                  <a:pt x="435109" y="794979"/>
                </a:cubicBezTo>
                <a:cubicBezTo>
                  <a:pt x="454335" y="804565"/>
                  <a:pt x="467489" y="811754"/>
                  <a:pt x="457370" y="838116"/>
                </a:cubicBezTo>
                <a:cubicBezTo>
                  <a:pt x="447252" y="865675"/>
                  <a:pt x="460406" y="875261"/>
                  <a:pt x="476596" y="886046"/>
                </a:cubicBezTo>
                <a:cubicBezTo>
                  <a:pt x="488739" y="894433"/>
                  <a:pt x="506953" y="892037"/>
                  <a:pt x="517071" y="917200"/>
                </a:cubicBezTo>
                <a:cubicBezTo>
                  <a:pt x="410824" y="913605"/>
                  <a:pt x="307612" y="893235"/>
                  <a:pt x="202377" y="912407"/>
                </a:cubicBezTo>
                <a:cubicBezTo>
                  <a:pt x="317731" y="960337"/>
                  <a:pt x="444216" y="957940"/>
                  <a:pt x="557546" y="1013060"/>
                </a:cubicBezTo>
                <a:cubicBezTo>
                  <a:pt x="553499" y="1032232"/>
                  <a:pt x="527190" y="1023844"/>
                  <a:pt x="526178" y="1052602"/>
                </a:cubicBezTo>
                <a:cubicBezTo>
                  <a:pt x="585879" y="1082558"/>
                  <a:pt x="657723" y="1062188"/>
                  <a:pt x="720459" y="1106523"/>
                </a:cubicBezTo>
                <a:cubicBezTo>
                  <a:pt x="684032" y="1126893"/>
                  <a:pt x="650640" y="1093342"/>
                  <a:pt x="616236" y="1112514"/>
                </a:cubicBezTo>
                <a:cubicBezTo>
                  <a:pt x="627367" y="1141273"/>
                  <a:pt x="1131283" y="1318613"/>
                  <a:pt x="1222353" y="1337785"/>
                </a:cubicBezTo>
                <a:cubicBezTo>
                  <a:pt x="1407527" y="1377327"/>
                  <a:pt x="1940788" y="1477980"/>
                  <a:pt x="2087511" y="1500747"/>
                </a:cubicBezTo>
                <a:cubicBezTo>
                  <a:pt x="2200841" y="1517522"/>
                  <a:pt x="2313160" y="1530703"/>
                  <a:pt x="2425479" y="1531901"/>
                </a:cubicBezTo>
                <a:cubicBezTo>
                  <a:pt x="2553988" y="1533099"/>
                  <a:pt x="2681485" y="1527108"/>
                  <a:pt x="2809994" y="1522315"/>
                </a:cubicBezTo>
                <a:cubicBezTo>
                  <a:pt x="2858058" y="1520518"/>
                  <a:pt x="2905933" y="1517372"/>
                  <a:pt x="2953618" y="1512448"/>
                </a:cubicBezTo>
                <a:lnTo>
                  <a:pt x="3021543" y="1502657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643B41F-013F-601E-6E1E-3440F88F9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260" y="61585"/>
            <a:ext cx="4866362" cy="2957187"/>
          </a:xfrm>
        </p:spPr>
        <p:txBody>
          <a:bodyPr>
            <a:normAutofit/>
          </a:bodyPr>
          <a:lstStyle/>
          <a:p>
            <a:r>
              <a:rPr lang="fi-FI" dirty="0"/>
              <a:t>Kilparyhmäläisen harrastemaksut sisältää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9875756-7196-B688-7765-9CE06D47E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4622" y="1175112"/>
            <a:ext cx="7514505" cy="5308815"/>
          </a:xfrm>
        </p:spPr>
        <p:txBody>
          <a:bodyPr anchor="ctr">
            <a:normAutofit fontScale="92500"/>
          </a:bodyPr>
          <a:lstStyle/>
          <a:p>
            <a:r>
              <a:rPr lang="fi-FI" sz="2400" dirty="0"/>
              <a:t>Normaalin aikataulun mukainen jää- ja oheisharjoittelu</a:t>
            </a:r>
          </a:p>
          <a:p>
            <a:r>
              <a:rPr lang="fi-FI" sz="2400" dirty="0"/>
              <a:t>Fysioterapia 1x/3vk</a:t>
            </a:r>
          </a:p>
          <a:p>
            <a:r>
              <a:rPr lang="fi-FI" sz="2400" dirty="0"/>
              <a:t>Tanssi 1x/vk</a:t>
            </a:r>
          </a:p>
          <a:p>
            <a:r>
              <a:rPr lang="fi-FI" sz="2400" dirty="0"/>
              <a:t>Kuntosali 1x/vk (K1)</a:t>
            </a:r>
          </a:p>
          <a:p>
            <a:r>
              <a:rPr lang="fi-FI" sz="2400" dirty="0"/>
              <a:t>Psyykkinen valmennus 5x/kausi</a:t>
            </a:r>
          </a:p>
          <a:p>
            <a:r>
              <a:rPr lang="fi-FI" sz="2400" dirty="0"/>
              <a:t>Leirit (Syysloma, joululoma, hiihtoloma)</a:t>
            </a:r>
          </a:p>
          <a:p>
            <a:r>
              <a:rPr lang="fi-FI" sz="2400" dirty="0"/>
              <a:t>Kesäharjoittelua</a:t>
            </a:r>
          </a:p>
          <a:p>
            <a:pPr lvl="1"/>
            <a:r>
              <a:rPr lang="fi-FI" dirty="0"/>
              <a:t>Kuntosali K1, oheiset, </a:t>
            </a:r>
            <a:r>
              <a:rPr lang="fi-FI" dirty="0" err="1"/>
              <a:t>koreo</a:t>
            </a:r>
            <a:r>
              <a:rPr lang="fi-FI" dirty="0"/>
              <a:t>- tunnit</a:t>
            </a:r>
          </a:p>
          <a:p>
            <a:pPr marL="457200" lvl="1" indent="0">
              <a:buNone/>
            </a:pPr>
            <a:r>
              <a:rPr lang="fi-FI" dirty="0"/>
              <a:t>Huom! Maksut ovat jaettu vuoden jokaiselle kuukaudelle, myös kesäkuukausille, osallistui kesäharjoitteluun tai ei. </a:t>
            </a:r>
          </a:p>
          <a:p>
            <a:r>
              <a:rPr lang="fi-FI" dirty="0"/>
              <a:t>Vierumäen jäät sisältyy hintaan, mutta edellyttää </a:t>
            </a:r>
            <a:r>
              <a:rPr lang="fi-FI" dirty="0" err="1"/>
              <a:t>talkoilua</a:t>
            </a:r>
            <a:r>
              <a:rPr lang="fi-FI" dirty="0"/>
              <a:t> kauden aikana</a:t>
            </a:r>
          </a:p>
          <a:p>
            <a:pPr lvl="1"/>
            <a:r>
              <a:rPr lang="fi-FI" dirty="0"/>
              <a:t>Vierumäen jäiden kustannus seuralle 10 000e/v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3A57EA3-81D7-5146-5848-0A35AD5452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6073" y="492966"/>
            <a:ext cx="1462088" cy="95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66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A8AAC95-3719-4BCD-B710-4160043D92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3A6D7BA-50E4-42FE-A0E3-FC42B7EC4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2767722"/>
            <a:ext cx="3021543" cy="1532055"/>
          </a:xfrm>
          <a:custGeom>
            <a:avLst/>
            <a:gdLst>
              <a:gd name="connsiteX0" fmla="*/ 3021543 w 3021543"/>
              <a:gd name="connsiteY0" fmla="*/ 0 h 1532055"/>
              <a:gd name="connsiteX1" fmla="*/ 2963800 w 3021543"/>
              <a:gd name="connsiteY1" fmla="*/ 7730 h 1532055"/>
              <a:gd name="connsiteX2" fmla="*/ 2793803 w 3021543"/>
              <a:gd name="connsiteY2" fmla="*/ 25704 h 1532055"/>
              <a:gd name="connsiteX3" fmla="*/ 2414348 w 3021543"/>
              <a:gd name="connsiteY3" fmla="*/ 31695 h 1532055"/>
              <a:gd name="connsiteX4" fmla="*/ 2091558 w 3021543"/>
              <a:gd name="connsiteY4" fmla="*/ 29298 h 1532055"/>
              <a:gd name="connsiteX5" fmla="*/ 1645319 w 3021543"/>
              <a:gd name="connsiteY5" fmla="*/ 30497 h 1532055"/>
              <a:gd name="connsiteX6" fmla="*/ 1243602 w 3021543"/>
              <a:gd name="connsiteY6" fmla="*/ 64048 h 1532055"/>
              <a:gd name="connsiteX7" fmla="*/ 753851 w 3021543"/>
              <a:gd name="connsiteY7" fmla="*/ 61651 h 1532055"/>
              <a:gd name="connsiteX8" fmla="*/ 465465 w 3021543"/>
              <a:gd name="connsiteY8" fmla="*/ 123960 h 1532055"/>
              <a:gd name="connsiteX9" fmla="*/ 546416 w 3021543"/>
              <a:gd name="connsiteY9" fmla="*/ 145529 h 1532055"/>
              <a:gd name="connsiteX10" fmla="*/ 689091 w 3021543"/>
              <a:gd name="connsiteY10" fmla="*/ 192260 h 1532055"/>
              <a:gd name="connsiteX11" fmla="*/ 704269 w 3021543"/>
              <a:gd name="connsiteY11" fmla="*/ 222217 h 1532055"/>
              <a:gd name="connsiteX12" fmla="*/ 683020 w 3021543"/>
              <a:gd name="connsiteY12" fmla="*/ 236595 h 1532055"/>
              <a:gd name="connsiteX13" fmla="*/ 621295 w 3021543"/>
              <a:gd name="connsiteY13" fmla="*/ 264155 h 1532055"/>
              <a:gd name="connsiteX14" fmla="*/ 848968 w 3021543"/>
              <a:gd name="connsiteY14" fmla="*/ 304896 h 1532055"/>
              <a:gd name="connsiteX15" fmla="*/ 768018 w 3021543"/>
              <a:gd name="connsiteY15" fmla="*/ 330059 h 1532055"/>
              <a:gd name="connsiteX16" fmla="*/ 684032 w 3021543"/>
              <a:gd name="connsiteY16" fmla="*/ 348032 h 1532055"/>
              <a:gd name="connsiteX17" fmla="*/ 592962 w 3021543"/>
              <a:gd name="connsiteY17" fmla="*/ 361213 h 1532055"/>
              <a:gd name="connsiteX18" fmla="*/ 509988 w 3021543"/>
              <a:gd name="connsiteY18" fmla="*/ 387575 h 1532055"/>
              <a:gd name="connsiteX19" fmla="*/ 726531 w 3021543"/>
              <a:gd name="connsiteY19" fmla="*/ 398359 h 1532055"/>
              <a:gd name="connsiteX20" fmla="*/ 614212 w 3021543"/>
              <a:gd name="connsiteY20" fmla="*/ 422324 h 1532055"/>
              <a:gd name="connsiteX21" fmla="*/ 522131 w 3021543"/>
              <a:gd name="connsiteY21" fmla="*/ 453478 h 1532055"/>
              <a:gd name="connsiteX22" fmla="*/ 457370 w 3021543"/>
              <a:gd name="connsiteY22" fmla="*/ 467857 h 1532055"/>
              <a:gd name="connsiteX23" fmla="*/ 388562 w 3021543"/>
              <a:gd name="connsiteY23" fmla="*/ 471452 h 1532055"/>
              <a:gd name="connsiteX24" fmla="*/ 372372 w 3021543"/>
              <a:gd name="connsiteY24" fmla="*/ 494218 h 1532055"/>
              <a:gd name="connsiteX25" fmla="*/ 393622 w 3021543"/>
              <a:gd name="connsiteY25" fmla="*/ 518184 h 1532055"/>
              <a:gd name="connsiteX26" fmla="*/ 426002 w 3021543"/>
              <a:gd name="connsiteY26" fmla="*/ 520580 h 1532055"/>
              <a:gd name="connsiteX27" fmla="*/ 619271 w 3021543"/>
              <a:gd name="connsiteY27" fmla="*/ 526571 h 1532055"/>
              <a:gd name="connsiteX28" fmla="*/ 0 w 3021543"/>
              <a:gd name="connsiteY28" fmla="*/ 579294 h 1532055"/>
              <a:gd name="connsiteX29" fmla="*/ 83986 w 3021543"/>
              <a:gd name="connsiteY29" fmla="*/ 611647 h 1532055"/>
              <a:gd name="connsiteX30" fmla="*/ 112319 w 3021543"/>
              <a:gd name="connsiteY30" fmla="*/ 700317 h 1532055"/>
              <a:gd name="connsiteX31" fmla="*/ 215531 w 3021543"/>
              <a:gd name="connsiteY31" fmla="*/ 750643 h 1532055"/>
              <a:gd name="connsiteX32" fmla="*/ 282315 w 3021543"/>
              <a:gd name="connsiteY32" fmla="*/ 768617 h 1532055"/>
              <a:gd name="connsiteX33" fmla="*/ 435109 w 3021543"/>
              <a:gd name="connsiteY33" fmla="*/ 794979 h 1532055"/>
              <a:gd name="connsiteX34" fmla="*/ 457370 w 3021543"/>
              <a:gd name="connsiteY34" fmla="*/ 838116 h 1532055"/>
              <a:gd name="connsiteX35" fmla="*/ 476596 w 3021543"/>
              <a:gd name="connsiteY35" fmla="*/ 886046 h 1532055"/>
              <a:gd name="connsiteX36" fmla="*/ 517071 w 3021543"/>
              <a:gd name="connsiteY36" fmla="*/ 917200 h 1532055"/>
              <a:gd name="connsiteX37" fmla="*/ 202377 w 3021543"/>
              <a:gd name="connsiteY37" fmla="*/ 912407 h 1532055"/>
              <a:gd name="connsiteX38" fmla="*/ 557546 w 3021543"/>
              <a:gd name="connsiteY38" fmla="*/ 1013060 h 1532055"/>
              <a:gd name="connsiteX39" fmla="*/ 526178 w 3021543"/>
              <a:gd name="connsiteY39" fmla="*/ 1052602 h 1532055"/>
              <a:gd name="connsiteX40" fmla="*/ 720459 w 3021543"/>
              <a:gd name="connsiteY40" fmla="*/ 1106523 h 1532055"/>
              <a:gd name="connsiteX41" fmla="*/ 616236 w 3021543"/>
              <a:gd name="connsiteY41" fmla="*/ 1112514 h 1532055"/>
              <a:gd name="connsiteX42" fmla="*/ 1222353 w 3021543"/>
              <a:gd name="connsiteY42" fmla="*/ 1337785 h 1532055"/>
              <a:gd name="connsiteX43" fmla="*/ 2087511 w 3021543"/>
              <a:gd name="connsiteY43" fmla="*/ 1500747 h 1532055"/>
              <a:gd name="connsiteX44" fmla="*/ 2425479 w 3021543"/>
              <a:gd name="connsiteY44" fmla="*/ 1531901 h 1532055"/>
              <a:gd name="connsiteX45" fmla="*/ 2809994 w 3021543"/>
              <a:gd name="connsiteY45" fmla="*/ 1522315 h 1532055"/>
              <a:gd name="connsiteX46" fmla="*/ 2953618 w 3021543"/>
              <a:gd name="connsiteY46" fmla="*/ 1512448 h 1532055"/>
              <a:gd name="connsiteX47" fmla="*/ 3021543 w 3021543"/>
              <a:gd name="connsiteY47" fmla="*/ 1502657 h 153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021543" h="1532055">
                <a:moveTo>
                  <a:pt x="3021543" y="0"/>
                </a:moveTo>
                <a:lnTo>
                  <a:pt x="2963800" y="7730"/>
                </a:lnTo>
                <a:cubicBezTo>
                  <a:pt x="2907134" y="14919"/>
                  <a:pt x="2850469" y="24506"/>
                  <a:pt x="2793803" y="25704"/>
                </a:cubicBezTo>
                <a:cubicBezTo>
                  <a:pt x="2667318" y="29298"/>
                  <a:pt x="2539821" y="20911"/>
                  <a:pt x="2414348" y="31695"/>
                </a:cubicBezTo>
                <a:cubicBezTo>
                  <a:pt x="2307089" y="41281"/>
                  <a:pt x="2198818" y="30497"/>
                  <a:pt x="2091558" y="29298"/>
                </a:cubicBezTo>
                <a:cubicBezTo>
                  <a:pt x="1942812" y="28100"/>
                  <a:pt x="1793053" y="19713"/>
                  <a:pt x="1645319" y="30497"/>
                </a:cubicBezTo>
                <a:cubicBezTo>
                  <a:pt x="1510738" y="38885"/>
                  <a:pt x="1376158" y="41281"/>
                  <a:pt x="1243602" y="64048"/>
                </a:cubicBezTo>
                <a:cubicBezTo>
                  <a:pt x="1079677" y="76030"/>
                  <a:pt x="916765" y="68841"/>
                  <a:pt x="753851" y="61651"/>
                </a:cubicBezTo>
                <a:cubicBezTo>
                  <a:pt x="653675" y="56858"/>
                  <a:pt x="554511" y="41281"/>
                  <a:pt x="465465" y="123960"/>
                </a:cubicBezTo>
                <a:cubicBezTo>
                  <a:pt x="489751" y="143132"/>
                  <a:pt x="519095" y="139537"/>
                  <a:pt x="546416" y="145529"/>
                </a:cubicBezTo>
                <a:cubicBezTo>
                  <a:pt x="594986" y="157511"/>
                  <a:pt x="643557" y="169493"/>
                  <a:pt x="689091" y="192260"/>
                </a:cubicBezTo>
                <a:cubicBezTo>
                  <a:pt x="699210" y="197053"/>
                  <a:pt x="708317" y="206639"/>
                  <a:pt x="704269" y="222217"/>
                </a:cubicBezTo>
                <a:cubicBezTo>
                  <a:pt x="701234" y="234199"/>
                  <a:pt x="691115" y="234199"/>
                  <a:pt x="683020" y="236595"/>
                </a:cubicBezTo>
                <a:cubicBezTo>
                  <a:pt x="664806" y="243785"/>
                  <a:pt x="642545" y="238992"/>
                  <a:pt x="621295" y="264155"/>
                </a:cubicBezTo>
                <a:cubicBezTo>
                  <a:pt x="702245" y="277336"/>
                  <a:pt x="780160" y="252172"/>
                  <a:pt x="848968" y="304896"/>
                </a:cubicBezTo>
                <a:cubicBezTo>
                  <a:pt x="823671" y="331257"/>
                  <a:pt x="795339" y="325266"/>
                  <a:pt x="768018" y="330059"/>
                </a:cubicBezTo>
                <a:cubicBezTo>
                  <a:pt x="739685" y="334852"/>
                  <a:pt x="712365" y="343240"/>
                  <a:pt x="684032" y="348032"/>
                </a:cubicBezTo>
                <a:cubicBezTo>
                  <a:pt x="653675" y="354023"/>
                  <a:pt x="623319" y="355222"/>
                  <a:pt x="592962" y="361213"/>
                </a:cubicBezTo>
                <a:cubicBezTo>
                  <a:pt x="567666" y="366006"/>
                  <a:pt x="540345" y="357618"/>
                  <a:pt x="509988" y="387575"/>
                </a:cubicBezTo>
                <a:cubicBezTo>
                  <a:pt x="584867" y="409143"/>
                  <a:pt x="652663" y="376790"/>
                  <a:pt x="726531" y="398359"/>
                </a:cubicBezTo>
                <a:cubicBezTo>
                  <a:pt x="683020" y="417531"/>
                  <a:pt x="647604" y="411539"/>
                  <a:pt x="614212" y="422324"/>
                </a:cubicBezTo>
                <a:cubicBezTo>
                  <a:pt x="583855" y="433108"/>
                  <a:pt x="547428" y="421126"/>
                  <a:pt x="522131" y="453478"/>
                </a:cubicBezTo>
                <a:cubicBezTo>
                  <a:pt x="502905" y="478641"/>
                  <a:pt x="482668" y="482236"/>
                  <a:pt x="457370" y="467857"/>
                </a:cubicBezTo>
                <a:cubicBezTo>
                  <a:pt x="435109" y="454676"/>
                  <a:pt x="410824" y="458271"/>
                  <a:pt x="388562" y="471452"/>
                </a:cubicBezTo>
                <a:cubicBezTo>
                  <a:pt x="380468" y="476245"/>
                  <a:pt x="372372" y="482236"/>
                  <a:pt x="372372" y="494218"/>
                </a:cubicBezTo>
                <a:cubicBezTo>
                  <a:pt x="372372" y="510994"/>
                  <a:pt x="382491" y="515787"/>
                  <a:pt x="393622" y="518184"/>
                </a:cubicBezTo>
                <a:cubicBezTo>
                  <a:pt x="403741" y="520580"/>
                  <a:pt x="415883" y="522977"/>
                  <a:pt x="426002" y="520580"/>
                </a:cubicBezTo>
                <a:cubicBezTo>
                  <a:pt x="490762" y="507399"/>
                  <a:pt x="554511" y="528968"/>
                  <a:pt x="619271" y="526571"/>
                </a:cubicBezTo>
                <a:cubicBezTo>
                  <a:pt x="415883" y="578096"/>
                  <a:pt x="210471" y="561321"/>
                  <a:pt x="0" y="579294"/>
                </a:cubicBezTo>
                <a:cubicBezTo>
                  <a:pt x="27321" y="615241"/>
                  <a:pt x="62737" y="585286"/>
                  <a:pt x="83986" y="611647"/>
                </a:cubicBezTo>
                <a:cubicBezTo>
                  <a:pt x="63748" y="666766"/>
                  <a:pt x="71844" y="696722"/>
                  <a:pt x="112319" y="700317"/>
                </a:cubicBezTo>
                <a:cubicBezTo>
                  <a:pt x="151782" y="703912"/>
                  <a:pt x="194281" y="684740"/>
                  <a:pt x="215531" y="750643"/>
                </a:cubicBezTo>
                <a:cubicBezTo>
                  <a:pt x="221602" y="771014"/>
                  <a:pt x="259042" y="765023"/>
                  <a:pt x="282315" y="768617"/>
                </a:cubicBezTo>
                <a:cubicBezTo>
                  <a:pt x="332909" y="777005"/>
                  <a:pt x="386539" y="768617"/>
                  <a:pt x="435109" y="794979"/>
                </a:cubicBezTo>
                <a:cubicBezTo>
                  <a:pt x="454335" y="804565"/>
                  <a:pt x="467489" y="811754"/>
                  <a:pt x="457370" y="838116"/>
                </a:cubicBezTo>
                <a:cubicBezTo>
                  <a:pt x="447252" y="865675"/>
                  <a:pt x="460406" y="875261"/>
                  <a:pt x="476596" y="886046"/>
                </a:cubicBezTo>
                <a:cubicBezTo>
                  <a:pt x="488739" y="894433"/>
                  <a:pt x="506953" y="892037"/>
                  <a:pt x="517071" y="917200"/>
                </a:cubicBezTo>
                <a:cubicBezTo>
                  <a:pt x="410824" y="913605"/>
                  <a:pt x="307612" y="893235"/>
                  <a:pt x="202377" y="912407"/>
                </a:cubicBezTo>
                <a:cubicBezTo>
                  <a:pt x="317731" y="960337"/>
                  <a:pt x="444216" y="957940"/>
                  <a:pt x="557546" y="1013060"/>
                </a:cubicBezTo>
                <a:cubicBezTo>
                  <a:pt x="553499" y="1032232"/>
                  <a:pt x="527190" y="1023844"/>
                  <a:pt x="526178" y="1052602"/>
                </a:cubicBezTo>
                <a:cubicBezTo>
                  <a:pt x="585879" y="1082558"/>
                  <a:pt x="657723" y="1062188"/>
                  <a:pt x="720459" y="1106523"/>
                </a:cubicBezTo>
                <a:cubicBezTo>
                  <a:pt x="684032" y="1126893"/>
                  <a:pt x="650640" y="1093342"/>
                  <a:pt x="616236" y="1112514"/>
                </a:cubicBezTo>
                <a:cubicBezTo>
                  <a:pt x="627367" y="1141273"/>
                  <a:pt x="1131283" y="1318613"/>
                  <a:pt x="1222353" y="1337785"/>
                </a:cubicBezTo>
                <a:cubicBezTo>
                  <a:pt x="1407527" y="1377327"/>
                  <a:pt x="1940788" y="1477980"/>
                  <a:pt x="2087511" y="1500747"/>
                </a:cubicBezTo>
                <a:cubicBezTo>
                  <a:pt x="2200841" y="1517522"/>
                  <a:pt x="2313160" y="1530703"/>
                  <a:pt x="2425479" y="1531901"/>
                </a:cubicBezTo>
                <a:cubicBezTo>
                  <a:pt x="2553988" y="1533099"/>
                  <a:pt x="2681485" y="1527108"/>
                  <a:pt x="2809994" y="1522315"/>
                </a:cubicBezTo>
                <a:cubicBezTo>
                  <a:pt x="2858058" y="1520518"/>
                  <a:pt x="2905933" y="1517372"/>
                  <a:pt x="2953618" y="1512448"/>
                </a:cubicBezTo>
                <a:lnTo>
                  <a:pt x="3021543" y="1502657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F69D909-53CD-5C3A-3B52-BFA9DC960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08" y="410502"/>
            <a:ext cx="3506807" cy="1869235"/>
          </a:xfrm>
        </p:spPr>
        <p:txBody>
          <a:bodyPr>
            <a:normAutofit fontScale="90000"/>
          </a:bodyPr>
          <a:lstStyle/>
          <a:p>
            <a:r>
              <a:rPr lang="fi-FI" dirty="0"/>
              <a:t>Erikseen kauden aikana laskutetaan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FF73C85-7928-0259-D849-B814AE854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461" y="1443255"/>
            <a:ext cx="7895573" cy="4404740"/>
          </a:xfrm>
        </p:spPr>
        <p:txBody>
          <a:bodyPr anchor="ctr">
            <a:normAutofit fontScale="32500" lnSpcReduction="20000"/>
          </a:bodyPr>
          <a:lstStyle/>
          <a:p>
            <a:pPr marL="0" indent="0">
              <a:buNone/>
            </a:pPr>
            <a:endParaRPr lang="fi-FI" sz="11200" dirty="0"/>
          </a:p>
          <a:p>
            <a:endParaRPr lang="fi-FI" sz="7000" dirty="0"/>
          </a:p>
          <a:p>
            <a:r>
              <a:rPr lang="fi-FI" sz="11200" dirty="0"/>
              <a:t>Kilpailumaksut</a:t>
            </a:r>
          </a:p>
          <a:p>
            <a:r>
              <a:rPr lang="fi-FI" sz="11200" dirty="0"/>
              <a:t>Kuntotestit (K1)</a:t>
            </a:r>
          </a:p>
          <a:p>
            <a:r>
              <a:rPr lang="fi-FI" sz="11200" dirty="0"/>
              <a:t>STLL testit</a:t>
            </a:r>
          </a:p>
          <a:p>
            <a:r>
              <a:rPr lang="fi-FI" sz="11200" dirty="0"/>
              <a:t>Ohjelmat (ohjelman tekijälle)</a:t>
            </a:r>
          </a:p>
          <a:p>
            <a:r>
              <a:rPr lang="fi-FI" sz="11200" dirty="0"/>
              <a:t>Musiikkien muokkaukset (Matilda / Laura)</a:t>
            </a:r>
          </a:p>
          <a:p>
            <a:r>
              <a:rPr lang="fi-FI" sz="11200" dirty="0"/>
              <a:t>Reissut / seuravaatteet ym.</a:t>
            </a:r>
          </a:p>
          <a:p>
            <a:endParaRPr lang="fi-FI" sz="2000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C81A3F5D-7B5E-A640-A50F-7F78308B2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0500" y="399021"/>
            <a:ext cx="1462088" cy="95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1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7718681-A12E-49D6-9925-DD7C68176D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BD77573-9EF2-4C35-8285-A1CF6FBB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5511704" cy="6858000"/>
          </a:xfrm>
          <a:custGeom>
            <a:avLst/>
            <a:gdLst>
              <a:gd name="connsiteX0" fmla="*/ 5511704 w 5511704"/>
              <a:gd name="connsiteY0" fmla="*/ 0 h 6886576"/>
              <a:gd name="connsiteX1" fmla="*/ 1008599 w 5511704"/>
              <a:gd name="connsiteY1" fmla="*/ 0 h 6886576"/>
              <a:gd name="connsiteX2" fmla="*/ 1310975 w 5511704"/>
              <a:gd name="connsiteY2" fmla="*/ 110728 h 6886576"/>
              <a:gd name="connsiteX3" fmla="*/ 1267362 w 5511704"/>
              <a:gd name="connsiteY3" fmla="*/ 135731 h 6886576"/>
              <a:gd name="connsiteX4" fmla="*/ 1005692 w 5511704"/>
              <a:gd name="connsiteY4" fmla="*/ 71437 h 6886576"/>
              <a:gd name="connsiteX5" fmla="*/ 953358 w 5511704"/>
              <a:gd name="connsiteY5" fmla="*/ 89297 h 6886576"/>
              <a:gd name="connsiteX6" fmla="*/ 979525 w 5511704"/>
              <a:gd name="connsiteY6" fmla="*/ 164307 h 6886576"/>
              <a:gd name="connsiteX7" fmla="*/ 1092915 w 5511704"/>
              <a:gd name="connsiteY7" fmla="*/ 192882 h 6886576"/>
              <a:gd name="connsiteX8" fmla="*/ 1270270 w 5511704"/>
              <a:gd name="connsiteY8" fmla="*/ 375047 h 6886576"/>
              <a:gd name="connsiteX9" fmla="*/ 1002784 w 5511704"/>
              <a:gd name="connsiteY9" fmla="*/ 353615 h 6886576"/>
              <a:gd name="connsiteX10" fmla="*/ 956265 w 5511704"/>
              <a:gd name="connsiteY10" fmla="*/ 396479 h 6886576"/>
              <a:gd name="connsiteX11" fmla="*/ 938820 w 5511704"/>
              <a:gd name="connsiteY11" fmla="*/ 453629 h 6886576"/>
              <a:gd name="connsiteX12" fmla="*/ 860319 w 5511704"/>
              <a:gd name="connsiteY12" fmla="*/ 360759 h 6886576"/>
              <a:gd name="connsiteX13" fmla="*/ 793447 w 5511704"/>
              <a:gd name="connsiteY13" fmla="*/ 335757 h 6886576"/>
              <a:gd name="connsiteX14" fmla="*/ 773095 w 5511704"/>
              <a:gd name="connsiteY14" fmla="*/ 417910 h 6886576"/>
              <a:gd name="connsiteX15" fmla="*/ 834151 w 5511704"/>
              <a:gd name="connsiteY15" fmla="*/ 507206 h 6886576"/>
              <a:gd name="connsiteX16" fmla="*/ 996969 w 5511704"/>
              <a:gd name="connsiteY16" fmla="*/ 560785 h 6886576"/>
              <a:gd name="connsiteX17" fmla="*/ 822522 w 5511704"/>
              <a:gd name="connsiteY17" fmla="*/ 560785 h 6886576"/>
              <a:gd name="connsiteX18" fmla="*/ 621908 w 5511704"/>
              <a:gd name="connsiteY18" fmla="*/ 525066 h 6886576"/>
              <a:gd name="connsiteX19" fmla="*/ 409664 w 5511704"/>
              <a:gd name="connsiteY19" fmla="*/ 535781 h 6886576"/>
              <a:gd name="connsiteX20" fmla="*/ 209049 w 5511704"/>
              <a:gd name="connsiteY20" fmla="*/ 464344 h 6886576"/>
              <a:gd name="connsiteX21" fmla="*/ 5527 w 5511704"/>
              <a:gd name="connsiteY21" fmla="*/ 467916 h 6886576"/>
              <a:gd name="connsiteX22" fmla="*/ 906838 w 5511704"/>
              <a:gd name="connsiteY22" fmla="*/ 914400 h 6886576"/>
              <a:gd name="connsiteX23" fmla="*/ 863226 w 5511704"/>
              <a:gd name="connsiteY23" fmla="*/ 925116 h 6886576"/>
              <a:gd name="connsiteX24" fmla="*/ 805077 w 5511704"/>
              <a:gd name="connsiteY24" fmla="*/ 953691 h 6886576"/>
              <a:gd name="connsiteX25" fmla="*/ 848689 w 5511704"/>
              <a:gd name="connsiteY25" fmla="*/ 1010841 h 6886576"/>
              <a:gd name="connsiteX26" fmla="*/ 1084193 w 5511704"/>
              <a:gd name="connsiteY26" fmla="*/ 1117997 h 6886576"/>
              <a:gd name="connsiteX27" fmla="*/ 1142342 w 5511704"/>
              <a:gd name="connsiteY27" fmla="*/ 1225153 h 6886576"/>
              <a:gd name="connsiteX28" fmla="*/ 1069655 w 5511704"/>
              <a:gd name="connsiteY28" fmla="*/ 1214438 h 6886576"/>
              <a:gd name="connsiteX29" fmla="*/ 1005692 w 5511704"/>
              <a:gd name="connsiteY29" fmla="*/ 1235869 h 6886576"/>
              <a:gd name="connsiteX30" fmla="*/ 1031858 w 5511704"/>
              <a:gd name="connsiteY30" fmla="*/ 1371600 h 6886576"/>
              <a:gd name="connsiteX31" fmla="*/ 1366216 w 5511704"/>
              <a:gd name="connsiteY31" fmla="*/ 1546622 h 6886576"/>
              <a:gd name="connsiteX32" fmla="*/ 1395290 w 5511704"/>
              <a:gd name="connsiteY32" fmla="*/ 1603772 h 6886576"/>
              <a:gd name="connsiteX33" fmla="*/ 1354586 w 5511704"/>
              <a:gd name="connsiteY33" fmla="*/ 1643063 h 6886576"/>
              <a:gd name="connsiteX34" fmla="*/ 1247011 w 5511704"/>
              <a:gd name="connsiteY34" fmla="*/ 1664494 h 6886576"/>
              <a:gd name="connsiteX35" fmla="*/ 1398198 w 5511704"/>
              <a:gd name="connsiteY35" fmla="*/ 1857375 h 6886576"/>
              <a:gd name="connsiteX36" fmla="*/ 1453440 w 5511704"/>
              <a:gd name="connsiteY36" fmla="*/ 1910954 h 6886576"/>
              <a:gd name="connsiteX37" fmla="*/ 1549386 w 5511704"/>
              <a:gd name="connsiteY37" fmla="*/ 1993106 h 6886576"/>
              <a:gd name="connsiteX38" fmla="*/ 1549386 w 5511704"/>
              <a:gd name="connsiteY38" fmla="*/ 2021681 h 6886576"/>
              <a:gd name="connsiteX39" fmla="*/ 1421458 w 5511704"/>
              <a:gd name="connsiteY39" fmla="*/ 2110978 h 6886576"/>
              <a:gd name="connsiteX40" fmla="*/ 1188861 w 5511704"/>
              <a:gd name="connsiteY40" fmla="*/ 2085976 h 6886576"/>
              <a:gd name="connsiteX41" fmla="*/ 1531941 w 5511704"/>
              <a:gd name="connsiteY41" fmla="*/ 2218135 h 6886576"/>
              <a:gd name="connsiteX42" fmla="*/ 421293 w 5511704"/>
              <a:gd name="connsiteY42" fmla="*/ 1900238 h 6886576"/>
              <a:gd name="connsiteX43" fmla="*/ 491072 w 5511704"/>
              <a:gd name="connsiteY43" fmla="*/ 1982391 h 6886576"/>
              <a:gd name="connsiteX44" fmla="*/ 880671 w 5511704"/>
              <a:gd name="connsiteY44" fmla="*/ 2200276 h 6886576"/>
              <a:gd name="connsiteX45" fmla="*/ 991154 w 5511704"/>
              <a:gd name="connsiteY45" fmla="*/ 2336007 h 6886576"/>
              <a:gd name="connsiteX46" fmla="*/ 1107453 w 5511704"/>
              <a:gd name="connsiteY46" fmla="*/ 2411016 h 6886576"/>
              <a:gd name="connsiteX47" fmla="*/ 1270270 w 5511704"/>
              <a:gd name="connsiteY47" fmla="*/ 2411016 h 6886576"/>
              <a:gd name="connsiteX48" fmla="*/ 1386568 w 5511704"/>
              <a:gd name="connsiteY48" fmla="*/ 2528889 h 6886576"/>
              <a:gd name="connsiteX49" fmla="*/ 1267362 w 5511704"/>
              <a:gd name="connsiteY49" fmla="*/ 2553891 h 6886576"/>
              <a:gd name="connsiteX50" fmla="*/ 1127805 w 5511704"/>
              <a:gd name="connsiteY50" fmla="*/ 2536032 h 6886576"/>
              <a:gd name="connsiteX51" fmla="*/ 970802 w 5511704"/>
              <a:gd name="connsiteY51" fmla="*/ 2575322 h 6886576"/>
              <a:gd name="connsiteX52" fmla="*/ 825429 w 5511704"/>
              <a:gd name="connsiteY52" fmla="*/ 2543176 h 6886576"/>
              <a:gd name="connsiteX53" fmla="*/ 650982 w 5511704"/>
              <a:gd name="connsiteY53" fmla="*/ 2564607 h 6886576"/>
              <a:gd name="connsiteX54" fmla="*/ 595740 w 5511704"/>
              <a:gd name="connsiteY54" fmla="*/ 2703909 h 6886576"/>
              <a:gd name="connsiteX55" fmla="*/ 578296 w 5511704"/>
              <a:gd name="connsiteY55" fmla="*/ 2714626 h 6886576"/>
              <a:gd name="connsiteX56" fmla="*/ 255568 w 5511704"/>
              <a:gd name="connsiteY56" fmla="*/ 2936081 h 6886576"/>
              <a:gd name="connsiteX57" fmla="*/ 165437 w 5511704"/>
              <a:gd name="connsiteY57" fmla="*/ 2953941 h 6886576"/>
              <a:gd name="connsiteX58" fmla="*/ 697501 w 5511704"/>
              <a:gd name="connsiteY58" fmla="*/ 3343275 h 6886576"/>
              <a:gd name="connsiteX59" fmla="*/ 339884 w 5511704"/>
              <a:gd name="connsiteY59" fmla="*/ 3243263 h 6886576"/>
              <a:gd name="connsiteX60" fmla="*/ 290458 w 5511704"/>
              <a:gd name="connsiteY60" fmla="*/ 3407569 h 6886576"/>
              <a:gd name="connsiteX61" fmla="*/ 459090 w 5511704"/>
              <a:gd name="connsiteY61" fmla="*/ 3554016 h 6886576"/>
              <a:gd name="connsiteX62" fmla="*/ 520147 w 5511704"/>
              <a:gd name="connsiteY62" fmla="*/ 3843338 h 6886576"/>
              <a:gd name="connsiteX63" fmla="*/ 491072 w 5511704"/>
              <a:gd name="connsiteY63" fmla="*/ 4107657 h 6886576"/>
              <a:gd name="connsiteX64" fmla="*/ 418386 w 5511704"/>
              <a:gd name="connsiteY64" fmla="*/ 4189810 h 6886576"/>
              <a:gd name="connsiteX65" fmla="*/ 313718 w 5511704"/>
              <a:gd name="connsiteY65" fmla="*/ 4339829 h 6886576"/>
              <a:gd name="connsiteX66" fmla="*/ 249753 w 5511704"/>
              <a:gd name="connsiteY66" fmla="*/ 4432698 h 6886576"/>
              <a:gd name="connsiteX67" fmla="*/ 25879 w 5511704"/>
              <a:gd name="connsiteY67" fmla="*/ 4396979 h 6886576"/>
              <a:gd name="connsiteX68" fmla="*/ 325347 w 5511704"/>
              <a:gd name="connsiteY68" fmla="*/ 4632722 h 6886576"/>
              <a:gd name="connsiteX69" fmla="*/ 84029 w 5511704"/>
              <a:gd name="connsiteY69" fmla="*/ 4604147 h 6886576"/>
              <a:gd name="connsiteX70" fmla="*/ 5527 w 5511704"/>
              <a:gd name="connsiteY70" fmla="*/ 4622007 h 6886576"/>
              <a:gd name="connsiteX71" fmla="*/ 49139 w 5511704"/>
              <a:gd name="connsiteY71" fmla="*/ 4697016 h 6886576"/>
              <a:gd name="connsiteX72" fmla="*/ 226494 w 5511704"/>
              <a:gd name="connsiteY72" fmla="*/ 4825604 h 6886576"/>
              <a:gd name="connsiteX73" fmla="*/ 592833 w 5511704"/>
              <a:gd name="connsiteY73" fmla="*/ 5175647 h 6886576"/>
              <a:gd name="connsiteX74" fmla="*/ 238123 w 5511704"/>
              <a:gd name="connsiteY74" fmla="*/ 5014913 h 6886576"/>
              <a:gd name="connsiteX75" fmla="*/ 610278 w 5511704"/>
              <a:gd name="connsiteY75" fmla="*/ 5375673 h 6886576"/>
              <a:gd name="connsiteX76" fmla="*/ 691686 w 5511704"/>
              <a:gd name="connsiteY76" fmla="*/ 5497116 h 6886576"/>
              <a:gd name="connsiteX77" fmla="*/ 860319 w 5511704"/>
              <a:gd name="connsiteY77" fmla="*/ 5793582 h 6886576"/>
              <a:gd name="connsiteX78" fmla="*/ 851597 w 5511704"/>
              <a:gd name="connsiteY78" fmla="*/ 5825729 h 6886576"/>
              <a:gd name="connsiteX79" fmla="*/ 659704 w 5511704"/>
              <a:gd name="connsiteY79" fmla="*/ 5779295 h 6886576"/>
              <a:gd name="connsiteX80" fmla="*/ 909746 w 5511704"/>
              <a:gd name="connsiteY80" fmla="*/ 6029326 h 6886576"/>
              <a:gd name="connsiteX81" fmla="*/ 1168509 w 5511704"/>
              <a:gd name="connsiteY81" fmla="*/ 6222207 h 6886576"/>
              <a:gd name="connsiteX82" fmla="*/ 985339 w 5511704"/>
              <a:gd name="connsiteY82" fmla="*/ 6193632 h 6886576"/>
              <a:gd name="connsiteX83" fmla="*/ 732391 w 5511704"/>
              <a:gd name="connsiteY83" fmla="*/ 6082904 h 6886576"/>
              <a:gd name="connsiteX84" fmla="*/ 645167 w 5511704"/>
              <a:gd name="connsiteY84" fmla="*/ 6125766 h 6886576"/>
              <a:gd name="connsiteX85" fmla="*/ 883579 w 5511704"/>
              <a:gd name="connsiteY85" fmla="*/ 6307932 h 6886576"/>
              <a:gd name="connsiteX86" fmla="*/ 1020229 w 5511704"/>
              <a:gd name="connsiteY86" fmla="*/ 6393657 h 6886576"/>
              <a:gd name="connsiteX87" fmla="*/ 1075471 w 5511704"/>
              <a:gd name="connsiteY87" fmla="*/ 6457950 h 6886576"/>
              <a:gd name="connsiteX88" fmla="*/ 1232473 w 5511704"/>
              <a:gd name="connsiteY88" fmla="*/ 6686551 h 6886576"/>
              <a:gd name="connsiteX89" fmla="*/ 1592997 w 5511704"/>
              <a:gd name="connsiteY89" fmla="*/ 6886576 h 6886576"/>
              <a:gd name="connsiteX90" fmla="*/ 5511704 w 5511704"/>
              <a:gd name="connsiteY90" fmla="*/ 6886576 h 6886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5511704" h="6886576">
                <a:moveTo>
                  <a:pt x="5511704" y="0"/>
                </a:moveTo>
                <a:lnTo>
                  <a:pt x="1008599" y="0"/>
                </a:lnTo>
                <a:cubicBezTo>
                  <a:pt x="1110360" y="35719"/>
                  <a:pt x="1209214" y="78581"/>
                  <a:pt x="1310975" y="110728"/>
                </a:cubicBezTo>
                <a:cubicBezTo>
                  <a:pt x="1296437" y="146447"/>
                  <a:pt x="1281900" y="139303"/>
                  <a:pt x="1267362" y="135731"/>
                </a:cubicBezTo>
                <a:cubicBezTo>
                  <a:pt x="1180139" y="121445"/>
                  <a:pt x="1090008" y="110728"/>
                  <a:pt x="1005692" y="71437"/>
                </a:cubicBezTo>
                <a:cubicBezTo>
                  <a:pt x="985339" y="64294"/>
                  <a:pt x="962080" y="64294"/>
                  <a:pt x="953358" y="89297"/>
                </a:cubicBezTo>
                <a:cubicBezTo>
                  <a:pt x="938820" y="125016"/>
                  <a:pt x="959172" y="146447"/>
                  <a:pt x="979525" y="164307"/>
                </a:cubicBezTo>
                <a:cubicBezTo>
                  <a:pt x="1014414" y="196453"/>
                  <a:pt x="1055118" y="189310"/>
                  <a:pt x="1092915" y="192882"/>
                </a:cubicBezTo>
                <a:cubicBezTo>
                  <a:pt x="1197583" y="210741"/>
                  <a:pt x="1247011" y="260747"/>
                  <a:pt x="1270270" y="375047"/>
                </a:cubicBezTo>
                <a:cubicBezTo>
                  <a:pt x="1180139" y="328613"/>
                  <a:pt x="1090008" y="385763"/>
                  <a:pt x="1002784" y="353615"/>
                </a:cubicBezTo>
                <a:cubicBezTo>
                  <a:pt x="979525" y="346472"/>
                  <a:pt x="944635" y="357188"/>
                  <a:pt x="956265" y="396479"/>
                </a:cubicBezTo>
                <a:cubicBezTo>
                  <a:pt x="967894" y="432198"/>
                  <a:pt x="1005692" y="460772"/>
                  <a:pt x="938820" y="453629"/>
                </a:cubicBezTo>
                <a:cubicBezTo>
                  <a:pt x="889393" y="450056"/>
                  <a:pt x="874856" y="407194"/>
                  <a:pt x="860319" y="360759"/>
                </a:cubicBezTo>
                <a:cubicBezTo>
                  <a:pt x="848689" y="335757"/>
                  <a:pt x="816707" y="321469"/>
                  <a:pt x="793447" y="335757"/>
                </a:cubicBezTo>
                <a:cubicBezTo>
                  <a:pt x="764373" y="350044"/>
                  <a:pt x="773095" y="389335"/>
                  <a:pt x="773095" y="417910"/>
                </a:cubicBezTo>
                <a:cubicBezTo>
                  <a:pt x="770187" y="471488"/>
                  <a:pt x="793447" y="496491"/>
                  <a:pt x="834151" y="507206"/>
                </a:cubicBezTo>
                <a:cubicBezTo>
                  <a:pt x="883579" y="521494"/>
                  <a:pt x="933005" y="539354"/>
                  <a:pt x="996969" y="560785"/>
                </a:cubicBezTo>
                <a:cubicBezTo>
                  <a:pt x="927190" y="596503"/>
                  <a:pt x="874856" y="589360"/>
                  <a:pt x="822522" y="560785"/>
                </a:cubicBezTo>
                <a:cubicBezTo>
                  <a:pt x="758558" y="528637"/>
                  <a:pt x="674242" y="485775"/>
                  <a:pt x="621908" y="525066"/>
                </a:cubicBezTo>
                <a:cubicBezTo>
                  <a:pt x="543407" y="582216"/>
                  <a:pt x="479443" y="546497"/>
                  <a:pt x="409664" y="535781"/>
                </a:cubicBezTo>
                <a:cubicBezTo>
                  <a:pt x="264290" y="514350"/>
                  <a:pt x="354422" y="482204"/>
                  <a:pt x="209049" y="464344"/>
                </a:cubicBezTo>
                <a:cubicBezTo>
                  <a:pt x="150900" y="457200"/>
                  <a:pt x="89843" y="428625"/>
                  <a:pt x="5527" y="467916"/>
                </a:cubicBezTo>
                <a:cubicBezTo>
                  <a:pt x="386404" y="675085"/>
                  <a:pt x="566666" y="660797"/>
                  <a:pt x="906838" y="914400"/>
                </a:cubicBezTo>
                <a:cubicBezTo>
                  <a:pt x="892301" y="939404"/>
                  <a:pt x="877764" y="928688"/>
                  <a:pt x="863226" y="925116"/>
                </a:cubicBezTo>
                <a:cubicBezTo>
                  <a:pt x="839967" y="921544"/>
                  <a:pt x="810892" y="907256"/>
                  <a:pt x="805077" y="953691"/>
                </a:cubicBezTo>
                <a:cubicBezTo>
                  <a:pt x="802169" y="989410"/>
                  <a:pt x="819615" y="1007269"/>
                  <a:pt x="848689" y="1010841"/>
                </a:cubicBezTo>
                <a:cubicBezTo>
                  <a:pt x="933005" y="1025129"/>
                  <a:pt x="1008599" y="1075135"/>
                  <a:pt x="1084193" y="1117997"/>
                </a:cubicBezTo>
                <a:cubicBezTo>
                  <a:pt x="1119082" y="1135857"/>
                  <a:pt x="1156879" y="1160860"/>
                  <a:pt x="1142342" y="1225153"/>
                </a:cubicBezTo>
                <a:cubicBezTo>
                  <a:pt x="1113268" y="1243013"/>
                  <a:pt x="1092915" y="1218009"/>
                  <a:pt x="1069655" y="1214438"/>
                </a:cubicBezTo>
                <a:cubicBezTo>
                  <a:pt x="1046396" y="1210866"/>
                  <a:pt x="991154" y="1225153"/>
                  <a:pt x="1005692" y="1235869"/>
                </a:cubicBezTo>
                <a:cubicBezTo>
                  <a:pt x="1072563" y="1275159"/>
                  <a:pt x="950450" y="1371600"/>
                  <a:pt x="1031858" y="1371600"/>
                </a:cubicBezTo>
                <a:cubicBezTo>
                  <a:pt x="1165601" y="1371600"/>
                  <a:pt x="1238288" y="1543050"/>
                  <a:pt x="1366216" y="1546622"/>
                </a:cubicBezTo>
                <a:cubicBezTo>
                  <a:pt x="1386568" y="1546622"/>
                  <a:pt x="1395290" y="1578770"/>
                  <a:pt x="1395290" y="1603772"/>
                </a:cubicBezTo>
                <a:cubicBezTo>
                  <a:pt x="1395290" y="1635920"/>
                  <a:pt x="1374939" y="1639491"/>
                  <a:pt x="1354586" y="1643063"/>
                </a:cubicBezTo>
                <a:cubicBezTo>
                  <a:pt x="1322604" y="1646635"/>
                  <a:pt x="1287715" y="1603772"/>
                  <a:pt x="1247011" y="1664494"/>
                </a:cubicBezTo>
                <a:cubicBezTo>
                  <a:pt x="1322604" y="1700213"/>
                  <a:pt x="1401105" y="1735932"/>
                  <a:pt x="1398198" y="1857375"/>
                </a:cubicBezTo>
                <a:cubicBezTo>
                  <a:pt x="1398198" y="1889523"/>
                  <a:pt x="1430180" y="1903810"/>
                  <a:pt x="1453440" y="1910954"/>
                </a:cubicBezTo>
                <a:cubicBezTo>
                  <a:pt x="1494144" y="1925241"/>
                  <a:pt x="1526126" y="1946673"/>
                  <a:pt x="1549386" y="1993106"/>
                </a:cubicBezTo>
                <a:cubicBezTo>
                  <a:pt x="1549386" y="2003822"/>
                  <a:pt x="1549386" y="2010966"/>
                  <a:pt x="1549386" y="2021681"/>
                </a:cubicBezTo>
                <a:cubicBezTo>
                  <a:pt x="1543571" y="2132410"/>
                  <a:pt x="1485422" y="2128838"/>
                  <a:pt x="1421458" y="2110978"/>
                </a:cubicBezTo>
                <a:cubicBezTo>
                  <a:pt x="1345864" y="2089547"/>
                  <a:pt x="1270270" y="2046685"/>
                  <a:pt x="1188861" y="2085976"/>
                </a:cubicBezTo>
                <a:cubicBezTo>
                  <a:pt x="1302252" y="2139554"/>
                  <a:pt x="1427272" y="2143126"/>
                  <a:pt x="1531941" y="2218135"/>
                </a:cubicBezTo>
                <a:cubicBezTo>
                  <a:pt x="1142342" y="2232422"/>
                  <a:pt x="799262" y="1993106"/>
                  <a:pt x="421293" y="1900238"/>
                </a:cubicBezTo>
                <a:cubicBezTo>
                  <a:pt x="432923" y="1960960"/>
                  <a:pt x="464905" y="1975247"/>
                  <a:pt x="491072" y="1982391"/>
                </a:cubicBezTo>
                <a:cubicBezTo>
                  <a:pt x="630630" y="2028825"/>
                  <a:pt x="752743" y="2121695"/>
                  <a:pt x="880671" y="2200276"/>
                </a:cubicBezTo>
                <a:cubicBezTo>
                  <a:pt x="933005" y="2232422"/>
                  <a:pt x="970802" y="2268142"/>
                  <a:pt x="991154" y="2336007"/>
                </a:cubicBezTo>
                <a:cubicBezTo>
                  <a:pt x="1008599" y="2400300"/>
                  <a:pt x="1043489" y="2428875"/>
                  <a:pt x="1107453" y="2411016"/>
                </a:cubicBezTo>
                <a:cubicBezTo>
                  <a:pt x="1159787" y="2396729"/>
                  <a:pt x="1215029" y="2403873"/>
                  <a:pt x="1270270" y="2411016"/>
                </a:cubicBezTo>
                <a:cubicBezTo>
                  <a:pt x="1331326" y="2418160"/>
                  <a:pt x="1401105" y="2489597"/>
                  <a:pt x="1386568" y="2528889"/>
                </a:cubicBezTo>
                <a:cubicBezTo>
                  <a:pt x="1357494" y="2593182"/>
                  <a:pt x="1308067" y="2561035"/>
                  <a:pt x="1267362" y="2553891"/>
                </a:cubicBezTo>
                <a:cubicBezTo>
                  <a:pt x="1217936" y="2546748"/>
                  <a:pt x="1127805" y="2528889"/>
                  <a:pt x="1127805" y="2536032"/>
                </a:cubicBezTo>
                <a:cubicBezTo>
                  <a:pt x="1095822" y="2696766"/>
                  <a:pt x="1023136" y="2575322"/>
                  <a:pt x="970802" y="2575322"/>
                </a:cubicBezTo>
                <a:cubicBezTo>
                  <a:pt x="921375" y="2575322"/>
                  <a:pt x="871949" y="2557463"/>
                  <a:pt x="825429" y="2543176"/>
                </a:cubicBezTo>
                <a:cubicBezTo>
                  <a:pt x="764373" y="2525316"/>
                  <a:pt x="709132" y="2557463"/>
                  <a:pt x="650982" y="2564607"/>
                </a:cubicBezTo>
                <a:cubicBezTo>
                  <a:pt x="598648" y="2571751"/>
                  <a:pt x="627722" y="2664620"/>
                  <a:pt x="595740" y="2703909"/>
                </a:cubicBezTo>
                <a:cubicBezTo>
                  <a:pt x="589926" y="2714626"/>
                  <a:pt x="584111" y="2714626"/>
                  <a:pt x="578296" y="2714626"/>
                </a:cubicBezTo>
                <a:cubicBezTo>
                  <a:pt x="560851" y="2993232"/>
                  <a:pt x="255568" y="2925366"/>
                  <a:pt x="255568" y="2936081"/>
                </a:cubicBezTo>
                <a:cubicBezTo>
                  <a:pt x="229401" y="2953941"/>
                  <a:pt x="197419" y="2911079"/>
                  <a:pt x="165437" y="2953941"/>
                </a:cubicBezTo>
                <a:cubicBezTo>
                  <a:pt x="302087" y="3150394"/>
                  <a:pt x="511425" y="3196828"/>
                  <a:pt x="697501" y="3343275"/>
                </a:cubicBezTo>
                <a:cubicBezTo>
                  <a:pt x="543407" y="3393282"/>
                  <a:pt x="453275" y="3221832"/>
                  <a:pt x="339884" y="3243263"/>
                </a:cubicBezTo>
                <a:cubicBezTo>
                  <a:pt x="284643" y="3296842"/>
                  <a:pt x="450368" y="3382566"/>
                  <a:pt x="290458" y="3407569"/>
                </a:cubicBezTo>
                <a:cubicBezTo>
                  <a:pt x="360236" y="3454004"/>
                  <a:pt x="409664" y="3500439"/>
                  <a:pt x="459090" y="3554016"/>
                </a:cubicBezTo>
                <a:cubicBezTo>
                  <a:pt x="543407" y="3650457"/>
                  <a:pt x="560851" y="3714751"/>
                  <a:pt x="520147" y="3843338"/>
                </a:cubicBezTo>
                <a:cubicBezTo>
                  <a:pt x="493979" y="3929063"/>
                  <a:pt x="456183" y="4007645"/>
                  <a:pt x="491072" y="4107657"/>
                </a:cubicBezTo>
                <a:cubicBezTo>
                  <a:pt x="514332" y="4175522"/>
                  <a:pt x="505609" y="4221957"/>
                  <a:pt x="418386" y="4189810"/>
                </a:cubicBezTo>
                <a:cubicBezTo>
                  <a:pt x="325347" y="4157663"/>
                  <a:pt x="290458" y="4218386"/>
                  <a:pt x="313718" y="4339829"/>
                </a:cubicBezTo>
                <a:cubicBezTo>
                  <a:pt x="328254" y="4418410"/>
                  <a:pt x="313718" y="4443413"/>
                  <a:pt x="249753" y="4432698"/>
                </a:cubicBezTo>
                <a:cubicBezTo>
                  <a:pt x="179975" y="4421982"/>
                  <a:pt x="113103" y="4371976"/>
                  <a:pt x="25879" y="4396979"/>
                </a:cubicBezTo>
                <a:cubicBezTo>
                  <a:pt x="95658" y="4539854"/>
                  <a:pt x="243939" y="4496991"/>
                  <a:pt x="325347" y="4632722"/>
                </a:cubicBezTo>
                <a:cubicBezTo>
                  <a:pt x="229401" y="4632722"/>
                  <a:pt x="153807" y="4632722"/>
                  <a:pt x="84029" y="4604147"/>
                </a:cubicBezTo>
                <a:cubicBezTo>
                  <a:pt x="54954" y="4593433"/>
                  <a:pt x="22972" y="4579145"/>
                  <a:pt x="5527" y="4622007"/>
                </a:cubicBezTo>
                <a:cubicBezTo>
                  <a:pt x="-14826" y="4672014"/>
                  <a:pt x="25879" y="4689872"/>
                  <a:pt x="49139" y="4697016"/>
                </a:cubicBezTo>
                <a:cubicBezTo>
                  <a:pt x="116011" y="4722019"/>
                  <a:pt x="168344" y="4779170"/>
                  <a:pt x="226494" y="4825604"/>
                </a:cubicBezTo>
                <a:cubicBezTo>
                  <a:pt x="351514" y="4925616"/>
                  <a:pt x="488165" y="5011341"/>
                  <a:pt x="592833" y="5175647"/>
                </a:cubicBezTo>
                <a:cubicBezTo>
                  <a:pt x="461997" y="5132785"/>
                  <a:pt x="363144" y="5032772"/>
                  <a:pt x="238123" y="5014913"/>
                </a:cubicBezTo>
                <a:cubicBezTo>
                  <a:pt x="345700" y="5164932"/>
                  <a:pt x="482350" y="5264944"/>
                  <a:pt x="610278" y="5375673"/>
                </a:cubicBezTo>
                <a:cubicBezTo>
                  <a:pt x="648075" y="5407819"/>
                  <a:pt x="685872" y="5429250"/>
                  <a:pt x="691686" y="5497116"/>
                </a:cubicBezTo>
                <a:cubicBezTo>
                  <a:pt x="709132" y="5629276"/>
                  <a:pt x="755650" y="5736432"/>
                  <a:pt x="860319" y="5793582"/>
                </a:cubicBezTo>
                <a:cubicBezTo>
                  <a:pt x="860319" y="5793582"/>
                  <a:pt x="854504" y="5815013"/>
                  <a:pt x="851597" y="5825729"/>
                </a:cubicBezTo>
                <a:cubicBezTo>
                  <a:pt x="787632" y="5829301"/>
                  <a:pt x="738206" y="5750720"/>
                  <a:pt x="659704" y="5779295"/>
                </a:cubicBezTo>
                <a:cubicBezTo>
                  <a:pt x="738206" y="5886451"/>
                  <a:pt x="802169" y="5979319"/>
                  <a:pt x="909746" y="6029326"/>
                </a:cubicBezTo>
                <a:cubicBezTo>
                  <a:pt x="996969" y="6068616"/>
                  <a:pt x="1104545" y="6093620"/>
                  <a:pt x="1168509" y="6222207"/>
                </a:cubicBezTo>
                <a:cubicBezTo>
                  <a:pt x="1095822" y="6247210"/>
                  <a:pt x="1040581" y="6215063"/>
                  <a:pt x="985339" y="6193632"/>
                </a:cubicBezTo>
                <a:cubicBezTo>
                  <a:pt x="901023" y="6157913"/>
                  <a:pt x="816707" y="6118623"/>
                  <a:pt x="732391" y="6082904"/>
                </a:cubicBezTo>
                <a:cubicBezTo>
                  <a:pt x="700408" y="6068616"/>
                  <a:pt x="665519" y="6061472"/>
                  <a:pt x="645167" y="6125766"/>
                </a:cubicBezTo>
                <a:cubicBezTo>
                  <a:pt x="752743" y="6140053"/>
                  <a:pt x="816707" y="6225779"/>
                  <a:pt x="883579" y="6307932"/>
                </a:cubicBezTo>
                <a:cubicBezTo>
                  <a:pt x="921375" y="6354366"/>
                  <a:pt x="953358" y="6415088"/>
                  <a:pt x="1020229" y="6393657"/>
                </a:cubicBezTo>
                <a:cubicBezTo>
                  <a:pt x="1055118" y="6382942"/>
                  <a:pt x="1078378" y="6415088"/>
                  <a:pt x="1075471" y="6457950"/>
                </a:cubicBezTo>
                <a:cubicBezTo>
                  <a:pt x="1060933" y="6607970"/>
                  <a:pt x="1145250" y="6657976"/>
                  <a:pt x="1232473" y="6686551"/>
                </a:cubicBezTo>
                <a:cubicBezTo>
                  <a:pt x="1360401" y="6729413"/>
                  <a:pt x="1473792" y="6815138"/>
                  <a:pt x="1592997" y="6886576"/>
                </a:cubicBezTo>
                <a:lnTo>
                  <a:pt x="5511704" y="6886576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68D0365-FC27-7A81-D0EE-8951CEB5F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268" y="1380875"/>
            <a:ext cx="4571435" cy="1867050"/>
          </a:xfrm>
        </p:spPr>
        <p:txBody>
          <a:bodyPr>
            <a:normAutofit/>
          </a:bodyPr>
          <a:lstStyle/>
          <a:p>
            <a:r>
              <a:rPr lang="fi-FI" dirty="0"/>
              <a:t>Kauden tapahtumia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C801E01-0A97-9F41-2942-26CF96EF4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9189" y="713313"/>
            <a:ext cx="8134611" cy="5745666"/>
          </a:xfrm>
        </p:spPr>
        <p:txBody>
          <a:bodyPr anchor="ctr">
            <a:normAutofit fontScale="92500"/>
          </a:bodyPr>
          <a:lstStyle/>
          <a:p>
            <a:r>
              <a:rPr lang="fi-FI" dirty="0"/>
              <a:t>Tapahtumista tiedotetaan WhatsApp ryhmissä ja tapahtumat on listattuna seuran nettisivuilla</a:t>
            </a:r>
          </a:p>
          <a:p>
            <a:r>
              <a:rPr lang="fi-FI" dirty="0"/>
              <a:t>Kilparyhmäläisten (K1,K2,Flipit) vanhemmille pakollisia tapahtumia</a:t>
            </a:r>
          </a:p>
          <a:p>
            <a:pPr lvl="1"/>
            <a:r>
              <a:rPr lang="fi-FI" sz="2800" dirty="0"/>
              <a:t>Kotikilpailu- ja näytöstalkoot</a:t>
            </a:r>
          </a:p>
          <a:p>
            <a:r>
              <a:rPr lang="fi-FI" dirty="0"/>
              <a:t>Talkootapahtumat mm. Vierumäen jäiden rahankeruu</a:t>
            </a:r>
          </a:p>
          <a:p>
            <a:pPr marL="0" indent="0">
              <a:buNone/>
            </a:pPr>
            <a:r>
              <a:rPr lang="fi-FI" dirty="0"/>
              <a:t>Ainakin seuraavat: </a:t>
            </a:r>
          </a:p>
          <a:p>
            <a:pPr lvl="1"/>
            <a:r>
              <a:rPr lang="fi-FI" sz="2800" dirty="0"/>
              <a:t>Jalkapalloturnauksen kahvio</a:t>
            </a:r>
          </a:p>
          <a:p>
            <a:pPr lvl="1"/>
            <a:r>
              <a:rPr lang="fi-FI" sz="2800" dirty="0"/>
              <a:t>Kammotusten karnevaalit </a:t>
            </a:r>
          </a:p>
          <a:p>
            <a:pPr lvl="1"/>
            <a:r>
              <a:rPr lang="fi-FI" sz="2800" dirty="0"/>
              <a:t>Kotikisat</a:t>
            </a:r>
          </a:p>
          <a:p>
            <a:pPr lvl="1"/>
            <a:r>
              <a:rPr lang="fi-FI" sz="2800" dirty="0"/>
              <a:t>Sponsorikyselyt (+kannatusjäsenkyselyt)</a:t>
            </a:r>
          </a:p>
          <a:p>
            <a:pPr lvl="1"/>
            <a:r>
              <a:rPr lang="fi-FI" sz="2800" dirty="0"/>
              <a:t>Tänä vuonna tulee seuran kalenteri, johon myydään sponsoripaikkoja sekä jäähalliin oma sponsoriseinä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4359579D-3875-CF54-2B4C-D03C69F85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8391" y="135974"/>
            <a:ext cx="1462088" cy="95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199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39361D1-8156-9434-EBAC-F83DC962F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17" y="33454"/>
            <a:ext cx="4567461" cy="1837349"/>
          </a:xfrm>
        </p:spPr>
        <p:txBody>
          <a:bodyPr>
            <a:normAutofit/>
          </a:bodyPr>
          <a:lstStyle/>
          <a:p>
            <a:pPr algn="ctr"/>
            <a:r>
              <a:rPr lang="fi-FI" sz="3600" dirty="0"/>
              <a:t>Yleisiä asioita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03EA511-A400-0E22-FEFD-9C2B18668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412" y="1352809"/>
            <a:ext cx="11122632" cy="5106170"/>
          </a:xfrm>
        </p:spPr>
        <p:txBody>
          <a:bodyPr anchor="t">
            <a:noAutofit/>
          </a:bodyPr>
          <a:lstStyle/>
          <a:p>
            <a:r>
              <a:rPr lang="fi-FI" sz="2400" dirty="0"/>
              <a:t>Infokanavat</a:t>
            </a:r>
          </a:p>
          <a:p>
            <a:pPr marL="457200" lvl="1" indent="0">
              <a:buNone/>
            </a:pPr>
            <a:r>
              <a:rPr lang="fi-FI" dirty="0"/>
              <a:t>Nettisivut (</a:t>
            </a:r>
            <a:r>
              <a:rPr lang="fi-FI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www.heita.fi</a:t>
            </a:r>
            <a:r>
              <a:rPr lang="fi-FI" dirty="0"/>
              <a:t>)</a:t>
            </a:r>
          </a:p>
          <a:p>
            <a:pPr lvl="2"/>
            <a:r>
              <a:rPr lang="fi-FI" sz="2400" dirty="0"/>
              <a:t>Tietoa mm. seurasta, johtokunnasta, valmentajista, ryhmistä, tapahtumista, yhteistyökumppaneista, eduista</a:t>
            </a:r>
          </a:p>
          <a:p>
            <a:pPr marL="457200" lvl="1" indent="0">
              <a:buNone/>
            </a:pPr>
            <a:r>
              <a:rPr lang="fi-FI" dirty="0"/>
              <a:t>WhatsApp </a:t>
            </a:r>
          </a:p>
          <a:p>
            <a:pPr lvl="1"/>
            <a:r>
              <a:rPr lang="fi-FI" dirty="0"/>
              <a:t>Arjen tiedotus</a:t>
            </a:r>
          </a:p>
          <a:p>
            <a:pPr lvl="1"/>
            <a:r>
              <a:rPr lang="fi-FI" dirty="0"/>
              <a:t>Tapahtumat </a:t>
            </a:r>
          </a:p>
          <a:p>
            <a:pPr marL="457200" lvl="1" indent="0">
              <a:buNone/>
            </a:pPr>
            <a:r>
              <a:rPr lang="fi-FI" dirty="0"/>
              <a:t>Varusteet kunnossa?</a:t>
            </a:r>
          </a:p>
          <a:p>
            <a:pPr lvl="1"/>
            <a:r>
              <a:rPr lang="fi-FI" dirty="0"/>
              <a:t>Luistelutarvike Akseli</a:t>
            </a:r>
          </a:p>
          <a:p>
            <a:pPr lvl="1"/>
            <a:r>
              <a:rPr lang="fi-FI" dirty="0"/>
              <a:t>Skate Shop / Golden Skate / Lucky Skate</a:t>
            </a:r>
          </a:p>
          <a:p>
            <a:pPr lvl="1"/>
            <a:r>
              <a:rPr lang="fi-FI" dirty="0"/>
              <a:t>Taitoluistelukirppis Heinola ja Taitoluistelukirppis (Facebook)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6A5440A5-5895-BA40-8058-EB7BEBEFA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0500" y="399021"/>
            <a:ext cx="1462088" cy="95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7872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5779D6-4CE8-057B-7ED7-AEEB0D7C8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Kauden tavoitteita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E488349-CC9B-6588-C9BC-9E88044966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671" y="1515649"/>
            <a:ext cx="10790129" cy="4661314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Panostetaan tehokkaaseen ja hyvään kommunikaatioon</a:t>
            </a:r>
          </a:p>
          <a:p>
            <a:pPr lvl="1"/>
            <a:r>
              <a:rPr lang="fi-FI" sz="2800" dirty="0"/>
              <a:t>Vältetään turhaa viestiliikennettä</a:t>
            </a:r>
          </a:p>
          <a:p>
            <a:pPr lvl="1"/>
            <a:r>
              <a:rPr lang="fi-FI" sz="2800" dirty="0"/>
              <a:t>Tuodaan asiat esille asiallisesti ja avoimesti suoraan asianomaisten kanssa</a:t>
            </a:r>
          </a:p>
          <a:p>
            <a:pPr lvl="1"/>
            <a:r>
              <a:rPr lang="fi-FI" sz="2800" dirty="0"/>
              <a:t>Ollaan esimerkkeinä lapsille, positiivisen kautta</a:t>
            </a:r>
          </a:p>
          <a:p>
            <a:r>
              <a:rPr lang="fi-FI" dirty="0"/>
              <a:t>Taataan valmentajille rauha keskittyä valmennukseen</a:t>
            </a:r>
          </a:p>
          <a:p>
            <a:pPr lvl="1"/>
            <a:r>
              <a:rPr lang="fi-FI" sz="2800" dirty="0"/>
              <a:t>Infotaan asioista mitkä voivat vaikuttaa luistelijan harjoitteluun yksityisviestillä/keskustellen valmentajan kanssa,</a:t>
            </a:r>
            <a:br>
              <a:rPr lang="fi-FI" sz="2800" dirty="0"/>
            </a:br>
            <a:r>
              <a:rPr lang="fi-FI" sz="2800" dirty="0"/>
              <a:t>muut asiat selvitetään kotona /kouluterveydenhuollossa /kuraattorilla /koulupsykologilla tms. tarpeen mukaan</a:t>
            </a:r>
          </a:p>
          <a:p>
            <a:pPr lvl="1"/>
            <a:endParaRPr lang="fi-FI" dirty="0"/>
          </a:p>
          <a:p>
            <a:r>
              <a:rPr lang="fi-FI" dirty="0">
                <a:solidFill>
                  <a:srgbClr val="7030A0"/>
                </a:solidFill>
              </a:rPr>
              <a:t>Sitoudutaan seuran arvoihin, pelisääntöihin ja kilparyhmille asetettuihin tavoitteisiin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109623A-EA10-2305-35D5-F57F61E739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0500" y="399021"/>
            <a:ext cx="1462088" cy="95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908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aivaan pastellin värin liukuvärjäys">
            <a:extLst>
              <a:ext uri="{FF2B5EF4-FFF2-40B4-BE49-F238E27FC236}">
                <a16:creationId xmlns:a16="http://schemas.microsoft.com/office/drawing/2014/main" id="{C9E50EF5-BB02-2DC5-5909-6E5934425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09" b="7909"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D3E6DCBB-FD91-B643-BF32-361DCEDC7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109" y="388399"/>
            <a:ext cx="6619811" cy="1344975"/>
          </a:xfrm>
        </p:spPr>
        <p:txBody>
          <a:bodyPr>
            <a:normAutofit/>
          </a:bodyPr>
          <a:lstStyle/>
          <a:p>
            <a:r>
              <a:rPr lang="fi-FI" sz="4000" dirty="0">
                <a:solidFill>
                  <a:schemeClr val="bg1"/>
                </a:solidFill>
              </a:rPr>
              <a:t>Seuran tavoitteet ja arvot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994A7E7-8C7A-1589-3C7C-A6E55B46F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09" y="1290181"/>
            <a:ext cx="10741946" cy="48820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dirty="0">
                <a:solidFill>
                  <a:schemeClr val="bg1"/>
                </a:solidFill>
              </a:rPr>
              <a:t>Kilparyhmät</a:t>
            </a:r>
          </a:p>
          <a:p>
            <a:r>
              <a:rPr lang="fi-FI" sz="2400" dirty="0">
                <a:solidFill>
                  <a:schemeClr val="bg1"/>
                </a:solidFill>
              </a:rPr>
              <a:t>Terve ja hyvinvoiva urheilija</a:t>
            </a:r>
          </a:p>
          <a:p>
            <a:pPr lvl="1"/>
            <a:r>
              <a:rPr lang="fi-FI" dirty="0">
                <a:solidFill>
                  <a:schemeClr val="bg1"/>
                </a:solidFill>
              </a:rPr>
              <a:t>Hyvä ilmapiiri + urheilijamainen käytös</a:t>
            </a:r>
          </a:p>
          <a:p>
            <a:pPr lvl="1"/>
            <a:r>
              <a:rPr lang="fi-FI" dirty="0">
                <a:solidFill>
                  <a:schemeClr val="bg1"/>
                </a:solidFill>
              </a:rPr>
              <a:t>Terveen omakuvan ja elämäntapojen tukeminen (ruoka, lepo)</a:t>
            </a:r>
          </a:p>
          <a:p>
            <a:pPr lvl="1"/>
            <a:r>
              <a:rPr lang="fi-FI" dirty="0">
                <a:solidFill>
                  <a:schemeClr val="bg1"/>
                </a:solidFill>
              </a:rPr>
              <a:t>Rasitusvammojen ennaltaehkäisy</a:t>
            </a:r>
          </a:p>
          <a:p>
            <a:pPr lvl="2"/>
            <a:r>
              <a:rPr lang="fi-FI" sz="2400" dirty="0">
                <a:solidFill>
                  <a:schemeClr val="bg1"/>
                </a:solidFill>
              </a:rPr>
              <a:t>Treeniolosuhteet, treenimäärä, fysioterapia, yksilöllinen arvio, lihasvoiman/hallinnan/liikkuvuuden kehittäminen</a:t>
            </a:r>
          </a:p>
          <a:p>
            <a:pPr lvl="1"/>
            <a:r>
              <a:rPr lang="fi-FI" dirty="0">
                <a:solidFill>
                  <a:schemeClr val="bg1"/>
                </a:solidFill>
              </a:rPr>
              <a:t>Monipuolinen ja laadukas harjoittelu</a:t>
            </a:r>
          </a:p>
          <a:p>
            <a:pPr lvl="2"/>
            <a:r>
              <a:rPr lang="fi-FI" sz="2400" dirty="0">
                <a:solidFill>
                  <a:schemeClr val="bg1"/>
                </a:solidFill>
              </a:rPr>
              <a:t>Kuntosali, tanssi/koreo, fysioterapia</a:t>
            </a:r>
          </a:p>
          <a:p>
            <a:pPr lvl="2"/>
            <a:r>
              <a:rPr lang="fi-FI" sz="2400" dirty="0">
                <a:solidFill>
                  <a:schemeClr val="bg1"/>
                </a:solidFill>
              </a:rPr>
              <a:t>Valmentajien riittävä koulutus</a:t>
            </a:r>
          </a:p>
          <a:p>
            <a:pPr marL="0" indent="0">
              <a:buNone/>
            </a:pPr>
            <a:r>
              <a:rPr lang="fi-FI" sz="2400" dirty="0">
                <a:solidFill>
                  <a:schemeClr val="bg1"/>
                </a:solidFill>
              </a:rPr>
              <a:t>Harrasteryhmät</a:t>
            </a:r>
          </a:p>
          <a:p>
            <a:r>
              <a:rPr lang="fi-FI" sz="2400" dirty="0">
                <a:solidFill>
                  <a:schemeClr val="bg1"/>
                </a:solidFill>
              </a:rPr>
              <a:t>Liikunnan riemu ja paljon iloisia harrastajia</a:t>
            </a:r>
          </a:p>
          <a:p>
            <a:endParaRPr lang="fi-FI" sz="1500" dirty="0"/>
          </a:p>
        </p:txBody>
      </p:sp>
      <p:sp>
        <p:nvSpPr>
          <p:cNvPr id="16" name="Sisällön paikkamerkki 2">
            <a:extLst>
              <a:ext uri="{FF2B5EF4-FFF2-40B4-BE49-F238E27FC236}">
                <a16:creationId xmlns:a16="http://schemas.microsoft.com/office/drawing/2014/main" id="{208213BF-4CFD-B6F2-2EE1-5BBD9C543ECB}"/>
              </a:ext>
            </a:extLst>
          </p:cNvPr>
          <p:cNvSpPr txBox="1">
            <a:spLocks/>
          </p:cNvSpPr>
          <p:nvPr/>
        </p:nvSpPr>
        <p:spPr>
          <a:xfrm>
            <a:off x="5572190" y="2893512"/>
            <a:ext cx="6619811" cy="42597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i-FI" sz="1800" dirty="0">
              <a:latin typeface="Bell MT" panose="02020503060305020303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i-FI" sz="1800" dirty="0">
                <a:latin typeface="Bell MT" panose="02020503060305020303" pitchFamily="18" charset="0"/>
              </a:rPr>
              <a:t>		</a:t>
            </a:r>
            <a:r>
              <a:rPr lang="fi-FI" dirty="0">
                <a:solidFill>
                  <a:schemeClr val="bg1"/>
                </a:solidFill>
                <a:latin typeface="Bell MT" panose="02020503060305020303" pitchFamily="18" charset="0"/>
              </a:rPr>
              <a:t>Yhdessä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solidFill>
                  <a:schemeClr val="bg1"/>
                </a:solidFill>
                <a:latin typeface="Bell MT" panose="02020503060305020303" pitchFamily="18" charset="0"/>
              </a:rPr>
              <a:t>		  Rakkaudesta lajiin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solidFill>
                  <a:schemeClr val="bg1"/>
                </a:solidFill>
                <a:latin typeface="Bell MT" panose="02020503060305020303" pitchFamily="18" charset="0"/>
              </a:rPr>
              <a:t>		    Terve ja hyvinvoiva urheilija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solidFill>
                  <a:schemeClr val="bg1"/>
                </a:solidFill>
                <a:latin typeface="Bell MT" panose="02020503060305020303" pitchFamily="18" charset="0"/>
              </a:rPr>
              <a:t>		      Avoimuus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2366CE5-3B74-EDD8-A62F-689BAA214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0500" y="399021"/>
            <a:ext cx="1462088" cy="957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326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1297</TotalTime>
  <Words>508</Words>
  <Application>Microsoft Office PowerPoint</Application>
  <PresentationFormat>Laajakuva</PresentationFormat>
  <Paragraphs>105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6" baseType="lpstr">
      <vt:lpstr>Arial</vt:lpstr>
      <vt:lpstr>Bell MT</vt:lpstr>
      <vt:lpstr>Calibri</vt:lpstr>
      <vt:lpstr>Calibri Light</vt:lpstr>
      <vt:lpstr>Office-teema</vt:lpstr>
      <vt:lpstr>HeiTa Vanhempainilta</vt:lpstr>
      <vt:lpstr>Sisältö</vt:lpstr>
      <vt:lpstr>Heinolan Taitoluistelijat Ry</vt:lpstr>
      <vt:lpstr>Heinolan Taitoluistelijat Ry</vt:lpstr>
      <vt:lpstr>Ryhmät kaudella 2026-2027</vt:lpstr>
      <vt:lpstr>Kilparyhmäläisen harrastemaksut sisältää</vt:lpstr>
      <vt:lpstr>Erikseen kauden aikana laskutetaan</vt:lpstr>
      <vt:lpstr>Kauden tapahtumia</vt:lpstr>
      <vt:lpstr>Yleisiä asioita</vt:lpstr>
      <vt:lpstr>Kauden tavoitteita</vt:lpstr>
      <vt:lpstr>Seuran tavoitteet ja arvot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Hakala, Heini A E</dc:creator>
  <cp:lastModifiedBy>Heini Hakala</cp:lastModifiedBy>
  <cp:revision>42</cp:revision>
  <dcterms:created xsi:type="dcterms:W3CDTF">2022-06-25T07:10:42Z</dcterms:created>
  <dcterms:modified xsi:type="dcterms:W3CDTF">2026-10-04T07:33:06Z</dcterms:modified>
</cp:coreProperties>
</file>