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1E6576-6768-4C16-8D50-C0D864D10FC2}" v="4" dt="2020-06-02T06:53:52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mmel ry | Asiakaspalvelu" userId="7f6fe96e-19b0-445a-8a79-31c1fbff7312" providerId="ADAL" clId="{D01E6576-6768-4C16-8D50-C0D864D10FC2}"/>
    <pc:docChg chg="undo custSel addSld modSld">
      <pc:chgData name="Vammel ry | Asiakaspalvelu" userId="7f6fe96e-19b0-445a-8a79-31c1fbff7312" providerId="ADAL" clId="{D01E6576-6768-4C16-8D50-C0D864D10FC2}" dt="2020-06-02T06:53:52.520" v="28" actId="165"/>
      <pc:docMkLst>
        <pc:docMk/>
      </pc:docMkLst>
      <pc:sldChg chg="addSp delSp modSp mod">
        <pc:chgData name="Vammel ry | Asiakaspalvelu" userId="7f6fe96e-19b0-445a-8a79-31c1fbff7312" providerId="ADAL" clId="{D01E6576-6768-4C16-8D50-C0D864D10FC2}" dt="2020-06-02T06:53:52.520" v="28" actId="165"/>
        <pc:sldMkLst>
          <pc:docMk/>
          <pc:sldMk cId="3348798655" sldId="257"/>
        </pc:sldMkLst>
        <pc:grpChg chg="add del mod">
          <ac:chgData name="Vammel ry | Asiakaspalvelu" userId="7f6fe96e-19b0-445a-8a79-31c1fbff7312" providerId="ADAL" clId="{D01E6576-6768-4C16-8D50-C0D864D10FC2}" dt="2020-06-02T06:53:52.520" v="28" actId="165"/>
          <ac:grpSpMkLst>
            <pc:docMk/>
            <pc:sldMk cId="3348798655" sldId="257"/>
            <ac:grpSpMk id="11" creationId="{5BF57506-7FAF-44B2-B04F-357147D81AAC}"/>
          </ac:grpSpMkLst>
        </pc:grpChg>
        <pc:picChg chg="mod topLvl">
          <ac:chgData name="Vammel ry | Asiakaspalvelu" userId="7f6fe96e-19b0-445a-8a79-31c1fbff7312" providerId="ADAL" clId="{D01E6576-6768-4C16-8D50-C0D864D10FC2}" dt="2020-06-02T06:53:52.520" v="28" actId="165"/>
          <ac:picMkLst>
            <pc:docMk/>
            <pc:sldMk cId="3348798655" sldId="257"/>
            <ac:picMk id="5" creationId="{F638E203-2148-49E9-852E-CED616D2F825}"/>
          </ac:picMkLst>
        </pc:picChg>
        <pc:picChg chg="mod topLvl">
          <ac:chgData name="Vammel ry | Asiakaspalvelu" userId="7f6fe96e-19b0-445a-8a79-31c1fbff7312" providerId="ADAL" clId="{D01E6576-6768-4C16-8D50-C0D864D10FC2}" dt="2020-06-02T06:53:52.520" v="28" actId="165"/>
          <ac:picMkLst>
            <pc:docMk/>
            <pc:sldMk cId="3348798655" sldId="257"/>
            <ac:picMk id="7" creationId="{1D86C0BB-4F46-4E79-83FC-106224E50F2F}"/>
          </ac:picMkLst>
        </pc:picChg>
        <pc:picChg chg="mod topLvl">
          <ac:chgData name="Vammel ry | Asiakaspalvelu" userId="7f6fe96e-19b0-445a-8a79-31c1fbff7312" providerId="ADAL" clId="{D01E6576-6768-4C16-8D50-C0D864D10FC2}" dt="2020-06-02T06:53:52.520" v="28" actId="165"/>
          <ac:picMkLst>
            <pc:docMk/>
            <pc:sldMk cId="3348798655" sldId="257"/>
            <ac:picMk id="8" creationId="{799F609E-19D8-4BB5-BD88-85515AF72D5C}"/>
          </ac:picMkLst>
        </pc:picChg>
        <pc:picChg chg="mod topLvl">
          <ac:chgData name="Vammel ry | Asiakaspalvelu" userId="7f6fe96e-19b0-445a-8a79-31c1fbff7312" providerId="ADAL" clId="{D01E6576-6768-4C16-8D50-C0D864D10FC2}" dt="2020-06-02T06:53:52.520" v="28" actId="165"/>
          <ac:picMkLst>
            <pc:docMk/>
            <pc:sldMk cId="3348798655" sldId="257"/>
            <ac:picMk id="10" creationId="{5E109DAC-E959-4714-BD83-518AE2A5DF5D}"/>
          </ac:picMkLst>
        </pc:picChg>
      </pc:sldChg>
      <pc:sldChg chg="modSp add mod">
        <pc:chgData name="Vammel ry | Asiakaspalvelu" userId="7f6fe96e-19b0-445a-8a79-31c1fbff7312" providerId="ADAL" clId="{D01E6576-6768-4C16-8D50-C0D864D10FC2}" dt="2020-06-02T06:52:07.647" v="18" actId="29295"/>
        <pc:sldMkLst>
          <pc:docMk/>
          <pc:sldMk cId="1565871821" sldId="258"/>
        </pc:sldMkLst>
        <pc:picChg chg="mod">
          <ac:chgData name="Vammel ry | Asiakaspalvelu" userId="7f6fe96e-19b0-445a-8a79-31c1fbff7312" providerId="ADAL" clId="{D01E6576-6768-4C16-8D50-C0D864D10FC2}" dt="2020-06-02T06:51:56.317" v="15" actId="29295"/>
          <ac:picMkLst>
            <pc:docMk/>
            <pc:sldMk cId="1565871821" sldId="258"/>
            <ac:picMk id="5" creationId="{F638E203-2148-49E9-852E-CED616D2F825}"/>
          </ac:picMkLst>
        </pc:picChg>
        <pc:picChg chg="mod">
          <ac:chgData name="Vammel ry | Asiakaspalvelu" userId="7f6fe96e-19b0-445a-8a79-31c1fbff7312" providerId="ADAL" clId="{D01E6576-6768-4C16-8D50-C0D864D10FC2}" dt="2020-06-02T06:52:02.401" v="17" actId="29295"/>
          <ac:picMkLst>
            <pc:docMk/>
            <pc:sldMk cId="1565871821" sldId="258"/>
            <ac:picMk id="7" creationId="{1D86C0BB-4F46-4E79-83FC-106224E50F2F}"/>
          </ac:picMkLst>
        </pc:picChg>
        <pc:picChg chg="mod">
          <ac:chgData name="Vammel ry | Asiakaspalvelu" userId="7f6fe96e-19b0-445a-8a79-31c1fbff7312" providerId="ADAL" clId="{D01E6576-6768-4C16-8D50-C0D864D10FC2}" dt="2020-06-02T06:52:07.647" v="18" actId="29295"/>
          <ac:picMkLst>
            <pc:docMk/>
            <pc:sldMk cId="1565871821" sldId="258"/>
            <ac:picMk id="8" creationId="{799F609E-19D8-4BB5-BD88-85515AF72D5C}"/>
          </ac:picMkLst>
        </pc:picChg>
        <pc:picChg chg="mod">
          <ac:chgData name="Vammel ry | Asiakaspalvelu" userId="7f6fe96e-19b0-445a-8a79-31c1fbff7312" providerId="ADAL" clId="{D01E6576-6768-4C16-8D50-C0D864D10FC2}" dt="2020-06-02T06:51:37.157" v="1" actId="1076"/>
          <ac:picMkLst>
            <pc:docMk/>
            <pc:sldMk cId="1565871821" sldId="258"/>
            <ac:picMk id="10" creationId="{5E109DAC-E959-4714-BD83-518AE2A5DF5D}"/>
          </ac:picMkLst>
        </pc:picChg>
      </pc:sldChg>
    </pc:docChg>
  </pc:docChgLst>
  <pc:docChgLst>
    <pc:chgData name="Warkauden seudun sosiaali- ja terveysjärjestöt ry Hartikainen" userId="b9a27c7e-7050-44e1-9b93-283ee443a4d4" providerId="ADAL" clId="{076006A6-5920-4FA8-A70E-4C453CAD4D4D}"/>
    <pc:docChg chg="modSld">
      <pc:chgData name="Warkauden seudun sosiaali- ja terveysjärjestöt ry Hartikainen" userId="b9a27c7e-7050-44e1-9b93-283ee443a4d4" providerId="ADAL" clId="{076006A6-5920-4FA8-A70E-4C453CAD4D4D}" dt="2020-05-29T08:42:32.422" v="26" actId="20577"/>
      <pc:docMkLst>
        <pc:docMk/>
      </pc:docMkLst>
      <pc:sldChg chg="modSp mod">
        <pc:chgData name="Warkauden seudun sosiaali- ja terveysjärjestöt ry Hartikainen" userId="b9a27c7e-7050-44e1-9b93-283ee443a4d4" providerId="ADAL" clId="{076006A6-5920-4FA8-A70E-4C453CAD4D4D}" dt="2020-05-29T08:42:32.422" v="26" actId="20577"/>
        <pc:sldMkLst>
          <pc:docMk/>
          <pc:sldMk cId="3348798655" sldId="257"/>
        </pc:sldMkLst>
        <pc:spChg chg="mod">
          <ac:chgData name="Warkauden seudun sosiaali- ja terveysjärjestöt ry Hartikainen" userId="b9a27c7e-7050-44e1-9b93-283ee443a4d4" providerId="ADAL" clId="{076006A6-5920-4FA8-A70E-4C453CAD4D4D}" dt="2020-05-29T08:42:32.422" v="26" actId="20577"/>
          <ac:spMkLst>
            <pc:docMk/>
            <pc:sldMk cId="3348798655" sldId="257"/>
            <ac:spMk id="12" creationId="{0F88D0CD-1C83-469F-9FCA-D60358CEF4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CB58F4-3D5B-46F0-86BE-7A6C1591B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24A6C02-C71B-49ED-B5F1-845ED3452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8AC59D-FA45-4036-8F26-B7040EB8A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DE43887-94FE-49FC-9626-63A41AC4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ED58D31-1736-43A4-8F20-2F68DC8F9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3841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765B85F-647C-4BFB-959A-AB0064A2E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BBECA5D-605D-4C1B-B6AD-F0DC3250E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098CC3A-64FC-4757-9B53-A093B4A56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D8CF863-8583-4E19-9CC3-98A4BD563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FD38B4-554E-4269-BD43-A7F90218C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26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07178184-3FC7-4028-8761-B9FA4BBA2F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92174FF-E9A1-4713-93C5-4206E9352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0EF490E-A535-44B2-8867-7A7D20DAE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219347A-E384-4301-BB99-7C12648D0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3593EA0-1DEE-4C90-8590-719D81542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160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15B08C-1B9F-42DF-960A-897BF322B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A54633-0582-4480-BCB6-53A6A75C9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542926-2C2A-4888-9F27-CFED46A2F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F29431A-EFD5-4727-BD6E-9BE798119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BEB36F3-0CB2-49EF-8033-9F3DBF83D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16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A65BEBD-8B1D-4494-97AB-318486831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03D2B79-13DE-40E1-8B56-417207EE7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66BDEC-B608-4174-AD8D-45CB9B79A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6B6108-30BD-4A28-B348-5BD2A490B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F62D541-DE20-452E-805A-E5617BF23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093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D4DA57-D224-4FB6-B0C2-05F99844F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D60E1D9-6EC6-4482-A77C-04E3F2D52C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162EB1A-DD83-41B6-8E11-6D1FA6013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BEA3FE8-4E59-41F9-B55C-AD8E05FE8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4CCE626-A82D-402B-A1E9-063AFACD8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99FF0E0-BE73-4F1B-BF2F-E11CE9CEC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6935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4BAD3EB-B85E-4DF4-8D80-A6AEF8C07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790554A-902D-444C-A735-722913EBE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7E1E351-2DDF-45D1-BE9F-C4716E8CB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0F19EB8-31BD-4D8E-A368-6C00CD7132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57FD5B3-FDB0-4122-86DA-A8E29FD76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D718AEE-9459-4FDF-BC5F-0430F641B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8ED6736-3048-4A22-A8C6-DB7F6A4E7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3C10300-4A7C-424F-A131-A3DD7606C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974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7F831C-543E-44E1-A720-1D1700BAE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0C2569E-6D66-4CEA-955D-993C471A6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2726240-990D-4A94-929C-BBA9EA1DE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B24E1E2-5BE7-42EC-9F1B-A5BDAE465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7877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9D43558-4325-4F33-B81E-9799542E4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0D09CFB-15E0-4093-A382-837335C14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7A2255B-F7CA-44F7-B821-A3FE75DD3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6856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338464C-1A8E-412B-9A4F-9E886B6E1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E6B147-C071-438D-ADC6-C97166C7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11A54FF-A0CC-4619-980D-98CB361A9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4037477-B316-40A2-AC40-B4E8BBBA6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4BC5A8-4E44-4F7D-8719-15BDC978B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762EC82-0097-4F4D-9EB8-19EF7DE70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8892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C846744-A08F-47B6-9570-B0C6F6885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014D6A2-19FE-46E5-8CB7-9EEC9E97AD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BD17A90-D279-43E4-B0EC-F201E541E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6124A11-97D0-434D-AD58-95F93CB97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F6474B1-1DA7-41E2-83DF-5753E7624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84DCD22-1207-43DD-8CB6-81EB31AA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5253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7461CF5-00C0-4AB4-B506-86C700436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E72271B-F7BF-477E-8939-3BC58194D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7BB98BD-BF4A-4E40-B3FA-8C5ECFF27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2D98A-FF5A-47EE-BC3A-A9B245FC5B93}" type="datetimeFigureOut">
              <a:rPr lang="fi-FI" smtClean="0"/>
              <a:t>2.6.2020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2060A38-9C90-4B3F-9CA8-33CF52254A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AE8EB38-4757-49D9-AA25-FCD275B42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ED2DD-1DEC-4DCC-9BAC-05C6CAB5CD1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8709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sirpa.jyras-ikonen@warikko.fi" TargetMode="External"/><Relationship Id="rId4" Type="http://schemas.openxmlformats.org/officeDocument/2006/relationships/hyperlink" Target="mailto:Heidi.hartikainen@warikko.f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CA1BF2-F440-4374-929F-EE4FC2640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470" y="306296"/>
            <a:ext cx="9067060" cy="955012"/>
          </a:xfrm>
        </p:spPr>
        <p:txBody>
          <a:bodyPr/>
          <a:lstStyle/>
          <a:p>
            <a:r>
              <a:rPr lang="fi-FI" dirty="0"/>
              <a:t>Toiminta </a:t>
            </a:r>
            <a:r>
              <a:rPr lang="fi-FI" dirty="0" err="1"/>
              <a:t>Warikolla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B683C60-A0DB-4231-A18C-31FA5B1CA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132" y="1119360"/>
            <a:ext cx="9235736" cy="481690"/>
          </a:xfrm>
        </p:spPr>
        <p:txBody>
          <a:bodyPr/>
          <a:lstStyle/>
          <a:p>
            <a:r>
              <a:rPr lang="fi-FI" dirty="0"/>
              <a:t>1.6.2020 jälkeen</a:t>
            </a:r>
          </a:p>
        </p:txBody>
      </p:sp>
      <p:grpSp>
        <p:nvGrpSpPr>
          <p:cNvPr id="11" name="Ryhmä 10">
            <a:extLst>
              <a:ext uri="{FF2B5EF4-FFF2-40B4-BE49-F238E27FC236}">
                <a16:creationId xmlns:a16="http://schemas.microsoft.com/office/drawing/2014/main" id="{5BF57506-7FAF-44B2-B04F-357147D81AAC}"/>
              </a:ext>
            </a:extLst>
          </p:cNvPr>
          <p:cNvGrpSpPr/>
          <p:nvPr/>
        </p:nvGrpSpPr>
        <p:grpSpPr>
          <a:xfrm>
            <a:off x="405848" y="5631742"/>
            <a:ext cx="11454720" cy="1038705"/>
            <a:chOff x="405848" y="5631742"/>
            <a:chExt cx="11454720" cy="1038705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F638E203-2148-49E9-852E-CED616D2F8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848" y="5631742"/>
              <a:ext cx="3431832" cy="1038705"/>
            </a:xfrm>
            <a:prstGeom prst="rect">
              <a:avLst/>
            </a:prstGeom>
          </p:spPr>
        </p:pic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1D86C0BB-4F46-4E79-83FC-106224E50F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828802" y="5631742"/>
              <a:ext cx="3431832" cy="1038705"/>
            </a:xfrm>
            <a:prstGeom prst="rect">
              <a:avLst/>
            </a:prstGeom>
          </p:spPr>
        </p:pic>
        <p:pic>
          <p:nvPicPr>
            <p:cNvPr id="8" name="Kuva 7">
              <a:extLst>
                <a:ext uri="{FF2B5EF4-FFF2-40B4-BE49-F238E27FC236}">
                  <a16:creationId xmlns:a16="http://schemas.microsoft.com/office/drawing/2014/main" id="{799F609E-19D8-4BB5-BD88-85515AF72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036" y="5631742"/>
              <a:ext cx="3431832" cy="1038705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5E109DAC-E959-4714-BD83-518AE2A5DF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05135" y="5631742"/>
              <a:ext cx="1855433" cy="613912"/>
            </a:xfrm>
            <a:prstGeom prst="rect">
              <a:avLst/>
            </a:prstGeom>
          </p:spPr>
        </p:pic>
      </p:grpSp>
      <p:sp>
        <p:nvSpPr>
          <p:cNvPr id="12" name="Tekstiruutu 11">
            <a:extLst>
              <a:ext uri="{FF2B5EF4-FFF2-40B4-BE49-F238E27FC236}">
                <a16:creationId xmlns:a16="http://schemas.microsoft.com/office/drawing/2014/main" id="{0F88D0CD-1C83-469F-9FCA-D60358CEF44B}"/>
              </a:ext>
            </a:extLst>
          </p:cNvPr>
          <p:cNvSpPr txBox="1"/>
          <p:nvPr/>
        </p:nvSpPr>
        <p:spPr>
          <a:xfrm>
            <a:off x="2823280" y="1661424"/>
            <a:ext cx="74749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Yhdistystalo </a:t>
            </a:r>
            <a:r>
              <a:rPr lang="fi-FI" b="1" dirty="0" err="1"/>
              <a:t>Warikko</a:t>
            </a:r>
            <a:r>
              <a:rPr lang="fi-FI" b="1" dirty="0"/>
              <a:t> on yhdistysten käytettävissä valtiovallan linjausten mukaisesti.</a:t>
            </a:r>
          </a:p>
          <a:p>
            <a:pPr marL="742950" lvl="1" indent="-285750">
              <a:buFontTx/>
              <a:buChar char="-"/>
            </a:pPr>
            <a:r>
              <a:rPr lang="fi-FI" dirty="0"/>
              <a:t>Tiloissa saa olla korkeintaan 50 henkilöä samaan aikaan.</a:t>
            </a:r>
          </a:p>
          <a:p>
            <a:pPr marL="742950" lvl="1" indent="-285750">
              <a:buFontTx/>
              <a:buChar char="-"/>
            </a:pPr>
            <a:r>
              <a:rPr lang="fi-FI" dirty="0"/>
              <a:t>Yli 70-vuotiaiden ja riskiryhmiin kuuluvien suositellaan välttävän kokoontumisia.</a:t>
            </a:r>
          </a:p>
          <a:p>
            <a:pPr marL="742950" lvl="1" indent="-285750">
              <a:buFontTx/>
              <a:buChar char="-"/>
            </a:pPr>
            <a:r>
              <a:rPr lang="fi-FI" dirty="0"/>
              <a:t>Jokainen osallistuja huolehtii hyvästä käsi- ja yskimishygieniasta sekä turvaväleistä</a:t>
            </a:r>
          </a:p>
          <a:p>
            <a:pPr marL="742950" lvl="1" indent="-285750">
              <a:buFontTx/>
              <a:buChar char="-"/>
            </a:pPr>
            <a:r>
              <a:rPr lang="fi-FI" dirty="0"/>
              <a:t>Sairaana tai oireisena täytyy jäädä kotiin.</a:t>
            </a:r>
          </a:p>
          <a:p>
            <a:endParaRPr lang="fi-FI" dirty="0"/>
          </a:p>
          <a:p>
            <a:r>
              <a:rPr lang="fi-FI" b="1" dirty="0"/>
              <a:t>Jokainen yhdistys huolehtii siivouksesta.</a:t>
            </a:r>
          </a:p>
          <a:p>
            <a:pPr marL="742950" lvl="1" indent="-285750">
              <a:buFontTx/>
              <a:buChar char="-"/>
            </a:pPr>
            <a:r>
              <a:rPr lang="fi-FI" dirty="0"/>
              <a:t>Ohjeet ja välineet ovat jokaisessa kokoushuoneessa.</a:t>
            </a:r>
          </a:p>
          <a:p>
            <a:pPr marL="742950" lvl="1" indent="-285750">
              <a:buFontTx/>
              <a:buChar char="-"/>
            </a:pPr>
            <a:r>
              <a:rPr lang="fi-FI" dirty="0" err="1"/>
              <a:t>Warikolla</a:t>
            </a:r>
            <a:r>
              <a:rPr lang="fi-FI" dirty="0"/>
              <a:t> on myös käsidesiä yhdistysten käyttöön.</a:t>
            </a:r>
          </a:p>
          <a:p>
            <a:pPr lvl="1"/>
            <a:endParaRPr lang="fi-FI" dirty="0"/>
          </a:p>
          <a:p>
            <a:r>
              <a:rPr lang="fi-FI" b="1" dirty="0"/>
              <a:t>Yhdistysten tulee huomioida mahdolliset omien liittojensa ohjeistukset.</a:t>
            </a:r>
          </a:p>
        </p:txBody>
      </p:sp>
    </p:spTree>
    <p:extLst>
      <p:ext uri="{BB962C8B-B14F-4D97-AF65-F5344CB8AC3E}">
        <p14:creationId xmlns:p14="http://schemas.microsoft.com/office/powerpoint/2010/main" val="24314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CA1BF2-F440-4374-929F-EE4FC2640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470" y="306296"/>
            <a:ext cx="9067060" cy="955012"/>
          </a:xfrm>
        </p:spPr>
        <p:txBody>
          <a:bodyPr/>
          <a:lstStyle/>
          <a:p>
            <a:r>
              <a:rPr lang="fi-FI" dirty="0"/>
              <a:t>Toiminta </a:t>
            </a:r>
            <a:r>
              <a:rPr lang="fi-FI" dirty="0" err="1"/>
              <a:t>Warikolla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B683C60-A0DB-4231-A18C-31FA5B1CA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132" y="1119360"/>
            <a:ext cx="9235736" cy="481690"/>
          </a:xfrm>
        </p:spPr>
        <p:txBody>
          <a:bodyPr/>
          <a:lstStyle/>
          <a:p>
            <a:r>
              <a:rPr lang="fi-FI" dirty="0"/>
              <a:t>1.6.2020 jälkeen</a:t>
            </a:r>
          </a:p>
        </p:txBody>
      </p:sp>
      <p:grpSp>
        <p:nvGrpSpPr>
          <p:cNvPr id="11" name="Ryhmä 10">
            <a:extLst>
              <a:ext uri="{FF2B5EF4-FFF2-40B4-BE49-F238E27FC236}">
                <a16:creationId xmlns:a16="http://schemas.microsoft.com/office/drawing/2014/main" id="{5BF57506-7FAF-44B2-B04F-357147D81AAC}"/>
              </a:ext>
            </a:extLst>
          </p:cNvPr>
          <p:cNvGrpSpPr/>
          <p:nvPr/>
        </p:nvGrpSpPr>
        <p:grpSpPr>
          <a:xfrm>
            <a:off x="405848" y="4710888"/>
            <a:ext cx="11623532" cy="1959559"/>
            <a:chOff x="405848" y="4710888"/>
            <a:chExt cx="11623532" cy="1959559"/>
          </a:xfrm>
        </p:grpSpPr>
        <p:pic>
          <p:nvPicPr>
            <p:cNvPr id="5" name="Kuva 4">
              <a:extLst>
                <a:ext uri="{FF2B5EF4-FFF2-40B4-BE49-F238E27FC236}">
                  <a16:creationId xmlns:a16="http://schemas.microsoft.com/office/drawing/2014/main" id="{F638E203-2148-49E9-852E-CED616D2F8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5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848" y="5631742"/>
              <a:ext cx="3431832" cy="1038705"/>
            </a:xfrm>
            <a:prstGeom prst="rect">
              <a:avLst/>
            </a:prstGeom>
          </p:spPr>
        </p:pic>
        <p:pic>
          <p:nvPicPr>
            <p:cNvPr id="7" name="Kuva 6">
              <a:extLst>
                <a:ext uri="{FF2B5EF4-FFF2-40B4-BE49-F238E27FC236}">
                  <a16:creationId xmlns:a16="http://schemas.microsoft.com/office/drawing/2014/main" id="{1D86C0BB-4F46-4E79-83FC-106224E50F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6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3828802" y="5631742"/>
              <a:ext cx="3431832" cy="1038705"/>
            </a:xfrm>
            <a:prstGeom prst="rect">
              <a:avLst/>
            </a:prstGeom>
          </p:spPr>
        </p:pic>
        <p:pic>
          <p:nvPicPr>
            <p:cNvPr id="8" name="Kuva 7">
              <a:extLst>
                <a:ext uri="{FF2B5EF4-FFF2-40B4-BE49-F238E27FC236}">
                  <a16:creationId xmlns:a16="http://schemas.microsoft.com/office/drawing/2014/main" id="{799F609E-19D8-4BB5-BD88-85515AF72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6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82036" y="5631742"/>
              <a:ext cx="3431832" cy="1038705"/>
            </a:xfrm>
            <a:prstGeom prst="rect">
              <a:avLst/>
            </a:prstGeom>
          </p:spPr>
        </p:pic>
        <p:pic>
          <p:nvPicPr>
            <p:cNvPr id="10" name="Kuva 9">
              <a:extLst>
                <a:ext uri="{FF2B5EF4-FFF2-40B4-BE49-F238E27FC236}">
                  <a16:creationId xmlns:a16="http://schemas.microsoft.com/office/drawing/2014/main" id="{5E109DAC-E959-4714-BD83-518AE2A5DF5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3947" y="4710888"/>
              <a:ext cx="1855433" cy="613912"/>
            </a:xfrm>
            <a:prstGeom prst="rect">
              <a:avLst/>
            </a:prstGeom>
          </p:spPr>
        </p:pic>
      </p:grpSp>
      <p:sp>
        <p:nvSpPr>
          <p:cNvPr id="12" name="Tekstiruutu 11">
            <a:extLst>
              <a:ext uri="{FF2B5EF4-FFF2-40B4-BE49-F238E27FC236}">
                <a16:creationId xmlns:a16="http://schemas.microsoft.com/office/drawing/2014/main" id="{0F88D0CD-1C83-469F-9FCA-D60358CEF44B}"/>
              </a:ext>
            </a:extLst>
          </p:cNvPr>
          <p:cNvSpPr txBox="1"/>
          <p:nvPr/>
        </p:nvSpPr>
        <p:spPr>
          <a:xfrm>
            <a:off x="2823280" y="1661424"/>
            <a:ext cx="74749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Yhdistystalo </a:t>
            </a:r>
            <a:r>
              <a:rPr lang="fi-FI" b="1" dirty="0" err="1"/>
              <a:t>Warikko</a:t>
            </a:r>
            <a:r>
              <a:rPr lang="fi-FI" b="1" dirty="0"/>
              <a:t> on yhdistysten käytettävissä valtiovallan linjausten mukaisesti.</a:t>
            </a:r>
          </a:p>
          <a:p>
            <a:pPr marL="742950" lvl="1" indent="-285750">
              <a:buFontTx/>
              <a:buChar char="-"/>
            </a:pPr>
            <a:r>
              <a:rPr lang="fi-FI" dirty="0"/>
              <a:t>Tiloissa saa olla korkeintaan 50 henkilöä samaan aikaan.</a:t>
            </a:r>
          </a:p>
          <a:p>
            <a:pPr marL="742950" lvl="1" indent="-285750">
              <a:buFontTx/>
              <a:buChar char="-"/>
            </a:pPr>
            <a:r>
              <a:rPr lang="fi-FI" dirty="0"/>
              <a:t>Yli 70-vuotiaiden ja riskiryhmiin kuuluvien suositellaan välttävän kokoontumisia.</a:t>
            </a:r>
          </a:p>
          <a:p>
            <a:pPr marL="742950" lvl="1" indent="-285750">
              <a:buFontTx/>
              <a:buChar char="-"/>
            </a:pPr>
            <a:r>
              <a:rPr lang="fi-FI" dirty="0"/>
              <a:t>Jokainen osallistuja huolehtii hyvästä käsi- ja yskimishygieniasta sekä turvaväleistä</a:t>
            </a:r>
          </a:p>
          <a:p>
            <a:pPr marL="742950" lvl="1" indent="-285750">
              <a:buFontTx/>
              <a:buChar char="-"/>
            </a:pPr>
            <a:r>
              <a:rPr lang="fi-FI" dirty="0"/>
              <a:t>Sairaana tai oireisena täytyy jäädä kotiin.</a:t>
            </a:r>
          </a:p>
          <a:p>
            <a:endParaRPr lang="fi-FI" dirty="0"/>
          </a:p>
          <a:p>
            <a:r>
              <a:rPr lang="fi-FI" b="1" dirty="0"/>
              <a:t>Jokainen yhdistys huolehtii siivouksesta.</a:t>
            </a:r>
          </a:p>
          <a:p>
            <a:pPr marL="742950" lvl="1" indent="-285750">
              <a:buFontTx/>
              <a:buChar char="-"/>
            </a:pPr>
            <a:r>
              <a:rPr lang="fi-FI" dirty="0"/>
              <a:t>Ohjeet ja välineet ovat jokaisessa kokoushuoneessa.</a:t>
            </a:r>
          </a:p>
          <a:p>
            <a:pPr marL="742950" lvl="1" indent="-285750">
              <a:buFontTx/>
              <a:buChar char="-"/>
            </a:pPr>
            <a:r>
              <a:rPr lang="fi-FI" dirty="0" err="1"/>
              <a:t>Warikolla</a:t>
            </a:r>
            <a:r>
              <a:rPr lang="fi-FI" dirty="0"/>
              <a:t> on myös käsidesiä yhdistysten käyttöön.</a:t>
            </a:r>
          </a:p>
          <a:p>
            <a:pPr lvl="1"/>
            <a:endParaRPr lang="fi-FI" dirty="0"/>
          </a:p>
          <a:p>
            <a:r>
              <a:rPr lang="fi-FI" b="1" dirty="0"/>
              <a:t>Yhdistysten tulee huomioida mahdolliset omien liittojensa ohjeistukset.</a:t>
            </a:r>
          </a:p>
        </p:txBody>
      </p:sp>
    </p:spTree>
    <p:extLst>
      <p:ext uri="{BB962C8B-B14F-4D97-AF65-F5344CB8AC3E}">
        <p14:creationId xmlns:p14="http://schemas.microsoft.com/office/powerpoint/2010/main" val="156587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CA1BF2-F440-4374-929F-EE4FC2640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643" y="187553"/>
            <a:ext cx="9067060" cy="955012"/>
          </a:xfrm>
        </p:spPr>
        <p:txBody>
          <a:bodyPr/>
          <a:lstStyle/>
          <a:p>
            <a:r>
              <a:rPr lang="fi-FI" dirty="0"/>
              <a:t>Toiminta </a:t>
            </a:r>
            <a:r>
              <a:rPr lang="fi-FI" dirty="0" err="1"/>
              <a:t>Warikolla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B683C60-A0DB-4231-A18C-31FA5B1CA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132" y="1119360"/>
            <a:ext cx="9235736" cy="481690"/>
          </a:xfrm>
        </p:spPr>
        <p:txBody>
          <a:bodyPr/>
          <a:lstStyle/>
          <a:p>
            <a:r>
              <a:rPr lang="fi-FI" dirty="0"/>
              <a:t>1.6.2020 jälkeen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F638E203-2148-49E9-852E-CED616D2F8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94" y="5631742"/>
            <a:ext cx="3431832" cy="1038705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1D86C0BB-4F46-4E79-83FC-106224E50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47448" y="5631742"/>
            <a:ext cx="3431832" cy="103870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799F609E-19D8-4BB5-BD88-85515AF72D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682" y="5631742"/>
            <a:ext cx="3431832" cy="1038705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5E109DAC-E959-4714-BD83-518AE2A5DF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02" y="5173257"/>
            <a:ext cx="1855433" cy="613912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0F88D0CD-1C83-469F-9FCA-D60358CEF44B}"/>
              </a:ext>
            </a:extLst>
          </p:cNvPr>
          <p:cNvSpPr txBox="1"/>
          <p:nvPr/>
        </p:nvSpPr>
        <p:spPr>
          <a:xfrm>
            <a:off x="2823280" y="1661424"/>
            <a:ext cx="665807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Warkauden seudun sosiaali- ja terveysjärjestöt ry:n asiakaspalvelu on ajanvarauksella 1.6.-12.7.2020:</a:t>
            </a:r>
          </a:p>
          <a:p>
            <a:endParaRPr lang="fi-FI" b="1" dirty="0"/>
          </a:p>
          <a:p>
            <a:r>
              <a:rPr lang="fi-FI" dirty="0"/>
              <a:t>Avoinna tiistaisin ja keskiviikkoisin klo 10-14 yhdistystalo </a:t>
            </a:r>
            <a:r>
              <a:rPr lang="fi-FI" dirty="0" err="1"/>
              <a:t>Warikolla</a:t>
            </a:r>
            <a:endParaRPr lang="fi-FI" dirty="0"/>
          </a:p>
          <a:p>
            <a:endParaRPr lang="fi-FI" dirty="0"/>
          </a:p>
          <a:p>
            <a:r>
              <a:rPr lang="fi-FI" dirty="0"/>
              <a:t>Muina aikoina voit soittaa tai lähettää sähköpostia:</a:t>
            </a:r>
          </a:p>
          <a:p>
            <a:endParaRPr lang="fi-FI" dirty="0"/>
          </a:p>
          <a:p>
            <a:r>
              <a:rPr lang="fi-FI" dirty="0"/>
              <a:t>Heidi Hartikainen			Sirpa Jyräs-Ikonen</a:t>
            </a:r>
          </a:p>
          <a:p>
            <a:r>
              <a:rPr lang="fi-FI" dirty="0"/>
              <a:t>Puh. 044 9762 256			Puh. 040 5160 778</a:t>
            </a:r>
          </a:p>
          <a:p>
            <a:r>
              <a:rPr lang="fi-FI" dirty="0">
                <a:hlinkClick r:id="rId4"/>
              </a:rPr>
              <a:t>Heidi.hartikainen@warikko.fi</a:t>
            </a:r>
            <a:r>
              <a:rPr lang="fi-FI" dirty="0"/>
              <a:t>		</a:t>
            </a:r>
            <a:r>
              <a:rPr lang="fi-FI" dirty="0">
                <a:hlinkClick r:id="rId5"/>
              </a:rPr>
              <a:t>sirpa.jyras-ikonen@warikko.fi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48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219</Words>
  <Application>Microsoft Office PowerPoint</Application>
  <PresentationFormat>Laajakuva</PresentationFormat>
  <Paragraphs>37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Toiminta Warikolla</vt:lpstr>
      <vt:lpstr>Toiminta Warikolla</vt:lpstr>
      <vt:lpstr>Toiminta Warikolla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Toiminta Warikolla</dc:title>
  <dc:creator>Heidi Hartikainen</dc:creator>
  <cp:lastModifiedBy>Vammel ry | Asiakaspalvelu</cp:lastModifiedBy>
  <cp:revision>5</cp:revision>
  <dcterms:created xsi:type="dcterms:W3CDTF">2020-05-11T07:18:06Z</dcterms:created>
  <dcterms:modified xsi:type="dcterms:W3CDTF">2020-06-02T06:53:52Z</dcterms:modified>
</cp:coreProperties>
</file>