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y="6858000" cx="12192000"/>
  <p:notesSz cx="6858000" cy="9144000"/>
  <p:embeddedFontLst>
    <p:embeddedFont>
      <p:font typeface="Anton"/>
      <p:regular r:id="rId13"/>
    </p:embeddedFont>
    <p:embeddedFont>
      <p:font typeface="Space Mono"/>
      <p:regular r:id="rId14"/>
      <p:bold r:id="rId15"/>
      <p:italic r:id="rId16"/>
      <p:boldItalic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18" roundtripDataSignature="AMtx7mgiKI1pESjW8JD3dOW5fO/No18CS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font" Target="fonts/Anton-regular.fntdata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SpaceMono-bold.fntdata"/><Relationship Id="rId14" Type="http://schemas.openxmlformats.org/officeDocument/2006/relationships/font" Target="fonts/SpaceMono-regular.fntdata"/><Relationship Id="rId17" Type="http://schemas.openxmlformats.org/officeDocument/2006/relationships/font" Target="fonts/SpaceMono-boldItalic.fntdata"/><Relationship Id="rId16" Type="http://schemas.openxmlformats.org/officeDocument/2006/relationships/font" Target="fonts/SpaceMono-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18" Type="http://customschemas.google.com/relationships/presentationmetadata" Target="meta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" name="Google Shape;45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g202e88f1516_1_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" name="Google Shape;51;g202e88f1516_1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202e88f1516_1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202e88f1516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202e88f1516_1_1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202e88f1516_1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202e88f1516_1_16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202e88f1516_1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202e88f1516_1_22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202e88f1516_1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202e88f1516_1_26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202e88f1516_1_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202e88f1516_1_29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202e88f1516_1_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Relationship Id="rId3" Type="http://schemas.openxmlformats.org/officeDocument/2006/relationships/image" Target="../media/image1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_Mukautettu asettelu">
  <p:cSld name="3_Mukautettu asettelu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Tesoman palloiluhalli – Arkkitehdit Kontukoski Oy" id="9" name="Google Shape;9;p3"/>
          <p:cNvPicPr preferRelativeResize="0"/>
          <p:nvPr/>
        </p:nvPicPr>
        <p:blipFill rotWithShape="1">
          <a:blip r:embed="rId2">
            <a:alphaModFix amt="70000"/>
          </a:blip>
          <a:srcRect b="10159" l="0" r="1257" t="6528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Google Shape;10;p3"/>
          <p:cNvSpPr txBox="1"/>
          <p:nvPr>
            <p:ph type="title"/>
          </p:nvPr>
        </p:nvSpPr>
        <p:spPr>
          <a:xfrm>
            <a:off x="5015060" y="893026"/>
            <a:ext cx="681008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Anton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Raholan Pyrkivä ry" id="11" name="Google Shape;11;p3"/>
          <p:cNvPicPr preferRelativeResize="0"/>
          <p:nvPr/>
        </p:nvPicPr>
        <p:blipFill rotWithShape="1">
          <a:blip r:embed="rId3">
            <a:alphaModFix amt="85000"/>
          </a:blip>
          <a:srcRect b="0" l="33550" r="0" t="0"/>
          <a:stretch/>
        </p:blipFill>
        <p:spPr>
          <a:xfrm>
            <a:off x="-1" y="521266"/>
            <a:ext cx="3855563" cy="5815468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Google Shape;12;p3"/>
          <p:cNvSpPr txBox="1"/>
          <p:nvPr>
            <p:ph idx="1" type="subTitle"/>
          </p:nvPr>
        </p:nvSpPr>
        <p:spPr>
          <a:xfrm>
            <a:off x="5006266" y="2459128"/>
            <a:ext cx="6810080" cy="572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EAEAEA"/>
              </a:buClr>
              <a:buSzPts val="2400"/>
              <a:buNone/>
              <a:defRPr sz="2400">
                <a:solidFill>
                  <a:srgbClr val="EAEAEA"/>
                </a:solidFill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tsikkodia" type="title">
  <p:cSld name="TITLE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4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6000"/>
              <a:buFont typeface="Anton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4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pic>
        <p:nvPicPr>
          <p:cNvPr descr="Raholan Pyrkivä ry" id="16" name="Google Shape;16;p4"/>
          <p:cNvPicPr preferRelativeResize="0"/>
          <p:nvPr/>
        </p:nvPicPr>
        <p:blipFill rotWithShape="1">
          <a:blip r:embed="rId2">
            <a:alphaModFix amt="5000"/>
          </a:blip>
          <a:srcRect b="0" l="0" r="45663" t="0"/>
          <a:stretch/>
        </p:blipFill>
        <p:spPr>
          <a:xfrm>
            <a:off x="9280812" y="950267"/>
            <a:ext cx="2911188" cy="535769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tsikko ja sisältö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5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descr="Raholan Pyrkivä ry" id="20" name="Google Shape;20;p5"/>
          <p:cNvPicPr preferRelativeResize="0"/>
          <p:nvPr/>
        </p:nvPicPr>
        <p:blipFill rotWithShape="1">
          <a:blip r:embed="rId2">
            <a:alphaModFix amt="5000"/>
          </a:blip>
          <a:srcRect b="0" l="0" r="45663" t="0"/>
          <a:stretch/>
        </p:blipFill>
        <p:spPr>
          <a:xfrm>
            <a:off x="9280812" y="950267"/>
            <a:ext cx="2911188" cy="535769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Kaksi sisältökohdetta" type="twoObj">
  <p:cSld name="TWO_OBJECTS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6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6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descr="Raholan Pyrkivä ry" id="25" name="Google Shape;25;p6"/>
          <p:cNvPicPr preferRelativeResize="0"/>
          <p:nvPr/>
        </p:nvPicPr>
        <p:blipFill rotWithShape="1">
          <a:blip r:embed="rId2">
            <a:alphaModFix amt="5000"/>
          </a:blip>
          <a:srcRect b="0" l="0" r="45663" t="0"/>
          <a:stretch/>
        </p:blipFill>
        <p:spPr>
          <a:xfrm>
            <a:off x="9280812" y="950267"/>
            <a:ext cx="2911188" cy="535769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yhjä" type="blank">
  <p:cSld name="BLANK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Raholan Pyrkivä ry" id="27" name="Google Shape;27;p7"/>
          <p:cNvPicPr preferRelativeResize="0"/>
          <p:nvPr/>
        </p:nvPicPr>
        <p:blipFill rotWithShape="1">
          <a:blip r:embed="rId2">
            <a:alphaModFix amt="5000"/>
          </a:blip>
          <a:srcRect b="0" l="0" r="45663" t="0"/>
          <a:stretch/>
        </p:blipFill>
        <p:spPr>
          <a:xfrm>
            <a:off x="9280812" y="950267"/>
            <a:ext cx="2911188" cy="535769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4_Mukautettu asettelu">
  <p:cSld name="4_Mukautettu asettelu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8"/>
          <p:cNvSpPr txBox="1"/>
          <p:nvPr>
            <p:ph type="title"/>
          </p:nvPr>
        </p:nvSpPr>
        <p:spPr>
          <a:xfrm>
            <a:off x="4313941" y="2564802"/>
            <a:ext cx="3564117" cy="172839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nton"/>
              <a:buNone/>
              <a:defRPr sz="9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Raholan Pyrkivä ry" id="30" name="Google Shape;30;p8"/>
          <p:cNvPicPr preferRelativeResize="0"/>
          <p:nvPr/>
        </p:nvPicPr>
        <p:blipFill rotWithShape="1">
          <a:blip r:embed="rId2">
            <a:alphaModFix amt="5000"/>
          </a:blip>
          <a:srcRect b="0" l="0" r="45663" t="0"/>
          <a:stretch/>
        </p:blipFill>
        <p:spPr>
          <a:xfrm>
            <a:off x="9280812" y="950267"/>
            <a:ext cx="2911188" cy="535769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kautettu asettelu">
  <p:cSld name="Mukautettu asettelu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Raholan Pyrkivä ry" id="32" name="Google Shape;32;p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177129" y="1695994"/>
            <a:ext cx="3466011" cy="3466011"/>
          </a:xfrm>
          <a:prstGeom prst="rect">
            <a:avLst/>
          </a:prstGeom>
          <a:noFill/>
          <a:ln>
            <a:noFill/>
          </a:ln>
        </p:spPr>
      </p:pic>
      <p:sp>
        <p:nvSpPr>
          <p:cNvPr id="33" name="Google Shape;33;p9"/>
          <p:cNvSpPr/>
          <p:nvPr/>
        </p:nvSpPr>
        <p:spPr>
          <a:xfrm>
            <a:off x="1554642" y="1440824"/>
            <a:ext cx="2746265" cy="1015663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l"/>
            <a:r>
              <a:rPr b="0" i="0">
                <a:ln>
                  <a:noFill/>
                </a:ln>
                <a:solidFill>
                  <a:srgbClr val="FFCC00"/>
                </a:solidFill>
                <a:latin typeface="Anton"/>
              </a:rPr>
              <a:t>R A H O L A N</a:t>
            </a:r>
          </a:p>
        </p:txBody>
      </p:sp>
      <p:sp>
        <p:nvSpPr>
          <p:cNvPr id="34" name="Google Shape;34;p9"/>
          <p:cNvSpPr/>
          <p:nvPr/>
        </p:nvSpPr>
        <p:spPr>
          <a:xfrm>
            <a:off x="1554642" y="4764488"/>
            <a:ext cx="2746265" cy="1015663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l"/>
            <a:r>
              <a:rPr b="0" i="0">
                <a:ln>
                  <a:noFill/>
                </a:ln>
                <a:solidFill>
                  <a:srgbClr val="FFCC00"/>
                </a:solidFill>
                <a:latin typeface="Anton"/>
              </a:rPr>
              <a:t>P Y R K I V Ä</a:t>
            </a:r>
          </a:p>
        </p:txBody>
      </p:sp>
      <p:sp>
        <p:nvSpPr>
          <p:cNvPr id="35" name="Google Shape;35;p9"/>
          <p:cNvSpPr txBox="1"/>
          <p:nvPr/>
        </p:nvSpPr>
        <p:spPr>
          <a:xfrm>
            <a:off x="4903049" y="2608969"/>
            <a:ext cx="6389891" cy="19389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000" u="none" cap="none" strike="noStrike">
                <a:solidFill>
                  <a:srgbClr val="FFCC00"/>
                </a:solidFill>
                <a:latin typeface="Anton"/>
                <a:ea typeface="Anton"/>
                <a:cs typeface="Anton"/>
                <a:sym typeface="Anton"/>
              </a:rPr>
              <a:t>KORIPALLOA LÄNSI-TAMPEREELLA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>
                <a:solidFill>
                  <a:srgbClr val="FFCC00"/>
                </a:solidFill>
                <a:latin typeface="Anton"/>
                <a:ea typeface="Anton"/>
                <a:cs typeface="Anton"/>
                <a:sym typeface="Anton"/>
              </a:rPr>
              <a:t>		VUODESTA 1946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FFCC00"/>
              </a:solidFill>
              <a:latin typeface="Anton"/>
              <a:ea typeface="Anton"/>
              <a:cs typeface="Anton"/>
              <a:sym typeface="Anton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Mukautettu asettelu">
  <p:cSld name="1_Mukautettu asettelu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oogle Shape;37;p10"/>
          <p:cNvGrpSpPr/>
          <p:nvPr/>
        </p:nvGrpSpPr>
        <p:grpSpPr>
          <a:xfrm>
            <a:off x="4598589" y="650654"/>
            <a:ext cx="2512221" cy="3152420"/>
            <a:chOff x="4282279" y="657580"/>
            <a:chExt cx="3466011" cy="4339327"/>
          </a:xfrm>
        </p:grpSpPr>
        <p:pic>
          <p:nvPicPr>
            <p:cNvPr descr="Raholan Pyrkivä ry" id="38" name="Google Shape;38;p10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4282279" y="912750"/>
              <a:ext cx="3466011" cy="3466011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9" name="Google Shape;39;p10"/>
            <p:cNvSpPr/>
            <p:nvPr/>
          </p:nvSpPr>
          <p:spPr>
            <a:xfrm>
              <a:off x="4659792" y="657580"/>
              <a:ext cx="2746265" cy="1015663"/>
            </a:xfrm>
            <a:prstGeom prst="rect">
              <a:avLst/>
            </a:prstGeom>
          </p:spPr>
          <p:txBody>
            <a:bodyPr>
              <a:prstTxWarp prst="textPlain"/>
            </a:bodyPr>
            <a:lstStyle/>
            <a:p>
              <a:pPr lvl="0" algn="l"/>
              <a:r>
                <a:rPr b="0" i="0">
                  <a:ln>
                    <a:noFill/>
                  </a:ln>
                  <a:solidFill>
                    <a:srgbClr val="FFCC00"/>
                  </a:solidFill>
                  <a:latin typeface="Anton"/>
                </a:rPr>
                <a:t>R A H O L A N</a:t>
              </a:r>
            </a:p>
          </p:txBody>
        </p:sp>
        <p:sp>
          <p:nvSpPr>
            <p:cNvPr id="40" name="Google Shape;40;p10"/>
            <p:cNvSpPr/>
            <p:nvPr/>
          </p:nvSpPr>
          <p:spPr>
            <a:xfrm>
              <a:off x="4659792" y="3981244"/>
              <a:ext cx="2746265" cy="1015663"/>
            </a:xfrm>
            <a:prstGeom prst="rect">
              <a:avLst/>
            </a:prstGeom>
          </p:spPr>
          <p:txBody>
            <a:bodyPr>
              <a:prstTxWarp prst="textPlain"/>
            </a:bodyPr>
            <a:lstStyle/>
            <a:p>
              <a:pPr lvl="0" algn="l"/>
              <a:r>
                <a:rPr b="0" i="0">
                  <a:ln>
                    <a:noFill/>
                  </a:ln>
                  <a:solidFill>
                    <a:srgbClr val="FFCC00"/>
                  </a:solidFill>
                  <a:latin typeface="Anton"/>
                </a:rPr>
                <a:t>P Y R K I V Ä</a:t>
              </a:r>
            </a:p>
          </p:txBody>
        </p:sp>
      </p:grpSp>
      <p:sp>
        <p:nvSpPr>
          <p:cNvPr id="41" name="Google Shape;41;p10"/>
          <p:cNvSpPr txBox="1"/>
          <p:nvPr/>
        </p:nvSpPr>
        <p:spPr>
          <a:xfrm>
            <a:off x="284247" y="4286827"/>
            <a:ext cx="11649075" cy="10156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>
                <a:solidFill>
                  <a:srgbClr val="FFCC00"/>
                </a:solidFill>
                <a:latin typeface="Anton"/>
                <a:ea typeface="Anton"/>
                <a:cs typeface="Anton"/>
                <a:sym typeface="Anton"/>
              </a:rPr>
              <a:t>ILO KASVAA YHDESSÄ</a:t>
            </a:r>
            <a:endParaRPr/>
          </a:p>
        </p:txBody>
      </p:sp>
      <p:sp>
        <p:nvSpPr>
          <p:cNvPr id="42" name="Google Shape;42;p10"/>
          <p:cNvSpPr txBox="1"/>
          <p:nvPr/>
        </p:nvSpPr>
        <p:spPr>
          <a:xfrm>
            <a:off x="743034" y="5334506"/>
            <a:ext cx="10731500" cy="10156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>
                <a:solidFill>
                  <a:srgbClr val="FFCC00"/>
                </a:solidFill>
                <a:latin typeface="Anton"/>
                <a:ea typeface="Anton"/>
                <a:cs typeface="Anton"/>
                <a:sym typeface="Anton"/>
              </a:rPr>
              <a:t>ENEMMÄN KUIN URHEILUSEURA</a:t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3864B2"/>
            </a:gs>
            <a:gs pos="18000">
              <a:srgbClr val="2F5496"/>
            </a:gs>
            <a:gs pos="24000">
              <a:srgbClr val="2C4E8C"/>
            </a:gs>
            <a:gs pos="100000">
              <a:schemeClr val="dk1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Anton"/>
              <a:buNone/>
              <a:defRPr b="0" i="0" sz="4400" u="none" cap="none" strike="noStrike">
                <a:solidFill>
                  <a:schemeClr val="lt2"/>
                </a:solidFill>
                <a:latin typeface="Anton"/>
                <a:ea typeface="Anton"/>
                <a:cs typeface="Anton"/>
                <a:sym typeface="Anton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lt2"/>
                </a:solidFill>
                <a:latin typeface="Space Mono"/>
                <a:ea typeface="Space Mono"/>
                <a:cs typeface="Space Mono"/>
                <a:sym typeface="Space Mono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lt2"/>
                </a:solidFill>
                <a:latin typeface="Space Mono"/>
                <a:ea typeface="Space Mono"/>
                <a:cs typeface="Space Mono"/>
                <a:sym typeface="Space Mono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2"/>
                </a:solidFill>
                <a:latin typeface="Space Mono"/>
                <a:ea typeface="Space Mono"/>
                <a:cs typeface="Space Mono"/>
                <a:sym typeface="Space Mono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2"/>
                </a:solidFill>
                <a:latin typeface="Space Mono"/>
                <a:ea typeface="Space Mono"/>
                <a:cs typeface="Space Mono"/>
                <a:sym typeface="Space Mono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2"/>
                </a:solidFill>
                <a:latin typeface="Space Mono"/>
                <a:ea typeface="Space Mono"/>
                <a:cs typeface="Space Mono"/>
                <a:sym typeface="Space Mono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"/>
          <p:cNvSpPr txBox="1"/>
          <p:nvPr>
            <p:ph type="title"/>
          </p:nvPr>
        </p:nvSpPr>
        <p:spPr>
          <a:xfrm>
            <a:off x="5015060" y="893026"/>
            <a:ext cx="681008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Anton"/>
              <a:buNone/>
            </a:pPr>
            <a:r>
              <a:t/>
            </a:r>
            <a:endParaRPr/>
          </a:p>
        </p:txBody>
      </p:sp>
      <p:sp>
        <p:nvSpPr>
          <p:cNvPr id="48" name="Google Shape;48;p1"/>
          <p:cNvSpPr txBox="1"/>
          <p:nvPr>
            <p:ph idx="1" type="subTitle"/>
          </p:nvPr>
        </p:nvSpPr>
        <p:spPr>
          <a:xfrm>
            <a:off x="5006266" y="2459128"/>
            <a:ext cx="6810080" cy="572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EAEAEA"/>
              </a:buClr>
              <a:buSzPts val="2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g202e88f1516_1_5"/>
          <p:cNvSpPr txBox="1"/>
          <p:nvPr>
            <p:ph type="ctrTitle"/>
          </p:nvPr>
        </p:nvSpPr>
        <p:spPr>
          <a:xfrm>
            <a:off x="1524000" y="1122363"/>
            <a:ext cx="9144000" cy="2387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" name="Google Shape;54;g202e88f1516_1_5"/>
          <p:cNvSpPr txBox="1"/>
          <p:nvPr>
            <p:ph idx="1" type="subTitle"/>
          </p:nvPr>
        </p:nvSpPr>
        <p:spPr>
          <a:xfrm>
            <a:off x="1524000" y="3602038"/>
            <a:ext cx="9144000" cy="16557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202e88f1516_1_0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g202e88f1516_1_0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202e88f1516_1_10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g202e88f1516_1_10"/>
          <p:cNvSpPr txBox="1"/>
          <p:nvPr>
            <p:ph idx="1" type="body"/>
          </p:nvPr>
        </p:nvSpPr>
        <p:spPr>
          <a:xfrm>
            <a:off x="838200" y="1825625"/>
            <a:ext cx="5181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g202e88f1516_1_10"/>
          <p:cNvSpPr txBox="1"/>
          <p:nvPr>
            <p:ph idx="2" type="body"/>
          </p:nvPr>
        </p:nvSpPr>
        <p:spPr>
          <a:xfrm>
            <a:off x="6172200" y="1825625"/>
            <a:ext cx="5181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202e88f1516_1_22"/>
          <p:cNvSpPr txBox="1"/>
          <p:nvPr>
            <p:ph type="title"/>
          </p:nvPr>
        </p:nvSpPr>
        <p:spPr>
          <a:xfrm>
            <a:off x="4313941" y="2564802"/>
            <a:ext cx="3564000" cy="17283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Kiitos!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Mukautettu suunnittelumalli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2024-05-16T07:41:57Z</dcterms:created>
  <dc:creator>Lauri Tiainen</dc:creator>
</cp:coreProperties>
</file>