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12192000"/>
  <p:notesSz cx="6858000" cy="9144000"/>
  <p:embeddedFontLst>
    <p:embeddedFont>
      <p:font typeface="Anton"/>
      <p:regular r:id="rId14"/>
    </p:embeddedFont>
    <p:embeddedFont>
      <p:font typeface="Space Mon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9" roundtripDataSignature="AMtx7miZY8SB6rYaSBVhRcobGWE3jNqoI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SpaceMono-regular.fntdata"/><Relationship Id="rId14" Type="http://schemas.openxmlformats.org/officeDocument/2006/relationships/font" Target="fonts/Anton-regular.fntdata"/><Relationship Id="rId17" Type="http://schemas.openxmlformats.org/officeDocument/2006/relationships/font" Target="fonts/SpaceMono-italic.fntdata"/><Relationship Id="rId16" Type="http://schemas.openxmlformats.org/officeDocument/2006/relationships/font" Target="fonts/SpaceMono-bold.fntdata"/><Relationship Id="rId5" Type="http://schemas.openxmlformats.org/officeDocument/2006/relationships/slide" Target="slides/slide1.xml"/><Relationship Id="rId19" Type="http://customschemas.google.com/relationships/presentationmetadata" Target="metadata"/><Relationship Id="rId6" Type="http://schemas.openxmlformats.org/officeDocument/2006/relationships/slide" Target="slides/slide2.xml"/><Relationship Id="rId18" Type="http://schemas.openxmlformats.org/officeDocument/2006/relationships/font" Target="fonts/SpaceMono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202e89d954f_1_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202e89d954f_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02e89d954f_1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202e89d954f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02e89d954f_1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02e89d954f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02e89d954f_1_1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02e89d954f_1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02e89d954f_1_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02e89d954f_1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02e89d954f_1_2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02e89d954f_1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02e89d954f_1_2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02e89d954f_1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02e89d954f_1_3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02e89d954f_1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Mukautettu asettelu">
  <p:cSld name="3_Mukautettu asettelu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66"/>
          </a:solidFill>
          <a:ln cap="flat" cmpd="sng" w="12700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Space Mono"/>
              <a:ea typeface="Space Mono"/>
              <a:cs typeface="Space Mono"/>
              <a:sym typeface="Space Mono"/>
            </a:endParaRPr>
          </a:p>
        </p:txBody>
      </p:sp>
      <p:pic>
        <p:nvPicPr>
          <p:cNvPr descr="Tesoman palloiluhalli – Arkkitehdit Kontukoski Oy" id="10" name="Google Shape;10;p5"/>
          <p:cNvPicPr preferRelativeResize="0"/>
          <p:nvPr/>
        </p:nvPicPr>
        <p:blipFill rotWithShape="1">
          <a:blip r:embed="rId2">
            <a:alphaModFix amt="85000"/>
          </a:blip>
          <a:srcRect b="10159" l="0" r="1257" t="6528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5"/>
          <p:cNvSpPr txBox="1"/>
          <p:nvPr>
            <p:ph type="title"/>
          </p:nvPr>
        </p:nvSpPr>
        <p:spPr>
          <a:xfrm>
            <a:off x="5015060" y="893026"/>
            <a:ext cx="681008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SzPts val="4400"/>
              <a:buFont typeface="Anton"/>
              <a:buNone/>
              <a:defRPr>
                <a:solidFill>
                  <a:srgbClr val="EAEAE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Raholan Pyrkivä ry" id="12" name="Google Shape;12;p5"/>
          <p:cNvPicPr preferRelativeResize="0"/>
          <p:nvPr/>
        </p:nvPicPr>
        <p:blipFill rotWithShape="1">
          <a:blip r:embed="rId3">
            <a:alphaModFix amt="85000"/>
          </a:blip>
          <a:srcRect b="0" l="33550" r="0" t="0"/>
          <a:stretch/>
        </p:blipFill>
        <p:spPr>
          <a:xfrm>
            <a:off x="-1" y="521266"/>
            <a:ext cx="3855563" cy="581546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5"/>
          <p:cNvSpPr txBox="1"/>
          <p:nvPr>
            <p:ph idx="1" type="subTitle"/>
          </p:nvPr>
        </p:nvSpPr>
        <p:spPr>
          <a:xfrm>
            <a:off x="5015060" y="2430815"/>
            <a:ext cx="6810080" cy="572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AEAEA"/>
              </a:buClr>
              <a:buSzPts val="2400"/>
              <a:buNone/>
              <a:defRPr sz="2400">
                <a:solidFill>
                  <a:srgbClr val="EAEAEA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01E4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01E4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01E4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01E4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 ja sisältö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101E4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01E4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01E4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01E4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01E4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Raholan Pyrkivä ry" id="17" name="Google Shape;17;p6"/>
          <p:cNvPicPr preferRelativeResize="0"/>
          <p:nvPr/>
        </p:nvPicPr>
        <p:blipFill rotWithShape="1">
          <a:blip r:embed="rId2">
            <a:alphaModFix amt="5000"/>
          </a:blip>
          <a:srcRect b="0" l="0" r="45663" t="0"/>
          <a:stretch/>
        </p:blipFill>
        <p:spPr>
          <a:xfrm>
            <a:off x="9280812" y="950267"/>
            <a:ext cx="2911188" cy="53576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dia">
  <p:cSld name="Otsikkodia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6000"/>
              <a:buFont typeface="Anton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101E4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01E4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01E4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01E4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01E4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pic>
        <p:nvPicPr>
          <p:cNvPr descr="Raholan Pyrkivä ry" id="21" name="Google Shape;21;p7"/>
          <p:cNvPicPr preferRelativeResize="0"/>
          <p:nvPr/>
        </p:nvPicPr>
        <p:blipFill rotWithShape="1">
          <a:blip r:embed="rId2">
            <a:alphaModFix amt="5000"/>
          </a:blip>
          <a:srcRect b="0" l="0" r="45663" t="0"/>
          <a:stretch/>
        </p:blipFill>
        <p:spPr>
          <a:xfrm>
            <a:off x="9280812" y="950267"/>
            <a:ext cx="2911188" cy="53576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kautettu asettelu">
  <p:cSld name="Mukautettu asettelu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8"/>
          <p:cNvSpPr txBox="1"/>
          <p:nvPr>
            <p:ph type="title"/>
          </p:nvPr>
        </p:nvSpPr>
        <p:spPr>
          <a:xfrm>
            <a:off x="820444" y="730758"/>
            <a:ext cx="5899951" cy="5396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Raholan Pyrkivä ry" id="24" name="Google Shape;24;p8"/>
          <p:cNvPicPr preferRelativeResize="0"/>
          <p:nvPr/>
        </p:nvPicPr>
        <p:blipFill rotWithShape="1">
          <a:blip r:embed="rId2">
            <a:alphaModFix amt="5000"/>
          </a:blip>
          <a:srcRect b="0" l="0" r="45663" t="0"/>
          <a:stretch/>
        </p:blipFill>
        <p:spPr>
          <a:xfrm>
            <a:off x="9280812" y="950267"/>
            <a:ext cx="2911188" cy="53576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aksi sisältökohdetta" type="twoObj">
  <p:cSld name="TWO_OBJECT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101E4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01E4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01E4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01E4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01E4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101E4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01E4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01E4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01E4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01E4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Raholan Pyrkivä ry" id="29" name="Google Shape;29;p9"/>
          <p:cNvPicPr preferRelativeResize="0"/>
          <p:nvPr/>
        </p:nvPicPr>
        <p:blipFill rotWithShape="1">
          <a:blip r:embed="rId2">
            <a:alphaModFix amt="5000"/>
          </a:blip>
          <a:srcRect b="0" l="0" r="45663" t="0"/>
          <a:stretch/>
        </p:blipFill>
        <p:spPr>
          <a:xfrm>
            <a:off x="9280812" y="950267"/>
            <a:ext cx="2911188" cy="53576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hjä" type="blank">
  <p:cSld name="BLANK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Raholan Pyrkivä ry" id="31" name="Google Shape;31;p10"/>
          <p:cNvPicPr preferRelativeResize="0"/>
          <p:nvPr/>
        </p:nvPicPr>
        <p:blipFill rotWithShape="1">
          <a:blip r:embed="rId2">
            <a:alphaModFix amt="5000"/>
          </a:blip>
          <a:srcRect b="0" l="0" r="45663" t="0"/>
          <a:stretch/>
        </p:blipFill>
        <p:spPr>
          <a:xfrm>
            <a:off x="9280812" y="950267"/>
            <a:ext cx="2911188" cy="53576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Mukautettu asettelu">
  <p:cSld name="4_Mukautettu asettelu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1"/>
          <p:cNvSpPr txBox="1"/>
          <p:nvPr>
            <p:ph type="title"/>
          </p:nvPr>
        </p:nvSpPr>
        <p:spPr>
          <a:xfrm>
            <a:off x="4313941" y="2564802"/>
            <a:ext cx="3564117" cy="17283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9600"/>
              <a:buFont typeface="Anton"/>
              <a:buNone/>
              <a:defRPr sz="9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Raholan Pyrkivä ry" id="34" name="Google Shape;34;p11"/>
          <p:cNvPicPr preferRelativeResize="0"/>
          <p:nvPr/>
        </p:nvPicPr>
        <p:blipFill rotWithShape="1">
          <a:blip r:embed="rId2">
            <a:alphaModFix amt="5000"/>
          </a:blip>
          <a:srcRect b="0" l="0" r="45663" t="0"/>
          <a:stretch/>
        </p:blipFill>
        <p:spPr>
          <a:xfrm>
            <a:off x="9280812" y="950267"/>
            <a:ext cx="2911188" cy="53576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Mukautettu asettelu">
  <p:cSld name="1_Mukautettu asettelu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Raholan Pyrkivä ry" id="36" name="Google Shape;36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77129" y="1695994"/>
            <a:ext cx="3466011" cy="3466011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12"/>
          <p:cNvSpPr/>
          <p:nvPr/>
        </p:nvSpPr>
        <p:spPr>
          <a:xfrm>
            <a:off x="1554642" y="1440824"/>
            <a:ext cx="2746265" cy="1015663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>
                  <a:noFill/>
                </a:ln>
                <a:solidFill>
                  <a:srgbClr val="000099"/>
                </a:solidFill>
                <a:latin typeface="Anton"/>
              </a:rPr>
              <a:t>R A H O L A N</a:t>
            </a:r>
          </a:p>
        </p:txBody>
      </p:sp>
      <p:sp>
        <p:nvSpPr>
          <p:cNvPr id="38" name="Google Shape;38;p12"/>
          <p:cNvSpPr/>
          <p:nvPr/>
        </p:nvSpPr>
        <p:spPr>
          <a:xfrm>
            <a:off x="1554642" y="4764488"/>
            <a:ext cx="2746265" cy="1015663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>
                  <a:noFill/>
                </a:ln>
                <a:solidFill>
                  <a:srgbClr val="000099"/>
                </a:solidFill>
                <a:latin typeface="Anton"/>
              </a:rPr>
              <a:t>P Y R K I V Ä</a:t>
            </a:r>
          </a:p>
        </p:txBody>
      </p:sp>
      <p:sp>
        <p:nvSpPr>
          <p:cNvPr id="39" name="Google Shape;39;p12"/>
          <p:cNvSpPr txBox="1"/>
          <p:nvPr/>
        </p:nvSpPr>
        <p:spPr>
          <a:xfrm>
            <a:off x="4903049" y="2608969"/>
            <a:ext cx="6389891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000099"/>
                </a:solidFill>
                <a:latin typeface="Anton"/>
                <a:ea typeface="Anton"/>
                <a:cs typeface="Anton"/>
                <a:sym typeface="Anton"/>
              </a:rPr>
              <a:t>KORIPALLOA LÄNSI-TAMPEREELLA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000099"/>
                </a:solidFill>
                <a:latin typeface="Anton"/>
                <a:ea typeface="Anton"/>
                <a:cs typeface="Anton"/>
                <a:sym typeface="Anton"/>
              </a:rPr>
              <a:t>		VUODESTA 1946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FFCC00"/>
              </a:solidFill>
              <a:latin typeface="Anton"/>
              <a:ea typeface="Anton"/>
              <a:cs typeface="Anton"/>
              <a:sym typeface="Anto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Mukautettu asettelu">
  <p:cSld name="2_Mukautettu asettelu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oogle Shape;41;p13"/>
          <p:cNvGrpSpPr/>
          <p:nvPr/>
        </p:nvGrpSpPr>
        <p:grpSpPr>
          <a:xfrm>
            <a:off x="4598589" y="650654"/>
            <a:ext cx="2512221" cy="3152420"/>
            <a:chOff x="4282279" y="657580"/>
            <a:chExt cx="3466011" cy="4339327"/>
          </a:xfrm>
        </p:grpSpPr>
        <p:pic>
          <p:nvPicPr>
            <p:cNvPr descr="Raholan Pyrkivä ry" id="42" name="Google Shape;42;p13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4282279" y="912750"/>
              <a:ext cx="3466011" cy="346601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3" name="Google Shape;43;p13"/>
            <p:cNvSpPr/>
            <p:nvPr/>
          </p:nvSpPr>
          <p:spPr>
            <a:xfrm>
              <a:off x="4659792" y="657580"/>
              <a:ext cx="2746265" cy="1015663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l"/>
              <a:r>
                <a:rPr b="0" i="0">
                  <a:ln>
                    <a:noFill/>
                  </a:ln>
                  <a:solidFill>
                    <a:srgbClr val="000099"/>
                  </a:solidFill>
                  <a:latin typeface="Anton"/>
                </a:rPr>
                <a:t>R A H O L A N</a:t>
              </a:r>
            </a:p>
          </p:txBody>
        </p:sp>
        <p:sp>
          <p:nvSpPr>
            <p:cNvPr id="44" name="Google Shape;44;p13"/>
            <p:cNvSpPr/>
            <p:nvPr/>
          </p:nvSpPr>
          <p:spPr>
            <a:xfrm>
              <a:off x="4659792" y="3981244"/>
              <a:ext cx="2746265" cy="1015663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l"/>
              <a:r>
                <a:rPr b="0" i="0">
                  <a:ln>
                    <a:noFill/>
                  </a:ln>
                  <a:solidFill>
                    <a:srgbClr val="000099"/>
                  </a:solidFill>
                  <a:latin typeface="Anton"/>
                </a:rPr>
                <a:t>P Y R K I V Ä</a:t>
              </a:r>
            </a:p>
          </p:txBody>
        </p:sp>
      </p:grpSp>
      <p:sp>
        <p:nvSpPr>
          <p:cNvPr id="45" name="Google Shape;45;p13"/>
          <p:cNvSpPr txBox="1"/>
          <p:nvPr/>
        </p:nvSpPr>
        <p:spPr>
          <a:xfrm>
            <a:off x="284247" y="4286827"/>
            <a:ext cx="11649075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rgbClr val="000099"/>
                </a:solidFill>
                <a:latin typeface="Anton"/>
                <a:ea typeface="Anton"/>
                <a:cs typeface="Anton"/>
                <a:sym typeface="Anton"/>
              </a:rPr>
              <a:t>ILO KASVAA YHDESSÄ</a:t>
            </a:r>
            <a:endParaRPr/>
          </a:p>
        </p:txBody>
      </p:sp>
      <p:sp>
        <p:nvSpPr>
          <p:cNvPr id="46" name="Google Shape;46;p13"/>
          <p:cNvSpPr txBox="1"/>
          <p:nvPr/>
        </p:nvSpPr>
        <p:spPr>
          <a:xfrm>
            <a:off x="743034" y="5334506"/>
            <a:ext cx="10731500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rgbClr val="000099"/>
                </a:solidFill>
                <a:latin typeface="Anton"/>
                <a:ea typeface="Anton"/>
                <a:cs typeface="Anton"/>
                <a:sym typeface="Anton"/>
              </a:rPr>
              <a:t>ENEMMÄN KUIN URHEILUSEURA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4400"/>
              <a:buFont typeface="Anton"/>
              <a:buNone/>
              <a:defRPr b="0" i="0" sz="4400" u="none" cap="none" strike="noStrike">
                <a:solidFill>
                  <a:srgbClr val="000099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101E4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101E4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01E4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101E4"/>
                </a:solidFill>
                <a:latin typeface="Space Mono"/>
                <a:ea typeface="Space Mono"/>
                <a:cs typeface="Space Mono"/>
                <a:sym typeface="Space Mono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01E4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101E4"/>
                </a:solidFill>
                <a:latin typeface="Space Mono"/>
                <a:ea typeface="Space Mono"/>
                <a:cs typeface="Space Mono"/>
                <a:sym typeface="Space Mono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01E4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101E4"/>
                </a:solidFill>
                <a:latin typeface="Space Mono"/>
                <a:ea typeface="Space Mono"/>
                <a:cs typeface="Space Mono"/>
                <a:sym typeface="Space Mono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01E4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101E4"/>
                </a:solidFill>
                <a:latin typeface="Space Mono"/>
                <a:ea typeface="Space Mono"/>
                <a:cs typeface="Space Mono"/>
                <a:sym typeface="Space Mono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pace Mono"/>
                <a:ea typeface="Space Mono"/>
                <a:cs typeface="Space Mono"/>
                <a:sym typeface="Space Mono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pace Mono"/>
                <a:ea typeface="Space Mono"/>
                <a:cs typeface="Space Mono"/>
                <a:sym typeface="Space Mono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pace Mono"/>
                <a:ea typeface="Space Mono"/>
                <a:cs typeface="Space Mono"/>
                <a:sym typeface="Space Mono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pace Mono"/>
                <a:ea typeface="Space Mono"/>
                <a:cs typeface="Space Mono"/>
                <a:sym typeface="Space Mono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"/>
          <p:cNvSpPr txBox="1"/>
          <p:nvPr>
            <p:ph type="title"/>
          </p:nvPr>
        </p:nvSpPr>
        <p:spPr>
          <a:xfrm>
            <a:off x="5015060" y="893026"/>
            <a:ext cx="681008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SzPts val="4400"/>
              <a:buFont typeface="Anton"/>
              <a:buNone/>
            </a:pPr>
            <a:r>
              <a:t/>
            </a:r>
            <a:endParaRPr/>
          </a:p>
        </p:txBody>
      </p:sp>
      <p:sp>
        <p:nvSpPr>
          <p:cNvPr id="52" name="Google Shape;52;p1"/>
          <p:cNvSpPr txBox="1"/>
          <p:nvPr>
            <p:ph idx="1" type="subTitle"/>
          </p:nvPr>
        </p:nvSpPr>
        <p:spPr>
          <a:xfrm>
            <a:off x="5015060" y="2430815"/>
            <a:ext cx="6810080" cy="572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02e89d954f_1_11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g202e89d954f_1_11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02e89d954f_1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g202e89d954f_1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02e89d954f_1_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g202e89d954f_1_5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g202e89d954f_1_5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02e89d954f_1_16"/>
          <p:cNvSpPr txBox="1"/>
          <p:nvPr>
            <p:ph type="title"/>
          </p:nvPr>
        </p:nvSpPr>
        <p:spPr>
          <a:xfrm>
            <a:off x="820444" y="730758"/>
            <a:ext cx="5900100" cy="5396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02e89d954f_1_23"/>
          <p:cNvSpPr txBox="1"/>
          <p:nvPr>
            <p:ph type="title"/>
          </p:nvPr>
        </p:nvSpPr>
        <p:spPr>
          <a:xfrm>
            <a:off x="4313941" y="2564802"/>
            <a:ext cx="3564000" cy="17283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Kiitos!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RaPy vaalea teema">
  <a:themeElements>
    <a:clrScheme name="Rapy">
      <a:dk1>
        <a:srgbClr val="000099"/>
      </a:dk1>
      <a:lt1>
        <a:srgbClr val="E7E6E6"/>
      </a:lt1>
      <a:dk2>
        <a:srgbClr val="000000"/>
      </a:dk2>
      <a:lt2>
        <a:srgbClr val="E7E6E6"/>
      </a:lt2>
      <a:accent1>
        <a:srgbClr val="FDCC00"/>
      </a:accent1>
      <a:accent2>
        <a:srgbClr val="0101E4"/>
      </a:accent2>
      <a:accent3>
        <a:srgbClr val="000000"/>
      </a:accent3>
      <a:accent4>
        <a:srgbClr val="FFC000"/>
      </a:accent4>
      <a:accent5>
        <a:srgbClr val="FFDF60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2024-05-16T07:43:12Z</dcterms:created>
  <dc:creator>Lauri Tiainen</dc:creator>
</cp:coreProperties>
</file>