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47675-3706-432D-B865-0EFAA92ED0A5}" type="datetimeFigureOut">
              <a:rPr lang="fi-FI" smtClean="0"/>
              <a:t>15.5.2020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F667C-938F-49F5-8460-3A7E9F1CEA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61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94C2BF-D610-48DC-A6BC-3EBE50BDC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3AA92A-5E59-48BC-B814-93C2475AD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EB3E0-0DE8-477F-B941-85C43420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EB70-FD76-469F-8C84-3897E87C4EC6}" type="datetimeFigureOut">
              <a:rPr lang="fi-FI" smtClean="0"/>
              <a:t>15.5.2020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9B34E4-2E82-43BE-9D69-156628B6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F723D0-DCBF-4AC3-ABD3-F2E4982C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0E5C-9658-4CA9-A3A9-B4FA3B0DF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34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F11008-3538-4285-AB64-367DCC2E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ED67904-11D3-44B2-86D1-1A56D86D0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B8C4EC-0112-45BB-B42F-02F6F430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EB70-FD76-469F-8C84-3897E87C4EC6}" type="datetimeFigureOut">
              <a:rPr lang="fi-FI" smtClean="0"/>
              <a:t>15.5.2020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CD61F3-40B8-465C-952C-92A3A609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B7CBDD-4B81-4EA8-969E-36D41147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0E5C-9658-4CA9-A3A9-B4FA3B0DF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718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AE4B769-1752-4287-AA3E-78089700C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213530-C211-4EA9-B62B-73F613224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D3AB5A-3758-40BB-84EC-D8AE5FF3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EB70-FD76-469F-8C84-3897E87C4EC6}" type="datetimeFigureOut">
              <a:rPr lang="fi-FI" smtClean="0"/>
              <a:t>15.5.2020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1A7C7-2341-433D-8C05-1DB05C8F8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BAB95C-9E80-49FE-8BA4-53305A7D9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0E5C-9658-4CA9-A3A9-B4FA3B0DF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6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0ED44-B13B-4D6B-BF8C-E214B1FF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C103A6-B185-4092-9A68-A77A00DC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F484ED-FE80-48D1-AD2A-ABEF9CAD5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EB70-FD76-469F-8C84-3897E87C4EC6}" type="datetimeFigureOut">
              <a:rPr lang="fi-FI" smtClean="0"/>
              <a:t>15.5.2020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705AEC-CFAB-47F7-B71A-B806DBA28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3ABA49-35B0-4E5E-A9A5-A775540F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0E5C-9658-4CA9-A3A9-B4FA3B0DF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03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CE5FF9-34AE-469C-845E-2358C585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280004-A9DD-4146-84EE-CFA54235C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EF5D15-135E-4D00-B160-8C906EF2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EB70-FD76-469F-8C84-3897E87C4EC6}" type="datetimeFigureOut">
              <a:rPr lang="fi-FI" smtClean="0"/>
              <a:t>15.5.2020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D15FD2-B365-4975-A0C7-61AD9BF8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25C013-59F7-4018-A1F8-D5BEEA73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0E5C-9658-4CA9-A3A9-B4FA3B0DF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41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BC626A-B0A0-456F-9169-1F8CDC04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E75783-0379-4379-93C9-D1DCBE4AC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A30072-FD3D-4988-936E-BDA38F9B4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3227D3F-8C8B-418E-B5D3-42865A6E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EB70-FD76-469F-8C84-3897E87C4EC6}" type="datetimeFigureOut">
              <a:rPr lang="fi-FI" smtClean="0"/>
              <a:t>15.5.2020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FF3613-3BD6-4D70-9396-018017C2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EF3B9E-6160-4E58-A9F7-27616012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0E5C-9658-4CA9-A3A9-B4FA3B0DF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43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340667-709B-4373-A923-A18C0AA2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A810BE-1892-44F1-8068-0F0CE9E30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F4D62EE-6CC4-4E73-A381-A299C1080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5E8A12-27FF-4B94-AD70-515204513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7753E14-4008-4DEC-8A52-99283B9F9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E89AE88-5CBB-401E-AF50-96F2980F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EB70-FD76-469F-8C84-3897E87C4EC6}" type="datetimeFigureOut">
              <a:rPr lang="fi-FI" smtClean="0"/>
              <a:t>15.5.2020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D43F7-2D95-4976-B681-DBDA90E7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705ADF7-9FD5-40DB-B62F-CC6A2C0A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0E5C-9658-4CA9-A3A9-B4FA3B0DF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85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351FB8-9F5E-4FE6-89C3-7906559F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9C75884-43A6-4BFC-959F-487624F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EB70-FD76-469F-8C84-3897E87C4EC6}" type="datetimeFigureOut">
              <a:rPr lang="fi-FI" smtClean="0"/>
              <a:t>15.5.2020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455671-930C-4002-A2DB-9A00AE45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C6931B5-0E49-4B7E-AEB2-D03C1125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0E5C-9658-4CA9-A3A9-B4FA3B0DF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43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846EC17-E285-4D6E-815C-005A66DF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EB70-FD76-469F-8C84-3897E87C4EC6}" type="datetimeFigureOut">
              <a:rPr lang="fi-FI" smtClean="0"/>
              <a:t>15.5.2020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6D51658-80E4-4D20-A363-DE6D92F9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34B281-B2B1-4DFE-B0E7-9F96F09A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0E5C-9658-4CA9-A3A9-B4FA3B0DF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565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7DD37-9509-4957-B206-5638A882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717847-E010-4105-9745-B77FC7D7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43C79FB-FDDF-46BC-9642-D871473A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C05ACE-8AC6-462C-9CE6-6BF982D7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EB70-FD76-469F-8C84-3897E87C4EC6}" type="datetimeFigureOut">
              <a:rPr lang="fi-FI" smtClean="0"/>
              <a:t>15.5.2020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6110E6-74FE-4EBC-84F6-FDD40E69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08D5EC0-34AC-4014-A581-C8F94755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0E5C-9658-4CA9-A3A9-B4FA3B0DF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85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6896B8-5506-493C-BAB7-4D0CC54B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112E6A9-5973-4905-AAF7-82BEAED85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851D5AF-DCEB-46FC-A384-B0C83551C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6558FAB-EFAB-47C3-AA79-1F548147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EB70-FD76-469F-8C84-3897E87C4EC6}" type="datetimeFigureOut">
              <a:rPr lang="fi-FI" smtClean="0"/>
              <a:t>15.5.2020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E1342BD-1488-47A0-A124-67E67B26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01378D-9AEA-43EF-82DB-B4EF0805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0E5C-9658-4CA9-A3A9-B4FA3B0DF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06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A78741F-E15A-479D-9DE8-2172F5E7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CC0CF0-070F-4E9F-9171-E788247A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987A4E-EE32-469E-AC86-9A2163911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EB70-FD76-469F-8C84-3897E87C4EC6}" type="datetimeFigureOut">
              <a:rPr lang="fi-FI" smtClean="0"/>
              <a:t>15.5.2020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628139-B4A6-4AC8-842C-B6A2C57CB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2B126A-2E0B-4677-B2DB-23BE1421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90E5C-9658-4CA9-A3A9-B4FA3B0DF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078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1F376C64-137F-4C08-BC1E-0B056D267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086889"/>
            <a:ext cx="9144000" cy="1655762"/>
          </a:xfrm>
        </p:spPr>
        <p:txBody>
          <a:bodyPr>
            <a:normAutofit/>
          </a:bodyPr>
          <a:lstStyle/>
          <a:p>
            <a:r>
              <a:rPr lang="fi-FI" sz="4800" dirty="0"/>
              <a:t>Teksti</a:t>
            </a:r>
          </a:p>
        </p:txBody>
      </p:sp>
    </p:spTree>
    <p:extLst>
      <p:ext uri="{BB962C8B-B14F-4D97-AF65-F5344CB8AC3E}">
        <p14:creationId xmlns:p14="http://schemas.microsoft.com/office/powerpoint/2010/main" val="99839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1F376C64-137F-4C08-BC1E-0B056D267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472" y="1812022"/>
            <a:ext cx="9144000" cy="4681057"/>
          </a:xfrm>
        </p:spPr>
        <p:txBody>
          <a:bodyPr/>
          <a:lstStyle/>
          <a:p>
            <a:r>
              <a:rPr lang="fi-FI" dirty="0"/>
              <a:t>Teksti</a:t>
            </a:r>
          </a:p>
        </p:txBody>
      </p:sp>
      <p:sp>
        <p:nvSpPr>
          <p:cNvPr id="4" name="Alaotsikko 2">
            <a:extLst>
              <a:ext uri="{FF2B5EF4-FFF2-40B4-BE49-F238E27FC236}">
                <a16:creationId xmlns:a16="http://schemas.microsoft.com/office/drawing/2014/main" id="{B656E90E-3CF4-4819-982A-4F0414015CC7}"/>
              </a:ext>
            </a:extLst>
          </p:cNvPr>
          <p:cNvSpPr txBox="1">
            <a:spLocks/>
          </p:cNvSpPr>
          <p:nvPr/>
        </p:nvSpPr>
        <p:spPr>
          <a:xfrm>
            <a:off x="1523999" y="65750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E0D512C4-C30B-4534-88DD-6EF13337123C}"/>
              </a:ext>
            </a:extLst>
          </p:cNvPr>
          <p:cNvSpPr txBox="1">
            <a:spLocks/>
          </p:cNvSpPr>
          <p:nvPr/>
        </p:nvSpPr>
        <p:spPr>
          <a:xfrm>
            <a:off x="1523999" y="65750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8DD1357-097F-4401-A0A6-738475BB082D}"/>
              </a:ext>
            </a:extLst>
          </p:cNvPr>
          <p:cNvSpPr txBox="1"/>
          <p:nvPr/>
        </p:nvSpPr>
        <p:spPr>
          <a:xfrm>
            <a:off x="2231472" y="6575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33949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BA910213C34A49AB132B7DBBF57AB1" ma:contentTypeVersion="13" ma:contentTypeDescription="Create a new document." ma:contentTypeScope="" ma:versionID="758969f7f07060f9426f2d9c96b9c867">
  <xsd:schema xmlns:xsd="http://www.w3.org/2001/XMLSchema" xmlns:xs="http://www.w3.org/2001/XMLSchema" xmlns:p="http://schemas.microsoft.com/office/2006/metadata/properties" xmlns:ns3="ff4e2251-7255-41a5-94b3-927bd6eeff86" xmlns:ns4="5a751aba-2879-4120-97bd-dd8e73eb0ad5" targetNamespace="http://schemas.microsoft.com/office/2006/metadata/properties" ma:root="true" ma:fieldsID="b2c26895b061a815eeff62b69febff24" ns3:_="" ns4:_="">
    <xsd:import namespace="ff4e2251-7255-41a5-94b3-927bd6eeff86"/>
    <xsd:import namespace="5a751aba-2879-4120-97bd-dd8e73eb0ad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e2251-7255-41a5-94b3-927bd6eeff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51aba-2879-4120-97bd-dd8e73eb0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350506-B221-4791-8D1D-8632B148A4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4e2251-7255-41a5-94b3-927bd6eeff86"/>
    <ds:schemaRef ds:uri="5a751aba-2879-4120-97bd-dd8e73eb0a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385F04-239B-4EB9-AE36-45C4E88D77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BE26A4-B230-4309-9C36-CB1C48C4AA3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</Words>
  <Application>Microsoft Office PowerPoint</Application>
  <PresentationFormat>Laajakuva</PresentationFormat>
  <Paragraphs>3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Office-teema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Mika Marttila</dc:creator>
  <cp:lastModifiedBy>Mika Marttila</cp:lastModifiedBy>
  <cp:revision>2</cp:revision>
  <dcterms:created xsi:type="dcterms:W3CDTF">2020-05-15T08:47:38Z</dcterms:created>
  <dcterms:modified xsi:type="dcterms:W3CDTF">2020-05-15T09:02:26Z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0x010100C4BA910213C34A49AB132B7DBBF57AB1</vt:lpwstr>
  </property>
</Properties>
</file>