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58" r:id="rId5"/>
    <p:sldId id="282" r:id="rId6"/>
    <p:sldId id="278" r:id="rId7"/>
    <p:sldId id="283" r:id="rId8"/>
    <p:sldId id="279" r:id="rId9"/>
    <p:sldId id="281" r:id="rId10"/>
    <p:sldId id="280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9F64"/>
    <a:srgbClr val="006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A93D19-6F60-4EC6-A45A-EB711E29D95D}" v="14" dt="2026-03-10T15:05:50.0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2"/>
    <p:restoredTop sz="80024" autoAdjust="0"/>
  </p:normalViewPr>
  <p:slideViewPr>
    <p:cSldViewPr snapToGrid="0" snapToObjects="1">
      <p:cViewPr varScale="1">
        <p:scale>
          <a:sx n="88" d="100"/>
          <a:sy n="88" d="100"/>
        </p:scale>
        <p:origin x="15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no, Antti" userId="762bfae9-e908-44e1-903a-95276a9db826" providerId="ADAL" clId="{21A71903-3513-4359-92EF-F97AAC8BE26A}"/>
    <pc:docChg chg="undo custSel addSld modSld sldOrd">
      <pc:chgData name="Leino, Antti" userId="762bfae9-e908-44e1-903a-95276a9db826" providerId="ADAL" clId="{21A71903-3513-4359-92EF-F97AAC8BE26A}" dt="2026-03-10T15:08:23.068" v="475" actId="6549"/>
      <pc:docMkLst>
        <pc:docMk/>
      </pc:docMkLst>
      <pc:sldChg chg="modTransition">
        <pc:chgData name="Leino, Antti" userId="762bfae9-e908-44e1-903a-95276a9db826" providerId="ADAL" clId="{21A71903-3513-4359-92EF-F97AAC8BE26A}" dt="2026-03-10T15:05:50.059" v="460"/>
        <pc:sldMkLst>
          <pc:docMk/>
          <pc:sldMk cId="676534293" sldId="258"/>
        </pc:sldMkLst>
      </pc:sldChg>
      <pc:sldChg chg="modSp mod modTransition">
        <pc:chgData name="Leino, Antti" userId="762bfae9-e908-44e1-903a-95276a9db826" providerId="ADAL" clId="{21A71903-3513-4359-92EF-F97AAC8BE26A}" dt="2026-03-10T15:05:50.059" v="460"/>
        <pc:sldMkLst>
          <pc:docMk/>
          <pc:sldMk cId="588329203" sldId="278"/>
        </pc:sldMkLst>
        <pc:spChg chg="mod">
          <ac:chgData name="Leino, Antti" userId="762bfae9-e908-44e1-903a-95276a9db826" providerId="ADAL" clId="{21A71903-3513-4359-92EF-F97AAC8BE26A}" dt="2026-03-10T14:59:28.743" v="117" actId="20577"/>
          <ac:spMkLst>
            <pc:docMk/>
            <pc:sldMk cId="588329203" sldId="278"/>
            <ac:spMk id="3" creationId="{F16124FD-D08C-4258-FB50-3E211A15EE95}"/>
          </ac:spMkLst>
        </pc:spChg>
      </pc:sldChg>
      <pc:sldChg chg="modSp mod ord modTransition modNotesTx">
        <pc:chgData name="Leino, Antti" userId="762bfae9-e908-44e1-903a-95276a9db826" providerId="ADAL" clId="{21A71903-3513-4359-92EF-F97AAC8BE26A}" dt="2026-03-10T15:08:23.068" v="475" actId="6549"/>
        <pc:sldMkLst>
          <pc:docMk/>
          <pc:sldMk cId="3642846938" sldId="279"/>
        </pc:sldMkLst>
        <pc:spChg chg="mod">
          <ac:chgData name="Leino, Antti" userId="762bfae9-e908-44e1-903a-95276a9db826" providerId="ADAL" clId="{21A71903-3513-4359-92EF-F97AAC8BE26A}" dt="2026-03-10T15:04:19.049" v="412" actId="27636"/>
          <ac:spMkLst>
            <pc:docMk/>
            <pc:sldMk cId="3642846938" sldId="279"/>
            <ac:spMk id="4" creationId="{B1955BD6-DCF6-C2CD-4271-CD40587A0D50}"/>
          </ac:spMkLst>
        </pc:spChg>
        <pc:spChg chg="mod">
          <ac:chgData name="Leino, Antti" userId="762bfae9-e908-44e1-903a-95276a9db826" providerId="ADAL" clId="{21A71903-3513-4359-92EF-F97AAC8BE26A}" dt="2026-03-10T15:07:35.757" v="474" actId="108"/>
          <ac:spMkLst>
            <pc:docMk/>
            <pc:sldMk cId="3642846938" sldId="279"/>
            <ac:spMk id="5" creationId="{4AC12024-343A-18BB-1C0D-7D336B36868C}"/>
          </ac:spMkLst>
        </pc:spChg>
      </pc:sldChg>
      <pc:sldChg chg="modTransition">
        <pc:chgData name="Leino, Antti" userId="762bfae9-e908-44e1-903a-95276a9db826" providerId="ADAL" clId="{21A71903-3513-4359-92EF-F97AAC8BE26A}" dt="2026-03-10T15:05:50.059" v="460"/>
        <pc:sldMkLst>
          <pc:docMk/>
          <pc:sldMk cId="3567682692" sldId="280"/>
        </pc:sldMkLst>
      </pc:sldChg>
      <pc:sldChg chg="addSp delSp modSp new mod ord modTransition modClrScheme chgLayout">
        <pc:chgData name="Leino, Antti" userId="762bfae9-e908-44e1-903a-95276a9db826" providerId="ADAL" clId="{21A71903-3513-4359-92EF-F97AAC8BE26A}" dt="2026-03-10T15:06:58.035" v="471" actId="14100"/>
        <pc:sldMkLst>
          <pc:docMk/>
          <pc:sldMk cId="4214066833" sldId="281"/>
        </pc:sldMkLst>
        <pc:spChg chg="del mod ord">
          <ac:chgData name="Leino, Antti" userId="762bfae9-e908-44e1-903a-95276a9db826" providerId="ADAL" clId="{21A71903-3513-4359-92EF-F97AAC8BE26A}" dt="2026-03-10T14:55:16.540" v="12" actId="700"/>
          <ac:spMkLst>
            <pc:docMk/>
            <pc:sldMk cId="4214066833" sldId="281"/>
            <ac:spMk id="2" creationId="{E6E1F274-3CD8-22F5-703C-13FE78039514}"/>
          </ac:spMkLst>
        </pc:spChg>
        <pc:spChg chg="del mod ord">
          <ac:chgData name="Leino, Antti" userId="762bfae9-e908-44e1-903a-95276a9db826" providerId="ADAL" clId="{21A71903-3513-4359-92EF-F97AAC8BE26A}" dt="2026-03-10T14:55:16.540" v="12" actId="700"/>
          <ac:spMkLst>
            <pc:docMk/>
            <pc:sldMk cId="4214066833" sldId="281"/>
            <ac:spMk id="3" creationId="{3CAD7C98-CD32-3EE1-0358-9E1FCEBF79D0}"/>
          </ac:spMkLst>
        </pc:spChg>
        <pc:spChg chg="add mod ord">
          <ac:chgData name="Leino, Antti" userId="762bfae9-e908-44e1-903a-95276a9db826" providerId="ADAL" clId="{21A71903-3513-4359-92EF-F97AAC8BE26A}" dt="2026-03-10T15:05:34.285" v="459" actId="20577"/>
          <ac:spMkLst>
            <pc:docMk/>
            <pc:sldMk cId="4214066833" sldId="281"/>
            <ac:spMk id="4" creationId="{8CD5CA98-9453-3E34-C14E-F4082B1D5DA6}"/>
          </ac:spMkLst>
        </pc:spChg>
        <pc:spChg chg="add del mod ord">
          <ac:chgData name="Leino, Antti" userId="762bfae9-e908-44e1-903a-95276a9db826" providerId="ADAL" clId="{21A71903-3513-4359-92EF-F97AAC8BE26A}" dt="2026-03-10T15:06:53.459" v="470" actId="478"/>
          <ac:spMkLst>
            <pc:docMk/>
            <pc:sldMk cId="4214066833" sldId="281"/>
            <ac:spMk id="5" creationId="{A53D29BB-82EA-825D-95A2-C6D2C4F6BF63}"/>
          </ac:spMkLst>
        </pc:spChg>
        <pc:spChg chg="add mod">
          <ac:chgData name="Leino, Antti" userId="762bfae9-e908-44e1-903a-95276a9db826" providerId="ADAL" clId="{21A71903-3513-4359-92EF-F97AAC8BE26A}" dt="2026-03-10T15:06:58.035" v="471" actId="14100"/>
          <ac:spMkLst>
            <pc:docMk/>
            <pc:sldMk cId="4214066833" sldId="281"/>
            <ac:spMk id="8" creationId="{87F3F201-1EB5-BB87-52AC-2D367CCEAF4D}"/>
          </ac:spMkLst>
        </pc:spChg>
        <pc:picChg chg="add mod">
          <ac:chgData name="Leino, Antti" userId="762bfae9-e908-44e1-903a-95276a9db826" providerId="ADAL" clId="{21A71903-3513-4359-92EF-F97AAC8BE26A}" dt="2026-03-10T15:05:15.971" v="429" actId="14100"/>
          <ac:picMkLst>
            <pc:docMk/>
            <pc:sldMk cId="4214066833" sldId="281"/>
            <ac:picMk id="7" creationId="{35625673-C2C1-2720-F097-AACFCFF28883}"/>
          </ac:picMkLst>
        </pc:picChg>
      </pc:sldChg>
      <pc:sldChg chg="addSp delSp modSp new mod modTransition modClrScheme chgLayout">
        <pc:chgData name="Leino, Antti" userId="762bfae9-e908-44e1-903a-95276a9db826" providerId="ADAL" clId="{21A71903-3513-4359-92EF-F97AAC8BE26A}" dt="2026-03-10T15:05:50.059" v="460"/>
        <pc:sldMkLst>
          <pc:docMk/>
          <pc:sldMk cId="3477045535" sldId="282"/>
        </pc:sldMkLst>
        <pc:spChg chg="del mod ord">
          <ac:chgData name="Leino, Antti" userId="762bfae9-e908-44e1-903a-95276a9db826" providerId="ADAL" clId="{21A71903-3513-4359-92EF-F97AAC8BE26A}" dt="2026-03-10T14:55:45.632" v="19" actId="700"/>
          <ac:spMkLst>
            <pc:docMk/>
            <pc:sldMk cId="3477045535" sldId="282"/>
            <ac:spMk id="2" creationId="{3F47F797-B20F-24BA-7041-0C5B716FE431}"/>
          </ac:spMkLst>
        </pc:spChg>
        <pc:spChg chg="del mod ord">
          <ac:chgData name="Leino, Antti" userId="762bfae9-e908-44e1-903a-95276a9db826" providerId="ADAL" clId="{21A71903-3513-4359-92EF-F97AAC8BE26A}" dt="2026-03-10T14:55:45.632" v="19" actId="700"/>
          <ac:spMkLst>
            <pc:docMk/>
            <pc:sldMk cId="3477045535" sldId="282"/>
            <ac:spMk id="3" creationId="{51D5BDE6-0E94-86C9-F65F-CA8AECC3240D}"/>
          </ac:spMkLst>
        </pc:spChg>
        <pc:spChg chg="add del mod ord">
          <ac:chgData name="Leino, Antti" userId="762bfae9-e908-44e1-903a-95276a9db826" providerId="ADAL" clId="{21A71903-3513-4359-92EF-F97AAC8BE26A}" dt="2026-03-10T14:57:54.975" v="32" actId="478"/>
          <ac:spMkLst>
            <pc:docMk/>
            <pc:sldMk cId="3477045535" sldId="282"/>
            <ac:spMk id="4" creationId="{B10E1E6A-9360-525C-E553-930F01263510}"/>
          </ac:spMkLst>
        </pc:spChg>
        <pc:spChg chg="add del mod ord">
          <ac:chgData name="Leino, Antti" userId="762bfae9-e908-44e1-903a-95276a9db826" providerId="ADAL" clId="{21A71903-3513-4359-92EF-F97AAC8BE26A}" dt="2026-03-10T14:57:54.975" v="32" actId="478"/>
          <ac:spMkLst>
            <pc:docMk/>
            <pc:sldMk cId="3477045535" sldId="282"/>
            <ac:spMk id="5" creationId="{4D30BDBC-15C0-707B-46FC-8461F6F09997}"/>
          </ac:spMkLst>
        </pc:spChg>
        <pc:picChg chg="add del mod">
          <ac:chgData name="Leino, Antti" userId="762bfae9-e908-44e1-903a-95276a9db826" providerId="ADAL" clId="{21A71903-3513-4359-92EF-F97AAC8BE26A}" dt="2026-03-10T14:57:39.484" v="26" actId="478"/>
          <ac:picMkLst>
            <pc:docMk/>
            <pc:sldMk cId="3477045535" sldId="282"/>
            <ac:picMk id="7" creationId="{43A26FD0-4B77-9719-BF9F-1C50DD4F2FA6}"/>
          </ac:picMkLst>
        </pc:picChg>
        <pc:picChg chg="add mod">
          <ac:chgData name="Leino, Antti" userId="762bfae9-e908-44e1-903a-95276a9db826" providerId="ADAL" clId="{21A71903-3513-4359-92EF-F97AAC8BE26A}" dt="2026-03-10T14:57:57.603" v="33" actId="1076"/>
          <ac:picMkLst>
            <pc:docMk/>
            <pc:sldMk cId="3477045535" sldId="282"/>
            <ac:picMk id="9" creationId="{42E24665-03F9-FFAF-3FAC-6F17064356EE}"/>
          </ac:picMkLst>
        </pc:picChg>
        <pc:picChg chg="add mod">
          <ac:chgData name="Leino, Antti" userId="762bfae9-e908-44e1-903a-95276a9db826" providerId="ADAL" clId="{21A71903-3513-4359-92EF-F97AAC8BE26A}" dt="2026-03-10T14:57:57.603" v="33" actId="1076"/>
          <ac:picMkLst>
            <pc:docMk/>
            <pc:sldMk cId="3477045535" sldId="282"/>
            <ac:picMk id="11" creationId="{AFA34CB4-E7A6-47EB-B23F-AF0295017A64}"/>
          </ac:picMkLst>
        </pc:picChg>
      </pc:sldChg>
      <pc:sldChg chg="addSp delSp modSp new mod modTransition modClrScheme chgLayout">
        <pc:chgData name="Leino, Antti" userId="762bfae9-e908-44e1-903a-95276a9db826" providerId="ADAL" clId="{21A71903-3513-4359-92EF-F97AAC8BE26A}" dt="2026-03-10T15:06:24.157" v="465" actId="6549"/>
        <pc:sldMkLst>
          <pc:docMk/>
          <pc:sldMk cId="4151621321" sldId="283"/>
        </pc:sldMkLst>
        <pc:spChg chg="del mod ord">
          <ac:chgData name="Leino, Antti" userId="762bfae9-e908-44e1-903a-95276a9db826" providerId="ADAL" clId="{21A71903-3513-4359-92EF-F97AAC8BE26A}" dt="2026-03-10T14:59:50.780" v="120" actId="700"/>
          <ac:spMkLst>
            <pc:docMk/>
            <pc:sldMk cId="4151621321" sldId="283"/>
            <ac:spMk id="2" creationId="{F24E199E-AA65-A639-D1FF-D182FE48A396}"/>
          </ac:spMkLst>
        </pc:spChg>
        <pc:spChg chg="del mod ord">
          <ac:chgData name="Leino, Antti" userId="762bfae9-e908-44e1-903a-95276a9db826" providerId="ADAL" clId="{21A71903-3513-4359-92EF-F97AAC8BE26A}" dt="2026-03-10T14:59:50.780" v="120" actId="700"/>
          <ac:spMkLst>
            <pc:docMk/>
            <pc:sldMk cId="4151621321" sldId="283"/>
            <ac:spMk id="3" creationId="{DBA62784-156A-8DCB-0D17-DCF00C940E55}"/>
          </ac:spMkLst>
        </pc:spChg>
        <pc:spChg chg="add mod ord">
          <ac:chgData name="Leino, Antti" userId="762bfae9-e908-44e1-903a-95276a9db826" providerId="ADAL" clId="{21A71903-3513-4359-92EF-F97AAC8BE26A}" dt="2026-03-10T15:06:24.157" v="465" actId="6549"/>
          <ac:spMkLst>
            <pc:docMk/>
            <pc:sldMk cId="4151621321" sldId="283"/>
            <ac:spMk id="4" creationId="{66F29497-8CC1-F206-9FEB-0027439BCD44}"/>
          </ac:spMkLst>
        </pc:spChg>
        <pc:spChg chg="add mod ord">
          <ac:chgData name="Leino, Antti" userId="762bfae9-e908-44e1-903a-95276a9db826" providerId="ADAL" clId="{21A71903-3513-4359-92EF-F97AAC8BE26A}" dt="2026-03-10T15:03:18.769" v="357" actId="27636"/>
          <ac:spMkLst>
            <pc:docMk/>
            <pc:sldMk cId="4151621321" sldId="283"/>
            <ac:spMk id="5" creationId="{0AEB8AC7-06FC-A8F3-2416-45755A989D8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E7854-060C-4507-AE2D-9080EC3C2033}" type="datetimeFigureOut">
              <a:rPr lang="fi-FI" smtClean="0"/>
              <a:t>9.3.2026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6053E-45AF-4101-810B-8AD5BCF3DC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9895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Kannatusjäsentemme tuella </a:t>
            </a:r>
            <a:r>
              <a:rPr lang="fi-FI" dirty="0" err="1"/>
              <a:t>Finnsafen</a:t>
            </a:r>
            <a:r>
              <a:rPr lang="fi-FI" dirty="0"/>
              <a:t> on mahdollista tarjota mm. laadukkaita ja monipuolisia koulutuksia jäsenille ja julkaista jäsenlehteä ja jäsenkirjeitä säännöllisesti.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6053E-45AF-4101-810B-8AD5BCF3DC31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1509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6053E-45AF-4101-810B-8AD5BCF3DC31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1591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usivu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FB5D8C-A6B6-4F49-AAB3-FD653754D4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2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2ED79D8-E382-FB45-9D45-A54658E4F4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7876" y="3602038"/>
            <a:ext cx="4636247" cy="1655762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6D9F6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A2204-61EB-124D-B312-72307978D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AD21-7F6E-254E-B50D-CC7F56737943}" type="datetimeFigureOut">
              <a:rPr lang="fi-FI" smtClean="0"/>
              <a:t>9.3.2026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5260E-D9B7-F247-8F05-24B3EE5A5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Tekijä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A2A29E-A333-7842-AD33-0628165BE7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38177" y="5524313"/>
            <a:ext cx="2315646" cy="69551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D85FBF7-8DED-3445-9AF8-CDCDA3BAA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4341" y="1122363"/>
            <a:ext cx="6523318" cy="23868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1014600"/>
      </p:ext>
    </p:extLst>
  </p:cSld>
  <p:clrMapOvr>
    <a:masterClrMapping/>
  </p:clrMapOvr>
  <p:transition spd="slow" advTm="10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689A0B1C-DE60-D94D-BD53-7DAB3589992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0588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10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a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3F944AD-64F0-3149-9C55-251DD452BD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2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DF5DB4-614B-0C46-B20B-787FEDF82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AD21-7F6E-254E-B50D-CC7F56737943}" type="datetimeFigureOut">
              <a:rPr lang="fi-FI" smtClean="0"/>
              <a:t>9.3.2026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8EF22-2B5D-EB41-A19A-9BF98118A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 dirty="0" err="1"/>
              <a:t>Finnsafe</a:t>
            </a:r>
            <a:r>
              <a:rPr lang="fi-FI" dirty="0"/>
              <a:t> ry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E996B6C-30FB-6D46-8949-B89F6281BB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7876" y="1777429"/>
            <a:ext cx="4636247" cy="2722652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3632824"/>
      </p:ext>
    </p:extLst>
  </p:cSld>
  <p:clrMapOvr>
    <a:masterClrMapping/>
  </p:clrMapOvr>
  <p:transition spd="slow" advTm="10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usivu ilman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D18EC56-397D-9C40-ADF4-FA516B3C3D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2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A2204-61EB-124D-B312-72307978D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AD21-7F6E-254E-B50D-CC7F56737943}" type="datetimeFigureOut">
              <a:rPr lang="fi-FI" smtClean="0"/>
              <a:t>9.3.2026</a:t>
            </a:fld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537CC6F-6574-D84B-A176-385A0F2FC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 dirty="0"/>
              <a:t>Tekijä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F1BBBE-B0F4-D04C-8C5D-BC6DFDCF58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38177" y="5524313"/>
            <a:ext cx="2315646" cy="69551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4BBC753-8E6D-2C46-9BA0-5BE3732B45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4341" y="1122363"/>
            <a:ext cx="6523318" cy="23868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17749F6-0A7D-9240-8F6D-38E21A8CEA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7876" y="3602038"/>
            <a:ext cx="4636247" cy="1655762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6D9F6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93939220"/>
      </p:ext>
    </p:extLst>
  </p:cSld>
  <p:clrMapOvr>
    <a:masterClrMapping/>
  </p:clrMapOvr>
  <p:transition spd="slow" advTm="10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85330-4FDA-594F-81BE-3BD2D4298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ED6BA-89E5-EE4A-8B40-AAF5BFC8E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0B98E-009C-9B44-A701-FC047B777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AD21-7F6E-254E-B50D-CC7F56737943}" type="datetimeFigureOut">
              <a:rPr lang="fi-FI" smtClean="0"/>
              <a:t>9.3.2026</a:t>
            </a:fld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A58521C-15DD-A643-85EE-5CC34BFD3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 dirty="0" err="1"/>
              <a:t>Finnsafe</a:t>
            </a:r>
            <a:r>
              <a:rPr lang="fi-FI" dirty="0"/>
              <a:t> ry</a:t>
            </a:r>
          </a:p>
        </p:txBody>
      </p:sp>
    </p:spTree>
    <p:extLst>
      <p:ext uri="{BB962C8B-B14F-4D97-AF65-F5344CB8AC3E}">
        <p14:creationId xmlns:p14="http://schemas.microsoft.com/office/powerpoint/2010/main" val="2333485286"/>
      </p:ext>
    </p:extLst>
  </p:cSld>
  <p:clrMapOvr>
    <a:masterClrMapping/>
  </p:clrMapOvr>
  <p:transition spd="slow" advTm="10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sivu kuvall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912E3D2A-B229-C744-9E77-D147F0D172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228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285330-4FDA-594F-81BE-3BD2D4298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ED6BA-89E5-EE4A-8B40-AAF5BFC8E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0B98E-009C-9B44-A701-FC047B777C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70D1AD21-7F6E-254E-B50D-CC7F56737943}" type="datetimeFigureOut">
              <a:rPr lang="fi-FI" smtClean="0"/>
              <a:pPr/>
              <a:t>9.3.2026</a:t>
            </a:fld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A58521C-15DD-A643-85EE-5CC34BFD3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 dirty="0" err="1"/>
              <a:t>Finnsafe</a:t>
            </a:r>
            <a:r>
              <a:rPr lang="fi-FI" dirty="0"/>
              <a:t> ry</a:t>
            </a:r>
          </a:p>
        </p:txBody>
      </p:sp>
    </p:spTree>
    <p:extLst>
      <p:ext uri="{BB962C8B-B14F-4D97-AF65-F5344CB8AC3E}">
        <p14:creationId xmlns:p14="http://schemas.microsoft.com/office/powerpoint/2010/main" val="1762275843"/>
      </p:ext>
    </p:extLst>
  </p:cSld>
  <p:clrMapOvr>
    <a:masterClrMapping/>
  </p:clrMapOvr>
  <p:transition spd="slow" advTm="10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sivu kuvall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026CFD1B-F53F-494F-8973-14E7775660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184"/>
          <a:stretch/>
        </p:blipFill>
        <p:spPr>
          <a:xfrm>
            <a:off x="5695" y="0"/>
            <a:ext cx="1218630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285330-4FDA-594F-81BE-3BD2D4298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ED6BA-89E5-EE4A-8B40-AAF5BFC8E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0B98E-009C-9B44-A701-FC047B777C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70D1AD21-7F6E-254E-B50D-CC7F56737943}" type="datetimeFigureOut">
              <a:rPr lang="fi-FI" smtClean="0"/>
              <a:pPr/>
              <a:t>9.3.2026</a:t>
            </a:fld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A58521C-15DD-A643-85EE-5CC34BFD3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 dirty="0" err="1"/>
              <a:t>Finnsafe</a:t>
            </a:r>
            <a:r>
              <a:rPr lang="fi-FI" dirty="0"/>
              <a:t> ry</a:t>
            </a:r>
          </a:p>
        </p:txBody>
      </p:sp>
    </p:spTree>
    <p:extLst>
      <p:ext uri="{BB962C8B-B14F-4D97-AF65-F5344CB8AC3E}">
        <p14:creationId xmlns:p14="http://schemas.microsoft.com/office/powerpoint/2010/main" val="4080734129"/>
      </p:ext>
    </p:extLst>
  </p:cSld>
  <p:clrMapOvr>
    <a:masterClrMapping/>
  </p:clrMapOvr>
  <p:transition spd="slow" advTm="10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sivu kuvall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CF363E3-B531-9442-8BE1-DCE30E67EF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184"/>
          <a:stretch/>
        </p:blipFill>
        <p:spPr>
          <a:xfrm>
            <a:off x="0" y="0"/>
            <a:ext cx="1218630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285330-4FDA-594F-81BE-3BD2D4298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ED6BA-89E5-EE4A-8B40-AAF5BFC8E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8683" y="1825625"/>
            <a:ext cx="8405115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0B98E-009C-9B44-A701-FC047B777C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70D1AD21-7F6E-254E-B50D-CC7F56737943}" type="datetimeFigureOut">
              <a:rPr lang="fi-FI" smtClean="0"/>
              <a:pPr/>
              <a:t>9.3.2026</a:t>
            </a:fld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A58521C-15DD-A643-85EE-5CC34BFD3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 dirty="0" err="1"/>
              <a:t>Finnsafe</a:t>
            </a:r>
            <a:r>
              <a:rPr lang="fi-FI" dirty="0"/>
              <a:t> ry</a:t>
            </a:r>
          </a:p>
        </p:txBody>
      </p:sp>
    </p:spTree>
    <p:extLst>
      <p:ext uri="{BB962C8B-B14F-4D97-AF65-F5344CB8AC3E}">
        <p14:creationId xmlns:p14="http://schemas.microsoft.com/office/powerpoint/2010/main" val="3464783834"/>
      </p:ext>
    </p:extLst>
  </p:cSld>
  <p:clrMapOvr>
    <a:masterClrMapping/>
  </p:clrMapOvr>
  <p:transition spd="slow" advTm="10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ivu 2 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C22D8-3B12-EA46-8BD9-BD7608F9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6483C-BC4F-6941-B5BF-4F659A3922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6CD641-1E3A-6746-8073-FA3678B5C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1E5C5C-DE85-994D-AB31-932F579FD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AD21-7F6E-254E-B50D-CC7F56737943}" type="datetimeFigureOut">
              <a:rPr lang="fi-FI" smtClean="0"/>
              <a:t>9.3.2026</a:t>
            </a:fld>
            <a:endParaRPr lang="fi-F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48F20A9-3CAE-624F-AC25-67102B83E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 dirty="0" err="1"/>
              <a:t>Finnsafe</a:t>
            </a:r>
            <a:r>
              <a:rPr lang="fi-FI" dirty="0"/>
              <a:t> ry</a:t>
            </a:r>
          </a:p>
        </p:txBody>
      </p:sp>
    </p:spTree>
    <p:extLst>
      <p:ext uri="{BB962C8B-B14F-4D97-AF65-F5344CB8AC3E}">
        <p14:creationId xmlns:p14="http://schemas.microsoft.com/office/powerpoint/2010/main" val="343987205"/>
      </p:ext>
    </p:extLst>
  </p:cSld>
  <p:clrMapOvr>
    <a:masterClrMapping/>
  </p:clrMapOvr>
  <p:transition spd="slow" advTm="10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ivu 2 palsta + ots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57CE4-12E3-954E-B617-F618EFF2D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4A1B75-A58A-CB4F-B772-D84F75CA9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B92615-55C1-8B47-A20F-10D786A9E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F40EDA-3449-CA4D-A1D4-8B35AAB0FA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E9593C-9385-2741-AA87-DCC8BBAAD7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189916-F079-7B40-AE40-F8043AD3D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AD21-7F6E-254E-B50D-CC7F56737943}" type="datetimeFigureOut">
              <a:rPr lang="fi-FI" smtClean="0"/>
              <a:t>9.3.2026</a:t>
            </a:fld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855D81D-A2D9-3B43-858B-284A2D56E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 dirty="0" err="1"/>
              <a:t>Finnsafe</a:t>
            </a:r>
            <a:r>
              <a:rPr lang="fi-FI" dirty="0"/>
              <a:t> ry</a:t>
            </a:r>
          </a:p>
        </p:txBody>
      </p:sp>
    </p:spTree>
    <p:extLst>
      <p:ext uri="{BB962C8B-B14F-4D97-AF65-F5344CB8AC3E}">
        <p14:creationId xmlns:p14="http://schemas.microsoft.com/office/powerpoint/2010/main" val="1007121745"/>
      </p:ext>
    </p:extLst>
  </p:cSld>
  <p:clrMapOvr>
    <a:masterClrMapping/>
  </p:clrMapOvr>
  <p:transition spd="slow" advTm="10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vu 2 palsta mu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B3CCD-4813-914A-896E-2140F7644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1895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507785-9069-BC46-ABEF-518ABD4EF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AD21-7F6E-254E-B50D-CC7F56737943}" type="datetimeFigureOut">
              <a:rPr lang="fi-FI" smtClean="0"/>
              <a:t>9.3.2026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FB443C8-3714-F245-AF6C-0F1FEE6F4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8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71E9169-26A4-204F-B32E-7E592668D0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18870"/>
            <a:ext cx="3932237" cy="385809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535FBB6-B040-3847-8CBB-29E418CC8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 dirty="0" err="1"/>
              <a:t>Finnsafe</a:t>
            </a:r>
            <a:r>
              <a:rPr lang="fi-FI" dirty="0"/>
              <a:t> ry</a:t>
            </a:r>
          </a:p>
        </p:txBody>
      </p:sp>
    </p:spTree>
    <p:extLst>
      <p:ext uri="{BB962C8B-B14F-4D97-AF65-F5344CB8AC3E}">
        <p14:creationId xmlns:p14="http://schemas.microsoft.com/office/powerpoint/2010/main" val="3128538132"/>
      </p:ext>
    </p:extLst>
  </p:cSld>
  <p:clrMapOvr>
    <a:masterClrMapping/>
  </p:clrMapOvr>
  <p:transition spd="slow" advTm="10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7D9E940-2240-4E48-BF49-96E45CD5A6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62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4D122D-E824-EE4D-A8ED-30D5729EF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3CE4F-566E-CD4E-93BF-BD7F45D61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30A6D-D467-8D4C-939B-94C52274E0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1AD21-7F6E-254E-B50D-CC7F56737943}" type="datetimeFigureOut">
              <a:rPr lang="fi-FI" smtClean="0"/>
              <a:pPr/>
              <a:t>9.3.2026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B78E6-5C87-EC46-AA9F-BE19C726BA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dirty="0" err="1"/>
              <a:t>Finnsafe</a:t>
            </a:r>
            <a:r>
              <a:rPr lang="fi-FI" dirty="0"/>
              <a:t> 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B68438-4353-1C91-996F-8D712E367BA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932488" y="63500"/>
            <a:ext cx="34925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i-FI" sz="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General</a:t>
            </a:r>
          </a:p>
        </p:txBody>
      </p:sp>
    </p:spTree>
    <p:extLst>
      <p:ext uri="{BB962C8B-B14F-4D97-AF65-F5344CB8AC3E}">
        <p14:creationId xmlns:p14="http://schemas.microsoft.com/office/powerpoint/2010/main" val="1239606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49" r:id="rId2"/>
    <p:sldLayoutId id="2147483650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6" r:id="rId9"/>
    <p:sldLayoutId id="2147483669" r:id="rId10"/>
    <p:sldLayoutId id="2147483655" r:id="rId11"/>
  </p:sldLayoutIdLst>
  <p:transition spd="slow" advTm="10000">
    <p:wipe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00683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&#228;ku.se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otsikko 4">
            <a:extLst>
              <a:ext uri="{FF2B5EF4-FFF2-40B4-BE49-F238E27FC236}">
                <a16:creationId xmlns:a16="http://schemas.microsoft.com/office/drawing/2014/main" id="{09B8412F-FE74-425B-92F2-81E09300BF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11.3.2026</a:t>
            </a:r>
          </a:p>
          <a:p>
            <a:r>
              <a:rPr lang="fi-FI" dirty="0"/>
              <a:t>Antti Leino</a:t>
            </a:r>
            <a:endParaRPr lang="fi-FI" dirty="0">
              <a:cs typeface="Arial"/>
            </a:endParaRP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29D9416A-F4A1-440B-97CD-BAD15B8D82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Yhdistys työpaikkojen työturvallisuus-, työhyvinvointi- ja työympäristöasiantuntijoille</a:t>
            </a:r>
            <a:br>
              <a:rPr lang="fi-FI" sz="2400" dirty="0"/>
            </a:br>
            <a:br>
              <a:rPr lang="fi-FI" sz="2400" dirty="0"/>
            </a:br>
            <a:r>
              <a:rPr lang="fi-FI" dirty="0"/>
              <a:t>Finnsafe ry</a:t>
            </a:r>
          </a:p>
        </p:txBody>
      </p:sp>
    </p:spTree>
    <p:extLst>
      <p:ext uri="{BB962C8B-B14F-4D97-AF65-F5344CB8AC3E}">
        <p14:creationId xmlns:p14="http://schemas.microsoft.com/office/powerpoint/2010/main" val="676534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2E24665-03F9-FFAF-3FAC-6F1706435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318" y="0"/>
            <a:ext cx="2531775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A34CB4-E7A6-47EB-B23F-AF0295017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395" y="-1"/>
            <a:ext cx="6393633" cy="680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45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0"/>
    </mc:Choice>
    <mc:Fallback>
      <p:transition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122E3AEF-68E9-516F-A4EC-55156AE24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8683" y="1252728"/>
            <a:ext cx="8405115" cy="2147730"/>
          </a:xfrm>
        </p:spPr>
        <p:txBody>
          <a:bodyPr>
            <a:normAutofit/>
          </a:bodyPr>
          <a:lstStyle/>
          <a:p>
            <a:endParaRPr lang="fi-FI" sz="1800" dirty="0">
              <a:latin typeface="+mj-lt"/>
              <a:ea typeface="+mj-ea"/>
              <a:cs typeface="+mj-cs"/>
            </a:endParaRPr>
          </a:p>
          <a:p>
            <a:r>
              <a:rPr lang="fi-FI" sz="1800" dirty="0">
                <a:latin typeface="+mj-lt"/>
                <a:ea typeface="+mj-ea"/>
                <a:cs typeface="+mj-cs"/>
              </a:rPr>
              <a:t>Platinum-jäsen:</a:t>
            </a:r>
          </a:p>
          <a:p>
            <a:endParaRPr lang="fi-FI" sz="1800" dirty="0">
              <a:latin typeface="+mj-lt"/>
              <a:ea typeface="+mj-ea"/>
              <a:cs typeface="+mj-cs"/>
            </a:endParaRPr>
          </a:p>
          <a:p>
            <a:endParaRPr lang="fi-FI" sz="1800" dirty="0">
              <a:latin typeface="+mj-lt"/>
              <a:ea typeface="+mj-ea"/>
              <a:cs typeface="+mj-cs"/>
            </a:endParaRPr>
          </a:p>
          <a:p>
            <a:r>
              <a:rPr lang="fi-FI" sz="1800" dirty="0">
                <a:latin typeface="+mj-lt"/>
                <a:ea typeface="+mj-ea"/>
                <a:cs typeface="+mj-cs"/>
              </a:rPr>
              <a:t>Silver-jäsenet:</a:t>
            </a:r>
          </a:p>
        </p:txBody>
      </p:sp>
      <p:sp>
        <p:nvSpPr>
          <p:cNvPr id="3" name="Otsikko 3">
            <a:extLst>
              <a:ext uri="{FF2B5EF4-FFF2-40B4-BE49-F238E27FC236}">
                <a16:creationId xmlns:a16="http://schemas.microsoft.com/office/drawing/2014/main" id="{F16124FD-D08C-4258-FB50-3E211A15E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656" y="365125"/>
            <a:ext cx="10119360" cy="796163"/>
          </a:xfrm>
        </p:spPr>
        <p:txBody>
          <a:bodyPr>
            <a:normAutofit fontScale="90000"/>
          </a:bodyPr>
          <a:lstStyle/>
          <a:p>
            <a:r>
              <a:rPr lang="fi-FI" sz="3600" dirty="0"/>
              <a:t>Toimimme osana verkostoja - kannatusjäsenemme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05FD571-B2C4-996F-852C-6404FCEF85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0979"/>
          <a:stretch>
            <a:fillRect/>
          </a:stretch>
        </p:blipFill>
        <p:spPr>
          <a:xfrm>
            <a:off x="5557521" y="1309431"/>
            <a:ext cx="2573512" cy="14832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1CCFFE-9831-8BC6-5BB1-4325553F31C1}"/>
              </a:ext>
            </a:extLst>
          </p:cNvPr>
          <p:cNvSpPr txBox="1"/>
          <p:nvPr/>
        </p:nvSpPr>
        <p:spPr>
          <a:xfrm>
            <a:off x="5074921" y="2792713"/>
            <a:ext cx="303784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err="1"/>
              <a:t>Bockmann</a:t>
            </a:r>
            <a:r>
              <a:rPr lang="fi-FI" sz="1600" dirty="0"/>
              <a:t> Finland Oy</a:t>
            </a:r>
          </a:p>
          <a:p>
            <a:r>
              <a:rPr lang="fi-FI" sz="1600" dirty="0"/>
              <a:t>Cederroth Ensiapu</a:t>
            </a:r>
          </a:p>
          <a:p>
            <a:r>
              <a:rPr lang="fi-FI" sz="1600" dirty="0" err="1"/>
              <a:t>Cotral</a:t>
            </a:r>
            <a:r>
              <a:rPr lang="fi-FI" sz="1600" dirty="0"/>
              <a:t> </a:t>
            </a:r>
            <a:r>
              <a:rPr lang="fi-FI" sz="1600" dirty="0" err="1"/>
              <a:t>Lab</a:t>
            </a:r>
            <a:r>
              <a:rPr lang="fi-FI" sz="1600" dirty="0"/>
              <a:t> Suomi</a:t>
            </a:r>
          </a:p>
          <a:p>
            <a:r>
              <a:rPr lang="fi-FI" sz="1600" dirty="0" err="1"/>
              <a:t>Dimex</a:t>
            </a:r>
            <a:r>
              <a:rPr lang="fi-FI" sz="1600" dirty="0"/>
              <a:t> Oy</a:t>
            </a:r>
          </a:p>
          <a:p>
            <a:r>
              <a:rPr lang="fi-FI" sz="1600" dirty="0" err="1"/>
              <a:t>Dräger</a:t>
            </a:r>
            <a:r>
              <a:rPr lang="fi-FI" sz="1600" dirty="0"/>
              <a:t> Suomi Oy</a:t>
            </a:r>
          </a:p>
          <a:p>
            <a:r>
              <a:rPr lang="fi-FI" sz="1600" dirty="0" err="1"/>
              <a:t>EcoOnline</a:t>
            </a:r>
            <a:r>
              <a:rPr lang="fi-FI" sz="1600" dirty="0"/>
              <a:t> Oy</a:t>
            </a:r>
          </a:p>
          <a:p>
            <a:r>
              <a:rPr lang="fi-FI" sz="1600" dirty="0" err="1"/>
              <a:t>Ejendals</a:t>
            </a:r>
            <a:r>
              <a:rPr lang="fi-FI" sz="1600" dirty="0"/>
              <a:t> Suomi Oy</a:t>
            </a:r>
          </a:p>
          <a:p>
            <a:r>
              <a:rPr lang="fi-FI" sz="1600" dirty="0"/>
              <a:t>Elisa </a:t>
            </a:r>
            <a:r>
              <a:rPr lang="fi-FI" sz="1600" dirty="0" err="1"/>
              <a:t>IndustrIQ</a:t>
            </a:r>
            <a:endParaRPr lang="fi-FI" sz="1600" dirty="0"/>
          </a:p>
          <a:p>
            <a:r>
              <a:rPr lang="fi-FI" sz="1600" dirty="0"/>
              <a:t>ETRA Oy</a:t>
            </a:r>
          </a:p>
          <a:p>
            <a:r>
              <a:rPr lang="fi-FI" sz="1600" dirty="0" err="1"/>
              <a:t>Falcony</a:t>
            </a:r>
            <a:endParaRPr lang="fi-FI" sz="1600" dirty="0"/>
          </a:p>
          <a:p>
            <a:r>
              <a:rPr lang="fi-FI" sz="1600" dirty="0" err="1"/>
              <a:t>Jokasafe</a:t>
            </a:r>
            <a:r>
              <a:rPr lang="fi-FI" sz="1600" dirty="0"/>
              <a:t> Oy</a:t>
            </a:r>
          </a:p>
          <a:p>
            <a:r>
              <a:rPr lang="fi-FI" sz="1600" dirty="0"/>
              <a:t>Juha Rantanen Oy</a:t>
            </a:r>
          </a:p>
          <a:p>
            <a:r>
              <a:rPr lang="fi-FI" sz="1600" dirty="0"/>
              <a:t>Lindström Oy</a:t>
            </a:r>
          </a:p>
          <a:p>
            <a:r>
              <a:rPr lang="fi-FI" sz="1600" dirty="0" err="1"/>
              <a:t>Multisafe</a:t>
            </a:r>
            <a:r>
              <a:rPr lang="fi-FI" sz="1600" dirty="0"/>
              <a:t> Oy</a:t>
            </a:r>
          </a:p>
          <a:p>
            <a:r>
              <a:rPr lang="fi-FI" sz="1600" dirty="0" err="1"/>
              <a:t>Orelo</a:t>
            </a:r>
            <a:r>
              <a:rPr lang="fi-FI" sz="1600" dirty="0"/>
              <a:t> Oy</a:t>
            </a:r>
          </a:p>
          <a:p>
            <a:endParaRPr lang="fi-FI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56BD0A-848E-0D38-87B4-12232B7408BA}"/>
              </a:ext>
            </a:extLst>
          </p:cNvPr>
          <p:cNvSpPr txBox="1"/>
          <p:nvPr/>
        </p:nvSpPr>
        <p:spPr>
          <a:xfrm>
            <a:off x="8214358" y="2792713"/>
            <a:ext cx="38557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Patera Oy</a:t>
            </a:r>
            <a:endParaRPr lang="fi-FI" sz="1600" dirty="0"/>
          </a:p>
          <a:p>
            <a:r>
              <a:rPr lang="en-US" sz="1600" dirty="0"/>
              <a:t>Petzl Nordic Ab</a:t>
            </a:r>
            <a:endParaRPr lang="fi-FI" sz="1600" dirty="0"/>
          </a:p>
          <a:p>
            <a:r>
              <a:rPr lang="en-US" sz="1600" dirty="0" err="1"/>
              <a:t>Quentic</a:t>
            </a:r>
            <a:r>
              <a:rPr lang="en-US" sz="1600" dirty="0"/>
              <a:t> Finland Oy</a:t>
            </a:r>
            <a:endParaRPr lang="fi-FI" sz="1600" dirty="0"/>
          </a:p>
          <a:p>
            <a:r>
              <a:rPr lang="en-US" sz="1600" dirty="0"/>
              <a:t>R-</a:t>
            </a:r>
            <a:r>
              <a:rPr lang="en-US" sz="1600" dirty="0" err="1"/>
              <a:t>taso</a:t>
            </a:r>
            <a:r>
              <a:rPr lang="en-US" sz="1600" dirty="0"/>
              <a:t> Oy</a:t>
            </a:r>
            <a:endParaRPr lang="fi-FI" sz="1600" dirty="0"/>
          </a:p>
          <a:p>
            <a:r>
              <a:rPr lang="en-US" sz="1600" dirty="0" err="1"/>
              <a:t>Senveco</a:t>
            </a:r>
            <a:r>
              <a:rPr lang="en-US" sz="1600" dirty="0"/>
              <a:t> Oy</a:t>
            </a:r>
            <a:endParaRPr lang="fi-FI" sz="1600" dirty="0"/>
          </a:p>
          <a:p>
            <a:r>
              <a:rPr lang="en-US" sz="1600" dirty="0" err="1"/>
              <a:t>Skydda</a:t>
            </a:r>
            <a:r>
              <a:rPr lang="en-US" sz="1600" dirty="0"/>
              <a:t> Suomi Oy</a:t>
            </a:r>
            <a:endParaRPr lang="fi-FI" sz="1600" dirty="0"/>
          </a:p>
          <a:p>
            <a:r>
              <a:rPr lang="en-US" sz="1600" dirty="0"/>
              <a:t>Smart Original Oy</a:t>
            </a:r>
            <a:endParaRPr lang="fi-FI" sz="1600" dirty="0"/>
          </a:p>
          <a:p>
            <a:r>
              <a:rPr lang="en-US" sz="1600" dirty="0"/>
              <a:t>SSG Standard Solutions Group AB</a:t>
            </a:r>
            <a:endParaRPr lang="fi-FI" sz="1600" dirty="0"/>
          </a:p>
          <a:p>
            <a:r>
              <a:rPr lang="en-US" sz="1600" dirty="0" err="1"/>
              <a:t>Suomen</a:t>
            </a:r>
            <a:r>
              <a:rPr lang="en-US" sz="1600" dirty="0"/>
              <a:t> 3M Oy</a:t>
            </a:r>
            <a:endParaRPr lang="fi-FI" sz="1600" dirty="0"/>
          </a:p>
          <a:p>
            <a:r>
              <a:rPr lang="en-US" sz="1600" dirty="0" err="1"/>
              <a:t>Suomen</a:t>
            </a:r>
            <a:r>
              <a:rPr lang="en-US" sz="1600" dirty="0"/>
              <a:t> </a:t>
            </a:r>
            <a:r>
              <a:rPr lang="en-US" sz="1600" dirty="0" err="1"/>
              <a:t>Työturvallisuuden</a:t>
            </a:r>
            <a:r>
              <a:rPr lang="en-US" sz="1600" dirty="0"/>
              <a:t> </a:t>
            </a:r>
            <a:r>
              <a:rPr lang="en-US" sz="1600" dirty="0" err="1"/>
              <a:t>Liitto</a:t>
            </a:r>
            <a:r>
              <a:rPr lang="en-US" sz="1600" dirty="0"/>
              <a:t> STYL ry</a:t>
            </a:r>
            <a:endParaRPr lang="fi-FI" sz="1600" dirty="0"/>
          </a:p>
          <a:p>
            <a:r>
              <a:rPr lang="en-US" sz="1600" dirty="0" err="1"/>
              <a:t>Synsam</a:t>
            </a:r>
            <a:endParaRPr lang="fi-FI" sz="1600" dirty="0"/>
          </a:p>
          <a:p>
            <a:r>
              <a:rPr lang="en-US" sz="1600" dirty="0" err="1"/>
              <a:t>Toyme</a:t>
            </a:r>
            <a:r>
              <a:rPr lang="en-US" sz="1600" dirty="0"/>
              <a:t> Lab Oy</a:t>
            </a:r>
            <a:endParaRPr lang="fi-FI" sz="1600" dirty="0"/>
          </a:p>
          <a:p>
            <a:r>
              <a:rPr lang="en-US" sz="1600" dirty="0" err="1"/>
              <a:t>Työterveyslaitos</a:t>
            </a:r>
            <a:endParaRPr lang="fi-FI" sz="1600" dirty="0"/>
          </a:p>
          <a:p>
            <a:r>
              <a:rPr lang="en-US" sz="1600" dirty="0" err="1"/>
              <a:t>Vandernet</a:t>
            </a:r>
            <a:r>
              <a:rPr lang="en-US" sz="1600" dirty="0"/>
              <a:t> Oy</a:t>
            </a:r>
            <a:endParaRPr lang="fi-FI" sz="1600" dirty="0"/>
          </a:p>
          <a:p>
            <a:r>
              <a:rPr lang="en-US" sz="1600" dirty="0"/>
              <a:t>Würth Oy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588329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F29497-8CC1-F206-9FEB-0027439BC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Yhteistyössä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EB8AC7-06FC-A8F3-2416-45755A989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sz="2200" dirty="0"/>
              <a:t>Työympäristömitalitoimikunta </a:t>
            </a:r>
          </a:p>
          <a:p>
            <a:r>
              <a:rPr lang="fi-FI" sz="2200" dirty="0"/>
              <a:t>STYL ry</a:t>
            </a:r>
          </a:p>
          <a:p>
            <a:r>
              <a:rPr lang="fi-FI" sz="2200" dirty="0"/>
              <a:t>TTT-lehti</a:t>
            </a:r>
          </a:p>
          <a:p>
            <a:r>
              <a:rPr lang="fi-FI" sz="2200" dirty="0"/>
              <a:t>T&amp;R-lehti</a:t>
            </a:r>
          </a:p>
          <a:p>
            <a:r>
              <a:rPr lang="fi-FI" sz="2200" dirty="0" err="1"/>
              <a:t>Finnsecurity</a:t>
            </a:r>
            <a:r>
              <a:rPr lang="fi-FI" sz="2200" dirty="0"/>
              <a:t> ry</a:t>
            </a:r>
          </a:p>
          <a:p>
            <a:r>
              <a:rPr lang="fi-FI" sz="2200" dirty="0"/>
              <a:t>Työturvallisuuskeskus</a:t>
            </a:r>
          </a:p>
          <a:p>
            <a:r>
              <a:rPr lang="fi-FI" sz="2200" dirty="0"/>
              <a:t>Tampereen yliopisto</a:t>
            </a:r>
          </a:p>
          <a:p>
            <a:r>
              <a:rPr lang="fi-FI" sz="2200" dirty="0" err="1"/>
              <a:t>Nollis</a:t>
            </a:r>
            <a:endParaRPr lang="fi-FI" sz="2200" dirty="0"/>
          </a:p>
          <a:p>
            <a:r>
              <a:rPr lang="fi-FI" sz="2200" dirty="0" err="1"/>
              <a:t>EuroSafety</a:t>
            </a:r>
            <a:r>
              <a:rPr lang="fi-FI" sz="2200" dirty="0"/>
              <a:t>-messut</a:t>
            </a:r>
          </a:p>
          <a:p>
            <a:r>
              <a:rPr lang="fi-FI" sz="2200" dirty="0"/>
              <a:t>Liikenneturva</a:t>
            </a:r>
          </a:p>
          <a:p>
            <a:r>
              <a:rPr lang="fi-FI" sz="2200" dirty="0"/>
              <a:t>Suomen työnäköseura</a:t>
            </a:r>
          </a:p>
          <a:p>
            <a:r>
              <a:rPr lang="fi-FI" sz="2200" dirty="0"/>
              <a:t>Työsuojeluviranomaiset</a:t>
            </a:r>
          </a:p>
          <a:p>
            <a:r>
              <a:rPr lang="fi-FI" sz="2200" dirty="0" err="1"/>
              <a:t>Säkerhetskulturnätverket</a:t>
            </a:r>
            <a:r>
              <a:rPr lang="fi-FI" sz="2200" dirty="0"/>
              <a:t> </a:t>
            </a:r>
            <a:r>
              <a:rPr lang="fi-FI" sz="2200" dirty="0" err="1">
                <a:hlinkClick r:id="rId2"/>
              </a:rPr>
              <a:t>SÄKU.se</a:t>
            </a:r>
            <a:r>
              <a:rPr lang="fi-FI" sz="22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51621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0"/>
    </mc:Choice>
    <mc:Fallback>
      <p:transition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B1955BD6-DCF6-C2CD-4271-CD40587A0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i-FI" dirty="0"/>
              <a:t>Osaamisen ja pätevyyden tukeminen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4AC12024-343A-18BB-1C0D-7D336B368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56660"/>
            <a:ext cx="8397241" cy="472030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i-FI" sz="2200" dirty="0"/>
              <a:t>23.1. Hengityksensuojaus, työpaikan hyvät käytännöt, webinaari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200" dirty="0"/>
              <a:t>12.5. Aluetapahtuma: Katajanokka Arctian jäänmurtaja/Väylävirasto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200" dirty="0"/>
              <a:t>7.5. Koulutuspäivä: Suunnitelmallinen suojautuminen </a:t>
            </a:r>
            <a:r>
              <a:rPr lang="fi-FI" sz="2200" dirty="0" err="1"/>
              <a:t>altisteilta</a:t>
            </a:r>
            <a:r>
              <a:rPr lang="fi-FI" sz="2200" dirty="0"/>
              <a:t>. </a:t>
            </a:r>
            <a:br>
              <a:rPr lang="fi-FI" sz="2200" dirty="0"/>
            </a:br>
            <a:r>
              <a:rPr lang="fi-FI" sz="1800" dirty="0"/>
              <a:t>yhteistyö TTP Työterveys- ja työturvallisuusalan, </a:t>
            </a:r>
            <a:r>
              <a:rPr lang="fi-FI" sz="1800" dirty="0" err="1"/>
              <a:t>Sotergo</a:t>
            </a:r>
            <a:r>
              <a:rPr lang="fi-FI" sz="1800" dirty="0"/>
              <a:t>-verkoston ja </a:t>
            </a:r>
            <a:r>
              <a:rPr lang="fi-FI" sz="1800" dirty="0" err="1"/>
              <a:t>TTK:n</a:t>
            </a:r>
            <a:r>
              <a:rPr lang="fi-FI" sz="1800" dirty="0"/>
              <a:t> kanssa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200" dirty="0"/>
              <a:t>8.9. Finnsafe ry:n koulutuspäivä, Tampere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200" dirty="0"/>
              <a:t>9.9. Suojainkoulutus, </a:t>
            </a:r>
            <a:r>
              <a:rPr lang="fi-FI" sz="2200" dirty="0" err="1"/>
              <a:t>Eurosafety</a:t>
            </a:r>
            <a:r>
              <a:rPr lang="fi-FI" sz="2200" dirty="0"/>
              <a:t>-messut, </a:t>
            </a:r>
            <a:r>
              <a:rPr lang="fi-FI" sz="1800" dirty="0"/>
              <a:t>yhteistyö STYL ry, TTL, TTK, Tampereen messut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200" dirty="0"/>
              <a:t>1-2 x Työpaikan hyvät käytännöt –webinaarit</a:t>
            </a:r>
          </a:p>
        </p:txBody>
      </p:sp>
    </p:spTree>
    <p:extLst>
      <p:ext uri="{BB962C8B-B14F-4D97-AF65-F5344CB8AC3E}">
        <p14:creationId xmlns:p14="http://schemas.microsoft.com/office/powerpoint/2010/main" val="3642846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0"/>
    </mc:Choice>
    <mc:Fallback>
      <p:transition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D5CA98-9453-3E34-C14E-F4082B1D5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Yhdistyksen hallitus 2026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625673-C2C1-2720-F097-AACFCFF28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75477"/>
            <a:ext cx="6354824" cy="49649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F3F201-1EB5-BB87-52AC-2D367CCEAF4D}"/>
              </a:ext>
            </a:extLst>
          </p:cNvPr>
          <p:cNvSpPr txBox="1"/>
          <p:nvPr/>
        </p:nvSpPr>
        <p:spPr>
          <a:xfrm>
            <a:off x="7405423" y="5783231"/>
            <a:ext cx="3948377" cy="923330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i-FI" dirty="0"/>
              <a:t>Jäsenmaksu 77 euroa </a:t>
            </a:r>
          </a:p>
          <a:p>
            <a:r>
              <a:rPr lang="fi-FI" dirty="0"/>
              <a:t>Lisätietoa Finnsafe.fi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14066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0"/>
    </mc:Choice>
    <mc:Fallback>
      <p:transition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67678A63-E443-F7D2-9B25-FC48F28187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217"/>
          <a:stretch/>
        </p:blipFill>
        <p:spPr>
          <a:xfrm>
            <a:off x="1307690" y="76766"/>
            <a:ext cx="9805647" cy="678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82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0"/>
    </mc:Choice>
    <mc:Fallback>
      <p:transition advTm="10000"/>
    </mc:Fallback>
  </mc:AlternateContent>
</p:sld>
</file>

<file path=ppt/theme/theme1.xml><?xml version="1.0" encoding="utf-8"?>
<a:theme xmlns:a="http://schemas.openxmlformats.org/drawingml/2006/main" name="finnsafe-teema">
  <a:themeElements>
    <a:clrScheme name="finnsaf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838"/>
      </a:accent1>
      <a:accent2>
        <a:srgbClr val="006838"/>
      </a:accent2>
      <a:accent3>
        <a:srgbClr val="006838"/>
      </a:accent3>
      <a:accent4>
        <a:srgbClr val="006838"/>
      </a:accent4>
      <a:accent5>
        <a:srgbClr val="006838"/>
      </a:accent5>
      <a:accent6>
        <a:srgbClr val="006838"/>
      </a:accent6>
      <a:hlink>
        <a:srgbClr val="006838"/>
      </a:hlink>
      <a:folHlink>
        <a:srgbClr val="00683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e74cfd2-0607-4536-b179-e8bb32ca13db">
      <Terms xmlns="http://schemas.microsoft.com/office/infopath/2007/PartnerControls"/>
    </lcf76f155ced4ddcb4097134ff3c332f>
    <TaxCatchAll xmlns="e1fd98fe-1348-46aa-9573-a2580e64549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B849F52962FE34C95275941DBB06EC2" ma:contentTypeVersion="15" ma:contentTypeDescription="Luo uusi asiakirja." ma:contentTypeScope="" ma:versionID="418a9de9842a7c0444ddd4af329fd0a8">
  <xsd:schema xmlns:xsd="http://www.w3.org/2001/XMLSchema" xmlns:xs="http://www.w3.org/2001/XMLSchema" xmlns:p="http://schemas.microsoft.com/office/2006/metadata/properties" xmlns:ns2="7e74cfd2-0607-4536-b179-e8bb32ca13db" xmlns:ns3="e1fd98fe-1348-46aa-9573-a2580e64549c" targetNamespace="http://schemas.microsoft.com/office/2006/metadata/properties" ma:root="true" ma:fieldsID="86c48f0c1e808119391e1a7e7c884723" ns2:_="" ns3:_="">
    <xsd:import namespace="7e74cfd2-0607-4536-b179-e8bb32ca13db"/>
    <xsd:import namespace="e1fd98fe-1348-46aa-9573-a2580e6454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74cfd2-0607-4536-b179-e8bb32ca13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Kuvien tunnisteet" ma:readOnly="false" ma:fieldId="{5cf76f15-5ced-4ddc-b409-7134ff3c332f}" ma:taxonomyMulti="true" ma:sspId="bf85c418-cf9e-433e-9401-3472db53b4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fd98fe-1348-46aa-9573-a2580e64549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bb3e5331-8074-4f33-918f-86e826ba23fe}" ma:internalName="TaxCatchAll" ma:showField="CatchAllData" ma:web="e1fd98fe-1348-46aa-9573-a2580e6454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7C7AF7-51BD-4787-940A-28908AC9BB05}">
  <ds:schemaRefs>
    <ds:schemaRef ds:uri="e1fd98fe-1348-46aa-9573-a2580e64549c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7e74cfd2-0607-4536-b179-e8bb32ca13db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3B1935C-9417-4D80-B3E1-D18C648CC4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74cfd2-0607-4536-b179-e8bb32ca13db"/>
    <ds:schemaRef ds:uri="e1fd98fe-1348-46aa-9573-a2580e6454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5CBABE-6BC9-46DF-86B5-C602CC1AB6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2337</TotalTime>
  <Words>227</Words>
  <Application>Microsoft Office PowerPoint</Application>
  <PresentationFormat>Widescreen</PresentationFormat>
  <Paragraphs>66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Arial</vt:lpstr>
      <vt:lpstr>Calibri</vt:lpstr>
      <vt:lpstr>finnsafe-teema</vt:lpstr>
      <vt:lpstr>Yhdistys työpaikkojen työturvallisuus-, työhyvinvointi- ja työympäristöasiantuntijoille  Finnsafe ry</vt:lpstr>
      <vt:lpstr>PowerPoint Presentation</vt:lpstr>
      <vt:lpstr>Toimimme osana verkostoja - kannatusjäsenemme</vt:lpstr>
      <vt:lpstr>Yhteistyössä</vt:lpstr>
      <vt:lpstr>Osaamisen ja pätevyyden tukeminen</vt:lpstr>
      <vt:lpstr>Yhdistyksen hallitus 2026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heta.toiskallio@gmail.com</dc:creator>
  <cp:lastModifiedBy>Leino, Antti</cp:lastModifiedBy>
  <cp:revision>139</cp:revision>
  <dcterms:created xsi:type="dcterms:W3CDTF">2021-04-12T08:18:51Z</dcterms:created>
  <dcterms:modified xsi:type="dcterms:W3CDTF">2026-03-10T15:08:32Z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0x010100CB849F52962FE34C95275941DBB06EC2</vt:lpwstr>
  </property>
  <property fmtid="{D5CDD505-2E9C-101B-9397-08002B2CF9AE}" pid="3" name="MediaServiceImageTags">
    <vt:lpwstr/>
  </property>
  <property fmtid="{D5CDD505-2E9C-101B-9397-08002B2CF9AE}" pid="4" name="MSIP_Label_aee490da-fed8-48ce-ab1f-32dee818a6c1_Enabled">
    <vt:lpwstr>true</vt:lpwstr>
  </property>
  <property fmtid="{D5CDD505-2E9C-101B-9397-08002B2CF9AE}" pid="5" name="MSIP_Label_aee490da-fed8-48ce-ab1f-32dee818a6c1_SetDate">
    <vt:lpwstr>2025-03-25T07:50:43Z</vt:lpwstr>
  </property>
  <property fmtid="{D5CDD505-2E9C-101B-9397-08002B2CF9AE}" pid="6" name="MSIP_Label_aee490da-fed8-48ce-ab1f-32dee818a6c1_Method">
    <vt:lpwstr>Standard</vt:lpwstr>
  </property>
  <property fmtid="{D5CDD505-2E9C-101B-9397-08002B2CF9AE}" pid="7" name="MSIP_Label_aee490da-fed8-48ce-ab1f-32dee818a6c1_Name">
    <vt:lpwstr>General-Marking</vt:lpwstr>
  </property>
  <property fmtid="{D5CDD505-2E9C-101B-9397-08002B2CF9AE}" pid="8" name="MSIP_Label_aee490da-fed8-48ce-ab1f-32dee818a6c1_SiteId">
    <vt:lpwstr>33dab507-5210-4075-805b-f2717d8cfa74</vt:lpwstr>
  </property>
  <property fmtid="{D5CDD505-2E9C-101B-9397-08002B2CF9AE}" pid="9" name="MSIP_Label_aee490da-fed8-48ce-ab1f-32dee818a6c1_ActionId">
    <vt:lpwstr>6e3bd0d5-9329-44d5-84ae-18f8b3b099e5</vt:lpwstr>
  </property>
  <property fmtid="{D5CDD505-2E9C-101B-9397-08002B2CF9AE}" pid="10" name="MSIP_Label_aee490da-fed8-48ce-ab1f-32dee818a6c1_ContentBits">
    <vt:lpwstr>1</vt:lpwstr>
  </property>
  <property fmtid="{D5CDD505-2E9C-101B-9397-08002B2CF9AE}" pid="11" name="MSIP_Label_aee490da-fed8-48ce-ab1f-32dee818a6c1_Tag">
    <vt:lpwstr>10, 3, 0, 1</vt:lpwstr>
  </property>
  <property fmtid="{D5CDD505-2E9C-101B-9397-08002B2CF9AE}" pid="12" name="ClassificationContentMarkingHeaderLocations">
    <vt:lpwstr>finnsafe-teema:8</vt:lpwstr>
  </property>
  <property fmtid="{D5CDD505-2E9C-101B-9397-08002B2CF9AE}" pid="13" name="ClassificationContentMarkingHeaderText">
    <vt:lpwstr>General</vt:lpwstr>
  </property>
</Properties>
</file>