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925" r:id="rId2"/>
    <p:sldId id="258" r:id="rId3"/>
    <p:sldId id="919" r:id="rId4"/>
    <p:sldId id="262" r:id="rId5"/>
    <p:sldId id="917" r:id="rId6"/>
    <p:sldId id="916" r:id="rId7"/>
    <p:sldId id="918" r:id="rId8"/>
    <p:sldId id="923" r:id="rId9"/>
    <p:sldId id="922" r:id="rId10"/>
    <p:sldId id="920" r:id="rId11"/>
    <p:sldId id="921" r:id="rId12"/>
    <p:sldId id="924"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1ADF2D-3DB9-4A07-A2B5-08C213995C99}" v="381" dt="2021-11-01T15:53:41.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ko Taivassalo" userId="d201c6e1-2f7a-48f0-b643-84fb547322dd" providerId="ADAL" clId="{F91ADF2D-3DB9-4A07-A2B5-08C213995C99}"/>
    <pc:docChg chg="undo custSel addSld delSld modSld sldOrd">
      <pc:chgData name="Mikko Taivassalo" userId="d201c6e1-2f7a-48f0-b643-84fb547322dd" providerId="ADAL" clId="{F91ADF2D-3DB9-4A07-A2B5-08C213995C99}" dt="2021-11-01T17:01:16.236" v="2836" actId="20577"/>
      <pc:docMkLst>
        <pc:docMk/>
      </pc:docMkLst>
      <pc:sldChg chg="del">
        <pc:chgData name="Mikko Taivassalo" userId="d201c6e1-2f7a-48f0-b643-84fb547322dd" providerId="ADAL" clId="{F91ADF2D-3DB9-4A07-A2B5-08C213995C99}" dt="2021-10-28T11:32:28.616" v="280" actId="47"/>
        <pc:sldMkLst>
          <pc:docMk/>
          <pc:sldMk cId="2366418179" sldId="257"/>
        </pc:sldMkLst>
      </pc:sldChg>
      <pc:sldChg chg="addSp delSp modSp mod setBg setClrOvrMap">
        <pc:chgData name="Mikko Taivassalo" userId="d201c6e1-2f7a-48f0-b643-84fb547322dd" providerId="ADAL" clId="{F91ADF2D-3DB9-4A07-A2B5-08C213995C99}" dt="2021-11-01T07:55:24.049" v="2559"/>
        <pc:sldMkLst>
          <pc:docMk/>
          <pc:sldMk cId="951428022" sldId="258"/>
        </pc:sldMkLst>
        <pc:spChg chg="mod">
          <ac:chgData name="Mikko Taivassalo" userId="d201c6e1-2f7a-48f0-b643-84fb547322dd" providerId="ADAL" clId="{F91ADF2D-3DB9-4A07-A2B5-08C213995C99}" dt="2021-10-28T11:30:44.746" v="151" actId="26606"/>
          <ac:spMkLst>
            <pc:docMk/>
            <pc:sldMk cId="951428022" sldId="258"/>
            <ac:spMk id="2" creationId="{7B57D2A3-E059-4FD6-B604-EC0EEB0A60E2}"/>
          </ac:spMkLst>
        </pc:spChg>
        <pc:spChg chg="add del">
          <ac:chgData name="Mikko Taivassalo" userId="d201c6e1-2f7a-48f0-b643-84fb547322dd" providerId="ADAL" clId="{F91ADF2D-3DB9-4A07-A2B5-08C213995C99}" dt="2021-10-28T11:30:44.746" v="151" actId="26606"/>
          <ac:spMkLst>
            <pc:docMk/>
            <pc:sldMk cId="951428022" sldId="258"/>
            <ac:spMk id="12" creationId="{2EEE8F11-3582-44B7-9869-F2D26D7DD9D4}"/>
          </ac:spMkLst>
        </pc:spChg>
        <pc:spChg chg="add del">
          <ac:chgData name="Mikko Taivassalo" userId="d201c6e1-2f7a-48f0-b643-84fb547322dd" providerId="ADAL" clId="{F91ADF2D-3DB9-4A07-A2B5-08C213995C99}" dt="2021-10-28T11:30:44.746" v="151" actId="26606"/>
          <ac:spMkLst>
            <pc:docMk/>
            <pc:sldMk cId="951428022" sldId="258"/>
            <ac:spMk id="14" creationId="{2141F1CC-6A53-4BCF-9127-AABB52E2497E}"/>
          </ac:spMkLst>
        </pc:spChg>
        <pc:spChg chg="add del">
          <ac:chgData name="Mikko Taivassalo" userId="d201c6e1-2f7a-48f0-b643-84fb547322dd" providerId="ADAL" clId="{F91ADF2D-3DB9-4A07-A2B5-08C213995C99}" dt="2021-10-28T11:30:44.746" v="151" actId="26606"/>
          <ac:spMkLst>
            <pc:docMk/>
            <pc:sldMk cId="951428022" sldId="258"/>
            <ac:spMk id="16" creationId="{561B2B49-7142-4CA8-A929-4671548E6A5A}"/>
          </ac:spMkLst>
        </pc:spChg>
        <pc:graphicFrameChg chg="mod ord modGraphic">
          <ac:chgData name="Mikko Taivassalo" userId="d201c6e1-2f7a-48f0-b643-84fb547322dd" providerId="ADAL" clId="{F91ADF2D-3DB9-4A07-A2B5-08C213995C99}" dt="2021-11-01T07:55:24.049" v="2559"/>
          <ac:graphicFrameMkLst>
            <pc:docMk/>
            <pc:sldMk cId="951428022" sldId="258"/>
            <ac:graphicFrameMk id="6" creationId="{E88D74EA-85FE-4F5D-8BF3-5C06FA3C3C69}"/>
          </ac:graphicFrameMkLst>
        </pc:graphicFrameChg>
        <pc:picChg chg="add mod">
          <ac:chgData name="Mikko Taivassalo" userId="d201c6e1-2f7a-48f0-b643-84fb547322dd" providerId="ADAL" clId="{F91ADF2D-3DB9-4A07-A2B5-08C213995C99}" dt="2021-10-28T11:30:44.746" v="151" actId="26606"/>
          <ac:picMkLst>
            <pc:docMk/>
            <pc:sldMk cId="951428022" sldId="258"/>
            <ac:picMk id="4" creationId="{8C3A29E4-00BA-449D-8960-CA74001EEB63}"/>
          </ac:picMkLst>
        </pc:picChg>
        <pc:picChg chg="add mod ord">
          <ac:chgData name="Mikko Taivassalo" userId="d201c6e1-2f7a-48f0-b643-84fb547322dd" providerId="ADAL" clId="{F91ADF2D-3DB9-4A07-A2B5-08C213995C99}" dt="2021-10-28T11:30:44.746" v="151" actId="26606"/>
          <ac:picMkLst>
            <pc:docMk/>
            <pc:sldMk cId="951428022" sldId="258"/>
            <ac:picMk id="5" creationId="{42C2D7B4-652D-4DAA-981F-DE1D504EDED5}"/>
          </ac:picMkLst>
        </pc:picChg>
        <pc:picChg chg="add mod">
          <ac:chgData name="Mikko Taivassalo" userId="d201c6e1-2f7a-48f0-b643-84fb547322dd" providerId="ADAL" clId="{F91ADF2D-3DB9-4A07-A2B5-08C213995C99}" dt="2021-10-28T11:30:51.244" v="152" actId="1076"/>
          <ac:picMkLst>
            <pc:docMk/>
            <pc:sldMk cId="951428022" sldId="258"/>
            <ac:picMk id="7" creationId="{9214AB21-0BEB-47D4-B3A8-B69A736F3626}"/>
          </ac:picMkLst>
        </pc:picChg>
        <pc:picChg chg="add mod">
          <ac:chgData name="Mikko Taivassalo" userId="d201c6e1-2f7a-48f0-b643-84fb547322dd" providerId="ADAL" clId="{F91ADF2D-3DB9-4A07-A2B5-08C213995C99}" dt="2021-10-28T11:30:57.137" v="154" actId="1076"/>
          <ac:picMkLst>
            <pc:docMk/>
            <pc:sldMk cId="951428022" sldId="258"/>
            <ac:picMk id="10" creationId="{78040D75-211C-42DC-81DD-19F9864AB823}"/>
          </ac:picMkLst>
        </pc:picChg>
      </pc:sldChg>
      <pc:sldChg chg="del">
        <pc:chgData name="Mikko Taivassalo" userId="d201c6e1-2f7a-48f0-b643-84fb547322dd" providerId="ADAL" clId="{F91ADF2D-3DB9-4A07-A2B5-08C213995C99}" dt="2021-10-28T11:32:29.311" v="281" actId="47"/>
        <pc:sldMkLst>
          <pc:docMk/>
          <pc:sldMk cId="585757572" sldId="260"/>
        </pc:sldMkLst>
      </pc:sldChg>
      <pc:sldChg chg="del">
        <pc:chgData name="Mikko Taivassalo" userId="d201c6e1-2f7a-48f0-b643-84fb547322dd" providerId="ADAL" clId="{F91ADF2D-3DB9-4A07-A2B5-08C213995C99}" dt="2021-10-28T11:32:27.893" v="279" actId="47"/>
        <pc:sldMkLst>
          <pc:docMk/>
          <pc:sldMk cId="3309772089" sldId="261"/>
        </pc:sldMkLst>
      </pc:sldChg>
      <pc:sldChg chg="addSp modSp mod">
        <pc:chgData name="Mikko Taivassalo" userId="d201c6e1-2f7a-48f0-b643-84fb547322dd" providerId="ADAL" clId="{F91ADF2D-3DB9-4A07-A2B5-08C213995C99}" dt="2021-11-01T15:43:25.800" v="2563" actId="1076"/>
        <pc:sldMkLst>
          <pc:docMk/>
          <pc:sldMk cId="621081885" sldId="262"/>
        </pc:sldMkLst>
        <pc:spChg chg="mod">
          <ac:chgData name="Mikko Taivassalo" userId="d201c6e1-2f7a-48f0-b643-84fb547322dd" providerId="ADAL" clId="{F91ADF2D-3DB9-4A07-A2B5-08C213995C99}" dt="2021-10-31T08:53:35.763" v="1751" actId="20577"/>
          <ac:spMkLst>
            <pc:docMk/>
            <pc:sldMk cId="621081885" sldId="262"/>
            <ac:spMk id="2" creationId="{9FF7A207-1256-4B59-94BB-377E9650A415}"/>
          </ac:spMkLst>
        </pc:spChg>
        <pc:spChg chg="mod">
          <ac:chgData name="Mikko Taivassalo" userId="d201c6e1-2f7a-48f0-b643-84fb547322dd" providerId="ADAL" clId="{F91ADF2D-3DB9-4A07-A2B5-08C213995C99}" dt="2021-10-31T08:53:26.137" v="1728" actId="27636"/>
          <ac:spMkLst>
            <pc:docMk/>
            <pc:sldMk cId="621081885" sldId="262"/>
            <ac:spMk id="21" creationId="{EB2331E7-576B-47A2-93CC-BFB2405A44B6}"/>
          </ac:spMkLst>
        </pc:spChg>
        <pc:picChg chg="add mod">
          <ac:chgData name="Mikko Taivassalo" userId="d201c6e1-2f7a-48f0-b643-84fb547322dd" providerId="ADAL" clId="{F91ADF2D-3DB9-4A07-A2B5-08C213995C99}" dt="2021-10-28T11:32:46.501" v="285" actId="1076"/>
          <ac:picMkLst>
            <pc:docMk/>
            <pc:sldMk cId="621081885" sldId="262"/>
            <ac:picMk id="11" creationId="{E4734D06-A485-4CA6-AAF7-AE7351D040FA}"/>
          </ac:picMkLst>
        </pc:picChg>
        <pc:picChg chg="add mod">
          <ac:chgData name="Mikko Taivassalo" userId="d201c6e1-2f7a-48f0-b643-84fb547322dd" providerId="ADAL" clId="{F91ADF2D-3DB9-4A07-A2B5-08C213995C99}" dt="2021-11-01T15:43:15.936" v="2561" actId="1076"/>
          <ac:picMkLst>
            <pc:docMk/>
            <pc:sldMk cId="621081885" sldId="262"/>
            <ac:picMk id="12" creationId="{C6D68BEA-B85F-4FB7-8BD7-3650A70E7CC8}"/>
          </ac:picMkLst>
        </pc:picChg>
        <pc:picChg chg="add mod">
          <ac:chgData name="Mikko Taivassalo" userId="d201c6e1-2f7a-48f0-b643-84fb547322dd" providerId="ADAL" clId="{F91ADF2D-3DB9-4A07-A2B5-08C213995C99}" dt="2021-11-01T15:43:25.800" v="2563" actId="1076"/>
          <ac:picMkLst>
            <pc:docMk/>
            <pc:sldMk cId="621081885" sldId="262"/>
            <ac:picMk id="13" creationId="{A67CBD29-FAD5-4B7F-9D8D-F77A9D804234}"/>
          </ac:picMkLst>
        </pc:picChg>
      </pc:sldChg>
      <pc:sldChg chg="del">
        <pc:chgData name="Mikko Taivassalo" userId="d201c6e1-2f7a-48f0-b643-84fb547322dd" providerId="ADAL" clId="{F91ADF2D-3DB9-4A07-A2B5-08C213995C99}" dt="2021-10-28T11:32:26.620" v="278" actId="47"/>
        <pc:sldMkLst>
          <pc:docMk/>
          <pc:sldMk cId="2699907355" sldId="263"/>
        </pc:sldMkLst>
      </pc:sldChg>
      <pc:sldChg chg="del">
        <pc:chgData name="Mikko Taivassalo" userId="d201c6e1-2f7a-48f0-b643-84fb547322dd" providerId="ADAL" clId="{F91ADF2D-3DB9-4A07-A2B5-08C213995C99}" dt="2021-10-28T11:37:56.579" v="653" actId="47"/>
        <pc:sldMkLst>
          <pc:docMk/>
          <pc:sldMk cId="4043218334" sldId="893"/>
        </pc:sldMkLst>
      </pc:sldChg>
      <pc:sldChg chg="del">
        <pc:chgData name="Mikko Taivassalo" userId="d201c6e1-2f7a-48f0-b643-84fb547322dd" providerId="ADAL" clId="{F91ADF2D-3DB9-4A07-A2B5-08C213995C99}" dt="2021-10-28T11:37:58.572" v="655" actId="47"/>
        <pc:sldMkLst>
          <pc:docMk/>
          <pc:sldMk cId="4155242007" sldId="901"/>
        </pc:sldMkLst>
      </pc:sldChg>
      <pc:sldChg chg="del">
        <pc:chgData name="Mikko Taivassalo" userId="d201c6e1-2f7a-48f0-b643-84fb547322dd" providerId="ADAL" clId="{F91ADF2D-3DB9-4A07-A2B5-08C213995C99}" dt="2021-10-28T11:37:55.730" v="652" actId="47"/>
        <pc:sldMkLst>
          <pc:docMk/>
          <pc:sldMk cId="3694822908" sldId="913"/>
        </pc:sldMkLst>
      </pc:sldChg>
      <pc:sldChg chg="del">
        <pc:chgData name="Mikko Taivassalo" userId="d201c6e1-2f7a-48f0-b643-84fb547322dd" providerId="ADAL" clId="{F91ADF2D-3DB9-4A07-A2B5-08C213995C99}" dt="2021-10-28T11:37:57.545" v="654" actId="47"/>
        <pc:sldMkLst>
          <pc:docMk/>
          <pc:sldMk cId="2057922601" sldId="914"/>
        </pc:sldMkLst>
      </pc:sldChg>
      <pc:sldChg chg="modSp add del mod">
        <pc:chgData name="Mikko Taivassalo" userId="d201c6e1-2f7a-48f0-b643-84fb547322dd" providerId="ADAL" clId="{F91ADF2D-3DB9-4A07-A2B5-08C213995C99}" dt="2021-10-28T11:37:42.306" v="651" actId="47"/>
        <pc:sldMkLst>
          <pc:docMk/>
          <pc:sldMk cId="1629824506" sldId="915"/>
        </pc:sldMkLst>
        <pc:spChg chg="mod">
          <ac:chgData name="Mikko Taivassalo" userId="d201c6e1-2f7a-48f0-b643-84fb547322dd" providerId="ADAL" clId="{F91ADF2D-3DB9-4A07-A2B5-08C213995C99}" dt="2021-10-28T08:43:11.528" v="16" actId="20577"/>
          <ac:spMkLst>
            <pc:docMk/>
            <pc:sldMk cId="1629824506" sldId="915"/>
            <ac:spMk id="2" creationId="{7B57D2A3-E059-4FD6-B604-EC0EEB0A60E2}"/>
          </ac:spMkLst>
        </pc:spChg>
        <pc:graphicFrameChg chg="mod">
          <ac:chgData name="Mikko Taivassalo" userId="d201c6e1-2f7a-48f0-b643-84fb547322dd" providerId="ADAL" clId="{F91ADF2D-3DB9-4A07-A2B5-08C213995C99}" dt="2021-10-28T11:29:03.508" v="103" actId="20577"/>
          <ac:graphicFrameMkLst>
            <pc:docMk/>
            <pc:sldMk cId="1629824506" sldId="915"/>
            <ac:graphicFrameMk id="6" creationId="{E88D74EA-85FE-4F5D-8BF3-5C06FA3C3C69}"/>
          </ac:graphicFrameMkLst>
        </pc:graphicFrameChg>
      </pc:sldChg>
      <pc:sldChg chg="modSp add mod ord">
        <pc:chgData name="Mikko Taivassalo" userId="d201c6e1-2f7a-48f0-b643-84fb547322dd" providerId="ADAL" clId="{F91ADF2D-3DB9-4A07-A2B5-08C213995C99}" dt="2021-10-31T09:58:09.152" v="2471" actId="255"/>
        <pc:sldMkLst>
          <pc:docMk/>
          <pc:sldMk cId="515512859" sldId="916"/>
        </pc:sldMkLst>
        <pc:spChg chg="mod">
          <ac:chgData name="Mikko Taivassalo" userId="d201c6e1-2f7a-48f0-b643-84fb547322dd" providerId="ADAL" clId="{F91ADF2D-3DB9-4A07-A2B5-08C213995C99}" dt="2021-10-28T11:34:55.872" v="347" actId="20577"/>
          <ac:spMkLst>
            <pc:docMk/>
            <pc:sldMk cId="515512859" sldId="916"/>
            <ac:spMk id="2" creationId="{9FF7A207-1256-4B59-94BB-377E9650A415}"/>
          </ac:spMkLst>
        </pc:spChg>
        <pc:spChg chg="mod">
          <ac:chgData name="Mikko Taivassalo" userId="d201c6e1-2f7a-48f0-b643-84fb547322dd" providerId="ADAL" clId="{F91ADF2D-3DB9-4A07-A2B5-08C213995C99}" dt="2021-10-31T09:58:09.152" v="2471" actId="255"/>
          <ac:spMkLst>
            <pc:docMk/>
            <pc:sldMk cId="515512859" sldId="916"/>
            <ac:spMk id="21" creationId="{EB2331E7-576B-47A2-93CC-BFB2405A44B6}"/>
          </ac:spMkLst>
        </pc:spChg>
      </pc:sldChg>
      <pc:sldChg chg="modSp add mod ord">
        <pc:chgData name="Mikko Taivassalo" userId="d201c6e1-2f7a-48f0-b643-84fb547322dd" providerId="ADAL" clId="{F91ADF2D-3DB9-4A07-A2B5-08C213995C99}" dt="2021-10-31T09:58:18.070" v="2472" actId="255"/>
        <pc:sldMkLst>
          <pc:docMk/>
          <pc:sldMk cId="860159112" sldId="917"/>
        </pc:sldMkLst>
        <pc:spChg chg="mod">
          <ac:chgData name="Mikko Taivassalo" userId="d201c6e1-2f7a-48f0-b643-84fb547322dd" providerId="ADAL" clId="{F91ADF2D-3DB9-4A07-A2B5-08C213995C99}" dt="2021-10-28T11:35:55.542" v="389" actId="20577"/>
          <ac:spMkLst>
            <pc:docMk/>
            <pc:sldMk cId="860159112" sldId="917"/>
            <ac:spMk id="2" creationId="{9FF7A207-1256-4B59-94BB-377E9650A415}"/>
          </ac:spMkLst>
        </pc:spChg>
        <pc:spChg chg="mod">
          <ac:chgData name="Mikko Taivassalo" userId="d201c6e1-2f7a-48f0-b643-84fb547322dd" providerId="ADAL" clId="{F91ADF2D-3DB9-4A07-A2B5-08C213995C99}" dt="2021-10-31T09:58:18.070" v="2472" actId="255"/>
          <ac:spMkLst>
            <pc:docMk/>
            <pc:sldMk cId="860159112" sldId="917"/>
            <ac:spMk id="21" creationId="{EB2331E7-576B-47A2-93CC-BFB2405A44B6}"/>
          </ac:spMkLst>
        </pc:spChg>
      </pc:sldChg>
      <pc:sldChg chg="modSp add mod ord">
        <pc:chgData name="Mikko Taivassalo" userId="d201c6e1-2f7a-48f0-b643-84fb547322dd" providerId="ADAL" clId="{F91ADF2D-3DB9-4A07-A2B5-08C213995C99}" dt="2021-11-01T15:47:30.106" v="2599" actId="20577"/>
        <pc:sldMkLst>
          <pc:docMk/>
          <pc:sldMk cId="1732969692" sldId="918"/>
        </pc:sldMkLst>
        <pc:spChg chg="mod">
          <ac:chgData name="Mikko Taivassalo" userId="d201c6e1-2f7a-48f0-b643-84fb547322dd" providerId="ADAL" clId="{F91ADF2D-3DB9-4A07-A2B5-08C213995C99}" dt="2021-10-28T11:36:38.468" v="497" actId="20577"/>
          <ac:spMkLst>
            <pc:docMk/>
            <pc:sldMk cId="1732969692" sldId="918"/>
            <ac:spMk id="2" creationId="{9FF7A207-1256-4B59-94BB-377E9650A415}"/>
          </ac:spMkLst>
        </pc:spChg>
        <pc:spChg chg="mod">
          <ac:chgData name="Mikko Taivassalo" userId="d201c6e1-2f7a-48f0-b643-84fb547322dd" providerId="ADAL" clId="{F91ADF2D-3DB9-4A07-A2B5-08C213995C99}" dt="2021-11-01T15:47:30.106" v="2599" actId="20577"/>
          <ac:spMkLst>
            <pc:docMk/>
            <pc:sldMk cId="1732969692" sldId="918"/>
            <ac:spMk id="21" creationId="{EB2331E7-576B-47A2-93CC-BFB2405A44B6}"/>
          </ac:spMkLst>
        </pc:spChg>
      </pc:sldChg>
      <pc:sldChg chg="addSp delSp modSp add mod ord">
        <pc:chgData name="Mikko Taivassalo" userId="d201c6e1-2f7a-48f0-b643-84fb547322dd" providerId="ADAL" clId="{F91ADF2D-3DB9-4A07-A2B5-08C213995C99}" dt="2021-11-01T15:46:52.769" v="2579" actId="1076"/>
        <pc:sldMkLst>
          <pc:docMk/>
          <pc:sldMk cId="3736560760" sldId="919"/>
        </pc:sldMkLst>
        <pc:spChg chg="mod">
          <ac:chgData name="Mikko Taivassalo" userId="d201c6e1-2f7a-48f0-b643-84fb547322dd" providerId="ADAL" clId="{F91ADF2D-3DB9-4A07-A2B5-08C213995C99}" dt="2021-10-29T15:39:53.073" v="947" actId="20577"/>
          <ac:spMkLst>
            <pc:docMk/>
            <pc:sldMk cId="3736560760" sldId="919"/>
            <ac:spMk id="2" creationId="{9FF7A207-1256-4B59-94BB-377E9650A415}"/>
          </ac:spMkLst>
        </pc:spChg>
        <pc:spChg chg="mod">
          <ac:chgData name="Mikko Taivassalo" userId="d201c6e1-2f7a-48f0-b643-84fb547322dd" providerId="ADAL" clId="{F91ADF2D-3DB9-4A07-A2B5-08C213995C99}" dt="2021-11-01T15:46:41.853" v="2574" actId="1076"/>
          <ac:spMkLst>
            <pc:docMk/>
            <pc:sldMk cId="3736560760" sldId="919"/>
            <ac:spMk id="21" creationId="{EB2331E7-576B-47A2-93CC-BFB2405A44B6}"/>
          </ac:spMkLst>
        </pc:spChg>
        <pc:picChg chg="add del mod">
          <ac:chgData name="Mikko Taivassalo" userId="d201c6e1-2f7a-48f0-b643-84fb547322dd" providerId="ADAL" clId="{F91ADF2D-3DB9-4A07-A2B5-08C213995C99}" dt="2021-11-01T15:43:32.699" v="2564" actId="478"/>
          <ac:picMkLst>
            <pc:docMk/>
            <pc:sldMk cId="3736560760" sldId="919"/>
            <ac:picMk id="4" creationId="{0BF1C113-0B68-41B3-A7DD-63EEC6DE015F}"/>
          </ac:picMkLst>
        </pc:picChg>
        <pc:picChg chg="add mod">
          <ac:chgData name="Mikko Taivassalo" userId="d201c6e1-2f7a-48f0-b643-84fb547322dd" providerId="ADAL" clId="{F91ADF2D-3DB9-4A07-A2B5-08C213995C99}" dt="2021-11-01T15:46:14.975" v="2573" actId="1076"/>
          <ac:picMkLst>
            <pc:docMk/>
            <pc:sldMk cId="3736560760" sldId="919"/>
            <ac:picMk id="5" creationId="{A931555D-966F-48CE-9CA0-5D38755A56F0}"/>
          </ac:picMkLst>
        </pc:picChg>
        <pc:picChg chg="add del mod">
          <ac:chgData name="Mikko Taivassalo" userId="d201c6e1-2f7a-48f0-b643-84fb547322dd" providerId="ADAL" clId="{F91ADF2D-3DB9-4A07-A2B5-08C213995C99}" dt="2021-11-01T15:43:34.019" v="2565" actId="478"/>
          <ac:picMkLst>
            <pc:docMk/>
            <pc:sldMk cId="3736560760" sldId="919"/>
            <ac:picMk id="6" creationId="{0B24DB60-CFF8-47A7-864C-1441B6A3039C}"/>
          </ac:picMkLst>
        </pc:picChg>
        <pc:picChg chg="add mod">
          <ac:chgData name="Mikko Taivassalo" userId="d201c6e1-2f7a-48f0-b643-84fb547322dd" providerId="ADAL" clId="{F91ADF2D-3DB9-4A07-A2B5-08C213995C99}" dt="2021-11-01T15:46:52.769" v="2579" actId="1076"/>
          <ac:picMkLst>
            <pc:docMk/>
            <pc:sldMk cId="3736560760" sldId="919"/>
            <ac:picMk id="8" creationId="{33CDA3CA-8970-4382-94BD-ED5DD28C6DC8}"/>
          </ac:picMkLst>
        </pc:picChg>
        <pc:picChg chg="mod">
          <ac:chgData name="Mikko Taivassalo" userId="d201c6e1-2f7a-48f0-b643-84fb547322dd" providerId="ADAL" clId="{F91ADF2D-3DB9-4A07-A2B5-08C213995C99}" dt="2021-10-29T15:40:00.518" v="949" actId="1076"/>
          <ac:picMkLst>
            <pc:docMk/>
            <pc:sldMk cId="3736560760" sldId="919"/>
            <ac:picMk id="11" creationId="{E4734D06-A485-4CA6-AAF7-AE7351D040FA}"/>
          </ac:picMkLst>
        </pc:picChg>
      </pc:sldChg>
      <pc:sldChg chg="modSp add setBg">
        <pc:chgData name="Mikko Taivassalo" userId="d201c6e1-2f7a-48f0-b643-84fb547322dd" providerId="ADAL" clId="{F91ADF2D-3DB9-4A07-A2B5-08C213995C99}" dt="2021-10-29T15:40:30.983" v="954" actId="20577"/>
        <pc:sldMkLst>
          <pc:docMk/>
          <pc:sldMk cId="1870712069" sldId="920"/>
        </pc:sldMkLst>
        <pc:graphicFrameChg chg="mod">
          <ac:chgData name="Mikko Taivassalo" userId="d201c6e1-2f7a-48f0-b643-84fb547322dd" providerId="ADAL" clId="{F91ADF2D-3DB9-4A07-A2B5-08C213995C99}" dt="2021-10-29T15:40:30.983" v="954" actId="20577"/>
          <ac:graphicFrameMkLst>
            <pc:docMk/>
            <pc:sldMk cId="1870712069" sldId="920"/>
            <ac:graphicFrameMk id="6" creationId="{E88D74EA-85FE-4F5D-8BF3-5C06FA3C3C69}"/>
          </ac:graphicFrameMkLst>
        </pc:graphicFrameChg>
      </pc:sldChg>
      <pc:sldChg chg="modSp add mod">
        <pc:chgData name="Mikko Taivassalo" userId="d201c6e1-2f7a-48f0-b643-84fb547322dd" providerId="ADAL" clId="{F91ADF2D-3DB9-4A07-A2B5-08C213995C99}" dt="2021-10-31T10:11:44.907" v="2558" actId="255"/>
        <pc:sldMkLst>
          <pc:docMk/>
          <pc:sldMk cId="4209198490" sldId="921"/>
        </pc:sldMkLst>
        <pc:spChg chg="mod">
          <ac:chgData name="Mikko Taivassalo" userId="d201c6e1-2f7a-48f0-b643-84fb547322dd" providerId="ADAL" clId="{F91ADF2D-3DB9-4A07-A2B5-08C213995C99}" dt="2021-10-29T15:41:39.743" v="1025" actId="20577"/>
          <ac:spMkLst>
            <pc:docMk/>
            <pc:sldMk cId="4209198490" sldId="921"/>
            <ac:spMk id="2" creationId="{7B57D2A3-E059-4FD6-B604-EC0EEB0A60E2}"/>
          </ac:spMkLst>
        </pc:spChg>
        <pc:graphicFrameChg chg="mod">
          <ac:chgData name="Mikko Taivassalo" userId="d201c6e1-2f7a-48f0-b643-84fb547322dd" providerId="ADAL" clId="{F91ADF2D-3DB9-4A07-A2B5-08C213995C99}" dt="2021-10-31T10:11:44.907" v="2558" actId="255"/>
          <ac:graphicFrameMkLst>
            <pc:docMk/>
            <pc:sldMk cId="4209198490" sldId="921"/>
            <ac:graphicFrameMk id="6" creationId="{E88D74EA-85FE-4F5D-8BF3-5C06FA3C3C69}"/>
          </ac:graphicFrameMkLst>
        </pc:graphicFrameChg>
      </pc:sldChg>
      <pc:sldChg chg="addSp delSp modSp add mod setBg delDesignElem">
        <pc:chgData name="Mikko Taivassalo" userId="d201c6e1-2f7a-48f0-b643-84fb547322dd" providerId="ADAL" clId="{F91ADF2D-3DB9-4A07-A2B5-08C213995C99}" dt="2021-11-01T15:53:47.208" v="2710" actId="1076"/>
        <pc:sldMkLst>
          <pc:docMk/>
          <pc:sldMk cId="434939287" sldId="922"/>
        </pc:sldMkLst>
        <pc:spChg chg="mod">
          <ac:chgData name="Mikko Taivassalo" userId="d201c6e1-2f7a-48f0-b643-84fb547322dd" providerId="ADAL" clId="{F91ADF2D-3DB9-4A07-A2B5-08C213995C99}" dt="2021-11-01T15:50:56.918" v="2706" actId="113"/>
          <ac:spMkLst>
            <pc:docMk/>
            <pc:sldMk cId="434939287" sldId="922"/>
            <ac:spMk id="21" creationId="{EB2331E7-576B-47A2-93CC-BFB2405A44B6}"/>
          </ac:spMkLst>
        </pc:spChg>
        <pc:spChg chg="del">
          <ac:chgData name="Mikko Taivassalo" userId="d201c6e1-2f7a-48f0-b643-84fb547322dd" providerId="ADAL" clId="{F91ADF2D-3DB9-4A07-A2B5-08C213995C99}" dt="2021-10-31T08:20:26.184" v="1027"/>
          <ac:spMkLst>
            <pc:docMk/>
            <pc:sldMk cId="434939287" sldId="922"/>
            <ac:spMk id="26" creationId="{09588DA8-065E-4F6F-8EFD-43104AB2E0CF}"/>
          </ac:spMkLst>
        </pc:spChg>
        <pc:spChg chg="del">
          <ac:chgData name="Mikko Taivassalo" userId="d201c6e1-2f7a-48f0-b643-84fb547322dd" providerId="ADAL" clId="{F91ADF2D-3DB9-4A07-A2B5-08C213995C99}" dt="2021-10-31T08:20:26.184" v="1027"/>
          <ac:spMkLst>
            <pc:docMk/>
            <pc:sldMk cId="434939287" sldId="922"/>
            <ac:spMk id="28" creationId="{C4285719-470E-454C-AF62-8323075F1F5B}"/>
          </ac:spMkLst>
        </pc:spChg>
        <pc:spChg chg="del">
          <ac:chgData name="Mikko Taivassalo" userId="d201c6e1-2f7a-48f0-b643-84fb547322dd" providerId="ADAL" clId="{F91ADF2D-3DB9-4A07-A2B5-08C213995C99}" dt="2021-10-31T08:20:26.184" v="1027"/>
          <ac:spMkLst>
            <pc:docMk/>
            <pc:sldMk cId="434939287" sldId="922"/>
            <ac:spMk id="30" creationId="{CD9FE4EF-C4D8-49A0-B2FF-81D8DB7D8A24}"/>
          </ac:spMkLst>
        </pc:spChg>
        <pc:spChg chg="del">
          <ac:chgData name="Mikko Taivassalo" userId="d201c6e1-2f7a-48f0-b643-84fb547322dd" providerId="ADAL" clId="{F91ADF2D-3DB9-4A07-A2B5-08C213995C99}" dt="2021-10-31T08:20:26.184" v="1027"/>
          <ac:spMkLst>
            <pc:docMk/>
            <pc:sldMk cId="434939287" sldId="922"/>
            <ac:spMk id="32" creationId="{4300840D-0A0B-4512-BACA-B439D5B9C57C}"/>
          </ac:spMkLst>
        </pc:spChg>
        <pc:spChg chg="del">
          <ac:chgData name="Mikko Taivassalo" userId="d201c6e1-2f7a-48f0-b643-84fb547322dd" providerId="ADAL" clId="{F91ADF2D-3DB9-4A07-A2B5-08C213995C99}" dt="2021-10-31T08:20:26.184" v="1027"/>
          <ac:spMkLst>
            <pc:docMk/>
            <pc:sldMk cId="434939287" sldId="922"/>
            <ac:spMk id="34" creationId="{D2B78728-A580-49A7-84F9-6EF6F583ADE0}"/>
          </ac:spMkLst>
        </pc:spChg>
        <pc:spChg chg="del">
          <ac:chgData name="Mikko Taivassalo" userId="d201c6e1-2f7a-48f0-b643-84fb547322dd" providerId="ADAL" clId="{F91ADF2D-3DB9-4A07-A2B5-08C213995C99}" dt="2021-10-31T08:20:26.184" v="1027"/>
          <ac:spMkLst>
            <pc:docMk/>
            <pc:sldMk cId="434939287" sldId="922"/>
            <ac:spMk id="36" creationId="{38FAA1A1-D861-433F-88FA-1E9D6FD31D11}"/>
          </ac:spMkLst>
        </pc:spChg>
        <pc:spChg chg="del">
          <ac:chgData name="Mikko Taivassalo" userId="d201c6e1-2f7a-48f0-b643-84fb547322dd" providerId="ADAL" clId="{F91ADF2D-3DB9-4A07-A2B5-08C213995C99}" dt="2021-10-31T08:20:26.184" v="1027"/>
          <ac:spMkLst>
            <pc:docMk/>
            <pc:sldMk cId="434939287" sldId="922"/>
            <ac:spMk id="38" creationId="{8D71EDA1-87BF-4D5D-AB79-F346FD19278A}"/>
          </ac:spMkLst>
        </pc:spChg>
        <pc:picChg chg="add mod">
          <ac:chgData name="Mikko Taivassalo" userId="d201c6e1-2f7a-48f0-b643-84fb547322dd" providerId="ADAL" clId="{F91ADF2D-3DB9-4A07-A2B5-08C213995C99}" dt="2021-11-01T15:53:47.208" v="2710" actId="1076"/>
          <ac:picMkLst>
            <pc:docMk/>
            <pc:sldMk cId="434939287" sldId="922"/>
            <ac:picMk id="5" creationId="{2EF1EA04-3A09-40CA-97EA-7F7052729441}"/>
          </ac:picMkLst>
        </pc:picChg>
      </pc:sldChg>
      <pc:sldChg chg="add">
        <pc:chgData name="Mikko Taivassalo" userId="d201c6e1-2f7a-48f0-b643-84fb547322dd" providerId="ADAL" clId="{F91ADF2D-3DB9-4A07-A2B5-08C213995C99}" dt="2021-10-31T08:52:23.397" v="1649" actId="2890"/>
        <pc:sldMkLst>
          <pc:docMk/>
          <pc:sldMk cId="256514226" sldId="923"/>
        </pc:sldMkLst>
      </pc:sldChg>
      <pc:sldChg chg="modSp add mod ord">
        <pc:chgData name="Mikko Taivassalo" userId="d201c6e1-2f7a-48f0-b643-84fb547322dd" providerId="ADAL" clId="{F91ADF2D-3DB9-4A07-A2B5-08C213995C99}" dt="2021-11-01T15:50:25.814" v="2703" actId="20577"/>
        <pc:sldMkLst>
          <pc:docMk/>
          <pc:sldMk cId="149774288" sldId="924"/>
        </pc:sldMkLst>
        <pc:spChg chg="mod">
          <ac:chgData name="Mikko Taivassalo" userId="d201c6e1-2f7a-48f0-b643-84fb547322dd" providerId="ADAL" clId="{F91ADF2D-3DB9-4A07-A2B5-08C213995C99}" dt="2021-11-01T15:50:04.695" v="2677" actId="20577"/>
          <ac:spMkLst>
            <pc:docMk/>
            <pc:sldMk cId="149774288" sldId="924"/>
            <ac:spMk id="2" creationId="{9FF7A207-1256-4B59-94BB-377E9650A415}"/>
          </ac:spMkLst>
        </pc:spChg>
        <pc:spChg chg="mod">
          <ac:chgData name="Mikko Taivassalo" userId="d201c6e1-2f7a-48f0-b643-84fb547322dd" providerId="ADAL" clId="{F91ADF2D-3DB9-4A07-A2B5-08C213995C99}" dt="2021-11-01T15:50:25.814" v="2703" actId="20577"/>
          <ac:spMkLst>
            <pc:docMk/>
            <pc:sldMk cId="149774288" sldId="924"/>
            <ac:spMk id="21" creationId="{EB2331E7-576B-47A2-93CC-BFB2405A44B6}"/>
          </ac:spMkLst>
        </pc:spChg>
      </pc:sldChg>
      <pc:sldChg chg="delSp modSp add mod ord">
        <pc:chgData name="Mikko Taivassalo" userId="d201c6e1-2f7a-48f0-b643-84fb547322dd" providerId="ADAL" clId="{F91ADF2D-3DB9-4A07-A2B5-08C213995C99}" dt="2021-11-01T17:01:16.236" v="2836" actId="20577"/>
        <pc:sldMkLst>
          <pc:docMk/>
          <pc:sldMk cId="3983515725" sldId="925"/>
        </pc:sldMkLst>
        <pc:spChg chg="mod">
          <ac:chgData name="Mikko Taivassalo" userId="d201c6e1-2f7a-48f0-b643-84fb547322dd" providerId="ADAL" clId="{F91ADF2D-3DB9-4A07-A2B5-08C213995C99}" dt="2021-11-01T17:01:02.655" v="2801" actId="20577"/>
          <ac:spMkLst>
            <pc:docMk/>
            <pc:sldMk cId="3983515725" sldId="925"/>
            <ac:spMk id="2" creationId="{9FF7A207-1256-4B59-94BB-377E9650A415}"/>
          </ac:spMkLst>
        </pc:spChg>
        <pc:spChg chg="mod">
          <ac:chgData name="Mikko Taivassalo" userId="d201c6e1-2f7a-48f0-b643-84fb547322dd" providerId="ADAL" clId="{F91ADF2D-3DB9-4A07-A2B5-08C213995C99}" dt="2021-11-01T17:01:16.236" v="2836" actId="20577"/>
          <ac:spMkLst>
            <pc:docMk/>
            <pc:sldMk cId="3983515725" sldId="925"/>
            <ac:spMk id="21" creationId="{EB2331E7-576B-47A2-93CC-BFB2405A44B6}"/>
          </ac:spMkLst>
        </pc:spChg>
        <pc:picChg chg="del">
          <ac:chgData name="Mikko Taivassalo" userId="d201c6e1-2f7a-48f0-b643-84fb547322dd" providerId="ADAL" clId="{F91ADF2D-3DB9-4A07-A2B5-08C213995C99}" dt="2021-11-01T17:00:12.427" v="2717" actId="478"/>
          <ac:picMkLst>
            <pc:docMk/>
            <pc:sldMk cId="3983515725" sldId="925"/>
            <ac:picMk id="12" creationId="{C6D68BEA-B85F-4FB7-8BD7-3650A70E7CC8}"/>
          </ac:picMkLst>
        </pc:picChg>
        <pc:picChg chg="del">
          <ac:chgData name="Mikko Taivassalo" userId="d201c6e1-2f7a-48f0-b643-84fb547322dd" providerId="ADAL" clId="{F91ADF2D-3DB9-4A07-A2B5-08C213995C99}" dt="2021-11-01T17:00:10.769" v="2716" actId="478"/>
          <ac:picMkLst>
            <pc:docMk/>
            <pc:sldMk cId="3983515725" sldId="925"/>
            <ac:picMk id="13" creationId="{A67CBD29-FAD5-4B7F-9D8D-F77A9D80423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F1813-A030-4CE2-8039-6F6233863EBF}"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D6C77818-45BF-4E12-B220-FD6C1DB77978}">
      <dgm:prSet/>
      <dgm:spPr/>
      <dgm:t>
        <a:bodyPr/>
        <a:lstStyle/>
        <a:p>
          <a:r>
            <a:rPr lang="fi-FI" dirty="0"/>
            <a:t>Alkusanat PJ Jari Virrankoski</a:t>
          </a:r>
          <a:endParaRPr lang="en-US" dirty="0"/>
        </a:p>
      </dgm:t>
    </dgm:pt>
    <dgm:pt modelId="{DAF79FA9-3E66-496B-928E-64290802FFEB}" type="parTrans" cxnId="{DD334421-E5E5-428D-A3F8-002272579A6F}">
      <dgm:prSet/>
      <dgm:spPr/>
      <dgm:t>
        <a:bodyPr/>
        <a:lstStyle/>
        <a:p>
          <a:endParaRPr lang="en-US"/>
        </a:p>
      </dgm:t>
    </dgm:pt>
    <dgm:pt modelId="{5ADB4A87-1C66-445F-8AA1-CA6EBE1D1EBA}" type="sibTrans" cxnId="{DD334421-E5E5-428D-A3F8-002272579A6F}">
      <dgm:prSet/>
      <dgm:spPr/>
      <dgm:t>
        <a:bodyPr/>
        <a:lstStyle/>
        <a:p>
          <a:endParaRPr lang="en-US"/>
        </a:p>
      </dgm:t>
    </dgm:pt>
    <dgm:pt modelId="{2FA482D5-6720-429A-B8F4-711E04539BD1}">
      <dgm:prSet/>
      <dgm:spPr/>
      <dgm:t>
        <a:bodyPr/>
        <a:lstStyle/>
        <a:p>
          <a:r>
            <a:rPr lang="fi-FI" dirty="0"/>
            <a:t>Palkitut kaudesta 2021</a:t>
          </a:r>
          <a:endParaRPr lang="en-US" dirty="0"/>
        </a:p>
      </dgm:t>
    </dgm:pt>
    <dgm:pt modelId="{BD4B54F7-395A-4950-954E-07FCAD0D40F1}" type="parTrans" cxnId="{72119412-73D1-4D82-B6D7-D38579170A6D}">
      <dgm:prSet/>
      <dgm:spPr/>
      <dgm:t>
        <a:bodyPr/>
        <a:lstStyle/>
        <a:p>
          <a:endParaRPr lang="en-US"/>
        </a:p>
      </dgm:t>
    </dgm:pt>
    <dgm:pt modelId="{DE943D7E-DACD-4011-9FA8-BA1A17DD5303}" type="sibTrans" cxnId="{72119412-73D1-4D82-B6D7-D38579170A6D}">
      <dgm:prSet/>
      <dgm:spPr/>
      <dgm:t>
        <a:bodyPr/>
        <a:lstStyle/>
        <a:p>
          <a:endParaRPr lang="en-US"/>
        </a:p>
      </dgm:t>
    </dgm:pt>
    <dgm:pt modelId="{30AEECE0-5B0D-4451-925D-9F277A9BFA28}">
      <dgm:prSet/>
      <dgm:spPr/>
      <dgm:t>
        <a:bodyPr/>
        <a:lstStyle/>
        <a:p>
          <a:r>
            <a:rPr lang="fi-FI" dirty="0"/>
            <a:t>Loppupuheenvuoro Mikko Taivassalo</a:t>
          </a:r>
          <a:endParaRPr lang="en-US" dirty="0"/>
        </a:p>
      </dgm:t>
    </dgm:pt>
    <dgm:pt modelId="{81C014A2-56FC-4243-B55E-8865EE477B05}" type="parTrans" cxnId="{19DBABD1-23C7-4520-9C02-4E47E5F8FB1A}">
      <dgm:prSet/>
      <dgm:spPr/>
      <dgm:t>
        <a:bodyPr/>
        <a:lstStyle/>
        <a:p>
          <a:endParaRPr lang="en-US"/>
        </a:p>
      </dgm:t>
    </dgm:pt>
    <dgm:pt modelId="{AC31E885-C2E0-46DB-B38E-EE8739F9AED2}" type="sibTrans" cxnId="{19DBABD1-23C7-4520-9C02-4E47E5F8FB1A}">
      <dgm:prSet/>
      <dgm:spPr/>
      <dgm:t>
        <a:bodyPr/>
        <a:lstStyle/>
        <a:p>
          <a:endParaRPr lang="en-US"/>
        </a:p>
      </dgm:t>
    </dgm:pt>
    <dgm:pt modelId="{1F5E4A26-2CB6-4653-9E55-C936AE161BA6}">
      <dgm:prSet/>
      <dgm:spPr/>
      <dgm:t>
        <a:bodyPr/>
        <a:lstStyle/>
        <a:p>
          <a:r>
            <a:rPr lang="fi-FI" dirty="0"/>
            <a:t>Puheenvuoro </a:t>
          </a:r>
          <a:r>
            <a:rPr lang="fi-FI" dirty="0" err="1"/>
            <a:t>Valm</a:t>
          </a:r>
          <a:r>
            <a:rPr lang="fi-FI" dirty="0"/>
            <a:t>. Joht. Antti Pehkonen</a:t>
          </a:r>
          <a:endParaRPr lang="en-US" dirty="0"/>
        </a:p>
      </dgm:t>
    </dgm:pt>
    <dgm:pt modelId="{1AC4B1EB-9005-4A7F-B05E-B72FDB6B402C}" type="sibTrans" cxnId="{6D7F816C-7C89-4C11-904C-84515614B222}">
      <dgm:prSet/>
      <dgm:spPr/>
      <dgm:t>
        <a:bodyPr/>
        <a:lstStyle/>
        <a:p>
          <a:endParaRPr lang="en-US"/>
        </a:p>
      </dgm:t>
    </dgm:pt>
    <dgm:pt modelId="{ACE0EC33-44FF-4318-A8DD-A08071D256AC}" type="parTrans" cxnId="{6D7F816C-7C89-4C11-904C-84515614B222}">
      <dgm:prSet/>
      <dgm:spPr/>
      <dgm:t>
        <a:bodyPr/>
        <a:lstStyle/>
        <a:p>
          <a:endParaRPr lang="en-US"/>
        </a:p>
      </dgm:t>
    </dgm:pt>
    <dgm:pt modelId="{834BD562-D330-415C-B526-DEFDA6FD1537}" type="pres">
      <dgm:prSet presAssocID="{CBCF1813-A030-4CE2-8039-6F6233863EBF}" presName="linear" presStyleCnt="0">
        <dgm:presLayoutVars>
          <dgm:animLvl val="lvl"/>
          <dgm:resizeHandles val="exact"/>
        </dgm:presLayoutVars>
      </dgm:prSet>
      <dgm:spPr/>
    </dgm:pt>
    <dgm:pt modelId="{B09CCE12-3B0B-4595-A7F0-2CCBA82CF906}" type="pres">
      <dgm:prSet presAssocID="{D6C77818-45BF-4E12-B220-FD6C1DB77978}" presName="parentText" presStyleLbl="node1" presStyleIdx="0" presStyleCnt="4" custLinFactNeighborY="-13895">
        <dgm:presLayoutVars>
          <dgm:chMax val="0"/>
          <dgm:bulletEnabled val="1"/>
        </dgm:presLayoutVars>
      </dgm:prSet>
      <dgm:spPr/>
    </dgm:pt>
    <dgm:pt modelId="{34CEAAB3-22F1-426A-9F50-13721F110D8D}" type="pres">
      <dgm:prSet presAssocID="{5ADB4A87-1C66-445F-8AA1-CA6EBE1D1EBA}" presName="spacer" presStyleCnt="0"/>
      <dgm:spPr/>
    </dgm:pt>
    <dgm:pt modelId="{FC54381B-2B7F-4DED-9AF5-DC5613F70EDB}" type="pres">
      <dgm:prSet presAssocID="{1F5E4A26-2CB6-4653-9E55-C936AE161BA6}" presName="parentText" presStyleLbl="node1" presStyleIdx="1" presStyleCnt="4">
        <dgm:presLayoutVars>
          <dgm:chMax val="0"/>
          <dgm:bulletEnabled val="1"/>
        </dgm:presLayoutVars>
      </dgm:prSet>
      <dgm:spPr/>
    </dgm:pt>
    <dgm:pt modelId="{40F3A101-87FF-44FD-80DB-656ACE156CB5}" type="pres">
      <dgm:prSet presAssocID="{1AC4B1EB-9005-4A7F-B05E-B72FDB6B402C}" presName="spacer" presStyleCnt="0"/>
      <dgm:spPr/>
    </dgm:pt>
    <dgm:pt modelId="{F5DDBEDA-7DCD-4E52-A50A-BA35A4235660}" type="pres">
      <dgm:prSet presAssocID="{2FA482D5-6720-429A-B8F4-711E04539BD1}" presName="parentText" presStyleLbl="node1" presStyleIdx="2" presStyleCnt="4">
        <dgm:presLayoutVars>
          <dgm:chMax val="0"/>
          <dgm:bulletEnabled val="1"/>
        </dgm:presLayoutVars>
      </dgm:prSet>
      <dgm:spPr/>
    </dgm:pt>
    <dgm:pt modelId="{DA53F495-9AC5-4703-A765-BC0365464A77}" type="pres">
      <dgm:prSet presAssocID="{DE943D7E-DACD-4011-9FA8-BA1A17DD5303}" presName="spacer" presStyleCnt="0"/>
      <dgm:spPr/>
    </dgm:pt>
    <dgm:pt modelId="{9004BB8D-0B65-402C-B84C-3E99B5065897}" type="pres">
      <dgm:prSet presAssocID="{30AEECE0-5B0D-4451-925D-9F277A9BFA28}" presName="parentText" presStyleLbl="node1" presStyleIdx="3" presStyleCnt="4">
        <dgm:presLayoutVars>
          <dgm:chMax val="0"/>
          <dgm:bulletEnabled val="1"/>
        </dgm:presLayoutVars>
      </dgm:prSet>
      <dgm:spPr/>
    </dgm:pt>
  </dgm:ptLst>
  <dgm:cxnLst>
    <dgm:cxn modelId="{EB6EA300-00A4-49AB-9807-BA5B7D64F130}" type="presOf" srcId="{2FA482D5-6720-429A-B8F4-711E04539BD1}" destId="{F5DDBEDA-7DCD-4E52-A50A-BA35A4235660}" srcOrd="0" destOrd="0" presId="urn:microsoft.com/office/officeart/2005/8/layout/vList2"/>
    <dgm:cxn modelId="{72119412-73D1-4D82-B6D7-D38579170A6D}" srcId="{CBCF1813-A030-4CE2-8039-6F6233863EBF}" destId="{2FA482D5-6720-429A-B8F4-711E04539BD1}" srcOrd="2" destOrd="0" parTransId="{BD4B54F7-395A-4950-954E-07FCAD0D40F1}" sibTransId="{DE943D7E-DACD-4011-9FA8-BA1A17DD5303}"/>
    <dgm:cxn modelId="{DD334421-E5E5-428D-A3F8-002272579A6F}" srcId="{CBCF1813-A030-4CE2-8039-6F6233863EBF}" destId="{D6C77818-45BF-4E12-B220-FD6C1DB77978}" srcOrd="0" destOrd="0" parTransId="{DAF79FA9-3E66-496B-928E-64290802FFEB}" sibTransId="{5ADB4A87-1C66-445F-8AA1-CA6EBE1D1EBA}"/>
    <dgm:cxn modelId="{6D7F816C-7C89-4C11-904C-84515614B222}" srcId="{CBCF1813-A030-4CE2-8039-6F6233863EBF}" destId="{1F5E4A26-2CB6-4653-9E55-C936AE161BA6}" srcOrd="1" destOrd="0" parTransId="{ACE0EC33-44FF-4318-A8DD-A08071D256AC}" sibTransId="{1AC4B1EB-9005-4A7F-B05E-B72FDB6B402C}"/>
    <dgm:cxn modelId="{AF977782-8D83-4DAF-8B66-0775321E4207}" type="presOf" srcId="{CBCF1813-A030-4CE2-8039-6F6233863EBF}" destId="{834BD562-D330-415C-B526-DEFDA6FD1537}" srcOrd="0" destOrd="0" presId="urn:microsoft.com/office/officeart/2005/8/layout/vList2"/>
    <dgm:cxn modelId="{A64D009B-3FD4-493A-964B-0296DFD024BB}" type="presOf" srcId="{D6C77818-45BF-4E12-B220-FD6C1DB77978}" destId="{B09CCE12-3B0B-4595-A7F0-2CCBA82CF906}" srcOrd="0" destOrd="0" presId="urn:microsoft.com/office/officeart/2005/8/layout/vList2"/>
    <dgm:cxn modelId="{FB4FBBBC-6764-4A02-8BBA-4E246106CD65}" type="presOf" srcId="{1F5E4A26-2CB6-4653-9E55-C936AE161BA6}" destId="{FC54381B-2B7F-4DED-9AF5-DC5613F70EDB}" srcOrd="0" destOrd="0" presId="urn:microsoft.com/office/officeart/2005/8/layout/vList2"/>
    <dgm:cxn modelId="{128C2CCC-BC70-4331-BFEB-A0EF68E467A9}" type="presOf" srcId="{30AEECE0-5B0D-4451-925D-9F277A9BFA28}" destId="{9004BB8D-0B65-402C-B84C-3E99B5065897}" srcOrd="0" destOrd="0" presId="urn:microsoft.com/office/officeart/2005/8/layout/vList2"/>
    <dgm:cxn modelId="{19DBABD1-23C7-4520-9C02-4E47E5F8FB1A}" srcId="{CBCF1813-A030-4CE2-8039-6F6233863EBF}" destId="{30AEECE0-5B0D-4451-925D-9F277A9BFA28}" srcOrd="3" destOrd="0" parTransId="{81C014A2-56FC-4243-B55E-8865EE477B05}" sibTransId="{AC31E885-C2E0-46DB-B38E-EE8739F9AED2}"/>
    <dgm:cxn modelId="{3296CFA4-33B0-4950-BFBC-23B0D6869913}" type="presParOf" srcId="{834BD562-D330-415C-B526-DEFDA6FD1537}" destId="{B09CCE12-3B0B-4595-A7F0-2CCBA82CF906}" srcOrd="0" destOrd="0" presId="urn:microsoft.com/office/officeart/2005/8/layout/vList2"/>
    <dgm:cxn modelId="{3380C89C-59F9-4351-A068-763689BBFAF2}" type="presParOf" srcId="{834BD562-D330-415C-B526-DEFDA6FD1537}" destId="{34CEAAB3-22F1-426A-9F50-13721F110D8D}" srcOrd="1" destOrd="0" presId="urn:microsoft.com/office/officeart/2005/8/layout/vList2"/>
    <dgm:cxn modelId="{5BD128E2-F985-4F08-B3AE-D5733DC1D7B6}" type="presParOf" srcId="{834BD562-D330-415C-B526-DEFDA6FD1537}" destId="{FC54381B-2B7F-4DED-9AF5-DC5613F70EDB}" srcOrd="2" destOrd="0" presId="urn:microsoft.com/office/officeart/2005/8/layout/vList2"/>
    <dgm:cxn modelId="{6E53C875-479A-4904-83F5-00C3F2095112}" type="presParOf" srcId="{834BD562-D330-415C-B526-DEFDA6FD1537}" destId="{40F3A101-87FF-44FD-80DB-656ACE156CB5}" srcOrd="3" destOrd="0" presId="urn:microsoft.com/office/officeart/2005/8/layout/vList2"/>
    <dgm:cxn modelId="{94F76D88-208A-43AC-A74A-BEA9279A00B8}" type="presParOf" srcId="{834BD562-D330-415C-B526-DEFDA6FD1537}" destId="{F5DDBEDA-7DCD-4E52-A50A-BA35A4235660}" srcOrd="4" destOrd="0" presId="urn:microsoft.com/office/officeart/2005/8/layout/vList2"/>
    <dgm:cxn modelId="{7897D3E8-ED3E-4071-8B35-ED9A570D53E9}" type="presParOf" srcId="{834BD562-D330-415C-B526-DEFDA6FD1537}" destId="{DA53F495-9AC5-4703-A765-BC0365464A77}" srcOrd="5" destOrd="0" presId="urn:microsoft.com/office/officeart/2005/8/layout/vList2"/>
    <dgm:cxn modelId="{5A93EEFD-FF3E-497F-B013-36B140A8A20C}" type="presParOf" srcId="{834BD562-D330-415C-B526-DEFDA6FD1537}" destId="{9004BB8D-0B65-402C-B84C-3E99B506589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CF1813-A030-4CE2-8039-6F6233863EBF}"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D6C77818-45BF-4E12-B220-FD6C1DB77978}">
      <dgm:prSet/>
      <dgm:spPr/>
      <dgm:t>
        <a:bodyPr/>
        <a:lstStyle/>
        <a:p>
          <a:endParaRPr lang="en-US" dirty="0"/>
        </a:p>
      </dgm:t>
    </dgm:pt>
    <dgm:pt modelId="{DAF79FA9-3E66-496B-928E-64290802FFEB}" type="parTrans" cxnId="{DD334421-E5E5-428D-A3F8-002272579A6F}">
      <dgm:prSet/>
      <dgm:spPr/>
      <dgm:t>
        <a:bodyPr/>
        <a:lstStyle/>
        <a:p>
          <a:endParaRPr lang="en-US"/>
        </a:p>
      </dgm:t>
    </dgm:pt>
    <dgm:pt modelId="{5ADB4A87-1C66-445F-8AA1-CA6EBE1D1EBA}" type="sibTrans" cxnId="{DD334421-E5E5-428D-A3F8-002272579A6F}">
      <dgm:prSet/>
      <dgm:spPr/>
      <dgm:t>
        <a:bodyPr/>
        <a:lstStyle/>
        <a:p>
          <a:endParaRPr lang="en-US"/>
        </a:p>
      </dgm:t>
    </dgm:pt>
    <dgm:pt modelId="{2FA482D5-6720-429A-B8F4-711E04539BD1}">
      <dgm:prSet/>
      <dgm:spPr/>
      <dgm:t>
        <a:bodyPr/>
        <a:lstStyle/>
        <a:p>
          <a:endParaRPr lang="en-US" dirty="0"/>
        </a:p>
      </dgm:t>
    </dgm:pt>
    <dgm:pt modelId="{BD4B54F7-395A-4950-954E-07FCAD0D40F1}" type="parTrans" cxnId="{72119412-73D1-4D82-B6D7-D38579170A6D}">
      <dgm:prSet/>
      <dgm:spPr/>
      <dgm:t>
        <a:bodyPr/>
        <a:lstStyle/>
        <a:p>
          <a:endParaRPr lang="en-US"/>
        </a:p>
      </dgm:t>
    </dgm:pt>
    <dgm:pt modelId="{DE943D7E-DACD-4011-9FA8-BA1A17DD5303}" type="sibTrans" cxnId="{72119412-73D1-4D82-B6D7-D38579170A6D}">
      <dgm:prSet/>
      <dgm:spPr/>
      <dgm:t>
        <a:bodyPr/>
        <a:lstStyle/>
        <a:p>
          <a:endParaRPr lang="en-US"/>
        </a:p>
      </dgm:t>
    </dgm:pt>
    <dgm:pt modelId="{30AEECE0-5B0D-4451-925D-9F277A9BFA28}">
      <dgm:prSet/>
      <dgm:spPr/>
      <dgm:t>
        <a:bodyPr/>
        <a:lstStyle/>
        <a:p>
          <a:r>
            <a:rPr lang="fi-FI" dirty="0"/>
            <a:t>Loppupuheenvuoro Mikko Taivassalo</a:t>
          </a:r>
          <a:endParaRPr lang="en-US" dirty="0"/>
        </a:p>
      </dgm:t>
    </dgm:pt>
    <dgm:pt modelId="{81C014A2-56FC-4243-B55E-8865EE477B05}" type="parTrans" cxnId="{19DBABD1-23C7-4520-9C02-4E47E5F8FB1A}">
      <dgm:prSet/>
      <dgm:spPr/>
      <dgm:t>
        <a:bodyPr/>
        <a:lstStyle/>
        <a:p>
          <a:endParaRPr lang="en-US"/>
        </a:p>
      </dgm:t>
    </dgm:pt>
    <dgm:pt modelId="{AC31E885-C2E0-46DB-B38E-EE8739F9AED2}" type="sibTrans" cxnId="{19DBABD1-23C7-4520-9C02-4E47E5F8FB1A}">
      <dgm:prSet/>
      <dgm:spPr/>
      <dgm:t>
        <a:bodyPr/>
        <a:lstStyle/>
        <a:p>
          <a:endParaRPr lang="en-US"/>
        </a:p>
      </dgm:t>
    </dgm:pt>
    <dgm:pt modelId="{1F5E4A26-2CB6-4653-9E55-C936AE161BA6}">
      <dgm:prSet/>
      <dgm:spPr/>
      <dgm:t>
        <a:bodyPr/>
        <a:lstStyle/>
        <a:p>
          <a:endParaRPr lang="en-US" dirty="0"/>
        </a:p>
      </dgm:t>
    </dgm:pt>
    <dgm:pt modelId="{1AC4B1EB-9005-4A7F-B05E-B72FDB6B402C}" type="sibTrans" cxnId="{6D7F816C-7C89-4C11-904C-84515614B222}">
      <dgm:prSet/>
      <dgm:spPr/>
      <dgm:t>
        <a:bodyPr/>
        <a:lstStyle/>
        <a:p>
          <a:endParaRPr lang="en-US"/>
        </a:p>
      </dgm:t>
    </dgm:pt>
    <dgm:pt modelId="{ACE0EC33-44FF-4318-A8DD-A08071D256AC}" type="parTrans" cxnId="{6D7F816C-7C89-4C11-904C-84515614B222}">
      <dgm:prSet/>
      <dgm:spPr/>
      <dgm:t>
        <a:bodyPr/>
        <a:lstStyle/>
        <a:p>
          <a:endParaRPr lang="en-US"/>
        </a:p>
      </dgm:t>
    </dgm:pt>
    <dgm:pt modelId="{834BD562-D330-415C-B526-DEFDA6FD1537}" type="pres">
      <dgm:prSet presAssocID="{CBCF1813-A030-4CE2-8039-6F6233863EBF}" presName="linear" presStyleCnt="0">
        <dgm:presLayoutVars>
          <dgm:animLvl val="lvl"/>
          <dgm:resizeHandles val="exact"/>
        </dgm:presLayoutVars>
      </dgm:prSet>
      <dgm:spPr/>
    </dgm:pt>
    <dgm:pt modelId="{B09CCE12-3B0B-4595-A7F0-2CCBA82CF906}" type="pres">
      <dgm:prSet presAssocID="{D6C77818-45BF-4E12-B220-FD6C1DB77978}" presName="parentText" presStyleLbl="node1" presStyleIdx="0" presStyleCnt="4">
        <dgm:presLayoutVars>
          <dgm:chMax val="0"/>
          <dgm:bulletEnabled val="1"/>
        </dgm:presLayoutVars>
      </dgm:prSet>
      <dgm:spPr/>
    </dgm:pt>
    <dgm:pt modelId="{34CEAAB3-22F1-426A-9F50-13721F110D8D}" type="pres">
      <dgm:prSet presAssocID="{5ADB4A87-1C66-445F-8AA1-CA6EBE1D1EBA}" presName="spacer" presStyleCnt="0"/>
      <dgm:spPr/>
    </dgm:pt>
    <dgm:pt modelId="{FC54381B-2B7F-4DED-9AF5-DC5613F70EDB}" type="pres">
      <dgm:prSet presAssocID="{1F5E4A26-2CB6-4653-9E55-C936AE161BA6}" presName="parentText" presStyleLbl="node1" presStyleIdx="1" presStyleCnt="4">
        <dgm:presLayoutVars>
          <dgm:chMax val="0"/>
          <dgm:bulletEnabled val="1"/>
        </dgm:presLayoutVars>
      </dgm:prSet>
      <dgm:spPr/>
    </dgm:pt>
    <dgm:pt modelId="{40F3A101-87FF-44FD-80DB-656ACE156CB5}" type="pres">
      <dgm:prSet presAssocID="{1AC4B1EB-9005-4A7F-B05E-B72FDB6B402C}" presName="spacer" presStyleCnt="0"/>
      <dgm:spPr/>
    </dgm:pt>
    <dgm:pt modelId="{F5DDBEDA-7DCD-4E52-A50A-BA35A4235660}" type="pres">
      <dgm:prSet presAssocID="{2FA482D5-6720-429A-B8F4-711E04539BD1}" presName="parentText" presStyleLbl="node1" presStyleIdx="2" presStyleCnt="4" custLinFactNeighborX="-634" custLinFactNeighborY="23046">
        <dgm:presLayoutVars>
          <dgm:chMax val="0"/>
          <dgm:bulletEnabled val="1"/>
        </dgm:presLayoutVars>
      </dgm:prSet>
      <dgm:spPr/>
    </dgm:pt>
    <dgm:pt modelId="{DA53F495-9AC5-4703-A765-BC0365464A77}" type="pres">
      <dgm:prSet presAssocID="{DE943D7E-DACD-4011-9FA8-BA1A17DD5303}" presName="spacer" presStyleCnt="0"/>
      <dgm:spPr/>
    </dgm:pt>
    <dgm:pt modelId="{9004BB8D-0B65-402C-B84C-3E99B5065897}" type="pres">
      <dgm:prSet presAssocID="{30AEECE0-5B0D-4451-925D-9F277A9BFA28}" presName="parentText" presStyleLbl="node1" presStyleIdx="3" presStyleCnt="4">
        <dgm:presLayoutVars>
          <dgm:chMax val="0"/>
          <dgm:bulletEnabled val="1"/>
        </dgm:presLayoutVars>
      </dgm:prSet>
      <dgm:spPr/>
    </dgm:pt>
  </dgm:ptLst>
  <dgm:cxnLst>
    <dgm:cxn modelId="{EB6EA300-00A4-49AB-9807-BA5B7D64F130}" type="presOf" srcId="{2FA482D5-6720-429A-B8F4-711E04539BD1}" destId="{F5DDBEDA-7DCD-4E52-A50A-BA35A4235660}" srcOrd="0" destOrd="0" presId="urn:microsoft.com/office/officeart/2005/8/layout/vList2"/>
    <dgm:cxn modelId="{72119412-73D1-4D82-B6D7-D38579170A6D}" srcId="{CBCF1813-A030-4CE2-8039-6F6233863EBF}" destId="{2FA482D5-6720-429A-B8F4-711E04539BD1}" srcOrd="2" destOrd="0" parTransId="{BD4B54F7-395A-4950-954E-07FCAD0D40F1}" sibTransId="{DE943D7E-DACD-4011-9FA8-BA1A17DD5303}"/>
    <dgm:cxn modelId="{DD334421-E5E5-428D-A3F8-002272579A6F}" srcId="{CBCF1813-A030-4CE2-8039-6F6233863EBF}" destId="{D6C77818-45BF-4E12-B220-FD6C1DB77978}" srcOrd="0" destOrd="0" parTransId="{DAF79FA9-3E66-496B-928E-64290802FFEB}" sibTransId="{5ADB4A87-1C66-445F-8AA1-CA6EBE1D1EBA}"/>
    <dgm:cxn modelId="{6D7F816C-7C89-4C11-904C-84515614B222}" srcId="{CBCF1813-A030-4CE2-8039-6F6233863EBF}" destId="{1F5E4A26-2CB6-4653-9E55-C936AE161BA6}" srcOrd="1" destOrd="0" parTransId="{ACE0EC33-44FF-4318-A8DD-A08071D256AC}" sibTransId="{1AC4B1EB-9005-4A7F-B05E-B72FDB6B402C}"/>
    <dgm:cxn modelId="{AF977782-8D83-4DAF-8B66-0775321E4207}" type="presOf" srcId="{CBCF1813-A030-4CE2-8039-6F6233863EBF}" destId="{834BD562-D330-415C-B526-DEFDA6FD1537}" srcOrd="0" destOrd="0" presId="urn:microsoft.com/office/officeart/2005/8/layout/vList2"/>
    <dgm:cxn modelId="{A64D009B-3FD4-493A-964B-0296DFD024BB}" type="presOf" srcId="{D6C77818-45BF-4E12-B220-FD6C1DB77978}" destId="{B09CCE12-3B0B-4595-A7F0-2CCBA82CF906}" srcOrd="0" destOrd="0" presId="urn:microsoft.com/office/officeart/2005/8/layout/vList2"/>
    <dgm:cxn modelId="{FB4FBBBC-6764-4A02-8BBA-4E246106CD65}" type="presOf" srcId="{1F5E4A26-2CB6-4653-9E55-C936AE161BA6}" destId="{FC54381B-2B7F-4DED-9AF5-DC5613F70EDB}" srcOrd="0" destOrd="0" presId="urn:microsoft.com/office/officeart/2005/8/layout/vList2"/>
    <dgm:cxn modelId="{128C2CCC-BC70-4331-BFEB-A0EF68E467A9}" type="presOf" srcId="{30AEECE0-5B0D-4451-925D-9F277A9BFA28}" destId="{9004BB8D-0B65-402C-B84C-3E99B5065897}" srcOrd="0" destOrd="0" presId="urn:microsoft.com/office/officeart/2005/8/layout/vList2"/>
    <dgm:cxn modelId="{19DBABD1-23C7-4520-9C02-4E47E5F8FB1A}" srcId="{CBCF1813-A030-4CE2-8039-6F6233863EBF}" destId="{30AEECE0-5B0D-4451-925D-9F277A9BFA28}" srcOrd="3" destOrd="0" parTransId="{81C014A2-56FC-4243-B55E-8865EE477B05}" sibTransId="{AC31E885-C2E0-46DB-B38E-EE8739F9AED2}"/>
    <dgm:cxn modelId="{3296CFA4-33B0-4950-BFBC-23B0D6869913}" type="presParOf" srcId="{834BD562-D330-415C-B526-DEFDA6FD1537}" destId="{B09CCE12-3B0B-4595-A7F0-2CCBA82CF906}" srcOrd="0" destOrd="0" presId="urn:microsoft.com/office/officeart/2005/8/layout/vList2"/>
    <dgm:cxn modelId="{3380C89C-59F9-4351-A068-763689BBFAF2}" type="presParOf" srcId="{834BD562-D330-415C-B526-DEFDA6FD1537}" destId="{34CEAAB3-22F1-426A-9F50-13721F110D8D}" srcOrd="1" destOrd="0" presId="urn:microsoft.com/office/officeart/2005/8/layout/vList2"/>
    <dgm:cxn modelId="{5BD128E2-F985-4F08-B3AE-D5733DC1D7B6}" type="presParOf" srcId="{834BD562-D330-415C-B526-DEFDA6FD1537}" destId="{FC54381B-2B7F-4DED-9AF5-DC5613F70EDB}" srcOrd="2" destOrd="0" presId="urn:microsoft.com/office/officeart/2005/8/layout/vList2"/>
    <dgm:cxn modelId="{6E53C875-479A-4904-83F5-00C3F2095112}" type="presParOf" srcId="{834BD562-D330-415C-B526-DEFDA6FD1537}" destId="{40F3A101-87FF-44FD-80DB-656ACE156CB5}" srcOrd="3" destOrd="0" presId="urn:microsoft.com/office/officeart/2005/8/layout/vList2"/>
    <dgm:cxn modelId="{94F76D88-208A-43AC-A74A-BEA9279A00B8}" type="presParOf" srcId="{834BD562-D330-415C-B526-DEFDA6FD1537}" destId="{F5DDBEDA-7DCD-4E52-A50A-BA35A4235660}" srcOrd="4" destOrd="0" presId="urn:microsoft.com/office/officeart/2005/8/layout/vList2"/>
    <dgm:cxn modelId="{7897D3E8-ED3E-4071-8B35-ED9A570D53E9}" type="presParOf" srcId="{834BD562-D330-415C-B526-DEFDA6FD1537}" destId="{DA53F495-9AC5-4703-A765-BC0365464A77}" srcOrd="5" destOrd="0" presId="urn:microsoft.com/office/officeart/2005/8/layout/vList2"/>
    <dgm:cxn modelId="{5A93EEFD-FF3E-497F-B013-36B140A8A20C}" type="presParOf" srcId="{834BD562-D330-415C-B526-DEFDA6FD1537}" destId="{9004BB8D-0B65-402C-B84C-3E99B506589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CF1813-A030-4CE2-8039-6F6233863EBF}"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D6C77818-45BF-4E12-B220-FD6C1DB77978}">
      <dgm:prSet custT="1"/>
      <dgm:spPr/>
      <dgm:t>
        <a:bodyPr/>
        <a:lstStyle/>
        <a:p>
          <a:r>
            <a:rPr lang="en-US" sz="3200" dirty="0" err="1"/>
            <a:t>Erikoinen</a:t>
          </a:r>
          <a:r>
            <a:rPr lang="en-US" sz="3200" dirty="0"/>
            <a:t> </a:t>
          </a:r>
          <a:r>
            <a:rPr lang="en-US" sz="3200" dirty="0" err="1"/>
            <a:t>kausi</a:t>
          </a:r>
          <a:r>
            <a:rPr lang="en-US" sz="3200" dirty="0"/>
            <a:t> 2021 </a:t>
          </a:r>
          <a:r>
            <a:rPr lang="en-US" sz="3200" dirty="0" err="1"/>
            <a:t>takana</a:t>
          </a:r>
          <a:endParaRPr lang="en-US" sz="3200" dirty="0"/>
        </a:p>
      </dgm:t>
    </dgm:pt>
    <dgm:pt modelId="{DAF79FA9-3E66-496B-928E-64290802FFEB}" type="parTrans" cxnId="{DD334421-E5E5-428D-A3F8-002272579A6F}">
      <dgm:prSet/>
      <dgm:spPr/>
      <dgm:t>
        <a:bodyPr/>
        <a:lstStyle/>
        <a:p>
          <a:endParaRPr lang="en-US"/>
        </a:p>
      </dgm:t>
    </dgm:pt>
    <dgm:pt modelId="{5ADB4A87-1C66-445F-8AA1-CA6EBE1D1EBA}" type="sibTrans" cxnId="{DD334421-E5E5-428D-A3F8-002272579A6F}">
      <dgm:prSet/>
      <dgm:spPr/>
      <dgm:t>
        <a:bodyPr/>
        <a:lstStyle/>
        <a:p>
          <a:endParaRPr lang="en-US"/>
        </a:p>
      </dgm:t>
    </dgm:pt>
    <dgm:pt modelId="{30AEECE0-5B0D-4451-925D-9F277A9BFA28}">
      <dgm:prSet custT="1"/>
      <dgm:spPr/>
      <dgm:t>
        <a:bodyPr/>
        <a:lstStyle/>
        <a:p>
          <a:r>
            <a:rPr lang="en-US" sz="3200" dirty="0" err="1"/>
            <a:t>Kiitokset</a:t>
          </a:r>
          <a:r>
            <a:rPr lang="en-US" sz="3200" dirty="0"/>
            <a:t> FC </a:t>
          </a:r>
          <a:r>
            <a:rPr lang="en-US" sz="3200" dirty="0" err="1"/>
            <a:t>Espoolaisille</a:t>
          </a:r>
          <a:endParaRPr lang="en-US" sz="3200" dirty="0"/>
        </a:p>
      </dgm:t>
    </dgm:pt>
    <dgm:pt modelId="{81C014A2-56FC-4243-B55E-8865EE477B05}" type="parTrans" cxnId="{19DBABD1-23C7-4520-9C02-4E47E5F8FB1A}">
      <dgm:prSet/>
      <dgm:spPr/>
      <dgm:t>
        <a:bodyPr/>
        <a:lstStyle/>
        <a:p>
          <a:endParaRPr lang="en-US"/>
        </a:p>
      </dgm:t>
    </dgm:pt>
    <dgm:pt modelId="{AC31E885-C2E0-46DB-B38E-EE8739F9AED2}" type="sibTrans" cxnId="{19DBABD1-23C7-4520-9C02-4E47E5F8FB1A}">
      <dgm:prSet/>
      <dgm:spPr/>
      <dgm:t>
        <a:bodyPr/>
        <a:lstStyle/>
        <a:p>
          <a:endParaRPr lang="en-US"/>
        </a:p>
      </dgm:t>
    </dgm:pt>
    <dgm:pt modelId="{98FB3E81-0D62-41DD-BF32-8F799C60818C}">
      <dgm:prSet custT="1"/>
      <dgm:spPr/>
      <dgm:t>
        <a:bodyPr/>
        <a:lstStyle/>
        <a:p>
          <a:r>
            <a:rPr lang="en-US" sz="3200" dirty="0" err="1"/>
            <a:t>Kohti</a:t>
          </a:r>
          <a:r>
            <a:rPr lang="en-US" sz="3200" dirty="0"/>
            <a:t> </a:t>
          </a:r>
          <a:r>
            <a:rPr lang="en-US" sz="3200" dirty="0" err="1"/>
            <a:t>uutta</a:t>
          </a:r>
          <a:r>
            <a:rPr lang="en-US" sz="3200" dirty="0"/>
            <a:t> </a:t>
          </a:r>
          <a:r>
            <a:rPr lang="en-US" sz="3200" dirty="0" err="1"/>
            <a:t>aikaa</a:t>
          </a:r>
          <a:r>
            <a:rPr lang="en-US" sz="3200" dirty="0"/>
            <a:t> 2022-</a:t>
          </a:r>
        </a:p>
      </dgm:t>
    </dgm:pt>
    <dgm:pt modelId="{701566D8-CF0E-477C-A61B-8501AC5BCD92}" type="parTrans" cxnId="{B194D1C8-7E8D-4FBE-B786-0BFFE2296E5B}">
      <dgm:prSet/>
      <dgm:spPr/>
      <dgm:t>
        <a:bodyPr/>
        <a:lstStyle/>
        <a:p>
          <a:endParaRPr lang="fi-FI"/>
        </a:p>
      </dgm:t>
    </dgm:pt>
    <dgm:pt modelId="{6842562E-C1C8-4135-AC11-85C051E2D235}" type="sibTrans" cxnId="{B194D1C8-7E8D-4FBE-B786-0BFFE2296E5B}">
      <dgm:prSet/>
      <dgm:spPr/>
      <dgm:t>
        <a:bodyPr/>
        <a:lstStyle/>
        <a:p>
          <a:endParaRPr lang="fi-FI"/>
        </a:p>
      </dgm:t>
    </dgm:pt>
    <dgm:pt modelId="{A7892A45-70D4-44AD-BE3B-B5DE77526AD5}">
      <dgm:prSet custT="1"/>
      <dgm:spPr/>
      <dgm:t>
        <a:bodyPr/>
        <a:lstStyle/>
        <a:p>
          <a:r>
            <a:rPr lang="en-US" sz="3200" dirty="0" err="1"/>
            <a:t>Talousmallin</a:t>
          </a:r>
          <a:r>
            <a:rPr lang="en-US" sz="3200" dirty="0"/>
            <a:t> </a:t>
          </a:r>
          <a:r>
            <a:rPr lang="en-US" sz="3200" dirty="0" err="1"/>
            <a:t>osuus</a:t>
          </a:r>
          <a:r>
            <a:rPr lang="en-US" sz="3200" dirty="0"/>
            <a:t> –</a:t>
          </a:r>
          <a:r>
            <a:rPr lang="en-US" sz="3200" dirty="0" err="1"/>
            <a:t>uusi</a:t>
          </a:r>
          <a:r>
            <a:rPr lang="en-US" sz="3200" dirty="0"/>
            <a:t> </a:t>
          </a:r>
          <a:r>
            <a:rPr lang="en-US" sz="3200" dirty="0" err="1"/>
            <a:t>aika</a:t>
          </a:r>
          <a:r>
            <a:rPr lang="en-US" sz="3200" dirty="0"/>
            <a:t> ja </a:t>
          </a:r>
          <a:r>
            <a:rPr lang="en-US" sz="3200" dirty="0" err="1"/>
            <a:t>uudet</a:t>
          </a:r>
          <a:r>
            <a:rPr lang="en-US" sz="3200" dirty="0"/>
            <a:t> </a:t>
          </a:r>
          <a:r>
            <a:rPr lang="en-US" sz="3200" dirty="0" err="1"/>
            <a:t>haasteet</a:t>
          </a:r>
          <a:endParaRPr lang="en-US" sz="3200" dirty="0"/>
        </a:p>
      </dgm:t>
    </dgm:pt>
    <dgm:pt modelId="{615CA0A2-9E37-45E0-A1CF-829E54DB2D56}" type="parTrans" cxnId="{0E7C2562-16F2-4429-B316-A8670C2AFFF8}">
      <dgm:prSet/>
      <dgm:spPr/>
      <dgm:t>
        <a:bodyPr/>
        <a:lstStyle/>
        <a:p>
          <a:endParaRPr lang="fi-FI"/>
        </a:p>
      </dgm:t>
    </dgm:pt>
    <dgm:pt modelId="{E734DA07-23F0-4E0D-A0FD-AF4FF2389B58}" type="sibTrans" cxnId="{0E7C2562-16F2-4429-B316-A8670C2AFFF8}">
      <dgm:prSet/>
      <dgm:spPr/>
      <dgm:t>
        <a:bodyPr/>
        <a:lstStyle/>
        <a:p>
          <a:endParaRPr lang="fi-FI"/>
        </a:p>
      </dgm:t>
    </dgm:pt>
    <dgm:pt modelId="{834BD562-D330-415C-B526-DEFDA6FD1537}" type="pres">
      <dgm:prSet presAssocID="{CBCF1813-A030-4CE2-8039-6F6233863EBF}" presName="linear" presStyleCnt="0">
        <dgm:presLayoutVars>
          <dgm:animLvl val="lvl"/>
          <dgm:resizeHandles val="exact"/>
        </dgm:presLayoutVars>
      </dgm:prSet>
      <dgm:spPr/>
    </dgm:pt>
    <dgm:pt modelId="{B09CCE12-3B0B-4595-A7F0-2CCBA82CF906}" type="pres">
      <dgm:prSet presAssocID="{D6C77818-45BF-4E12-B220-FD6C1DB77978}" presName="parentText" presStyleLbl="node1" presStyleIdx="0" presStyleCnt="4">
        <dgm:presLayoutVars>
          <dgm:chMax val="0"/>
          <dgm:bulletEnabled val="1"/>
        </dgm:presLayoutVars>
      </dgm:prSet>
      <dgm:spPr/>
    </dgm:pt>
    <dgm:pt modelId="{34CEAAB3-22F1-426A-9F50-13721F110D8D}" type="pres">
      <dgm:prSet presAssocID="{5ADB4A87-1C66-445F-8AA1-CA6EBE1D1EBA}" presName="spacer" presStyleCnt="0"/>
      <dgm:spPr/>
    </dgm:pt>
    <dgm:pt modelId="{7A2B73B4-4840-4568-A491-E16B1F545605}" type="pres">
      <dgm:prSet presAssocID="{A7892A45-70D4-44AD-BE3B-B5DE77526AD5}" presName="parentText" presStyleLbl="node1" presStyleIdx="1" presStyleCnt="4" custLinFactNeighborY="13399">
        <dgm:presLayoutVars>
          <dgm:chMax val="0"/>
          <dgm:bulletEnabled val="1"/>
        </dgm:presLayoutVars>
      </dgm:prSet>
      <dgm:spPr/>
    </dgm:pt>
    <dgm:pt modelId="{B24FC88E-4A18-4484-8C7E-0F7CD9FDD129}" type="pres">
      <dgm:prSet presAssocID="{E734DA07-23F0-4E0D-A0FD-AF4FF2389B58}" presName="spacer" presStyleCnt="0"/>
      <dgm:spPr/>
    </dgm:pt>
    <dgm:pt modelId="{C9C2D901-8EDB-40C0-ADCE-67850DFD5D87}" type="pres">
      <dgm:prSet presAssocID="{98FB3E81-0D62-41DD-BF32-8F799C60818C}" presName="parentText" presStyleLbl="node1" presStyleIdx="2" presStyleCnt="4">
        <dgm:presLayoutVars>
          <dgm:chMax val="0"/>
          <dgm:bulletEnabled val="1"/>
        </dgm:presLayoutVars>
      </dgm:prSet>
      <dgm:spPr/>
    </dgm:pt>
    <dgm:pt modelId="{D979F327-4B30-466F-B951-868D3B1493D6}" type="pres">
      <dgm:prSet presAssocID="{6842562E-C1C8-4135-AC11-85C051E2D235}" presName="spacer" presStyleCnt="0"/>
      <dgm:spPr/>
    </dgm:pt>
    <dgm:pt modelId="{9004BB8D-0B65-402C-B84C-3E99B5065897}" type="pres">
      <dgm:prSet presAssocID="{30AEECE0-5B0D-4451-925D-9F277A9BFA28}" presName="parentText" presStyleLbl="node1" presStyleIdx="3" presStyleCnt="4">
        <dgm:presLayoutVars>
          <dgm:chMax val="0"/>
          <dgm:bulletEnabled val="1"/>
        </dgm:presLayoutVars>
      </dgm:prSet>
      <dgm:spPr/>
    </dgm:pt>
  </dgm:ptLst>
  <dgm:cxnLst>
    <dgm:cxn modelId="{05C7DB14-5ABD-4CE9-A73D-42093783D780}" type="presOf" srcId="{A7892A45-70D4-44AD-BE3B-B5DE77526AD5}" destId="{7A2B73B4-4840-4568-A491-E16B1F545605}" srcOrd="0" destOrd="0" presId="urn:microsoft.com/office/officeart/2005/8/layout/vList2"/>
    <dgm:cxn modelId="{DD334421-E5E5-428D-A3F8-002272579A6F}" srcId="{CBCF1813-A030-4CE2-8039-6F6233863EBF}" destId="{D6C77818-45BF-4E12-B220-FD6C1DB77978}" srcOrd="0" destOrd="0" parTransId="{DAF79FA9-3E66-496B-928E-64290802FFEB}" sibTransId="{5ADB4A87-1C66-445F-8AA1-CA6EBE1D1EBA}"/>
    <dgm:cxn modelId="{0E7C2562-16F2-4429-B316-A8670C2AFFF8}" srcId="{CBCF1813-A030-4CE2-8039-6F6233863EBF}" destId="{A7892A45-70D4-44AD-BE3B-B5DE77526AD5}" srcOrd="1" destOrd="0" parTransId="{615CA0A2-9E37-45E0-A1CF-829E54DB2D56}" sibTransId="{E734DA07-23F0-4E0D-A0FD-AF4FF2389B58}"/>
    <dgm:cxn modelId="{A2CF1468-37D1-429F-A7B5-7298241E59C3}" type="presOf" srcId="{98FB3E81-0D62-41DD-BF32-8F799C60818C}" destId="{C9C2D901-8EDB-40C0-ADCE-67850DFD5D87}" srcOrd="0" destOrd="0" presId="urn:microsoft.com/office/officeart/2005/8/layout/vList2"/>
    <dgm:cxn modelId="{AF977782-8D83-4DAF-8B66-0775321E4207}" type="presOf" srcId="{CBCF1813-A030-4CE2-8039-6F6233863EBF}" destId="{834BD562-D330-415C-B526-DEFDA6FD1537}" srcOrd="0" destOrd="0" presId="urn:microsoft.com/office/officeart/2005/8/layout/vList2"/>
    <dgm:cxn modelId="{A64D009B-3FD4-493A-964B-0296DFD024BB}" type="presOf" srcId="{D6C77818-45BF-4E12-B220-FD6C1DB77978}" destId="{B09CCE12-3B0B-4595-A7F0-2CCBA82CF906}" srcOrd="0" destOrd="0" presId="urn:microsoft.com/office/officeart/2005/8/layout/vList2"/>
    <dgm:cxn modelId="{B194D1C8-7E8D-4FBE-B786-0BFFE2296E5B}" srcId="{CBCF1813-A030-4CE2-8039-6F6233863EBF}" destId="{98FB3E81-0D62-41DD-BF32-8F799C60818C}" srcOrd="2" destOrd="0" parTransId="{701566D8-CF0E-477C-A61B-8501AC5BCD92}" sibTransId="{6842562E-C1C8-4135-AC11-85C051E2D235}"/>
    <dgm:cxn modelId="{128C2CCC-BC70-4331-BFEB-A0EF68E467A9}" type="presOf" srcId="{30AEECE0-5B0D-4451-925D-9F277A9BFA28}" destId="{9004BB8D-0B65-402C-B84C-3E99B5065897}" srcOrd="0" destOrd="0" presId="urn:microsoft.com/office/officeart/2005/8/layout/vList2"/>
    <dgm:cxn modelId="{19DBABD1-23C7-4520-9C02-4E47E5F8FB1A}" srcId="{CBCF1813-A030-4CE2-8039-6F6233863EBF}" destId="{30AEECE0-5B0D-4451-925D-9F277A9BFA28}" srcOrd="3" destOrd="0" parTransId="{81C014A2-56FC-4243-B55E-8865EE477B05}" sibTransId="{AC31E885-C2E0-46DB-B38E-EE8739F9AED2}"/>
    <dgm:cxn modelId="{3296CFA4-33B0-4950-BFBC-23B0D6869913}" type="presParOf" srcId="{834BD562-D330-415C-B526-DEFDA6FD1537}" destId="{B09CCE12-3B0B-4595-A7F0-2CCBA82CF906}" srcOrd="0" destOrd="0" presId="urn:microsoft.com/office/officeart/2005/8/layout/vList2"/>
    <dgm:cxn modelId="{3380C89C-59F9-4351-A068-763689BBFAF2}" type="presParOf" srcId="{834BD562-D330-415C-B526-DEFDA6FD1537}" destId="{34CEAAB3-22F1-426A-9F50-13721F110D8D}" srcOrd="1" destOrd="0" presId="urn:microsoft.com/office/officeart/2005/8/layout/vList2"/>
    <dgm:cxn modelId="{B6D1FA3A-77F1-414F-9188-11936AF39488}" type="presParOf" srcId="{834BD562-D330-415C-B526-DEFDA6FD1537}" destId="{7A2B73B4-4840-4568-A491-E16B1F545605}" srcOrd="2" destOrd="0" presId="urn:microsoft.com/office/officeart/2005/8/layout/vList2"/>
    <dgm:cxn modelId="{797A8FC7-775F-4CD8-8723-476F922B2CC5}" type="presParOf" srcId="{834BD562-D330-415C-B526-DEFDA6FD1537}" destId="{B24FC88E-4A18-4484-8C7E-0F7CD9FDD129}" srcOrd="3" destOrd="0" presId="urn:microsoft.com/office/officeart/2005/8/layout/vList2"/>
    <dgm:cxn modelId="{FAA778FF-B493-4567-996C-7605684ADD1E}" type="presParOf" srcId="{834BD562-D330-415C-B526-DEFDA6FD1537}" destId="{C9C2D901-8EDB-40C0-ADCE-67850DFD5D87}" srcOrd="4" destOrd="0" presId="urn:microsoft.com/office/officeart/2005/8/layout/vList2"/>
    <dgm:cxn modelId="{5CD322E9-C051-4548-B0E8-9D54E08239FB}" type="presParOf" srcId="{834BD562-D330-415C-B526-DEFDA6FD1537}" destId="{D979F327-4B30-466F-B951-868D3B1493D6}" srcOrd="5" destOrd="0" presId="urn:microsoft.com/office/officeart/2005/8/layout/vList2"/>
    <dgm:cxn modelId="{5A93EEFD-FF3E-497F-B013-36B140A8A20C}" type="presParOf" srcId="{834BD562-D330-415C-B526-DEFDA6FD1537}" destId="{9004BB8D-0B65-402C-B84C-3E99B506589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CCE12-3B0B-4595-A7F0-2CCBA82CF906}">
      <dsp:nvSpPr>
        <dsp:cNvPr id="0" name=""/>
        <dsp:cNvSpPr/>
      </dsp:nvSpPr>
      <dsp:spPr>
        <a:xfrm>
          <a:off x="0" y="15371"/>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fi-FI" sz="4100" kern="1200" dirty="0"/>
            <a:t>Alkusanat PJ Jari Virrankoski</a:t>
          </a:r>
          <a:endParaRPr lang="en-US" sz="4100" kern="1200" dirty="0"/>
        </a:p>
      </dsp:txBody>
      <dsp:txXfrm>
        <a:off x="48005" y="63376"/>
        <a:ext cx="10419590" cy="887374"/>
      </dsp:txXfrm>
    </dsp:sp>
    <dsp:sp modelId="{FC54381B-2B7F-4DED-9AF5-DC5613F70EDB}">
      <dsp:nvSpPr>
        <dsp:cNvPr id="0" name=""/>
        <dsp:cNvSpPr/>
      </dsp:nvSpPr>
      <dsp:spPr>
        <a:xfrm>
          <a:off x="0" y="1133244"/>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fi-FI" sz="4100" kern="1200" dirty="0"/>
            <a:t>Puheenvuoro </a:t>
          </a:r>
          <a:r>
            <a:rPr lang="fi-FI" sz="4100" kern="1200" dirty="0" err="1"/>
            <a:t>Valm</a:t>
          </a:r>
          <a:r>
            <a:rPr lang="fi-FI" sz="4100" kern="1200" dirty="0"/>
            <a:t>. Joht. Antti Pehkonen</a:t>
          </a:r>
          <a:endParaRPr lang="en-US" sz="4100" kern="1200" dirty="0"/>
        </a:p>
      </dsp:txBody>
      <dsp:txXfrm>
        <a:off x="48005" y="1181249"/>
        <a:ext cx="10419590" cy="887374"/>
      </dsp:txXfrm>
    </dsp:sp>
    <dsp:sp modelId="{F5DDBEDA-7DCD-4E52-A50A-BA35A4235660}">
      <dsp:nvSpPr>
        <dsp:cNvPr id="0" name=""/>
        <dsp:cNvSpPr/>
      </dsp:nvSpPr>
      <dsp:spPr>
        <a:xfrm>
          <a:off x="0" y="2234709"/>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fi-FI" sz="4100" kern="1200" dirty="0"/>
            <a:t>Palkitut kaudesta 2021</a:t>
          </a:r>
          <a:endParaRPr lang="en-US" sz="4100" kern="1200" dirty="0"/>
        </a:p>
      </dsp:txBody>
      <dsp:txXfrm>
        <a:off x="48005" y="2282714"/>
        <a:ext cx="10419590" cy="887374"/>
      </dsp:txXfrm>
    </dsp:sp>
    <dsp:sp modelId="{9004BB8D-0B65-402C-B84C-3E99B5065897}">
      <dsp:nvSpPr>
        <dsp:cNvPr id="0" name=""/>
        <dsp:cNvSpPr/>
      </dsp:nvSpPr>
      <dsp:spPr>
        <a:xfrm>
          <a:off x="0" y="3336174"/>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fi-FI" sz="4100" kern="1200" dirty="0"/>
            <a:t>Loppupuheenvuoro Mikko Taivassalo</a:t>
          </a:r>
          <a:endParaRPr lang="en-US" sz="4100" kern="1200" dirty="0"/>
        </a:p>
      </dsp:txBody>
      <dsp:txXfrm>
        <a:off x="48005" y="3384179"/>
        <a:ext cx="10419590" cy="887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CCE12-3B0B-4595-A7F0-2CCBA82CF906}">
      <dsp:nvSpPr>
        <dsp:cNvPr id="0" name=""/>
        <dsp:cNvSpPr/>
      </dsp:nvSpPr>
      <dsp:spPr>
        <a:xfrm>
          <a:off x="0" y="31779"/>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endParaRPr lang="en-US" sz="4100" kern="1200" dirty="0"/>
        </a:p>
      </dsp:txBody>
      <dsp:txXfrm>
        <a:off x="48005" y="79784"/>
        <a:ext cx="10419590" cy="887374"/>
      </dsp:txXfrm>
    </dsp:sp>
    <dsp:sp modelId="{FC54381B-2B7F-4DED-9AF5-DC5613F70EDB}">
      <dsp:nvSpPr>
        <dsp:cNvPr id="0" name=""/>
        <dsp:cNvSpPr/>
      </dsp:nvSpPr>
      <dsp:spPr>
        <a:xfrm>
          <a:off x="0" y="1133244"/>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endParaRPr lang="en-US" sz="4100" kern="1200" dirty="0"/>
        </a:p>
      </dsp:txBody>
      <dsp:txXfrm>
        <a:off x="48005" y="1181249"/>
        <a:ext cx="10419590" cy="887374"/>
      </dsp:txXfrm>
    </dsp:sp>
    <dsp:sp modelId="{F5DDBEDA-7DCD-4E52-A50A-BA35A4235660}">
      <dsp:nvSpPr>
        <dsp:cNvPr id="0" name=""/>
        <dsp:cNvSpPr/>
      </dsp:nvSpPr>
      <dsp:spPr>
        <a:xfrm>
          <a:off x="0" y="2261921"/>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endParaRPr lang="en-US" sz="4100" kern="1200" dirty="0"/>
        </a:p>
      </dsp:txBody>
      <dsp:txXfrm>
        <a:off x="48005" y="2309926"/>
        <a:ext cx="10419590" cy="887374"/>
      </dsp:txXfrm>
    </dsp:sp>
    <dsp:sp modelId="{9004BB8D-0B65-402C-B84C-3E99B5065897}">
      <dsp:nvSpPr>
        <dsp:cNvPr id="0" name=""/>
        <dsp:cNvSpPr/>
      </dsp:nvSpPr>
      <dsp:spPr>
        <a:xfrm>
          <a:off x="0" y="3336174"/>
          <a:ext cx="10515600"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fi-FI" sz="4100" kern="1200" dirty="0"/>
            <a:t>Loppupuheenvuoro Mikko Taivassalo</a:t>
          </a:r>
          <a:endParaRPr lang="en-US" sz="4100" kern="1200" dirty="0"/>
        </a:p>
      </dsp:txBody>
      <dsp:txXfrm>
        <a:off x="48005" y="3384179"/>
        <a:ext cx="10419590" cy="887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CCE12-3B0B-4595-A7F0-2CCBA82CF906}">
      <dsp:nvSpPr>
        <dsp:cNvPr id="0" name=""/>
        <dsp:cNvSpPr/>
      </dsp:nvSpPr>
      <dsp:spPr>
        <a:xfrm>
          <a:off x="0" y="4149"/>
          <a:ext cx="10515600"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Erikoinen</a:t>
          </a:r>
          <a:r>
            <a:rPr lang="en-US" sz="3200" kern="1200" dirty="0"/>
            <a:t> </a:t>
          </a:r>
          <a:r>
            <a:rPr lang="en-US" sz="3200" kern="1200" dirty="0" err="1"/>
            <a:t>kausi</a:t>
          </a:r>
          <a:r>
            <a:rPr lang="en-US" sz="3200" kern="1200" dirty="0"/>
            <a:t> 2021 </a:t>
          </a:r>
          <a:r>
            <a:rPr lang="en-US" sz="3200" kern="1200" dirty="0" err="1"/>
            <a:t>takana</a:t>
          </a:r>
          <a:endParaRPr lang="en-US" sz="3200" kern="1200" dirty="0"/>
        </a:p>
      </dsp:txBody>
      <dsp:txXfrm>
        <a:off x="47519" y="51668"/>
        <a:ext cx="10420562" cy="878402"/>
      </dsp:txXfrm>
    </dsp:sp>
    <dsp:sp modelId="{7A2B73B4-4840-4568-A491-E16B1F545605}">
      <dsp:nvSpPr>
        <dsp:cNvPr id="0" name=""/>
        <dsp:cNvSpPr/>
      </dsp:nvSpPr>
      <dsp:spPr>
        <a:xfrm>
          <a:off x="0" y="1147415"/>
          <a:ext cx="10515600"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Talousmallin</a:t>
          </a:r>
          <a:r>
            <a:rPr lang="en-US" sz="3200" kern="1200" dirty="0"/>
            <a:t> </a:t>
          </a:r>
          <a:r>
            <a:rPr lang="en-US" sz="3200" kern="1200" dirty="0" err="1"/>
            <a:t>osuus</a:t>
          </a:r>
          <a:r>
            <a:rPr lang="en-US" sz="3200" kern="1200" dirty="0"/>
            <a:t> –</a:t>
          </a:r>
          <a:r>
            <a:rPr lang="en-US" sz="3200" kern="1200" dirty="0" err="1"/>
            <a:t>uusi</a:t>
          </a:r>
          <a:r>
            <a:rPr lang="en-US" sz="3200" kern="1200" dirty="0"/>
            <a:t> </a:t>
          </a:r>
          <a:r>
            <a:rPr lang="en-US" sz="3200" kern="1200" dirty="0" err="1"/>
            <a:t>aika</a:t>
          </a:r>
          <a:r>
            <a:rPr lang="en-US" sz="3200" kern="1200" dirty="0"/>
            <a:t> ja </a:t>
          </a:r>
          <a:r>
            <a:rPr lang="en-US" sz="3200" kern="1200" dirty="0" err="1"/>
            <a:t>uudet</a:t>
          </a:r>
          <a:r>
            <a:rPr lang="en-US" sz="3200" kern="1200" dirty="0"/>
            <a:t> </a:t>
          </a:r>
          <a:r>
            <a:rPr lang="en-US" sz="3200" kern="1200" dirty="0" err="1"/>
            <a:t>haasteet</a:t>
          </a:r>
          <a:endParaRPr lang="en-US" sz="3200" kern="1200" dirty="0"/>
        </a:p>
      </dsp:txBody>
      <dsp:txXfrm>
        <a:off x="47519" y="1194934"/>
        <a:ext cx="10420562" cy="878402"/>
      </dsp:txXfrm>
    </dsp:sp>
    <dsp:sp modelId="{C9C2D901-8EDB-40C0-ADCE-67850DFD5D87}">
      <dsp:nvSpPr>
        <dsp:cNvPr id="0" name=""/>
        <dsp:cNvSpPr/>
      </dsp:nvSpPr>
      <dsp:spPr>
        <a:xfrm>
          <a:off x="0" y="2250549"/>
          <a:ext cx="10515600"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Kohti</a:t>
          </a:r>
          <a:r>
            <a:rPr lang="en-US" sz="3200" kern="1200" dirty="0"/>
            <a:t> </a:t>
          </a:r>
          <a:r>
            <a:rPr lang="en-US" sz="3200" kern="1200" dirty="0" err="1"/>
            <a:t>uutta</a:t>
          </a:r>
          <a:r>
            <a:rPr lang="en-US" sz="3200" kern="1200" dirty="0"/>
            <a:t> </a:t>
          </a:r>
          <a:r>
            <a:rPr lang="en-US" sz="3200" kern="1200" dirty="0" err="1"/>
            <a:t>aikaa</a:t>
          </a:r>
          <a:r>
            <a:rPr lang="en-US" sz="3200" kern="1200" dirty="0"/>
            <a:t> 2022-</a:t>
          </a:r>
        </a:p>
      </dsp:txBody>
      <dsp:txXfrm>
        <a:off x="47519" y="2298068"/>
        <a:ext cx="10420562" cy="878402"/>
      </dsp:txXfrm>
    </dsp:sp>
    <dsp:sp modelId="{9004BB8D-0B65-402C-B84C-3E99B5065897}">
      <dsp:nvSpPr>
        <dsp:cNvPr id="0" name=""/>
        <dsp:cNvSpPr/>
      </dsp:nvSpPr>
      <dsp:spPr>
        <a:xfrm>
          <a:off x="0" y="3373749"/>
          <a:ext cx="10515600" cy="973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err="1"/>
            <a:t>Kiitokset</a:t>
          </a:r>
          <a:r>
            <a:rPr lang="en-US" sz="3200" kern="1200" dirty="0"/>
            <a:t> FC </a:t>
          </a:r>
          <a:r>
            <a:rPr lang="en-US" sz="3200" kern="1200" dirty="0" err="1"/>
            <a:t>Espoolaisille</a:t>
          </a:r>
          <a:endParaRPr lang="en-US" sz="3200" kern="1200" dirty="0"/>
        </a:p>
      </dsp:txBody>
      <dsp:txXfrm>
        <a:off x="47519" y="3421268"/>
        <a:ext cx="10420562"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0906F-E7AF-4D77-80AC-EA74723B8780}"/>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7DED14B-1DA2-49C1-BD03-91B8653B5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B0AD3CE-80BD-4EAA-9551-C5DDA5333863}"/>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5" name="Alatunnisteen paikkamerkki 4">
            <a:extLst>
              <a:ext uri="{FF2B5EF4-FFF2-40B4-BE49-F238E27FC236}">
                <a16:creationId xmlns:a16="http://schemas.microsoft.com/office/drawing/2014/main" id="{A9BA0CBF-0152-4326-B071-1EBCC872C3E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F037B92-D169-4369-A1AE-728CF6C6A24B}"/>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417755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8ACD01-D512-4DDD-8429-21794FB4273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F01645F-DFD3-44FD-B45C-BA2E87EBA95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00DB7F0-A850-4796-9EFE-CAC9188BCCC6}"/>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5" name="Alatunnisteen paikkamerkki 4">
            <a:extLst>
              <a:ext uri="{FF2B5EF4-FFF2-40B4-BE49-F238E27FC236}">
                <a16:creationId xmlns:a16="http://schemas.microsoft.com/office/drawing/2014/main" id="{A14634B7-09C3-43D1-A6CC-9CBE11E622E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B3552A0-6F7D-4821-A7B3-2163C3350A7A}"/>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1587172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9392D1E-BC1E-4B14-AC88-75307CA478C2}"/>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15400F8-CE4A-4EAD-83DC-31DAAE239D8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D9D094A-B05E-40E1-8C7D-2200F2E658CB}"/>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5" name="Alatunnisteen paikkamerkki 4">
            <a:extLst>
              <a:ext uri="{FF2B5EF4-FFF2-40B4-BE49-F238E27FC236}">
                <a16:creationId xmlns:a16="http://schemas.microsoft.com/office/drawing/2014/main" id="{F97D8FAB-D84E-4356-A524-6F604EF7377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769BBB4-C657-4528-BBAB-983152C5710D}"/>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16178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58EE2A-3810-431F-8AF3-B30C47E82F6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6DB87DD-242B-46AC-BFEB-0475B844780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BA8F077-EA41-4BCF-80E2-0F409316B395}"/>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5" name="Alatunnisteen paikkamerkki 4">
            <a:extLst>
              <a:ext uri="{FF2B5EF4-FFF2-40B4-BE49-F238E27FC236}">
                <a16:creationId xmlns:a16="http://schemas.microsoft.com/office/drawing/2014/main" id="{02909E64-4106-40F1-BFEA-7287A455888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27DB8FB-C06F-4ADE-86C7-8E9A36D4DA35}"/>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394904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BFD147-6501-41C0-84A3-54B3292E2A4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659FB6BF-DABA-48D7-837D-5A4C7E2EAA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7161BEC-E20E-4262-90DF-F5DC5ED31E9F}"/>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5" name="Alatunnisteen paikkamerkki 4">
            <a:extLst>
              <a:ext uri="{FF2B5EF4-FFF2-40B4-BE49-F238E27FC236}">
                <a16:creationId xmlns:a16="http://schemas.microsoft.com/office/drawing/2014/main" id="{5C658889-ACAD-4D9B-84E0-56E07DF0FFA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AC691E4-E872-48BE-8084-B5070EE846A6}"/>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3922616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EE275B-8FD8-4896-BE17-FD071F5AE1E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D86910A-16E7-443A-A5CA-3BB79B7EF4A9}"/>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20314AF-B432-453D-A281-DB70A713E77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3AFBA727-9AD5-4668-9EF2-49C41DBAC8AC}"/>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6" name="Alatunnisteen paikkamerkki 5">
            <a:extLst>
              <a:ext uri="{FF2B5EF4-FFF2-40B4-BE49-F238E27FC236}">
                <a16:creationId xmlns:a16="http://schemas.microsoft.com/office/drawing/2014/main" id="{2A342B4D-D343-4C7C-B70C-D1183E715F3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C74B652-6E89-4DDB-ACF7-10417FA3FDA0}"/>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114312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335817-135B-456B-B95A-31C0FC989E6C}"/>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F8CB1C9-5B05-497F-8E0A-449544C618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CC1C140-75DB-4E88-A072-18650E4DDC9C}"/>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2615025-2C18-40A5-A96F-EF761D755F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CBA7FB1-0EFC-4B26-AB43-8F858A9F335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BB1BF49B-FCEE-4126-A2EB-0B4B5593DD79}"/>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8" name="Alatunnisteen paikkamerkki 7">
            <a:extLst>
              <a:ext uri="{FF2B5EF4-FFF2-40B4-BE49-F238E27FC236}">
                <a16:creationId xmlns:a16="http://schemas.microsoft.com/office/drawing/2014/main" id="{6A5DB541-6B61-45C8-8425-21AC5BA58B3C}"/>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A494714-D075-4482-B10F-AC99D575769E}"/>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153605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C360DB-A7A6-4D41-A8B6-05FD95910F32}"/>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00AA1B9-FB9B-4C47-988D-D4F56770DC73}"/>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4" name="Alatunnisteen paikkamerkki 3">
            <a:extLst>
              <a:ext uri="{FF2B5EF4-FFF2-40B4-BE49-F238E27FC236}">
                <a16:creationId xmlns:a16="http://schemas.microsoft.com/office/drawing/2014/main" id="{0041D912-CCAE-4D2B-BA6D-0EC3FE8F233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62D8348A-38E4-43D7-AF28-937896AC56B0}"/>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214172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B95A439-A290-462C-82BD-4915FF74D877}"/>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3" name="Alatunnisteen paikkamerkki 2">
            <a:extLst>
              <a:ext uri="{FF2B5EF4-FFF2-40B4-BE49-F238E27FC236}">
                <a16:creationId xmlns:a16="http://schemas.microsoft.com/office/drawing/2014/main" id="{BB80DC5E-9FBB-41BE-A774-41FE8CC1AD4F}"/>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0D5A402-C31B-4605-A327-C4319202A3D0}"/>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190189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BBBBEB-5CDF-4E27-BD82-A1052C2D952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A61D58A-8E13-4FFE-8032-047626104F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BFC90F9-ECF3-4A52-B484-D8C91DE16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C39746B-4490-428E-9F4C-567611F10691}"/>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6" name="Alatunnisteen paikkamerkki 5">
            <a:extLst>
              <a:ext uri="{FF2B5EF4-FFF2-40B4-BE49-F238E27FC236}">
                <a16:creationId xmlns:a16="http://schemas.microsoft.com/office/drawing/2014/main" id="{7155C61D-5D40-420F-8321-B2B1D567CEB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34792CA-0693-4340-ABED-75C03F323D36}"/>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2826503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EA7D39-840E-4ADC-A604-FA1935FD608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2B5B256A-FB22-48AD-87E4-A6AD99F55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38F033B-CBDF-421E-BBB4-90862EE487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4BF4A6CB-8E55-4C32-AAD3-F304C1E884C1}"/>
              </a:ext>
            </a:extLst>
          </p:cNvPr>
          <p:cNvSpPr>
            <a:spLocks noGrp="1"/>
          </p:cNvSpPr>
          <p:nvPr>
            <p:ph type="dt" sz="half" idx="10"/>
          </p:nvPr>
        </p:nvSpPr>
        <p:spPr/>
        <p:txBody>
          <a:bodyPr/>
          <a:lstStyle/>
          <a:p>
            <a:fld id="{6C6013CD-D558-46AD-90AA-A0D568191E9E}" type="datetimeFigureOut">
              <a:rPr lang="fi-FI" smtClean="0"/>
              <a:t>1.11.2021</a:t>
            </a:fld>
            <a:endParaRPr lang="fi-FI"/>
          </a:p>
        </p:txBody>
      </p:sp>
      <p:sp>
        <p:nvSpPr>
          <p:cNvPr id="6" name="Alatunnisteen paikkamerkki 5">
            <a:extLst>
              <a:ext uri="{FF2B5EF4-FFF2-40B4-BE49-F238E27FC236}">
                <a16:creationId xmlns:a16="http://schemas.microsoft.com/office/drawing/2014/main" id="{C88F91D0-9031-481F-88BC-F6B0FD8FCFF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90017C6-F4DA-44C2-9ABD-CBB723CDC6F5}"/>
              </a:ext>
            </a:extLst>
          </p:cNvPr>
          <p:cNvSpPr>
            <a:spLocks noGrp="1"/>
          </p:cNvSpPr>
          <p:nvPr>
            <p:ph type="sldNum" sz="quarter" idx="12"/>
          </p:nvPr>
        </p:nvSpPr>
        <p:spPr/>
        <p:txBody>
          <a:bodyPr/>
          <a:lstStyle/>
          <a:p>
            <a:fld id="{26B1189F-ADC8-4854-93DD-B120DA8044F1}" type="slidenum">
              <a:rPr lang="fi-FI" smtClean="0"/>
              <a:t>‹#›</a:t>
            </a:fld>
            <a:endParaRPr lang="fi-FI"/>
          </a:p>
        </p:txBody>
      </p:sp>
    </p:spTree>
    <p:extLst>
      <p:ext uri="{BB962C8B-B14F-4D97-AF65-F5344CB8AC3E}">
        <p14:creationId xmlns:p14="http://schemas.microsoft.com/office/powerpoint/2010/main" val="3507948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DFEED5F-5CDE-43C1-9A62-114C1FEC3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D64BF79-6FEB-4C00-AB9B-E0E9FA57A2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BF50A51-26DF-4995-9B5A-D2EFF8D07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013CD-D558-46AD-90AA-A0D568191E9E}" type="datetimeFigureOut">
              <a:rPr lang="fi-FI" smtClean="0"/>
              <a:t>1.11.2021</a:t>
            </a:fld>
            <a:endParaRPr lang="fi-FI"/>
          </a:p>
        </p:txBody>
      </p:sp>
      <p:sp>
        <p:nvSpPr>
          <p:cNvPr id="5" name="Alatunnisteen paikkamerkki 4">
            <a:extLst>
              <a:ext uri="{FF2B5EF4-FFF2-40B4-BE49-F238E27FC236}">
                <a16:creationId xmlns:a16="http://schemas.microsoft.com/office/drawing/2014/main" id="{E9581004-12C7-4EF7-9443-ED150CA287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18560F2-DB44-4583-8CF5-80F0821B7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1189F-ADC8-4854-93DD-B120DA8044F1}" type="slidenum">
              <a:rPr lang="fi-FI" smtClean="0"/>
              <a:t>‹#›</a:t>
            </a:fld>
            <a:endParaRPr lang="fi-FI"/>
          </a:p>
        </p:txBody>
      </p:sp>
    </p:spTree>
    <p:extLst>
      <p:ext uri="{BB962C8B-B14F-4D97-AF65-F5344CB8AC3E}">
        <p14:creationId xmlns:p14="http://schemas.microsoft.com/office/powerpoint/2010/main" val="192325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fi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2021</a:t>
            </a: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0">
              <a:buNone/>
            </a:pPr>
            <a:r>
              <a:rPr lang="en-US" sz="3600" dirty="0"/>
              <a:t>TERVETULOA</a:t>
            </a:r>
          </a:p>
          <a:p>
            <a:pPr marL="0" indent="0">
              <a:buNone/>
            </a:pPr>
            <a:r>
              <a:rPr lang="en-US" sz="3600" dirty="0"/>
              <a:t>FC ESPOON KAUDEN 2021 </a:t>
            </a:r>
          </a:p>
          <a:p>
            <a:pPr marL="0" indent="0">
              <a:buNone/>
            </a:pPr>
            <a:r>
              <a:rPr lang="en-US" sz="3600" dirty="0"/>
              <a:t>PÄÄTTÄJÄISET</a:t>
            </a:r>
          </a:p>
          <a:p>
            <a:pPr marL="0" indent="0">
              <a:buNone/>
            </a:pPr>
            <a:endParaRPr lang="en-US" sz="3600" dirty="0"/>
          </a:p>
          <a:p>
            <a:pPr marL="0" indent="0">
              <a:buNone/>
            </a:pPr>
            <a:r>
              <a:rPr lang="en-US" sz="3600" dirty="0"/>
              <a:t>ALOITAMME </a:t>
            </a:r>
            <a:r>
              <a:rPr lang="en-US" sz="3600" dirty="0" err="1"/>
              <a:t>klo</a:t>
            </a:r>
            <a:r>
              <a:rPr lang="en-US" sz="3600" dirty="0"/>
              <a:t> 19.31</a:t>
            </a:r>
          </a:p>
          <a:p>
            <a:pPr marL="0" indent="0">
              <a:buNone/>
            </a:pPr>
            <a:r>
              <a:rPr lang="en-US" sz="3600" dirty="0"/>
              <a:t>SULJETHAN MIKROFONISI, KIITOS!</a:t>
            </a:r>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14" y="729139"/>
            <a:ext cx="1662806" cy="2031950"/>
          </a:xfrm>
          <a:prstGeom prst="rect">
            <a:avLst/>
          </a:prstGeom>
        </p:spPr>
      </p:pic>
    </p:spTree>
    <p:extLst>
      <p:ext uri="{BB962C8B-B14F-4D97-AF65-F5344CB8AC3E}">
        <p14:creationId xmlns:p14="http://schemas.microsoft.com/office/powerpoint/2010/main" val="398351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57D2A3-E059-4FD6-B604-EC0EEB0A60E2}"/>
              </a:ext>
            </a:extLst>
          </p:cNvPr>
          <p:cNvSpPr>
            <a:spLocks noGrp="1"/>
          </p:cNvSpPr>
          <p:nvPr>
            <p:ph type="title"/>
          </p:nvPr>
        </p:nvSpPr>
        <p:spPr>
          <a:xfrm>
            <a:off x="838200" y="556995"/>
            <a:ext cx="10515600" cy="1133693"/>
          </a:xfrm>
        </p:spPr>
        <p:txBody>
          <a:bodyPr>
            <a:normAutofit/>
          </a:bodyPr>
          <a:lstStyle/>
          <a:p>
            <a:r>
              <a:rPr lang="fi-FI" sz="4800" u="sng"/>
              <a:t>PÄÄTTÄJÄISET MA 1.11. klo 19:30-20:30</a:t>
            </a:r>
            <a:endParaRPr lang="fi-FI" sz="4800" u="sng" dirty="0"/>
          </a:p>
        </p:txBody>
      </p:sp>
      <p:graphicFrame>
        <p:nvGraphicFramePr>
          <p:cNvPr id="6" name="Sisällön paikkamerkki 3">
            <a:extLst>
              <a:ext uri="{FF2B5EF4-FFF2-40B4-BE49-F238E27FC236}">
                <a16:creationId xmlns:a16="http://schemas.microsoft.com/office/drawing/2014/main" id="{E88D74EA-85FE-4F5D-8BF3-5C06FA3C3C69}"/>
              </a:ext>
            </a:extLst>
          </p:cNvPr>
          <p:cNvGraphicFramePr>
            <a:graphicFrameLocks noGrp="1"/>
          </p:cNvGraphicFramePr>
          <p:nvPr>
            <p:ph idx="1"/>
            <p:extLst>
              <p:ext uri="{D42A27DB-BD31-4B8C-83A1-F6EECF244321}">
                <p14:modId xmlns:p14="http://schemas.microsoft.com/office/powerpoint/2010/main" val="13445198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Kuva 3">
            <a:extLst>
              <a:ext uri="{FF2B5EF4-FFF2-40B4-BE49-F238E27FC236}">
                <a16:creationId xmlns:a16="http://schemas.microsoft.com/office/drawing/2014/main" id="{8C3A29E4-00BA-449D-8960-CA74001EE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1" y="1690688"/>
            <a:ext cx="927735" cy="1133693"/>
          </a:xfrm>
          <a:prstGeom prst="rect">
            <a:avLst/>
          </a:prstGeom>
        </p:spPr>
      </p:pic>
      <p:pic>
        <p:nvPicPr>
          <p:cNvPr id="5" name="Kuva 4">
            <a:extLst>
              <a:ext uri="{FF2B5EF4-FFF2-40B4-BE49-F238E27FC236}">
                <a16:creationId xmlns:a16="http://schemas.microsoft.com/office/drawing/2014/main" id="{42C2D7B4-652D-4DAA-981F-DE1D504EDE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2901941"/>
            <a:ext cx="927735" cy="1133693"/>
          </a:xfrm>
          <a:prstGeom prst="rect">
            <a:avLst/>
          </a:prstGeom>
        </p:spPr>
      </p:pic>
      <p:pic>
        <p:nvPicPr>
          <p:cNvPr id="7" name="Kuva 6">
            <a:extLst>
              <a:ext uri="{FF2B5EF4-FFF2-40B4-BE49-F238E27FC236}">
                <a16:creationId xmlns:a16="http://schemas.microsoft.com/office/drawing/2014/main" id="{9214AB21-0BEB-47D4-B3A8-B69A736F36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4035634"/>
            <a:ext cx="927735" cy="1133693"/>
          </a:xfrm>
          <a:prstGeom prst="rect">
            <a:avLst/>
          </a:prstGeom>
        </p:spPr>
      </p:pic>
      <p:pic>
        <p:nvPicPr>
          <p:cNvPr id="10" name="Kuva 9">
            <a:extLst>
              <a:ext uri="{FF2B5EF4-FFF2-40B4-BE49-F238E27FC236}">
                <a16:creationId xmlns:a16="http://schemas.microsoft.com/office/drawing/2014/main" id="{78040D75-211C-42DC-81DD-19F9864AB8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5122844"/>
            <a:ext cx="927735" cy="1133693"/>
          </a:xfrm>
          <a:prstGeom prst="rect">
            <a:avLst/>
          </a:prstGeom>
        </p:spPr>
      </p:pic>
    </p:spTree>
    <p:extLst>
      <p:ext uri="{BB962C8B-B14F-4D97-AF65-F5344CB8AC3E}">
        <p14:creationId xmlns:p14="http://schemas.microsoft.com/office/powerpoint/2010/main" val="187071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57D2A3-E059-4FD6-B604-EC0EEB0A60E2}"/>
              </a:ext>
            </a:extLst>
          </p:cNvPr>
          <p:cNvSpPr>
            <a:spLocks noGrp="1"/>
          </p:cNvSpPr>
          <p:nvPr>
            <p:ph type="title"/>
          </p:nvPr>
        </p:nvSpPr>
        <p:spPr>
          <a:xfrm>
            <a:off x="838200" y="556995"/>
            <a:ext cx="10515600" cy="1133693"/>
          </a:xfrm>
        </p:spPr>
        <p:txBody>
          <a:bodyPr>
            <a:normAutofit/>
          </a:bodyPr>
          <a:lstStyle/>
          <a:p>
            <a:r>
              <a:rPr lang="fi-FI" sz="4800" u="sng" dirty="0"/>
              <a:t>Loppupuheenvuoro</a:t>
            </a:r>
          </a:p>
        </p:txBody>
      </p:sp>
      <p:graphicFrame>
        <p:nvGraphicFramePr>
          <p:cNvPr id="6" name="Sisällön paikkamerkki 3">
            <a:extLst>
              <a:ext uri="{FF2B5EF4-FFF2-40B4-BE49-F238E27FC236}">
                <a16:creationId xmlns:a16="http://schemas.microsoft.com/office/drawing/2014/main" id="{E88D74EA-85FE-4F5D-8BF3-5C06FA3C3C69}"/>
              </a:ext>
            </a:extLst>
          </p:cNvPr>
          <p:cNvGraphicFramePr>
            <a:graphicFrameLocks noGrp="1"/>
          </p:cNvGraphicFramePr>
          <p:nvPr>
            <p:ph idx="1"/>
            <p:extLst>
              <p:ext uri="{D42A27DB-BD31-4B8C-83A1-F6EECF244321}">
                <p14:modId xmlns:p14="http://schemas.microsoft.com/office/powerpoint/2010/main" val="10703134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Kuva 3">
            <a:extLst>
              <a:ext uri="{FF2B5EF4-FFF2-40B4-BE49-F238E27FC236}">
                <a16:creationId xmlns:a16="http://schemas.microsoft.com/office/drawing/2014/main" id="{8C3A29E4-00BA-449D-8960-CA74001EE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1" y="1690688"/>
            <a:ext cx="927735" cy="1133693"/>
          </a:xfrm>
          <a:prstGeom prst="rect">
            <a:avLst/>
          </a:prstGeom>
        </p:spPr>
      </p:pic>
      <p:pic>
        <p:nvPicPr>
          <p:cNvPr id="5" name="Kuva 4">
            <a:extLst>
              <a:ext uri="{FF2B5EF4-FFF2-40B4-BE49-F238E27FC236}">
                <a16:creationId xmlns:a16="http://schemas.microsoft.com/office/drawing/2014/main" id="{42C2D7B4-652D-4DAA-981F-DE1D504EDE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2901941"/>
            <a:ext cx="927735" cy="1133693"/>
          </a:xfrm>
          <a:prstGeom prst="rect">
            <a:avLst/>
          </a:prstGeom>
        </p:spPr>
      </p:pic>
      <p:pic>
        <p:nvPicPr>
          <p:cNvPr id="7" name="Kuva 6">
            <a:extLst>
              <a:ext uri="{FF2B5EF4-FFF2-40B4-BE49-F238E27FC236}">
                <a16:creationId xmlns:a16="http://schemas.microsoft.com/office/drawing/2014/main" id="{9214AB21-0BEB-47D4-B3A8-B69A736F36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4035634"/>
            <a:ext cx="927735" cy="1133693"/>
          </a:xfrm>
          <a:prstGeom prst="rect">
            <a:avLst/>
          </a:prstGeom>
        </p:spPr>
      </p:pic>
      <p:pic>
        <p:nvPicPr>
          <p:cNvPr id="10" name="Kuva 9">
            <a:extLst>
              <a:ext uri="{FF2B5EF4-FFF2-40B4-BE49-F238E27FC236}">
                <a16:creationId xmlns:a16="http://schemas.microsoft.com/office/drawing/2014/main" id="{78040D75-211C-42DC-81DD-19F9864AB8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5122844"/>
            <a:ext cx="927735" cy="1133693"/>
          </a:xfrm>
          <a:prstGeom prst="rect">
            <a:avLst/>
          </a:prstGeom>
        </p:spPr>
      </p:pic>
    </p:spTree>
    <p:extLst>
      <p:ext uri="{BB962C8B-B14F-4D97-AF65-F5344CB8AC3E}">
        <p14:creationId xmlns:p14="http://schemas.microsoft.com/office/powerpoint/2010/main" val="4209198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FC ESPOO</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PALKITUT</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2021</a:t>
            </a: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0">
              <a:buNone/>
            </a:pPr>
            <a:r>
              <a:rPr lang="en-US" sz="3600" dirty="0"/>
              <a:t>KIITOS JA ONNITTELUT KAIKILLE PALKITUILLE!</a:t>
            </a:r>
          </a:p>
          <a:p>
            <a:pPr marL="0" indent="0">
              <a:buNone/>
            </a:pPr>
            <a:endParaRPr lang="en-US" sz="3600" dirty="0"/>
          </a:p>
          <a:p>
            <a:pPr marL="0" indent="0">
              <a:buNone/>
            </a:pPr>
            <a:r>
              <a:rPr lang="en-US" sz="3600" dirty="0"/>
              <a:t>HYVÄÄ UUTTA KAUTTA 2022!</a:t>
            </a:r>
          </a:p>
          <a:p>
            <a:pPr lvl="0"/>
            <a:endParaRPr lang="fi-FI" sz="1400" dirty="0"/>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14" y="729139"/>
            <a:ext cx="1662806" cy="2031950"/>
          </a:xfrm>
          <a:prstGeom prst="rect">
            <a:avLst/>
          </a:prstGeom>
        </p:spPr>
      </p:pic>
    </p:spTree>
    <p:extLst>
      <p:ext uri="{BB962C8B-B14F-4D97-AF65-F5344CB8AC3E}">
        <p14:creationId xmlns:p14="http://schemas.microsoft.com/office/powerpoint/2010/main" val="14977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57D2A3-E059-4FD6-B604-EC0EEB0A60E2}"/>
              </a:ext>
            </a:extLst>
          </p:cNvPr>
          <p:cNvSpPr>
            <a:spLocks noGrp="1"/>
          </p:cNvSpPr>
          <p:nvPr>
            <p:ph type="title"/>
          </p:nvPr>
        </p:nvSpPr>
        <p:spPr>
          <a:xfrm>
            <a:off x="838200" y="556995"/>
            <a:ext cx="10515600" cy="1133693"/>
          </a:xfrm>
        </p:spPr>
        <p:txBody>
          <a:bodyPr>
            <a:normAutofit/>
          </a:bodyPr>
          <a:lstStyle/>
          <a:p>
            <a:r>
              <a:rPr lang="fi-FI" sz="4800" u="sng"/>
              <a:t>PÄÄTTÄJÄISET MA 1.11. klo 19:30-20:30</a:t>
            </a:r>
            <a:endParaRPr lang="fi-FI" sz="4800" u="sng" dirty="0"/>
          </a:p>
        </p:txBody>
      </p:sp>
      <p:graphicFrame>
        <p:nvGraphicFramePr>
          <p:cNvPr id="6" name="Sisällön paikkamerkki 3">
            <a:extLst>
              <a:ext uri="{FF2B5EF4-FFF2-40B4-BE49-F238E27FC236}">
                <a16:creationId xmlns:a16="http://schemas.microsoft.com/office/drawing/2014/main" id="{E88D74EA-85FE-4F5D-8BF3-5C06FA3C3C69}"/>
              </a:ext>
            </a:extLst>
          </p:cNvPr>
          <p:cNvGraphicFramePr>
            <a:graphicFrameLocks noGrp="1"/>
          </p:cNvGraphicFramePr>
          <p:nvPr>
            <p:ph idx="1"/>
            <p:extLst>
              <p:ext uri="{D42A27DB-BD31-4B8C-83A1-F6EECF244321}">
                <p14:modId xmlns:p14="http://schemas.microsoft.com/office/powerpoint/2010/main" val="3969273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Kuva 3">
            <a:extLst>
              <a:ext uri="{FF2B5EF4-FFF2-40B4-BE49-F238E27FC236}">
                <a16:creationId xmlns:a16="http://schemas.microsoft.com/office/drawing/2014/main" id="{8C3A29E4-00BA-449D-8960-CA74001EEB6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1" y="1690688"/>
            <a:ext cx="927735" cy="1133693"/>
          </a:xfrm>
          <a:prstGeom prst="rect">
            <a:avLst/>
          </a:prstGeom>
        </p:spPr>
      </p:pic>
      <p:pic>
        <p:nvPicPr>
          <p:cNvPr id="5" name="Kuva 4">
            <a:extLst>
              <a:ext uri="{FF2B5EF4-FFF2-40B4-BE49-F238E27FC236}">
                <a16:creationId xmlns:a16="http://schemas.microsoft.com/office/drawing/2014/main" id="{42C2D7B4-652D-4DAA-981F-DE1D504EDED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2901941"/>
            <a:ext cx="927735" cy="1133693"/>
          </a:xfrm>
          <a:prstGeom prst="rect">
            <a:avLst/>
          </a:prstGeom>
        </p:spPr>
      </p:pic>
      <p:pic>
        <p:nvPicPr>
          <p:cNvPr id="7" name="Kuva 6">
            <a:extLst>
              <a:ext uri="{FF2B5EF4-FFF2-40B4-BE49-F238E27FC236}">
                <a16:creationId xmlns:a16="http://schemas.microsoft.com/office/drawing/2014/main" id="{9214AB21-0BEB-47D4-B3A8-B69A736F36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4035634"/>
            <a:ext cx="927735" cy="1133693"/>
          </a:xfrm>
          <a:prstGeom prst="rect">
            <a:avLst/>
          </a:prstGeom>
        </p:spPr>
      </p:pic>
      <p:pic>
        <p:nvPicPr>
          <p:cNvPr id="10" name="Kuva 9">
            <a:extLst>
              <a:ext uri="{FF2B5EF4-FFF2-40B4-BE49-F238E27FC236}">
                <a16:creationId xmlns:a16="http://schemas.microsoft.com/office/drawing/2014/main" id="{78040D75-211C-42DC-81DD-19F9864AB8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2590" y="5122844"/>
            <a:ext cx="927735" cy="1133693"/>
          </a:xfrm>
          <a:prstGeom prst="rect">
            <a:avLst/>
          </a:prstGeom>
        </p:spPr>
      </p:pic>
    </p:spTree>
    <p:extLst>
      <p:ext uri="{BB962C8B-B14F-4D97-AF65-F5344CB8AC3E}">
        <p14:creationId xmlns:p14="http://schemas.microsoft.com/office/powerpoint/2010/main" val="95142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JOUKKUEET</a:t>
            </a: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35711" y="666114"/>
            <a:ext cx="6555347" cy="5546047"/>
          </a:xfrm>
        </p:spPr>
        <p:txBody>
          <a:bodyPr vert="horz" lIns="91440" tIns="45720" rIns="91440" bIns="45720" rtlCol="0" anchor="ctr">
            <a:normAutofit/>
          </a:bodyPr>
          <a:lstStyle/>
          <a:p>
            <a:r>
              <a:rPr lang="en-US" sz="3600" dirty="0"/>
              <a:t>JOUKKUEMENESTYSTÄ 2021</a:t>
            </a:r>
          </a:p>
          <a:p>
            <a:endParaRPr lang="en-US" sz="3600" dirty="0"/>
          </a:p>
          <a:p>
            <a:pPr lvl="0"/>
            <a:r>
              <a:rPr lang="fi-FI" sz="1600" b="1" dirty="0"/>
              <a:t>P2008</a:t>
            </a:r>
            <a:r>
              <a:rPr lang="fi-FI" sz="1600" dirty="0"/>
              <a:t> Helsinki Cup voitto P2008 sarjassa 11v11</a:t>
            </a:r>
          </a:p>
          <a:p>
            <a:pPr lvl="0"/>
            <a:r>
              <a:rPr lang="fi-FI" sz="1600" b="1" dirty="0"/>
              <a:t>T2009</a:t>
            </a:r>
            <a:r>
              <a:rPr lang="fi-FI" sz="1600" dirty="0"/>
              <a:t> T12 ykkösen kultamitalistit</a:t>
            </a:r>
          </a:p>
          <a:p>
            <a:pPr lvl="0"/>
            <a:r>
              <a:rPr lang="fi-FI" sz="1600" b="1" dirty="0"/>
              <a:t>T2007 </a:t>
            </a:r>
            <a:r>
              <a:rPr lang="fi-FI" sz="1600" dirty="0"/>
              <a:t>T14 Liigan hopeamitalistit</a:t>
            </a:r>
          </a:p>
          <a:p>
            <a:pPr lvl="0"/>
            <a:r>
              <a:rPr lang="fi-FI" sz="1600" b="1" dirty="0"/>
              <a:t>P2008 </a:t>
            </a:r>
            <a:r>
              <a:rPr lang="fi-FI" sz="1600" dirty="0"/>
              <a:t>P13 Liigan pronssimitalistit</a:t>
            </a:r>
          </a:p>
          <a:p>
            <a:pPr lvl="0"/>
            <a:endParaRPr lang="fi-FI" sz="1600" dirty="0"/>
          </a:p>
          <a:p>
            <a:pPr lvl="0"/>
            <a:endParaRPr lang="fi-FI" sz="1600" dirty="0"/>
          </a:p>
          <a:p>
            <a:pPr lvl="0"/>
            <a:endParaRPr lang="fi-FI" sz="1600" dirty="0"/>
          </a:p>
          <a:p>
            <a:pPr lvl="0"/>
            <a:r>
              <a:rPr lang="fi-FI" sz="2400" dirty="0"/>
              <a:t>Onnea koko joukkueelle, </a:t>
            </a:r>
          </a:p>
          <a:p>
            <a:pPr marL="0" lvl="0" indent="0">
              <a:buNone/>
            </a:pPr>
            <a:r>
              <a:rPr lang="fi-FI" sz="2400" dirty="0"/>
              <a:t>pelaajista taustoihin</a:t>
            </a:r>
          </a:p>
          <a:p>
            <a:pPr marL="0" lvl="0" indent="0">
              <a:buNone/>
            </a:pPr>
            <a:r>
              <a:rPr lang="fi-FI" sz="2400" dirty="0"/>
              <a:t>ja </a:t>
            </a:r>
            <a:r>
              <a:rPr lang="fi-FI" sz="2400" dirty="0" err="1"/>
              <a:t>tukioihin</a:t>
            </a:r>
            <a:r>
              <a:rPr lang="fi-FI" sz="2400" dirty="0"/>
              <a:t>!</a:t>
            </a:r>
          </a:p>
          <a:p>
            <a:pPr lvl="0"/>
            <a:endParaRPr lang="fi-FI" sz="1600" dirty="0"/>
          </a:p>
          <a:p>
            <a:pPr marL="0" indent="0">
              <a:buNone/>
            </a:pPr>
            <a:endParaRPr lang="en-US" sz="2000" dirty="0"/>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739" y="586850"/>
            <a:ext cx="1426586" cy="1743289"/>
          </a:xfrm>
          <a:prstGeom prst="rect">
            <a:avLst/>
          </a:prstGeom>
        </p:spPr>
      </p:pic>
      <p:pic>
        <p:nvPicPr>
          <p:cNvPr id="5" name="Kuva 4" descr="Kuva, joka sisältää kohteen ruoho, henkilö, jalkapallo, yleisurheilu&#10;&#10;Kuvaus luotu automaattisesti">
            <a:extLst>
              <a:ext uri="{FF2B5EF4-FFF2-40B4-BE49-F238E27FC236}">
                <a16:creationId xmlns:a16="http://schemas.microsoft.com/office/drawing/2014/main" id="{A931555D-966F-48CE-9CA0-5D38755A56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435" y="1448456"/>
            <a:ext cx="2634065" cy="1970404"/>
          </a:xfrm>
          <a:prstGeom prst="rect">
            <a:avLst/>
          </a:prstGeom>
        </p:spPr>
      </p:pic>
      <p:pic>
        <p:nvPicPr>
          <p:cNvPr id="8" name="Kuva 7" descr="Kuva, joka sisältää kohteen ruoho, henkilö, poseeraaminen, ryhmä&#10;&#10;Kuvaus luotu automaattisesti">
            <a:extLst>
              <a:ext uri="{FF2B5EF4-FFF2-40B4-BE49-F238E27FC236}">
                <a16:creationId xmlns:a16="http://schemas.microsoft.com/office/drawing/2014/main" id="{33CDA3CA-8970-4382-94BD-ED5DD28C6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305" y="4269274"/>
            <a:ext cx="2606195" cy="1738312"/>
          </a:xfrm>
          <a:prstGeom prst="rect">
            <a:avLst/>
          </a:prstGeom>
        </p:spPr>
      </p:pic>
    </p:spTree>
    <p:extLst>
      <p:ext uri="{BB962C8B-B14F-4D97-AF65-F5344CB8AC3E}">
        <p14:creationId xmlns:p14="http://schemas.microsoft.com/office/powerpoint/2010/main" val="3736560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VUODEN </a:t>
            </a:r>
            <a:r>
              <a:rPr lang="en-US" sz="3700" dirty="0">
                <a:solidFill>
                  <a:srgbClr val="FFFFFF"/>
                </a:solidFill>
              </a:rPr>
              <a:t>VALINNAT</a:t>
            </a:r>
            <a:br>
              <a:rPr lang="en-US" sz="3700" dirty="0">
                <a:solidFill>
                  <a:srgbClr val="FFFFFF"/>
                </a:solidFill>
              </a:rPr>
            </a:br>
            <a:r>
              <a:rPr lang="en-US" sz="3700" dirty="0">
                <a:solidFill>
                  <a:srgbClr val="FFFFFF"/>
                </a:solidFill>
              </a:rPr>
              <a:t>KATEGORIAT</a:t>
            </a:r>
            <a:endParaRPr lang="en-US" sz="3700" kern="1200" dirty="0">
              <a:solidFill>
                <a:srgbClr val="FFFFFF"/>
              </a:solidFill>
              <a:latin typeface="+mj-lt"/>
              <a:ea typeface="+mj-ea"/>
              <a:cs typeface="+mj-cs"/>
            </a:endParaRP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0">
              <a:buNone/>
            </a:pPr>
            <a:r>
              <a:rPr lang="en-US" sz="3600" dirty="0"/>
              <a:t>VUODEN VALMENTAJA</a:t>
            </a:r>
          </a:p>
          <a:p>
            <a:pPr marL="0" indent="0">
              <a:buNone/>
            </a:pPr>
            <a:r>
              <a:rPr lang="en-US" sz="3600" dirty="0"/>
              <a:t>VUODEN JOUKKUEENJOHTAJA</a:t>
            </a:r>
          </a:p>
          <a:p>
            <a:pPr marL="0" indent="0">
              <a:buNone/>
            </a:pPr>
            <a:r>
              <a:rPr lang="en-US" sz="3600" dirty="0"/>
              <a:t>VUODEN TEKIJÄ</a:t>
            </a:r>
          </a:p>
          <a:p>
            <a:pPr marL="0" indent="0">
              <a:buNone/>
            </a:pPr>
            <a:r>
              <a:rPr lang="en-US" sz="3600" dirty="0"/>
              <a:t>VUODEN JOUKKUE</a:t>
            </a:r>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14" y="729139"/>
            <a:ext cx="1662806" cy="2031950"/>
          </a:xfrm>
          <a:prstGeom prst="rect">
            <a:avLst/>
          </a:prstGeom>
        </p:spPr>
      </p:pic>
      <p:pic>
        <p:nvPicPr>
          <p:cNvPr id="12" name="Kuva 11" descr="Kultamitali">
            <a:extLst>
              <a:ext uri="{FF2B5EF4-FFF2-40B4-BE49-F238E27FC236}">
                <a16:creationId xmlns:a16="http://schemas.microsoft.com/office/drawing/2014/main" id="{C6D68BEA-B85F-4FB7-8BD7-3650A70E7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8963" y="4646567"/>
            <a:ext cx="1441009" cy="960438"/>
          </a:xfrm>
          <a:prstGeom prst="rect">
            <a:avLst/>
          </a:prstGeom>
        </p:spPr>
      </p:pic>
      <p:pic>
        <p:nvPicPr>
          <p:cNvPr id="13" name="Kuva 12" descr="Kultamitali">
            <a:extLst>
              <a:ext uri="{FF2B5EF4-FFF2-40B4-BE49-F238E27FC236}">
                <a16:creationId xmlns:a16="http://schemas.microsoft.com/office/drawing/2014/main" id="{A67CBD29-FAD5-4B7F-9D8D-F77A9D8042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881" y="1019492"/>
            <a:ext cx="1441009" cy="960438"/>
          </a:xfrm>
          <a:prstGeom prst="rect">
            <a:avLst/>
          </a:prstGeom>
        </p:spPr>
      </p:pic>
    </p:spTree>
    <p:extLst>
      <p:ext uri="{BB962C8B-B14F-4D97-AF65-F5344CB8AC3E}">
        <p14:creationId xmlns:p14="http://schemas.microsoft.com/office/powerpoint/2010/main" val="62108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VUODEN VALMENTAJA</a:t>
            </a: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0">
              <a:buNone/>
            </a:pPr>
            <a:r>
              <a:rPr lang="en-US" sz="3600" dirty="0"/>
              <a:t>Jukka Lappalainen, T2008-09</a:t>
            </a:r>
          </a:p>
          <a:p>
            <a:pPr lvl="0"/>
            <a:r>
              <a:rPr lang="fi-FI" sz="1600" dirty="0"/>
              <a:t>Jukka on tehnyt hienoa työtä kahden tyttöjoukkueen kanssa</a:t>
            </a:r>
          </a:p>
          <a:p>
            <a:pPr lvl="0"/>
            <a:r>
              <a:rPr lang="fi-FI" sz="1600" dirty="0"/>
              <a:t>Pelaajakehitystä on tapahtunut hienosti tyttöjen osalta</a:t>
            </a:r>
          </a:p>
          <a:p>
            <a:pPr lvl="0"/>
            <a:r>
              <a:rPr lang="fi-FI" sz="1600" dirty="0"/>
              <a:t>Erittäin yhteistyökykyinen toimija kaikkien kanssa</a:t>
            </a:r>
          </a:p>
          <a:p>
            <a:pPr lvl="0"/>
            <a:r>
              <a:rPr lang="fi-FI" sz="1600" dirty="0"/>
              <a:t>Looginen syy-seuraus suhteissa, </a:t>
            </a:r>
            <a:r>
              <a:rPr lang="fi-FI" sz="1600" dirty="0" err="1"/>
              <a:t>pedagokinen</a:t>
            </a:r>
            <a:r>
              <a:rPr lang="fi-FI" sz="1600" dirty="0"/>
              <a:t> osaaja</a:t>
            </a:r>
          </a:p>
          <a:p>
            <a:pPr lvl="0"/>
            <a:r>
              <a:rPr lang="fi-FI" sz="1600" dirty="0"/>
              <a:t>Erittäin positiivinen henkilö</a:t>
            </a:r>
          </a:p>
          <a:p>
            <a:pPr lvl="0"/>
            <a:endParaRPr lang="fi-FI" sz="1600" dirty="0"/>
          </a:p>
          <a:p>
            <a:pPr lvl="0"/>
            <a:endParaRPr lang="fi-FI" sz="1600" dirty="0"/>
          </a:p>
          <a:p>
            <a:pPr lvl="0"/>
            <a:endParaRPr lang="fi-FI" sz="1600" dirty="0"/>
          </a:p>
          <a:p>
            <a:pPr lvl="0"/>
            <a:endParaRPr lang="fi-FI" sz="1600" dirty="0"/>
          </a:p>
          <a:p>
            <a:pPr marL="0" indent="0">
              <a:buNone/>
            </a:pPr>
            <a:r>
              <a:rPr lang="en-US" sz="2000" dirty="0"/>
              <a:t>Muita </a:t>
            </a:r>
            <a:r>
              <a:rPr lang="en-US" sz="2000" dirty="0" err="1"/>
              <a:t>erinomaisia</a:t>
            </a:r>
            <a:r>
              <a:rPr lang="en-US" sz="2000" dirty="0"/>
              <a:t> </a:t>
            </a:r>
            <a:r>
              <a:rPr lang="en-US" sz="2000" dirty="0" err="1"/>
              <a:t>ehdokkaita</a:t>
            </a:r>
            <a:r>
              <a:rPr lang="en-US" sz="2000" dirty="0"/>
              <a:t> </a:t>
            </a:r>
            <a:r>
              <a:rPr lang="en-US" sz="2000" dirty="0" err="1"/>
              <a:t>loppuvalinnoissa</a:t>
            </a:r>
            <a:r>
              <a:rPr lang="en-US" sz="2000" dirty="0"/>
              <a:t> </a:t>
            </a:r>
            <a:r>
              <a:rPr lang="en-US" sz="2000" dirty="0" err="1"/>
              <a:t>oli</a:t>
            </a:r>
            <a:r>
              <a:rPr lang="en-US" sz="2000" dirty="0"/>
              <a:t> </a:t>
            </a:r>
            <a:r>
              <a:rPr lang="en-US" sz="2000" dirty="0" err="1"/>
              <a:t>mukana</a:t>
            </a:r>
            <a:r>
              <a:rPr lang="en-US" sz="2000" dirty="0"/>
              <a:t>:</a:t>
            </a:r>
          </a:p>
          <a:p>
            <a:pPr marL="0" indent="0">
              <a:buNone/>
            </a:pPr>
            <a:r>
              <a:rPr lang="en-US" sz="2000" dirty="0"/>
              <a:t>Jan Salminen T2006, Jari Karjalainen P2006/1</a:t>
            </a:r>
          </a:p>
          <a:p>
            <a:pPr lvl="0"/>
            <a:endParaRPr lang="fi-FI" sz="1600" dirty="0"/>
          </a:p>
          <a:p>
            <a:pPr marL="0" indent="0">
              <a:buNone/>
            </a:pPr>
            <a:endParaRPr lang="en-US" sz="2000" dirty="0"/>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14" y="729139"/>
            <a:ext cx="1662806" cy="2031950"/>
          </a:xfrm>
          <a:prstGeom prst="rect">
            <a:avLst/>
          </a:prstGeom>
        </p:spPr>
      </p:pic>
    </p:spTree>
    <p:extLst>
      <p:ext uri="{BB962C8B-B14F-4D97-AF65-F5344CB8AC3E}">
        <p14:creationId xmlns:p14="http://schemas.microsoft.com/office/powerpoint/2010/main" val="86015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VUODEN JOUKKUEEN-JOHTAJA</a:t>
            </a: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0">
              <a:buNone/>
            </a:pPr>
            <a:r>
              <a:rPr lang="en-US" sz="3600" dirty="0"/>
              <a:t>Tuovi Haataja P2007</a:t>
            </a:r>
          </a:p>
          <a:p>
            <a:pPr lvl="0"/>
            <a:r>
              <a:rPr lang="fi-FI" sz="1600" dirty="0"/>
              <a:t>Tuovi Haataja on toiminut alusta saakka ison ikäluokan P07 joukkueenjohtaja. Joukkue on pelannut koko olemassaoloaikana yhtenäisenä, eli joukkueen peliryhmiä ei ole jaettu erillisiin hallinnollisiin joukkueisiin. ”Tuplajoukkueen” joukkueenjohtajana työmäärä on ollut valtava, mutta Tuovi Haataja on suoriutunut siitä erinomaisesti. Järjestelyt, aikataulutukset, viestintä </a:t>
            </a:r>
            <a:r>
              <a:rPr lang="fi-FI" sz="1600" dirty="0" err="1"/>
              <a:t>yms</a:t>
            </a:r>
            <a:r>
              <a:rPr lang="fi-FI" sz="1600" dirty="0"/>
              <a:t> toiminut hyvin ja tehty yhteistyöhengessä ja rakentavasti. Jo pelkkä pelien asettelu muuttuvassa koronamaailmassa on ollut todella työlästä. Ehdotan, että pestin menestyksekäs hoitaminen palkitaan vuoden joukkueenjohtajan palkinnolla. </a:t>
            </a:r>
          </a:p>
          <a:p>
            <a:pPr lvl="0"/>
            <a:endParaRPr lang="fi-FI" sz="1600" dirty="0"/>
          </a:p>
          <a:p>
            <a:pPr marL="0" indent="0">
              <a:buNone/>
            </a:pPr>
            <a:r>
              <a:rPr lang="en-US" sz="2000" dirty="0"/>
              <a:t>Muita </a:t>
            </a:r>
            <a:r>
              <a:rPr lang="en-US" sz="2000" dirty="0" err="1"/>
              <a:t>erinomaisia</a:t>
            </a:r>
            <a:r>
              <a:rPr lang="en-US" sz="2000" dirty="0"/>
              <a:t> </a:t>
            </a:r>
            <a:r>
              <a:rPr lang="en-US" sz="2000" dirty="0" err="1"/>
              <a:t>ehdokkaita</a:t>
            </a:r>
            <a:r>
              <a:rPr lang="en-US" sz="2000" dirty="0"/>
              <a:t> </a:t>
            </a:r>
            <a:r>
              <a:rPr lang="en-US" sz="2000" dirty="0" err="1"/>
              <a:t>loppuvalinnoissa</a:t>
            </a:r>
            <a:r>
              <a:rPr lang="en-US" sz="2000" dirty="0"/>
              <a:t>:</a:t>
            </a:r>
          </a:p>
          <a:p>
            <a:pPr marL="0" indent="0">
              <a:buNone/>
            </a:pPr>
            <a:r>
              <a:rPr lang="fi-FI" sz="2000" dirty="0"/>
              <a:t>Veli Isoniemi B-</a:t>
            </a:r>
            <a:r>
              <a:rPr lang="fi-FI" sz="2000" dirty="0" err="1"/>
              <a:t>jun</a:t>
            </a:r>
            <a:r>
              <a:rPr lang="fi-FI" sz="2000" dirty="0"/>
              <a:t>, Henry Lybäck T2009, Antti Rågback Naiset</a:t>
            </a:r>
          </a:p>
          <a:p>
            <a:pPr marL="0" indent="0">
              <a:buNone/>
            </a:pPr>
            <a:endParaRPr lang="en-US" sz="2000" dirty="0"/>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14" y="729139"/>
            <a:ext cx="1662806" cy="2031950"/>
          </a:xfrm>
          <a:prstGeom prst="rect">
            <a:avLst/>
          </a:prstGeom>
        </p:spPr>
      </p:pic>
    </p:spTree>
    <p:extLst>
      <p:ext uri="{BB962C8B-B14F-4D97-AF65-F5344CB8AC3E}">
        <p14:creationId xmlns:p14="http://schemas.microsoft.com/office/powerpoint/2010/main" val="515512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VUODEN TEKIJÄ</a:t>
            </a: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0">
              <a:buNone/>
            </a:pPr>
            <a:r>
              <a:rPr lang="en-US" sz="3600" dirty="0" err="1"/>
              <a:t>Perhe</a:t>
            </a:r>
            <a:r>
              <a:rPr lang="en-US" sz="3600" dirty="0"/>
              <a:t> Sahla </a:t>
            </a:r>
          </a:p>
          <a:p>
            <a:pPr marL="0" indent="0">
              <a:buNone/>
            </a:pPr>
            <a:r>
              <a:rPr lang="en-US" sz="3600" dirty="0"/>
              <a:t>(Tanja Sahla ja </a:t>
            </a:r>
            <a:r>
              <a:rPr lang="en-US" sz="3600" dirty="0" err="1"/>
              <a:t>Kille</a:t>
            </a:r>
            <a:r>
              <a:rPr lang="en-US" sz="3600" dirty="0"/>
              <a:t> Laukkanen)</a:t>
            </a:r>
          </a:p>
          <a:p>
            <a:pPr lvl="0"/>
            <a:r>
              <a:rPr lang="fi-FI" sz="1600" dirty="0"/>
              <a:t>Aivan mieletöntä työtä P2006 ikäluokan joukkueen kanssa neljän vuoden ajan.</a:t>
            </a:r>
          </a:p>
          <a:p>
            <a:pPr lvl="0"/>
            <a:r>
              <a:rPr lang="fi-FI" sz="1600" dirty="0"/>
              <a:t>Tanja joukkueenjohtajana vastannut isosta ja tärkeästä kokonaisuudesta</a:t>
            </a:r>
          </a:p>
          <a:p>
            <a:pPr lvl="0"/>
            <a:r>
              <a:rPr lang="fi-FI" sz="1600" dirty="0" err="1"/>
              <a:t>Kille</a:t>
            </a:r>
            <a:r>
              <a:rPr lang="fi-FI" sz="1600" dirty="0"/>
              <a:t> huoltajana äärimmäisen tärkeänä tukihahmona pelaajien arjessa vuosien ajan</a:t>
            </a:r>
          </a:p>
          <a:p>
            <a:pPr lvl="0"/>
            <a:r>
              <a:rPr lang="fi-FI" sz="1600" dirty="0"/>
              <a:t>Kannustamassa myös muita FC Espoon joukkueita, iso ja sininen FC Espoo-sydän näkynyt kenttien laidalla</a:t>
            </a:r>
          </a:p>
          <a:p>
            <a:pPr lvl="0"/>
            <a:r>
              <a:rPr lang="fi-FI" sz="1600" dirty="0"/>
              <a:t>Aina joukkueen ja sen pelaajien puolella!</a:t>
            </a:r>
          </a:p>
          <a:p>
            <a:pPr lvl="0"/>
            <a:endParaRPr lang="fi-FI" sz="1600" dirty="0"/>
          </a:p>
          <a:p>
            <a:pPr marL="0" indent="0">
              <a:buNone/>
            </a:pPr>
            <a:endParaRPr lang="en-US" sz="2000" dirty="0"/>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14" y="729139"/>
            <a:ext cx="1662806" cy="2031950"/>
          </a:xfrm>
          <a:prstGeom prst="rect">
            <a:avLst/>
          </a:prstGeom>
        </p:spPr>
      </p:pic>
    </p:spTree>
    <p:extLst>
      <p:ext uri="{BB962C8B-B14F-4D97-AF65-F5344CB8AC3E}">
        <p14:creationId xmlns:p14="http://schemas.microsoft.com/office/powerpoint/2010/main" val="173296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VUODEN JOUKKUE</a:t>
            </a: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pPr marL="0" indent="0">
              <a:buNone/>
            </a:pPr>
            <a:r>
              <a:rPr lang="en-US" sz="3600" dirty="0"/>
              <a:t>FC Espoo P2008</a:t>
            </a:r>
          </a:p>
          <a:p>
            <a:pPr lvl="0"/>
            <a:r>
              <a:rPr lang="fi-FI" sz="1400" dirty="0"/>
              <a:t>Perustelut: Kaksi vuotta sitten perustettu joukkue on hitsautunut hyvin yhteen ja on yhtenäinen joukkue kahdesta peliryhmästä huolimatta. Molemmat peliryhmät nousivat tälle kaudelle ylimpiin mahdollisiin sarjoihin ja pärjäsivät. </a:t>
            </a:r>
          </a:p>
          <a:p>
            <a:pPr lvl="0"/>
            <a:r>
              <a:rPr lang="fi-FI" sz="1400" dirty="0"/>
              <a:t>Joukkueella on sitoutuneet valmentajat ja taustajoukot tukemassa joukkueen ja sen yksilöiden kehittymistä ja menestymistä. Joukkueessa vallitsee hyvä yhteishenki ja tekemisen meininki.</a:t>
            </a:r>
          </a:p>
          <a:p>
            <a:pPr lvl="0"/>
            <a:r>
              <a:rPr lang="fi-FI" sz="1400" dirty="0" err="1"/>
              <a:t>Hesacupin</a:t>
            </a:r>
            <a:r>
              <a:rPr lang="fi-FI" sz="1400" dirty="0"/>
              <a:t> P13 11v11 sarjan voittaja, upeasti kahdella korkeimmalla sarjatasolla liiton sarjoissakin pärjännyt P2008! </a:t>
            </a:r>
          </a:p>
          <a:p>
            <a:pPr marL="0" indent="0">
              <a:buNone/>
            </a:pPr>
            <a:endParaRPr lang="en-US" sz="2000" dirty="0"/>
          </a:p>
          <a:p>
            <a:pPr marL="0" indent="0">
              <a:buNone/>
            </a:pPr>
            <a:r>
              <a:rPr lang="en-US" sz="2000" dirty="0"/>
              <a:t>Muita </a:t>
            </a:r>
            <a:r>
              <a:rPr lang="en-US" sz="2000" dirty="0" err="1"/>
              <a:t>erinomaisia</a:t>
            </a:r>
            <a:r>
              <a:rPr lang="en-US" sz="2000" dirty="0"/>
              <a:t> </a:t>
            </a:r>
            <a:r>
              <a:rPr lang="en-US" sz="2000" dirty="0" err="1"/>
              <a:t>ehdokkaita</a:t>
            </a:r>
            <a:r>
              <a:rPr lang="en-US" sz="2000" dirty="0"/>
              <a:t> </a:t>
            </a:r>
            <a:r>
              <a:rPr lang="en-US" sz="2000" dirty="0" err="1"/>
              <a:t>loppuvalinnoissa</a:t>
            </a:r>
            <a:r>
              <a:rPr lang="en-US" sz="2000" dirty="0"/>
              <a:t>:</a:t>
            </a:r>
          </a:p>
          <a:p>
            <a:pPr marL="0" indent="0">
              <a:buNone/>
            </a:pPr>
            <a:r>
              <a:rPr lang="en-US" sz="2000" dirty="0"/>
              <a:t>P2006, </a:t>
            </a:r>
            <a:r>
              <a:rPr lang="en-US" sz="2000" dirty="0" err="1"/>
              <a:t>Naiset</a:t>
            </a:r>
            <a:r>
              <a:rPr lang="en-US" sz="2000" dirty="0"/>
              <a:t>, T2008-09</a:t>
            </a:r>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914" y="729139"/>
            <a:ext cx="1662806" cy="2031950"/>
          </a:xfrm>
          <a:prstGeom prst="rect">
            <a:avLst/>
          </a:prstGeom>
        </p:spPr>
      </p:pic>
    </p:spTree>
    <p:extLst>
      <p:ext uri="{BB962C8B-B14F-4D97-AF65-F5344CB8AC3E}">
        <p14:creationId xmlns:p14="http://schemas.microsoft.com/office/powerpoint/2010/main" val="256514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F7A207-1256-4B59-94BB-377E9650A415}"/>
              </a:ext>
            </a:extLst>
          </p:cNvPr>
          <p:cNvSpPr>
            <a:spLocks noGrp="1"/>
          </p:cNvSpPr>
          <p:nvPr>
            <p:ph type="title" idx="4294967295"/>
          </p:nvPr>
        </p:nvSpPr>
        <p:spPr>
          <a:xfrm>
            <a:off x="466722" y="586855"/>
            <a:ext cx="3201366" cy="4461395"/>
          </a:xfrm>
        </p:spPr>
        <p:txBody>
          <a:bodyPr vert="horz" lIns="91440" tIns="45720" rIns="91440" bIns="45720" rtlCol="0" anchor="b">
            <a:normAutofit/>
          </a:bodyPr>
          <a:lstStyle/>
          <a:p>
            <a:pPr algn="ctr"/>
            <a:br>
              <a:rPr lang="en-US" sz="3700" kern="1200" dirty="0">
                <a:solidFill>
                  <a:srgbClr val="FFFFFF"/>
                </a:solidFill>
                <a:latin typeface="+mj-lt"/>
                <a:ea typeface="+mj-ea"/>
                <a:cs typeface="+mj-cs"/>
              </a:rPr>
            </a:b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JOUKKUEET</a:t>
            </a:r>
          </a:p>
        </p:txBody>
      </p:sp>
      <p:sp>
        <p:nvSpPr>
          <p:cNvPr id="21" name="Sisällön paikkamerkki 2">
            <a:extLst>
              <a:ext uri="{FF2B5EF4-FFF2-40B4-BE49-F238E27FC236}">
                <a16:creationId xmlns:a16="http://schemas.microsoft.com/office/drawing/2014/main" id="{EB2331E7-576B-47A2-93CC-BFB2405A44B6}"/>
              </a:ext>
            </a:extLst>
          </p:cNvPr>
          <p:cNvSpPr>
            <a:spLocks noGrp="1"/>
          </p:cNvSpPr>
          <p:nvPr>
            <p:ph idx="4294967295"/>
          </p:nvPr>
        </p:nvSpPr>
        <p:spPr>
          <a:xfrm>
            <a:off x="4810259" y="649480"/>
            <a:ext cx="6555347" cy="5546047"/>
          </a:xfrm>
        </p:spPr>
        <p:txBody>
          <a:bodyPr vert="horz" lIns="91440" tIns="45720" rIns="91440" bIns="45720" rtlCol="0" anchor="ctr">
            <a:normAutofit/>
          </a:bodyPr>
          <a:lstStyle/>
          <a:p>
            <a:r>
              <a:rPr lang="en-US" dirty="0"/>
              <a:t>ERITYISMAININNAT</a:t>
            </a:r>
          </a:p>
          <a:p>
            <a:pPr lvl="0"/>
            <a:endParaRPr lang="fi-FI" sz="1600" dirty="0"/>
          </a:p>
          <a:p>
            <a:pPr lvl="0"/>
            <a:r>
              <a:rPr lang="fi-FI" sz="1600" b="1" dirty="0"/>
              <a:t>Teemu </a:t>
            </a:r>
            <a:r>
              <a:rPr lang="fi-FI" sz="1600" b="1" dirty="0" err="1"/>
              <a:t>Husso</a:t>
            </a:r>
            <a:r>
              <a:rPr lang="fi-FI" sz="1600" dirty="0"/>
              <a:t>, FC Espoon valmentajana vuodesta 2007 alkaen:</a:t>
            </a:r>
          </a:p>
          <a:p>
            <a:pPr lvl="0"/>
            <a:r>
              <a:rPr lang="fi-FI" sz="1600" dirty="0"/>
              <a:t>Miesten, A-junioreiden, B-junioreiden vastuuvalmentajana, sekä apuvalmentajana useassa ikäluokassa FC Espoossa!</a:t>
            </a:r>
          </a:p>
          <a:p>
            <a:pPr lvl="0"/>
            <a:endParaRPr lang="fi-FI" sz="1600" dirty="0"/>
          </a:p>
          <a:p>
            <a:pPr lvl="0"/>
            <a:endParaRPr lang="fi-FI" sz="1600" dirty="0"/>
          </a:p>
          <a:p>
            <a:pPr lvl="0"/>
            <a:r>
              <a:rPr lang="fi-FI" sz="1600" b="1" dirty="0"/>
              <a:t>Antti Rågback</a:t>
            </a:r>
            <a:r>
              <a:rPr lang="fi-FI" sz="1600" dirty="0"/>
              <a:t>, FC Espoon naisten joukkueenjohtaja, huikeaa työtä useiden vuosien aikana FC Espoon naisten eteen!</a:t>
            </a:r>
          </a:p>
          <a:p>
            <a:pPr lvl="0"/>
            <a:endParaRPr lang="fi-FI" sz="1600" dirty="0"/>
          </a:p>
          <a:p>
            <a:pPr marL="0" indent="0">
              <a:buNone/>
            </a:pPr>
            <a:endParaRPr lang="en-US" sz="2000" dirty="0"/>
          </a:p>
        </p:txBody>
      </p:sp>
      <p:pic>
        <p:nvPicPr>
          <p:cNvPr id="11" name="Kuva 10">
            <a:extLst>
              <a:ext uri="{FF2B5EF4-FFF2-40B4-BE49-F238E27FC236}">
                <a16:creationId xmlns:a16="http://schemas.microsoft.com/office/drawing/2014/main" id="{E4734D06-A485-4CA6-AAF7-AE7351D040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3739" y="586850"/>
            <a:ext cx="1426586" cy="1743289"/>
          </a:xfrm>
          <a:prstGeom prst="rect">
            <a:avLst/>
          </a:prstGeom>
        </p:spPr>
      </p:pic>
      <p:pic>
        <p:nvPicPr>
          <p:cNvPr id="5" name="Kuva 4" descr="Kultamitali">
            <a:extLst>
              <a:ext uri="{FF2B5EF4-FFF2-40B4-BE49-F238E27FC236}">
                <a16:creationId xmlns:a16="http://schemas.microsoft.com/office/drawing/2014/main" id="{2EF1EA04-3A09-40CA-97EA-7F7052729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888" y="3301210"/>
            <a:ext cx="2621200" cy="1747040"/>
          </a:xfrm>
          <a:prstGeom prst="rect">
            <a:avLst/>
          </a:prstGeom>
        </p:spPr>
      </p:pic>
    </p:spTree>
    <p:extLst>
      <p:ext uri="{BB962C8B-B14F-4D97-AF65-F5344CB8AC3E}">
        <p14:creationId xmlns:p14="http://schemas.microsoft.com/office/powerpoint/2010/main" val="43493928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4626</TotalTime>
  <Words>482</Words>
  <Application>Microsoft Office PowerPoint</Application>
  <PresentationFormat>Laajakuva</PresentationFormat>
  <Paragraphs>84</Paragraphs>
  <Slides>12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12</vt:i4>
      </vt:variant>
    </vt:vector>
  </HeadingPairs>
  <TitlesOfParts>
    <vt:vector size="16" baseType="lpstr">
      <vt:lpstr>Arial</vt:lpstr>
      <vt:lpstr>Calibri</vt:lpstr>
      <vt:lpstr>Calibri Light</vt:lpstr>
      <vt:lpstr>Office-teema</vt:lpstr>
      <vt:lpstr>  2021</vt:lpstr>
      <vt:lpstr>PÄÄTTÄJÄISET MA 1.11. klo 19:30-20:30</vt:lpstr>
      <vt:lpstr>  JOUKKUEET</vt:lpstr>
      <vt:lpstr>  VUODEN VALINNAT KATEGORIAT</vt:lpstr>
      <vt:lpstr>  VUODEN VALMENTAJA</vt:lpstr>
      <vt:lpstr>  VUODEN JOUKKUEEN-JOHTAJA</vt:lpstr>
      <vt:lpstr>  VUODEN TEKIJÄ</vt:lpstr>
      <vt:lpstr>  VUODEN JOUKKUE</vt:lpstr>
      <vt:lpstr>  JOUKKUEET</vt:lpstr>
      <vt:lpstr>PÄÄTTÄJÄISET MA 1.11. klo 19:30-20:30</vt:lpstr>
      <vt:lpstr>Loppupuheenvuoro</vt:lpstr>
      <vt:lpstr>  FC ESPOO PALKITUT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Peter Sampo</dc:creator>
  <cp:lastModifiedBy>Mikko Taivassalo</cp:lastModifiedBy>
  <cp:revision>17</cp:revision>
  <dcterms:created xsi:type="dcterms:W3CDTF">2020-10-22T10:41:31Z</dcterms:created>
  <dcterms:modified xsi:type="dcterms:W3CDTF">2021-11-01T17:01:27Z</dcterms:modified>
</cp:coreProperties>
</file>