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0" r:id="rId2"/>
    <p:sldId id="271" r:id="rId3"/>
    <p:sldId id="257" r:id="rId4"/>
    <p:sldId id="272" r:id="rId5"/>
    <p:sldId id="269" r:id="rId6"/>
    <p:sldId id="263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AFAD6-354A-481C-AD67-2B3E3E96A80B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7DBC9-5C61-4B8C-985F-10C27BE6E6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41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ED57B-5A08-4CAA-BF7D-46C67F2E2FA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518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82CB-00A6-4063-AA92-BC4688B111FD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27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82CB-00A6-4063-AA92-BC4688B111FD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048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82CB-00A6-4063-AA92-BC4688B111FD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353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82CB-00A6-4063-AA92-BC4688B111FD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555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82CB-00A6-4063-AA92-BC4688B111FD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899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82CB-00A6-4063-AA92-BC4688B111FD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964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82CB-00A6-4063-AA92-BC4688B111FD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43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82CB-00A6-4063-AA92-BC4688B111FD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43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82CB-00A6-4063-AA92-BC4688B111FD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223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82CB-00A6-4063-AA92-BC4688B111FD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44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82CB-00A6-4063-AA92-BC4688B111FD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502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382CB-00A6-4063-AA92-BC4688B111FD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AB039-612C-4682-A431-E8A60B089E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258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135"/>
            <a:ext cx="12261574" cy="6897135"/>
          </a:xfrm>
          <a:prstGeom prst="rect">
            <a:avLst/>
          </a:prstGeom>
        </p:spPr>
      </p:pic>
      <p:sp>
        <p:nvSpPr>
          <p:cNvPr id="11" name="Tekstiruutu 4"/>
          <p:cNvSpPr txBox="1"/>
          <p:nvPr/>
        </p:nvSpPr>
        <p:spPr>
          <a:xfrm>
            <a:off x="2905761" y="4072019"/>
            <a:ext cx="9355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00" dirty="0">
                <a:solidFill>
                  <a:schemeClr val="bg1"/>
                </a:solidFill>
                <a:latin typeface="Comic Sans MS" panose="030F0702030302020204" pitchFamily="66" charset="0"/>
              </a:rPr>
              <a:t>FC Espoo</a:t>
            </a:r>
            <a:r>
              <a:rPr lang="fi-FI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  <a:r>
              <a:rPr lang="fi-FI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2011-syntyneet</a:t>
            </a:r>
          </a:p>
          <a:p>
            <a:r>
              <a:rPr lang="fi-FI" sz="4267" dirty="0">
                <a:solidFill>
                  <a:schemeClr val="bg1"/>
                </a:solidFill>
                <a:latin typeface="Comic Sans MS" panose="030F0702030302020204" pitchFamily="66" charset="0"/>
              </a:rPr>
              <a:t>U12 Infokirje 2022</a:t>
            </a:r>
            <a:r>
              <a:rPr lang="fi-FI" sz="7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2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90" y="4209957"/>
            <a:ext cx="1480300" cy="18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4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4618" y="1595019"/>
            <a:ext cx="9411855" cy="2857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FC Espoo on kasvattajaseurojen pelaajakehitystyötä jatkava kilpaseura.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Seuran arvoina ovat </a:t>
            </a:r>
            <a:r>
              <a:rPr lang="fi-FI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kilpailullisuus</a:t>
            </a: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ja </a:t>
            </a:r>
            <a:r>
              <a:rPr lang="fi-FI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yksilön tukeminen.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Toiminta perustuu sitoutuneisiin seura- ja joukkuetoimijoihin, niin pelaajiin kuin valmentajiinkin.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FC Espoon kilpajoukkueet tekevät yhteistyötä kasvattajaseurojensa omien joukkueiden kanssa pelaajakehityksen osalta.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Lopulliset valinnat joukkueeseen tekevät seurayhteisön valmennuspäälliköt yhdessä joukkuevalmentajia kuunnellen.</a:t>
            </a:r>
            <a:endParaRPr lang="fi-FI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Kuva 3">
            <a:extLst>
              <a:ext uri="{FF2B5EF4-FFF2-40B4-BE49-F238E27FC236}">
                <a16:creationId xmlns:a16="http://schemas.microsoft.com/office/drawing/2014/main" id="{3918FC30-D5C4-40DD-9923-08C69E131F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663590"/>
            <a:ext cx="1252330" cy="15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5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945" y="386099"/>
            <a:ext cx="1144361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endParaRPr lang="fi-FI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</a:rPr>
              <a:t>FC Espoo 2011-syntyneiden avoimet harjoitukset: </a:t>
            </a:r>
          </a:p>
          <a:p>
            <a:endParaRPr lang="fi-FI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</a:rPr>
              <a:t>Laaksolahden hallissa syyskuussa vk 38</a:t>
            </a:r>
          </a:p>
          <a:p>
            <a:endParaRPr lang="fi-FI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</a:rPr>
              <a:t>Ma 19.9 klo 17-20:00</a:t>
            </a:r>
          </a:p>
          <a:p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</a:rPr>
              <a:t>Ke 21.9 klo 16:30-19:30</a:t>
            </a:r>
          </a:p>
          <a:p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</a:rPr>
              <a:t>Pe 23.9 klo 17-20:00 </a:t>
            </a:r>
          </a:p>
          <a:p>
            <a:endParaRPr lang="fi-FI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</a:rPr>
              <a:t>Seurayhteisön pelaajat tapahtumaan ilmoittaa oman seuran valmennuspäällikkö. </a:t>
            </a:r>
          </a:p>
          <a:p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</a:rPr>
              <a:t>Seurayhteisön ulkopuoliset pelaajat ilmoittautuvat erillisen lomakkeen kautta, joka aukeaa syyskuun alussa. </a:t>
            </a:r>
          </a:p>
          <a:p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</a:rPr>
              <a:t>Lisätietoja avoimista harjoituksista voi kysyä: </a:t>
            </a:r>
          </a:p>
          <a:p>
            <a:endParaRPr lang="fi-FI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</a:rPr>
              <a:t>FC Espoo: Peter Sampo (pojat)  </a:t>
            </a:r>
            <a:r>
              <a:rPr lang="fi-FI" u="sng" dirty="0">
                <a:latin typeface="Comic Sans MS" panose="030F0702030302020204" pitchFamily="66" charset="0"/>
                <a:ea typeface="Calibri" panose="020F0502020204030204" pitchFamily="34" charset="0"/>
              </a:rPr>
              <a:t>peter.sampo@fcespoo.fi</a:t>
            </a:r>
            <a:r>
              <a:rPr lang="fi-FI" dirty="0">
                <a:latin typeface="Comic Sans MS" panose="030F0702030302020204" pitchFamily="66" charset="0"/>
                <a:ea typeface="Calibri" panose="020F0502020204030204" pitchFamily="34" charset="0"/>
              </a:rPr>
              <a:t> Elina Kuronen (tytöt) </a:t>
            </a:r>
            <a:r>
              <a:rPr lang="fi-FI" u="sng" dirty="0">
                <a:latin typeface="Comic Sans MS" panose="030F0702030302020204" pitchFamily="66" charset="0"/>
                <a:ea typeface="Calibri" panose="020F0502020204030204" pitchFamily="34" charset="0"/>
              </a:rPr>
              <a:t>elina.kuronen@fcespoo.fi</a:t>
            </a:r>
          </a:p>
          <a:p>
            <a:endParaRPr lang="fi-FI" u="sng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3" name="Kuva 3">
            <a:extLst>
              <a:ext uri="{FF2B5EF4-FFF2-40B4-BE49-F238E27FC236}">
                <a16:creationId xmlns:a16="http://schemas.microsoft.com/office/drawing/2014/main" id="{3918FC30-D5C4-40DD-9923-08C69E131F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162" y="643337"/>
            <a:ext cx="1252330" cy="15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3">
            <a:extLst>
              <a:ext uri="{FF2B5EF4-FFF2-40B4-BE49-F238E27FC236}">
                <a16:creationId xmlns:a16="http://schemas.microsoft.com/office/drawing/2014/main" id="{3918FC30-D5C4-40DD-9923-08C69E131F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835" y="144574"/>
            <a:ext cx="1252330" cy="15303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2400" y="147099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i-FI" sz="20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fi-FI" sz="2000" dirty="0">
                <a:latin typeface="Comic Sans MS" panose="030F0702030302020204" pitchFamily="66" charset="0"/>
                <a:ea typeface="Calibri" panose="020F0502020204030204" pitchFamily="34" charset="0"/>
              </a:rPr>
              <a:t>Vastuuvalmentajat:</a:t>
            </a:r>
          </a:p>
          <a:p>
            <a:endParaRPr lang="fi-FI" sz="20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fi-FI" sz="2000" dirty="0">
                <a:latin typeface="Comic Sans MS" panose="030F0702030302020204" pitchFamily="66" charset="0"/>
                <a:ea typeface="Calibri" panose="020F0502020204030204" pitchFamily="34" charset="0"/>
              </a:rPr>
              <a:t>PU12: Antti Pehkonen</a:t>
            </a:r>
          </a:p>
          <a:p>
            <a:endParaRPr lang="fi-FI" sz="20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fi-FI" sz="2000" dirty="0">
                <a:latin typeface="Comic Sans MS" panose="030F0702030302020204" pitchFamily="66" charset="0"/>
                <a:ea typeface="Calibri" panose="020F0502020204030204" pitchFamily="34" charset="0"/>
              </a:rPr>
              <a:t>TU12: Petri Dahlström</a:t>
            </a:r>
          </a:p>
          <a:p>
            <a:endParaRPr lang="fi-FI" sz="20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endParaRPr lang="fi-FI" sz="20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fi-FI" sz="2000" dirty="0">
                <a:latin typeface="Comic Sans MS" panose="030F0702030302020204" pitchFamily="66" charset="0"/>
                <a:ea typeface="Calibri" panose="020F0502020204030204" pitchFamily="34" charset="0"/>
              </a:rPr>
              <a:t>Joukkueiden aloitus: Loka-marraskuun vaihteessa </a:t>
            </a:r>
          </a:p>
          <a:p>
            <a:endParaRPr lang="fi-FI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8281A-9B5D-40B8-BE0E-015AF19C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541" y="274637"/>
            <a:ext cx="9614859" cy="1143000"/>
          </a:xfrm>
        </p:spPr>
        <p:txBody>
          <a:bodyPr>
            <a:normAutofit/>
          </a:bodyPr>
          <a:lstStyle/>
          <a:p>
            <a:r>
              <a:rPr lang="fi-FI" sz="3600" dirty="0">
                <a:latin typeface="Comic Sans MS" panose="030F0702030302020204" pitchFamily="66" charset="0"/>
              </a:rPr>
              <a:t>Kriteerit kilpajoukkuevalintoihin U12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9EB1E3F-F752-4C3B-9A3A-34E5B6E6C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FC Espoo ry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660AB37-0A66-421A-AA72-C1B3155EC28A}"/>
              </a:ext>
            </a:extLst>
          </p:cNvPr>
          <p:cNvSpPr txBox="1"/>
          <p:nvPr/>
        </p:nvSpPr>
        <p:spPr>
          <a:xfrm>
            <a:off x="1021792" y="1599823"/>
            <a:ext cx="1046516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latin typeface="Comic Sans MS" panose="030F0702030302020204" pitchFamily="66" charset="0"/>
              </a:rPr>
              <a:t>Valintakriteerit:</a:t>
            </a:r>
            <a:endParaRPr lang="fi-FI" sz="2000" dirty="0">
              <a:latin typeface="Comic Sans MS" panose="030F0702030302020204" pitchFamily="66" charset="0"/>
            </a:endParaRPr>
          </a:p>
          <a:p>
            <a:pPr marL="457189" indent="-457189">
              <a:buAutoNum type="arabicPeriod"/>
            </a:pPr>
            <a:r>
              <a:rPr lang="fi-FI" sz="2000" dirty="0">
                <a:latin typeface="Comic Sans MS" panose="030F0702030302020204" pitchFamily="66" charset="0"/>
              </a:rPr>
              <a:t>Peliin heittäytyminen</a:t>
            </a:r>
          </a:p>
          <a:p>
            <a:pPr marL="457189" indent="-457189">
              <a:buAutoNum type="arabicPeriod"/>
            </a:pPr>
            <a:r>
              <a:rPr lang="fi-FI" sz="2000" dirty="0">
                <a:latin typeface="Comic Sans MS" panose="030F0702030302020204" pitchFamily="66" charset="0"/>
              </a:rPr>
              <a:t>Urheilullisuus</a:t>
            </a:r>
          </a:p>
          <a:p>
            <a:pPr marL="457189" indent="-457189">
              <a:buAutoNum type="arabicPeriod"/>
            </a:pPr>
            <a:r>
              <a:rPr lang="fi-FI" sz="2000" dirty="0">
                <a:latin typeface="Comic Sans MS" panose="030F0702030302020204" pitchFamily="66" charset="0"/>
              </a:rPr>
              <a:t>Havainnointi</a:t>
            </a:r>
          </a:p>
          <a:p>
            <a:pPr marL="457189" indent="-457189">
              <a:buAutoNum type="arabicPeriod"/>
            </a:pPr>
            <a:r>
              <a:rPr lang="fi-FI" sz="2000" dirty="0">
                <a:latin typeface="Comic Sans MS" panose="030F0702030302020204" pitchFamily="66" charset="0"/>
              </a:rPr>
              <a:t>1v1 puolustaminen </a:t>
            </a:r>
          </a:p>
          <a:p>
            <a:pPr marL="457189" indent="-457189">
              <a:buAutoNum type="arabicPeriod"/>
            </a:pPr>
            <a:r>
              <a:rPr lang="fi-FI" sz="2000" dirty="0">
                <a:latin typeface="Comic Sans MS" panose="030F0702030302020204" pitchFamily="66" charset="0"/>
              </a:rPr>
              <a:t>Pallosta huolehtiminen (kuljettaminen, käännökset, suojaaminen)</a:t>
            </a:r>
          </a:p>
          <a:p>
            <a:pPr marL="457189" indent="-457189">
              <a:buAutoNum type="arabicPeriod"/>
            </a:pPr>
            <a:r>
              <a:rPr lang="fi-FI" sz="2000" dirty="0">
                <a:latin typeface="Comic Sans MS" panose="030F0702030302020204" pitchFamily="66" charset="0"/>
              </a:rPr>
              <a:t>Potkutekniikka </a:t>
            </a:r>
            <a:r>
              <a:rPr lang="fi-FI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fi-FI" sz="2000" dirty="0">
                <a:latin typeface="Comic Sans MS" panose="030F0702030302020204" pitchFamily="66" charset="0"/>
              </a:rPr>
              <a:t> Molempien jalkojen eri osien käyttö</a:t>
            </a:r>
          </a:p>
          <a:p>
            <a:pPr marL="457189" indent="-457189">
              <a:buAutoNum type="arabicPeriod"/>
            </a:pPr>
            <a:r>
              <a:rPr lang="fi-FI" sz="2000" dirty="0">
                <a:latin typeface="Comic Sans MS" panose="030F0702030302020204" pitchFamily="66" charset="0"/>
              </a:rPr>
              <a:t>Pujotteluaika</a:t>
            </a:r>
          </a:p>
          <a:p>
            <a:endParaRPr lang="fi-FI" sz="2000" dirty="0">
              <a:latin typeface="Comic Sans MS" panose="030F0702030302020204" pitchFamily="66" charset="0"/>
            </a:endParaRPr>
          </a:p>
          <a:p>
            <a:r>
              <a:rPr lang="fi-FI" sz="2000" b="1" dirty="0">
                <a:latin typeface="Comic Sans MS" panose="030F0702030302020204" pitchFamily="66" charset="0"/>
                <a:sym typeface="Wingdings" panose="05000000000000000000" pitchFamily="2" charset="2"/>
              </a:rPr>
              <a:t>Mittaaminen: </a:t>
            </a:r>
          </a:p>
          <a:p>
            <a:r>
              <a:rPr lang="fi-FI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Taso 1 Mahdollinen este pelaamiselle (tekninen ja teknis-takninen ei onnistu)</a:t>
            </a:r>
          </a:p>
          <a:p>
            <a:r>
              <a:rPr lang="fi-FI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Taso 2 Vaihtelevaa (tekninen onnistuu, mutta teknis-taktinen ei)</a:t>
            </a:r>
          </a:p>
          <a:p>
            <a:r>
              <a:rPr lang="fi-FI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Taso 3 Vahvuus (tekninen ja teknis-taktinen onnistuu pääsääntöisesti)</a:t>
            </a:r>
          </a:p>
          <a:p>
            <a:r>
              <a:rPr lang="fi-FI" sz="2000" b="1" dirty="0">
                <a:latin typeface="Comic Sans MS" panose="030F0702030302020204" pitchFamily="66" charset="0"/>
                <a:sym typeface="Wingdings" panose="05000000000000000000" pitchFamily="2" charset="2"/>
              </a:rPr>
              <a:t>Erityishuomio: </a:t>
            </a:r>
          </a:p>
          <a:p>
            <a:r>
              <a:rPr lang="fi-FI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0-1p</a:t>
            </a:r>
          </a:p>
          <a:p>
            <a:endParaRPr lang="fi-FI" sz="2400" dirty="0">
              <a:sym typeface="Wingdings" panose="05000000000000000000" pitchFamily="2" charset="2"/>
            </a:endParaRPr>
          </a:p>
          <a:p>
            <a:pPr marL="457189" indent="-457189">
              <a:buAutoNum type="arabicPeriod"/>
            </a:pPr>
            <a:endParaRPr lang="fi-FI" sz="2400" dirty="0"/>
          </a:p>
          <a:p>
            <a:endParaRPr lang="fi-FI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DC85740-960B-4103-B3F6-142C35026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8" y="1065473"/>
            <a:ext cx="1390289" cy="1651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9F03C3C-CA39-4299-A25E-E7AB8B2379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964" y="2807566"/>
            <a:ext cx="1397000" cy="160061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4C8F807-7736-44E4-BC0B-0D6C6DA238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47" y="4697729"/>
            <a:ext cx="1390291" cy="151851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A9F8230-F6AA-4CE1-97C4-A6A2AD9806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9" y="166569"/>
            <a:ext cx="1027615" cy="125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3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7335" y="384592"/>
            <a:ext cx="10972800" cy="1143000"/>
          </a:xfrm>
        </p:spPr>
        <p:txBody>
          <a:bodyPr>
            <a:normAutofit/>
          </a:bodyPr>
          <a:lstStyle/>
          <a:p>
            <a:r>
              <a:rPr lang="fi-FI" sz="3600" dirty="0">
                <a:latin typeface="Comic Sans MS" panose="030F0702030302020204" pitchFamily="66" charset="0"/>
              </a:rPr>
              <a:t>FC Espoo – joukkueiden muodostus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7335" y="1424518"/>
            <a:ext cx="10972800" cy="4525963"/>
          </a:xfrm>
        </p:spPr>
        <p:txBody>
          <a:bodyPr>
            <a:normAutofit fontScale="92500" lnSpcReduction="20000"/>
          </a:bodyPr>
          <a:lstStyle/>
          <a:p>
            <a:pPr marL="1828754" lvl="3" indent="0">
              <a:buClr>
                <a:srgbClr val="000099"/>
              </a:buClr>
              <a:buNone/>
            </a:pPr>
            <a:endParaRPr lang="fi-FI" sz="2133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i-FI" sz="2000" dirty="0">
                <a:latin typeface="Comic Sans MS" panose="030F0702030302020204" pitchFamily="66" charset="0"/>
              </a:rPr>
              <a:t>Pelaajat on valittu kriteerien ja prosessin perusteella</a:t>
            </a:r>
          </a:p>
          <a:p>
            <a:pPr marL="0" indent="0">
              <a:buNone/>
            </a:pPr>
            <a:endParaRPr lang="fi-FI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i-FI" sz="2000" dirty="0">
                <a:latin typeface="Comic Sans MS" panose="030F0702030302020204" pitchFamily="66" charset="0"/>
              </a:rPr>
              <a:t>Pojat: Joukkue koostuu pääsääntöisesti kahdesta peliryhmästä, jotka harjoittelevat yhdessä (sininen ja valkoinen)</a:t>
            </a:r>
          </a:p>
          <a:p>
            <a:pPr marL="0" indent="0">
              <a:buNone/>
            </a:pPr>
            <a:r>
              <a:rPr lang="fi-FI" sz="2000" dirty="0">
                <a:latin typeface="Comic Sans MS" panose="030F0702030302020204" pitchFamily="66" charset="0"/>
              </a:rPr>
              <a:t>Tytöt: Joukkue koostuu yhdestä peliryhmästä</a:t>
            </a:r>
          </a:p>
          <a:p>
            <a:pPr marL="0" indent="0">
              <a:buNone/>
            </a:pPr>
            <a:endParaRPr lang="fi-FI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i-FI" sz="2000" dirty="0">
                <a:latin typeface="Comic Sans MS" panose="030F0702030302020204" pitchFamily="66" charset="0"/>
              </a:rPr>
              <a:t>Peliryhmät muodostuvat harjoitusten sekä pelien perusteella, kun joukkue pääsee alkuun ja peliryhmien välillä on pelaajaliikennettä</a:t>
            </a:r>
          </a:p>
          <a:p>
            <a:pPr marL="0" indent="0">
              <a:buNone/>
            </a:pPr>
            <a:endParaRPr lang="fi-FI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i-FI" sz="2000" dirty="0">
                <a:latin typeface="Comic Sans MS" panose="030F0702030302020204" pitchFamily="66" charset="0"/>
              </a:rPr>
              <a:t>Jokaiselle pelaajalle tarjotaan tasokkaita pelejä oman taitotason ja tilanteen mukaisesti</a:t>
            </a:r>
          </a:p>
          <a:p>
            <a:pPr marL="0" indent="0">
              <a:buNone/>
            </a:pPr>
            <a:endParaRPr lang="fi-FI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i-FI" sz="2000" dirty="0">
                <a:latin typeface="Comic Sans MS" panose="030F0702030302020204" pitchFamily="66" charset="0"/>
              </a:rPr>
              <a:t>FC Espoon kilpajoukkueet tekevät tiivistä yhteistyötä kasvattajaseurojen kanssa (pelaajaliikenne, valmentajien tuki, olosuhteet)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D368848-6401-4BD8-8FDD-4A19D9751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23" y="122845"/>
            <a:ext cx="1149544" cy="140474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7E5EB2E-6FB6-4D47-90F4-2AB5027B8394}"/>
              </a:ext>
            </a:extLst>
          </p:cNvPr>
          <p:cNvSpPr txBox="1"/>
          <p:nvPr/>
        </p:nvSpPr>
        <p:spPr>
          <a:xfrm>
            <a:off x="10239029" y="1527590"/>
            <a:ext cx="2234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Kilpailullisuus</a:t>
            </a:r>
          </a:p>
          <a:p>
            <a:r>
              <a:rPr lang="fi-FI" sz="1000" dirty="0"/>
              <a:t>Yksilön tukeminen</a:t>
            </a:r>
          </a:p>
        </p:txBody>
      </p:sp>
    </p:spTree>
    <p:extLst>
      <p:ext uri="{BB962C8B-B14F-4D97-AF65-F5344CB8AC3E}">
        <p14:creationId xmlns:p14="http://schemas.microsoft.com/office/powerpoint/2010/main" val="611476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297</Words>
  <Application>Microsoft Office PowerPoint</Application>
  <PresentationFormat>Laajakuva</PresentationFormat>
  <Paragraphs>67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PowerPoint-esitys</vt:lpstr>
      <vt:lpstr>PowerPoint-esitys</vt:lpstr>
      <vt:lpstr>PowerPoint-esitys</vt:lpstr>
      <vt:lpstr>PowerPoint-esitys</vt:lpstr>
      <vt:lpstr>Kriteerit kilpajoukkuevalintoihin U12</vt:lpstr>
      <vt:lpstr>FC Espoo – joukkueiden muodostus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Elina Kuronen</dc:creator>
  <cp:lastModifiedBy>Mikko Hiltunen</cp:lastModifiedBy>
  <cp:revision>17</cp:revision>
  <dcterms:created xsi:type="dcterms:W3CDTF">2022-05-24T09:36:45Z</dcterms:created>
  <dcterms:modified xsi:type="dcterms:W3CDTF">2022-08-31T04:04:28Z</dcterms:modified>
</cp:coreProperties>
</file>