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handoutMasterIdLst>
    <p:handoutMasterId r:id="rId36"/>
  </p:handoutMasterIdLst>
  <p:sldIdLst>
    <p:sldId id="324" r:id="rId5"/>
    <p:sldId id="326" r:id="rId6"/>
    <p:sldId id="327" r:id="rId7"/>
    <p:sldId id="3125" r:id="rId8"/>
    <p:sldId id="325" r:id="rId9"/>
    <p:sldId id="3115" r:id="rId10"/>
    <p:sldId id="3129" r:id="rId11"/>
    <p:sldId id="3117" r:id="rId12"/>
    <p:sldId id="329" r:id="rId13"/>
    <p:sldId id="331" r:id="rId14"/>
    <p:sldId id="3124" r:id="rId15"/>
    <p:sldId id="3118" r:id="rId16"/>
    <p:sldId id="340" r:id="rId17"/>
    <p:sldId id="3133" r:id="rId18"/>
    <p:sldId id="334" r:id="rId19"/>
    <p:sldId id="335" r:id="rId20"/>
    <p:sldId id="337" r:id="rId21"/>
    <p:sldId id="341" r:id="rId22"/>
    <p:sldId id="3108" r:id="rId23"/>
    <p:sldId id="3123" r:id="rId24"/>
    <p:sldId id="3106" r:id="rId25"/>
    <p:sldId id="3120" r:id="rId26"/>
    <p:sldId id="3107" r:id="rId27"/>
    <p:sldId id="3119" r:id="rId28"/>
    <p:sldId id="3122" r:id="rId29"/>
    <p:sldId id="3110" r:id="rId30"/>
    <p:sldId id="3134" r:id="rId31"/>
    <p:sldId id="3121" r:id="rId32"/>
    <p:sldId id="3131" r:id="rId33"/>
    <p:sldId id="3132" r:id="rId34"/>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BA1537-EB46-E0F9-498C-C9B1195D62FE}" name="Silja Ranta" initials="SR" userId="S::Silja.Ranta@palloliitto.fi::a4f3d994-0199-433b-9cbf-674914b57c25" providerId="AD"/>
  <p188:author id="{7EFCC2F3-5917-0DAB-C548-B703594EE083}" name="Paavo Kurkaa" initials="PK" userId="S::paavo.kurkaa@palloliitto.fi::7102cb0d-c52d-4f6f-8425-f366157036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ja Ranta" initials="SR" lastIdx="1" clrIdx="0">
    <p:extLst>
      <p:ext uri="{19B8F6BF-5375-455C-9EA6-DF929625EA0E}">
        <p15:presenceInfo xmlns:p15="http://schemas.microsoft.com/office/powerpoint/2012/main" userId="S::Silja.Ranta@palloliitto.fi::a4f3d994-0199-433b-9cbf-674914b57c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88F"/>
    <a:srgbClr val="1C5598"/>
    <a:srgbClr val="C7A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9F1E8-1649-4749-8A8C-320918874C00}" v="538" dt="2021-04-01T10:12:36.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75" autoAdjust="0"/>
  </p:normalViewPr>
  <p:slideViewPr>
    <p:cSldViewPr snapToGrid="0">
      <p:cViewPr varScale="1">
        <p:scale>
          <a:sx n="56" d="100"/>
          <a:sy n="56" d="100"/>
        </p:scale>
        <p:origin x="1044" y="40"/>
      </p:cViewPr>
      <p:guideLst/>
    </p:cSldViewPr>
  </p:slid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na Nikulainen" userId="34f936bf-04e5-4ad5-a199-a4591a2ea3cf" providerId="ADAL" clId="{DCEA7AE6-D176-4539-B70A-C3D8B4A42B9B}"/>
    <pc:docChg chg="modSld">
      <pc:chgData name="Tiina Nikulainen" userId="34f936bf-04e5-4ad5-a199-a4591a2ea3cf" providerId="ADAL" clId="{DCEA7AE6-D176-4539-B70A-C3D8B4A42B9B}" dt="2021-04-01T12:46:57.746" v="1" actId="5793"/>
      <pc:docMkLst>
        <pc:docMk/>
      </pc:docMkLst>
      <pc:sldChg chg="modSp">
        <pc:chgData name="Tiina Nikulainen" userId="34f936bf-04e5-4ad5-a199-a4591a2ea3cf" providerId="ADAL" clId="{DCEA7AE6-D176-4539-B70A-C3D8B4A42B9B}" dt="2021-04-01T12:46:57.746" v="1" actId="5793"/>
        <pc:sldMkLst>
          <pc:docMk/>
          <pc:sldMk cId="395628398" sldId="341"/>
        </pc:sldMkLst>
        <pc:spChg chg="mod">
          <ac:chgData name="Tiina Nikulainen" userId="34f936bf-04e5-4ad5-a199-a4591a2ea3cf" providerId="ADAL" clId="{DCEA7AE6-D176-4539-B70A-C3D8B4A42B9B}" dt="2021-04-01T12:46:57.746" v="1" actId="5793"/>
          <ac:spMkLst>
            <pc:docMk/>
            <pc:sldMk cId="395628398" sldId="341"/>
            <ac:spMk id="3" creationId="{A6B89865-D716-4DF8-95F2-B50EE662DC2C}"/>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hyperlink" Target="https://www.fcespoo.fi/seura/materiaalipankki/joukkueenjohtajamateriaalit/" TargetMode="Externa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diagrams/_rels/data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3.sv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2.png"/><Relationship Id="rId16" Type="http://schemas.openxmlformats.org/officeDocument/2006/relationships/image" Target="../media/image64.svg"/><Relationship Id="rId1" Type="http://schemas.openxmlformats.org/officeDocument/2006/relationships/hyperlink" Target="https://www.fcespoo.fi/seura/materiaalipankki/" TargetMode="Externa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39.sv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57.svg"/><Relationship Id="rId14" Type="http://schemas.openxmlformats.org/officeDocument/2006/relationships/image" Target="../media/image62.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fcespoo.fi/seura/materiaalipankki/joukkueenjohtajamateriaalit/" TargetMode="External"/><Relationship Id="rId7" Type="http://schemas.openxmlformats.org/officeDocument/2006/relationships/image" Target="../media/image49.sv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hyperlink" Target="https://www.fcespoo.fi/seura/materiaalipankki/" TargetMode="External"/><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3.svg"/><Relationship Id="rId16" Type="http://schemas.openxmlformats.org/officeDocument/2006/relationships/image" Target="../media/image64.svg"/><Relationship Id="rId1" Type="http://schemas.openxmlformats.org/officeDocument/2006/relationships/image" Target="../media/image52.png"/><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39.sv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57.svg"/><Relationship Id="rId1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1F8A2-EED8-44A9-9432-D5E7B886D4A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4FCFE93-E77C-4B04-AB85-9026960A843D}">
      <dgm:prSet/>
      <dgm:spPr/>
      <dgm:t>
        <a:bodyPr/>
        <a:lstStyle/>
        <a:p>
          <a:r>
            <a:rPr lang="fi-FI"/>
            <a:t>Korostaa joukkueenjohtajien tehtävän arvoa</a:t>
          </a:r>
          <a:endParaRPr lang="en-US"/>
        </a:p>
      </dgm:t>
    </dgm:pt>
    <dgm:pt modelId="{630A366E-2635-4C39-BB61-13687F7CFE88}" type="parTrans" cxnId="{2EEA2196-2445-4574-BFBC-91A893656A2F}">
      <dgm:prSet/>
      <dgm:spPr/>
      <dgm:t>
        <a:bodyPr/>
        <a:lstStyle/>
        <a:p>
          <a:endParaRPr lang="en-US"/>
        </a:p>
      </dgm:t>
    </dgm:pt>
    <dgm:pt modelId="{FA8587B8-F4AA-4F8D-9A73-25DAD93CDBBB}" type="sibTrans" cxnId="{2EEA2196-2445-4574-BFBC-91A893656A2F}">
      <dgm:prSet/>
      <dgm:spPr/>
      <dgm:t>
        <a:bodyPr/>
        <a:lstStyle/>
        <a:p>
          <a:endParaRPr lang="en-US"/>
        </a:p>
      </dgm:t>
    </dgm:pt>
    <dgm:pt modelId="{59C62FD5-3EBA-4FE0-B734-C314AF109A80}">
      <dgm:prSet/>
      <dgm:spPr/>
      <dgm:t>
        <a:bodyPr/>
        <a:lstStyle/>
        <a:p>
          <a:r>
            <a:rPr lang="fi-FI" dirty="0"/>
            <a:t>Kehittää joukkueenjohtajien osaamista </a:t>
          </a:r>
          <a:endParaRPr lang="en-US" dirty="0"/>
        </a:p>
      </dgm:t>
    </dgm:pt>
    <dgm:pt modelId="{42B23AF4-8A9F-4F04-B774-3C8DD7DF95C6}" type="parTrans" cxnId="{54BDF5A8-EF03-4DB9-B403-1CDE18E2481C}">
      <dgm:prSet/>
      <dgm:spPr/>
      <dgm:t>
        <a:bodyPr/>
        <a:lstStyle/>
        <a:p>
          <a:endParaRPr lang="en-US"/>
        </a:p>
      </dgm:t>
    </dgm:pt>
    <dgm:pt modelId="{1E44B3B0-642F-4264-91B3-2543BBDFBAB1}" type="sibTrans" cxnId="{54BDF5A8-EF03-4DB9-B403-1CDE18E2481C}">
      <dgm:prSet/>
      <dgm:spPr/>
      <dgm:t>
        <a:bodyPr/>
        <a:lstStyle/>
        <a:p>
          <a:endParaRPr lang="en-US"/>
        </a:p>
      </dgm:t>
    </dgm:pt>
    <dgm:pt modelId="{998D7E3F-16AC-4189-ABF7-3BB59F74B8E8}">
      <dgm:prSet/>
      <dgm:spPr/>
      <dgm:t>
        <a:bodyPr/>
        <a:lstStyle/>
        <a:p>
          <a:r>
            <a:rPr lang="fi-FI"/>
            <a:t>Tarjota vertaistukea ja tutustua </a:t>
          </a:r>
          <a:endParaRPr lang="en-US"/>
        </a:p>
      </dgm:t>
    </dgm:pt>
    <dgm:pt modelId="{A666984C-18BA-46E0-8D1E-AF99BD48BC4D}" type="parTrans" cxnId="{3F6B9EDF-C458-421B-8F38-0A4E88F61985}">
      <dgm:prSet/>
      <dgm:spPr/>
      <dgm:t>
        <a:bodyPr/>
        <a:lstStyle/>
        <a:p>
          <a:endParaRPr lang="en-US"/>
        </a:p>
      </dgm:t>
    </dgm:pt>
    <dgm:pt modelId="{DB665C60-FB21-48A5-959B-F799F6A723B0}" type="sibTrans" cxnId="{3F6B9EDF-C458-421B-8F38-0A4E88F61985}">
      <dgm:prSet/>
      <dgm:spPr/>
      <dgm:t>
        <a:bodyPr/>
        <a:lstStyle/>
        <a:p>
          <a:endParaRPr lang="en-US"/>
        </a:p>
      </dgm:t>
    </dgm:pt>
    <dgm:pt modelId="{87103378-19AE-4D64-AEF7-50AB60A1D613}">
      <dgm:prSet/>
      <dgm:spPr/>
      <dgm:t>
        <a:bodyPr/>
        <a:lstStyle/>
        <a:p>
          <a:r>
            <a:rPr lang="fi-FI"/>
            <a:t>Edistää seuran hyvää hallintotapaa</a:t>
          </a:r>
          <a:endParaRPr lang="en-US"/>
        </a:p>
      </dgm:t>
    </dgm:pt>
    <dgm:pt modelId="{B0EE9F08-619D-4833-A2A7-9FD6CDD1817D}" type="parTrans" cxnId="{F798FF4E-BDC9-4255-AD7A-A5017FE9082E}">
      <dgm:prSet/>
      <dgm:spPr/>
      <dgm:t>
        <a:bodyPr/>
        <a:lstStyle/>
        <a:p>
          <a:endParaRPr lang="en-US"/>
        </a:p>
      </dgm:t>
    </dgm:pt>
    <dgm:pt modelId="{7C58AB7C-9FEB-4F01-8E91-D17AA82D5CE1}" type="sibTrans" cxnId="{F798FF4E-BDC9-4255-AD7A-A5017FE9082E}">
      <dgm:prSet/>
      <dgm:spPr/>
      <dgm:t>
        <a:bodyPr/>
        <a:lstStyle/>
        <a:p>
          <a:endParaRPr lang="en-US"/>
        </a:p>
      </dgm:t>
    </dgm:pt>
    <dgm:pt modelId="{BDBC3284-2705-47B7-BD65-DC4A944187B1}" type="pres">
      <dgm:prSet presAssocID="{0171F8A2-EED8-44A9-9432-D5E7B886D4A8}" presName="linearFlow" presStyleCnt="0">
        <dgm:presLayoutVars>
          <dgm:dir/>
          <dgm:resizeHandles val="exact"/>
        </dgm:presLayoutVars>
      </dgm:prSet>
      <dgm:spPr/>
    </dgm:pt>
    <dgm:pt modelId="{100A3969-B49F-48F6-866F-E43C713E9944}" type="pres">
      <dgm:prSet presAssocID="{C4FCFE93-E77C-4B04-AB85-9026960A843D}" presName="composite" presStyleCnt="0"/>
      <dgm:spPr/>
    </dgm:pt>
    <dgm:pt modelId="{A1FB4584-DFA9-4F37-9533-BA8F134332FE}" type="pres">
      <dgm:prSet presAssocID="{C4FCFE93-E77C-4B04-AB85-9026960A843D}" presName="imgShp" presStyleLbl="fgImgPlace1" presStyleIdx="0" presStyleCnt="4" custLinFactNeighborX="-51809" custLinFactNeighborY="444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DA23A657-1A0F-4FB8-BCE8-2B28258ED3E0}" type="pres">
      <dgm:prSet presAssocID="{C4FCFE93-E77C-4B04-AB85-9026960A843D}" presName="txShp" presStyleLbl="node1" presStyleIdx="0" presStyleCnt="4">
        <dgm:presLayoutVars>
          <dgm:bulletEnabled val="1"/>
        </dgm:presLayoutVars>
      </dgm:prSet>
      <dgm:spPr/>
    </dgm:pt>
    <dgm:pt modelId="{6E47C956-2EB7-4CE0-9501-26BCC4DFD25E}" type="pres">
      <dgm:prSet presAssocID="{FA8587B8-F4AA-4F8D-9A73-25DAD93CDBBB}" presName="spacing" presStyleCnt="0"/>
      <dgm:spPr/>
    </dgm:pt>
    <dgm:pt modelId="{19B61CD5-B5D8-4A08-8221-F21794E38A46}" type="pres">
      <dgm:prSet presAssocID="{59C62FD5-3EBA-4FE0-B734-C314AF109A80}" presName="composite" presStyleCnt="0"/>
      <dgm:spPr/>
    </dgm:pt>
    <dgm:pt modelId="{AFE90913-01A3-4311-899F-B593404F9CF2}" type="pres">
      <dgm:prSet presAssocID="{59C62FD5-3EBA-4FE0-B734-C314AF109A80}" presName="imgShp" presStyleLbl="fgImgPlace1" presStyleIdx="1" presStyleCnt="4" custLinFactNeighborX="-51808" custLinFactNeighborY="148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DE7604F4-7898-4EE8-A6C5-595B921CAFB2}" type="pres">
      <dgm:prSet presAssocID="{59C62FD5-3EBA-4FE0-B734-C314AF109A80}" presName="txShp" presStyleLbl="node1" presStyleIdx="1" presStyleCnt="4">
        <dgm:presLayoutVars>
          <dgm:bulletEnabled val="1"/>
        </dgm:presLayoutVars>
      </dgm:prSet>
      <dgm:spPr/>
    </dgm:pt>
    <dgm:pt modelId="{BB5B6AB6-C56D-4BA2-9F05-2AADFD285B36}" type="pres">
      <dgm:prSet presAssocID="{1E44B3B0-642F-4264-91B3-2543BBDFBAB1}" presName="spacing" presStyleCnt="0"/>
      <dgm:spPr/>
    </dgm:pt>
    <dgm:pt modelId="{8109BFC1-4E3E-46E1-ABC8-C9FCA59DBED7}" type="pres">
      <dgm:prSet presAssocID="{998D7E3F-16AC-4189-ABF7-3BB59F74B8E8}" presName="composite" presStyleCnt="0"/>
      <dgm:spPr/>
    </dgm:pt>
    <dgm:pt modelId="{2A74C000-FF9C-4170-964A-33275CB4CC12}" type="pres">
      <dgm:prSet presAssocID="{998D7E3F-16AC-4189-ABF7-3BB59F74B8E8}" presName="imgShp" presStyleLbl="fgImgPlace1" presStyleIdx="2" presStyleCnt="4" custLinFactNeighborX="-51809" custLinFactNeighborY="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E52B8730-111C-438D-8E85-736623BD3563}" type="pres">
      <dgm:prSet presAssocID="{998D7E3F-16AC-4189-ABF7-3BB59F74B8E8}" presName="txShp" presStyleLbl="node1" presStyleIdx="2" presStyleCnt="4">
        <dgm:presLayoutVars>
          <dgm:bulletEnabled val="1"/>
        </dgm:presLayoutVars>
      </dgm:prSet>
      <dgm:spPr/>
    </dgm:pt>
    <dgm:pt modelId="{34466583-F527-4CC7-AE28-F4DC107E49B5}" type="pres">
      <dgm:prSet presAssocID="{DB665C60-FB21-48A5-959B-F799F6A723B0}" presName="spacing" presStyleCnt="0"/>
      <dgm:spPr/>
    </dgm:pt>
    <dgm:pt modelId="{3F29AC67-0CE9-411A-957D-354C4FE30D8F}" type="pres">
      <dgm:prSet presAssocID="{87103378-19AE-4D64-AEF7-50AB60A1D613}" presName="composite" presStyleCnt="0"/>
      <dgm:spPr/>
    </dgm:pt>
    <dgm:pt modelId="{E8106DB6-2899-4F07-98AB-6EA71CFEE813}" type="pres">
      <dgm:prSet presAssocID="{87103378-19AE-4D64-AEF7-50AB60A1D613}" presName="imgShp" presStyleLbl="fgImgPlace1" presStyleIdx="3" presStyleCnt="4" custLinFactNeighborX="-53289" custLinFactNeighborY="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71CA55BB-9CAC-42F1-A119-B562F0D752F9}" type="pres">
      <dgm:prSet presAssocID="{87103378-19AE-4D64-AEF7-50AB60A1D613}" presName="txShp" presStyleLbl="node1" presStyleIdx="3" presStyleCnt="4">
        <dgm:presLayoutVars>
          <dgm:bulletEnabled val="1"/>
        </dgm:presLayoutVars>
      </dgm:prSet>
      <dgm:spPr/>
    </dgm:pt>
  </dgm:ptLst>
  <dgm:cxnLst>
    <dgm:cxn modelId="{7B2B5D3D-DFDF-4F69-87D6-F4516E8C7F66}" type="presOf" srcId="{87103378-19AE-4D64-AEF7-50AB60A1D613}" destId="{71CA55BB-9CAC-42F1-A119-B562F0D752F9}" srcOrd="0" destOrd="0" presId="urn:microsoft.com/office/officeart/2005/8/layout/vList3"/>
    <dgm:cxn modelId="{D4ED9A60-4BD1-4714-80F6-FAEB13FCAFCB}" type="presOf" srcId="{998D7E3F-16AC-4189-ABF7-3BB59F74B8E8}" destId="{E52B8730-111C-438D-8E85-736623BD3563}" srcOrd="0" destOrd="0" presId="urn:microsoft.com/office/officeart/2005/8/layout/vList3"/>
    <dgm:cxn modelId="{F798FF4E-BDC9-4255-AD7A-A5017FE9082E}" srcId="{0171F8A2-EED8-44A9-9432-D5E7B886D4A8}" destId="{87103378-19AE-4D64-AEF7-50AB60A1D613}" srcOrd="3" destOrd="0" parTransId="{B0EE9F08-619D-4833-A2A7-9FD6CDD1817D}" sibTransId="{7C58AB7C-9FEB-4F01-8E91-D17AA82D5CE1}"/>
    <dgm:cxn modelId="{49A5A58D-7F1D-4E2F-A0CF-929524ECB03D}" type="presOf" srcId="{0171F8A2-EED8-44A9-9432-D5E7B886D4A8}" destId="{BDBC3284-2705-47B7-BD65-DC4A944187B1}" srcOrd="0" destOrd="0" presId="urn:microsoft.com/office/officeart/2005/8/layout/vList3"/>
    <dgm:cxn modelId="{2EEA2196-2445-4574-BFBC-91A893656A2F}" srcId="{0171F8A2-EED8-44A9-9432-D5E7B886D4A8}" destId="{C4FCFE93-E77C-4B04-AB85-9026960A843D}" srcOrd="0" destOrd="0" parTransId="{630A366E-2635-4C39-BB61-13687F7CFE88}" sibTransId="{FA8587B8-F4AA-4F8D-9A73-25DAD93CDBBB}"/>
    <dgm:cxn modelId="{54BDF5A8-EF03-4DB9-B403-1CDE18E2481C}" srcId="{0171F8A2-EED8-44A9-9432-D5E7B886D4A8}" destId="{59C62FD5-3EBA-4FE0-B734-C314AF109A80}" srcOrd="1" destOrd="0" parTransId="{42B23AF4-8A9F-4F04-B774-3C8DD7DF95C6}" sibTransId="{1E44B3B0-642F-4264-91B3-2543BBDFBAB1}"/>
    <dgm:cxn modelId="{3F6B9EDF-C458-421B-8F38-0A4E88F61985}" srcId="{0171F8A2-EED8-44A9-9432-D5E7B886D4A8}" destId="{998D7E3F-16AC-4189-ABF7-3BB59F74B8E8}" srcOrd="2" destOrd="0" parTransId="{A666984C-18BA-46E0-8D1E-AF99BD48BC4D}" sibTransId="{DB665C60-FB21-48A5-959B-F799F6A723B0}"/>
    <dgm:cxn modelId="{D1CFB3EE-841F-4172-8178-C79E8C0A797B}" type="presOf" srcId="{C4FCFE93-E77C-4B04-AB85-9026960A843D}" destId="{DA23A657-1A0F-4FB8-BCE8-2B28258ED3E0}" srcOrd="0" destOrd="0" presId="urn:microsoft.com/office/officeart/2005/8/layout/vList3"/>
    <dgm:cxn modelId="{3B8B83FF-345A-4790-912B-89946CFE4C99}" type="presOf" srcId="{59C62FD5-3EBA-4FE0-B734-C314AF109A80}" destId="{DE7604F4-7898-4EE8-A6C5-595B921CAFB2}" srcOrd="0" destOrd="0" presId="urn:microsoft.com/office/officeart/2005/8/layout/vList3"/>
    <dgm:cxn modelId="{2F437C2B-E6E8-4396-A98A-6202B8E355F2}" type="presParOf" srcId="{BDBC3284-2705-47B7-BD65-DC4A944187B1}" destId="{100A3969-B49F-48F6-866F-E43C713E9944}" srcOrd="0" destOrd="0" presId="urn:microsoft.com/office/officeart/2005/8/layout/vList3"/>
    <dgm:cxn modelId="{E891040B-9B64-4E90-87E5-27D919AD65DF}" type="presParOf" srcId="{100A3969-B49F-48F6-866F-E43C713E9944}" destId="{A1FB4584-DFA9-4F37-9533-BA8F134332FE}" srcOrd="0" destOrd="0" presId="urn:microsoft.com/office/officeart/2005/8/layout/vList3"/>
    <dgm:cxn modelId="{559B17D2-A599-4A16-B951-41EF6D07345A}" type="presParOf" srcId="{100A3969-B49F-48F6-866F-E43C713E9944}" destId="{DA23A657-1A0F-4FB8-BCE8-2B28258ED3E0}" srcOrd="1" destOrd="0" presId="urn:microsoft.com/office/officeart/2005/8/layout/vList3"/>
    <dgm:cxn modelId="{71410E9A-AEF1-405A-9A4F-28A7872A0C4D}" type="presParOf" srcId="{BDBC3284-2705-47B7-BD65-DC4A944187B1}" destId="{6E47C956-2EB7-4CE0-9501-26BCC4DFD25E}" srcOrd="1" destOrd="0" presId="urn:microsoft.com/office/officeart/2005/8/layout/vList3"/>
    <dgm:cxn modelId="{14286E8C-B8A0-45AD-9A61-2962F4EC2F66}" type="presParOf" srcId="{BDBC3284-2705-47B7-BD65-DC4A944187B1}" destId="{19B61CD5-B5D8-4A08-8221-F21794E38A46}" srcOrd="2" destOrd="0" presId="urn:microsoft.com/office/officeart/2005/8/layout/vList3"/>
    <dgm:cxn modelId="{EB754AB4-ABC3-41CF-8226-6794383DE5A7}" type="presParOf" srcId="{19B61CD5-B5D8-4A08-8221-F21794E38A46}" destId="{AFE90913-01A3-4311-899F-B593404F9CF2}" srcOrd="0" destOrd="0" presId="urn:microsoft.com/office/officeart/2005/8/layout/vList3"/>
    <dgm:cxn modelId="{B228751D-9B63-41D0-A259-680DE7659A2B}" type="presParOf" srcId="{19B61CD5-B5D8-4A08-8221-F21794E38A46}" destId="{DE7604F4-7898-4EE8-A6C5-595B921CAFB2}" srcOrd="1" destOrd="0" presId="urn:microsoft.com/office/officeart/2005/8/layout/vList3"/>
    <dgm:cxn modelId="{77057830-F78C-4902-B128-FFF45F163045}" type="presParOf" srcId="{BDBC3284-2705-47B7-BD65-DC4A944187B1}" destId="{BB5B6AB6-C56D-4BA2-9F05-2AADFD285B36}" srcOrd="3" destOrd="0" presId="urn:microsoft.com/office/officeart/2005/8/layout/vList3"/>
    <dgm:cxn modelId="{55FE5029-4F3E-474D-BB30-8CA0F67F3543}" type="presParOf" srcId="{BDBC3284-2705-47B7-BD65-DC4A944187B1}" destId="{8109BFC1-4E3E-46E1-ABC8-C9FCA59DBED7}" srcOrd="4" destOrd="0" presId="urn:microsoft.com/office/officeart/2005/8/layout/vList3"/>
    <dgm:cxn modelId="{BE846EF4-13FC-495A-A9E0-A44840766BE1}" type="presParOf" srcId="{8109BFC1-4E3E-46E1-ABC8-C9FCA59DBED7}" destId="{2A74C000-FF9C-4170-964A-33275CB4CC12}" srcOrd="0" destOrd="0" presId="urn:microsoft.com/office/officeart/2005/8/layout/vList3"/>
    <dgm:cxn modelId="{AC02A16C-A64D-4201-8C6C-AD027FB9F382}" type="presParOf" srcId="{8109BFC1-4E3E-46E1-ABC8-C9FCA59DBED7}" destId="{E52B8730-111C-438D-8E85-736623BD3563}" srcOrd="1" destOrd="0" presId="urn:microsoft.com/office/officeart/2005/8/layout/vList3"/>
    <dgm:cxn modelId="{D3F4EE35-2CE4-4511-B26B-0B469CEF5C0B}" type="presParOf" srcId="{BDBC3284-2705-47B7-BD65-DC4A944187B1}" destId="{34466583-F527-4CC7-AE28-F4DC107E49B5}" srcOrd="5" destOrd="0" presId="urn:microsoft.com/office/officeart/2005/8/layout/vList3"/>
    <dgm:cxn modelId="{DAFD813C-A4B9-4F62-8164-9721D63A1B0B}" type="presParOf" srcId="{BDBC3284-2705-47B7-BD65-DC4A944187B1}" destId="{3F29AC67-0CE9-411A-957D-354C4FE30D8F}" srcOrd="6" destOrd="0" presId="urn:microsoft.com/office/officeart/2005/8/layout/vList3"/>
    <dgm:cxn modelId="{C52A7C75-6E35-4F56-AA26-DC064C0693FA}" type="presParOf" srcId="{3F29AC67-0CE9-411A-957D-354C4FE30D8F}" destId="{E8106DB6-2899-4F07-98AB-6EA71CFEE813}" srcOrd="0" destOrd="0" presId="urn:microsoft.com/office/officeart/2005/8/layout/vList3"/>
    <dgm:cxn modelId="{B5BE4A75-8C19-4ADC-83A9-E6110551C055}" type="presParOf" srcId="{3F29AC67-0CE9-411A-957D-354C4FE30D8F}" destId="{71CA55BB-9CAC-42F1-A119-B562F0D752F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B1F586-C765-42F3-8BA2-7DF30FA7D3FD}" type="doc">
      <dgm:prSet loTypeId="urn:microsoft.com/office/officeart/2009/3/layout/SubStepProcess" loCatId="process" qsTypeId="urn:microsoft.com/office/officeart/2005/8/quickstyle/simple4" qsCatId="simple" csTypeId="urn:microsoft.com/office/officeart/2005/8/colors/accent1_2" csCatId="accent1"/>
      <dgm:spPr/>
      <dgm:t>
        <a:bodyPr/>
        <a:lstStyle/>
        <a:p>
          <a:endParaRPr lang="fi-FI"/>
        </a:p>
      </dgm:t>
    </dgm:pt>
    <dgm:pt modelId="{011275AD-E495-40ED-8222-BC143FCBD28E}">
      <dgm:prSet custT="1"/>
      <dgm:spPr/>
      <dgm:t>
        <a:bodyPr/>
        <a:lstStyle/>
        <a:p>
          <a:r>
            <a:rPr lang="fi-FI" sz="1800" b="1" i="0" baseline="0" dirty="0"/>
            <a:t>Toimintaympäristö</a:t>
          </a:r>
          <a:endParaRPr lang="fi-FI" sz="1800" b="1" dirty="0"/>
        </a:p>
      </dgm:t>
    </dgm:pt>
    <dgm:pt modelId="{45C09B89-E4EA-48B1-9ABC-052738AB05E1}" type="parTrans" cxnId="{1C7ED55D-C1D1-4E79-BD13-F2F13B3DFDD5}">
      <dgm:prSet/>
      <dgm:spPr/>
      <dgm:t>
        <a:bodyPr/>
        <a:lstStyle/>
        <a:p>
          <a:endParaRPr lang="fi-FI" sz="1800"/>
        </a:p>
      </dgm:t>
    </dgm:pt>
    <dgm:pt modelId="{14F1BF1B-08BE-4B09-8964-BE7F298B4A65}" type="sibTrans" cxnId="{1C7ED55D-C1D1-4E79-BD13-F2F13B3DFDD5}">
      <dgm:prSet/>
      <dgm:spPr/>
      <dgm:t>
        <a:bodyPr/>
        <a:lstStyle/>
        <a:p>
          <a:endParaRPr lang="fi-FI" sz="1800"/>
        </a:p>
      </dgm:t>
    </dgm:pt>
    <dgm:pt modelId="{38377B11-A747-462C-9E9E-D5B9DB5F9FAF}">
      <dgm:prSet custT="1"/>
      <dgm:spPr/>
      <dgm:t>
        <a:bodyPr/>
        <a:lstStyle/>
        <a:p>
          <a:r>
            <a:rPr lang="fi-FI" sz="1800" b="1" i="0" baseline="0" dirty="0"/>
            <a:t>Seuran hyvä hallinto</a:t>
          </a:r>
          <a:endParaRPr lang="fi-FI" sz="1800" b="1" dirty="0"/>
        </a:p>
      </dgm:t>
    </dgm:pt>
    <dgm:pt modelId="{3CEEB5BF-CD0E-426A-9BB1-1FC840C60E96}" type="parTrans" cxnId="{E6651C64-A5EF-41D0-B9E8-3EE1F573F0A2}">
      <dgm:prSet/>
      <dgm:spPr/>
      <dgm:t>
        <a:bodyPr/>
        <a:lstStyle/>
        <a:p>
          <a:endParaRPr lang="fi-FI" sz="1800"/>
        </a:p>
      </dgm:t>
    </dgm:pt>
    <dgm:pt modelId="{506EB097-E7E1-41BB-8D6B-09CAE0D8E5B7}" type="sibTrans" cxnId="{E6651C64-A5EF-41D0-B9E8-3EE1F573F0A2}">
      <dgm:prSet/>
      <dgm:spPr/>
      <dgm:t>
        <a:bodyPr/>
        <a:lstStyle/>
        <a:p>
          <a:endParaRPr lang="fi-FI" sz="1800"/>
        </a:p>
      </dgm:t>
    </dgm:pt>
    <dgm:pt modelId="{C49595F6-215A-4C4D-B738-B3F73C3DC8D6}">
      <dgm:prSet custT="1"/>
      <dgm:spPr/>
      <dgm:t>
        <a:bodyPr/>
        <a:lstStyle/>
        <a:p>
          <a:r>
            <a:rPr lang="fi-FI" sz="1800" b="1" i="0" baseline="0" dirty="0"/>
            <a:t>Joukkueenjohtajan rooli ja asema</a:t>
          </a:r>
          <a:endParaRPr lang="fi-FI" sz="1800" b="1" dirty="0"/>
        </a:p>
      </dgm:t>
    </dgm:pt>
    <dgm:pt modelId="{138489AF-319E-4966-8599-6CE9F5C6084E}" type="parTrans" cxnId="{2CB097E8-F294-41CF-9B2C-899FF995F0D9}">
      <dgm:prSet/>
      <dgm:spPr/>
      <dgm:t>
        <a:bodyPr/>
        <a:lstStyle/>
        <a:p>
          <a:endParaRPr lang="fi-FI" sz="1800"/>
        </a:p>
      </dgm:t>
    </dgm:pt>
    <dgm:pt modelId="{2B00FD30-EFB0-4F3A-B928-705312F8DB0F}" type="sibTrans" cxnId="{2CB097E8-F294-41CF-9B2C-899FF995F0D9}">
      <dgm:prSet/>
      <dgm:spPr/>
      <dgm:t>
        <a:bodyPr/>
        <a:lstStyle/>
        <a:p>
          <a:endParaRPr lang="fi-FI" sz="1800"/>
        </a:p>
      </dgm:t>
    </dgm:pt>
    <dgm:pt modelId="{E0EF1134-2B6F-4338-89DD-9FFE5580B376}">
      <dgm:prSet custT="1"/>
      <dgm:spPr/>
      <dgm:t>
        <a:bodyPr/>
        <a:lstStyle/>
        <a:p>
          <a:r>
            <a:rPr lang="fi-FI" sz="1800" b="1" i="0" baseline="0" dirty="0"/>
            <a:t>Joukkueenjohtajan tehtävät </a:t>
          </a:r>
          <a:endParaRPr lang="fi-FI" sz="1800" b="1" dirty="0"/>
        </a:p>
      </dgm:t>
    </dgm:pt>
    <dgm:pt modelId="{62465337-642C-4EF8-A56A-BAB03B10C566}" type="parTrans" cxnId="{237F0EBF-1A64-4FB7-99BE-B2EC41FC264F}">
      <dgm:prSet/>
      <dgm:spPr/>
      <dgm:t>
        <a:bodyPr/>
        <a:lstStyle/>
        <a:p>
          <a:endParaRPr lang="fi-FI" sz="1800"/>
        </a:p>
      </dgm:t>
    </dgm:pt>
    <dgm:pt modelId="{AA222A80-EB53-4589-A2E0-3FE31384B5E1}" type="sibTrans" cxnId="{237F0EBF-1A64-4FB7-99BE-B2EC41FC264F}">
      <dgm:prSet/>
      <dgm:spPr/>
      <dgm:t>
        <a:bodyPr/>
        <a:lstStyle/>
        <a:p>
          <a:endParaRPr lang="fi-FI" sz="1800"/>
        </a:p>
      </dgm:t>
    </dgm:pt>
    <dgm:pt modelId="{101CE7B4-5A03-4224-B999-F919A74A5146}" type="pres">
      <dgm:prSet presAssocID="{26B1F586-C765-42F3-8BA2-7DF30FA7D3FD}" presName="Name0" presStyleCnt="0">
        <dgm:presLayoutVars>
          <dgm:chMax val="7"/>
          <dgm:dir/>
          <dgm:animOne val="branch"/>
        </dgm:presLayoutVars>
      </dgm:prSet>
      <dgm:spPr/>
    </dgm:pt>
    <dgm:pt modelId="{9C7FB8D9-5509-4308-B93A-5E1E0F3B1EBA}" type="pres">
      <dgm:prSet presAssocID="{011275AD-E495-40ED-8222-BC143FCBD28E}" presName="parTx1" presStyleLbl="node1" presStyleIdx="0" presStyleCnt="4"/>
      <dgm:spPr/>
    </dgm:pt>
    <dgm:pt modelId="{EA8527D4-4851-4FDD-AA86-18685A7A70CA}" type="pres">
      <dgm:prSet presAssocID="{38377B11-A747-462C-9E9E-D5B9DB5F9FAF}" presName="parTx2" presStyleLbl="node1" presStyleIdx="1" presStyleCnt="4"/>
      <dgm:spPr/>
    </dgm:pt>
    <dgm:pt modelId="{8CB2B569-55C2-4BFA-A658-55355DAA8669}" type="pres">
      <dgm:prSet presAssocID="{C49595F6-215A-4C4D-B738-B3F73C3DC8D6}" presName="parTx3" presStyleLbl="node1" presStyleIdx="2" presStyleCnt="4"/>
      <dgm:spPr/>
    </dgm:pt>
    <dgm:pt modelId="{7F5EFEE3-EA14-49B3-A6FB-C48B657532B4}" type="pres">
      <dgm:prSet presAssocID="{E0EF1134-2B6F-4338-89DD-9FFE5580B376}" presName="parTx4" presStyleLbl="node1" presStyleIdx="3" presStyleCnt="4"/>
      <dgm:spPr/>
    </dgm:pt>
  </dgm:ptLst>
  <dgm:cxnLst>
    <dgm:cxn modelId="{6215DD18-4D30-4E49-8F8C-9DA5C44B290B}" type="presOf" srcId="{E0EF1134-2B6F-4338-89DD-9FFE5580B376}" destId="{7F5EFEE3-EA14-49B3-A6FB-C48B657532B4}" srcOrd="0" destOrd="0" presId="urn:microsoft.com/office/officeart/2009/3/layout/SubStepProcess"/>
    <dgm:cxn modelId="{1C7ED55D-C1D1-4E79-BD13-F2F13B3DFDD5}" srcId="{26B1F586-C765-42F3-8BA2-7DF30FA7D3FD}" destId="{011275AD-E495-40ED-8222-BC143FCBD28E}" srcOrd="0" destOrd="0" parTransId="{45C09B89-E4EA-48B1-9ABC-052738AB05E1}" sibTransId="{14F1BF1B-08BE-4B09-8964-BE7F298B4A65}"/>
    <dgm:cxn modelId="{E6651C64-A5EF-41D0-B9E8-3EE1F573F0A2}" srcId="{26B1F586-C765-42F3-8BA2-7DF30FA7D3FD}" destId="{38377B11-A747-462C-9E9E-D5B9DB5F9FAF}" srcOrd="1" destOrd="0" parTransId="{3CEEB5BF-CD0E-426A-9BB1-1FC840C60E96}" sibTransId="{506EB097-E7E1-41BB-8D6B-09CAE0D8E5B7}"/>
    <dgm:cxn modelId="{64838F67-86BB-453D-B408-965A84CCE05C}" type="presOf" srcId="{26B1F586-C765-42F3-8BA2-7DF30FA7D3FD}" destId="{101CE7B4-5A03-4224-B999-F919A74A5146}" srcOrd="0" destOrd="0" presId="urn:microsoft.com/office/officeart/2009/3/layout/SubStepProcess"/>
    <dgm:cxn modelId="{237F0EBF-1A64-4FB7-99BE-B2EC41FC264F}" srcId="{26B1F586-C765-42F3-8BA2-7DF30FA7D3FD}" destId="{E0EF1134-2B6F-4338-89DD-9FFE5580B376}" srcOrd="3" destOrd="0" parTransId="{62465337-642C-4EF8-A56A-BAB03B10C566}" sibTransId="{AA222A80-EB53-4589-A2E0-3FE31384B5E1}"/>
    <dgm:cxn modelId="{D7F10FCC-B4D1-4776-BC79-A53E029D1F4C}" type="presOf" srcId="{011275AD-E495-40ED-8222-BC143FCBD28E}" destId="{9C7FB8D9-5509-4308-B93A-5E1E0F3B1EBA}" srcOrd="0" destOrd="0" presId="urn:microsoft.com/office/officeart/2009/3/layout/SubStepProcess"/>
    <dgm:cxn modelId="{200D5BD4-F925-4E14-A51F-5791FB432038}" type="presOf" srcId="{C49595F6-215A-4C4D-B738-B3F73C3DC8D6}" destId="{8CB2B569-55C2-4BFA-A658-55355DAA8669}" srcOrd="0" destOrd="0" presId="urn:microsoft.com/office/officeart/2009/3/layout/SubStepProcess"/>
    <dgm:cxn modelId="{2CB097E8-F294-41CF-9B2C-899FF995F0D9}" srcId="{26B1F586-C765-42F3-8BA2-7DF30FA7D3FD}" destId="{C49595F6-215A-4C4D-B738-B3F73C3DC8D6}" srcOrd="2" destOrd="0" parTransId="{138489AF-319E-4966-8599-6CE9F5C6084E}" sibTransId="{2B00FD30-EFB0-4F3A-B928-705312F8DB0F}"/>
    <dgm:cxn modelId="{8289ABF2-B816-4F11-9E86-635598E081E5}" type="presOf" srcId="{38377B11-A747-462C-9E9E-D5B9DB5F9FAF}" destId="{EA8527D4-4851-4FDD-AA86-18685A7A70CA}" srcOrd="0" destOrd="0" presId="urn:microsoft.com/office/officeart/2009/3/layout/SubStepProcess"/>
    <dgm:cxn modelId="{6CDC5E5C-1822-44FD-8C28-EDA31E48B094}" type="presParOf" srcId="{101CE7B4-5A03-4224-B999-F919A74A5146}" destId="{9C7FB8D9-5509-4308-B93A-5E1E0F3B1EBA}" srcOrd="0" destOrd="0" presId="urn:microsoft.com/office/officeart/2009/3/layout/SubStepProcess"/>
    <dgm:cxn modelId="{EB5A3876-40A4-453B-B928-0E7625F741E2}" type="presParOf" srcId="{101CE7B4-5A03-4224-B999-F919A74A5146}" destId="{EA8527D4-4851-4FDD-AA86-18685A7A70CA}" srcOrd="1" destOrd="0" presId="urn:microsoft.com/office/officeart/2009/3/layout/SubStepProcess"/>
    <dgm:cxn modelId="{F3A93990-F0EA-41B8-8A53-69A600EF3D46}" type="presParOf" srcId="{101CE7B4-5A03-4224-B999-F919A74A5146}" destId="{8CB2B569-55C2-4BFA-A658-55355DAA8669}" srcOrd="2" destOrd="0" presId="urn:microsoft.com/office/officeart/2009/3/layout/SubStepProcess"/>
    <dgm:cxn modelId="{F75A9C03-145E-49B4-8B9C-0B1A92AEBAAC}" type="presParOf" srcId="{101CE7B4-5A03-4224-B999-F919A74A5146}" destId="{7F5EFEE3-EA14-49B3-A6FB-C48B657532B4}"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0EA03-7C2B-4093-8EFA-F23F3A604D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i-FI"/>
        </a:p>
      </dgm:t>
    </dgm:pt>
    <dgm:pt modelId="{31D00713-1A7F-4172-8E5E-AB03C5C76C09}">
      <dgm:prSet phldrT="[Teksti]"/>
      <dgm:spPr/>
      <dgm:t>
        <a:bodyPr/>
        <a:lstStyle/>
        <a:p>
          <a:r>
            <a:rPr lang="fi-FI" b="1"/>
            <a:t>FIFA</a:t>
          </a:r>
        </a:p>
      </dgm:t>
    </dgm:pt>
    <dgm:pt modelId="{3E3EFC81-8D14-46E5-95CA-C745E92AEF18}" type="parTrans" cxnId="{8F4FD9CB-2953-47A5-8057-EE76D2EF20D1}">
      <dgm:prSet/>
      <dgm:spPr/>
      <dgm:t>
        <a:bodyPr/>
        <a:lstStyle/>
        <a:p>
          <a:endParaRPr lang="fi-FI"/>
        </a:p>
      </dgm:t>
    </dgm:pt>
    <dgm:pt modelId="{F667699B-A8BD-40ED-8FC7-5508F96B48D8}" type="sibTrans" cxnId="{8F4FD9CB-2953-47A5-8057-EE76D2EF20D1}">
      <dgm:prSet/>
      <dgm:spPr/>
      <dgm:t>
        <a:bodyPr/>
        <a:lstStyle/>
        <a:p>
          <a:endParaRPr lang="fi-FI"/>
        </a:p>
      </dgm:t>
    </dgm:pt>
    <dgm:pt modelId="{8D79D4A1-0A45-4A33-BA61-CB32C4F48FBB}">
      <dgm:prSet phldrT="[Teksti]"/>
      <dgm:spPr/>
      <dgm:t>
        <a:bodyPr/>
        <a:lstStyle/>
        <a:p>
          <a:r>
            <a:rPr lang="fi-FI" b="1"/>
            <a:t>UEFA</a:t>
          </a:r>
        </a:p>
      </dgm:t>
    </dgm:pt>
    <dgm:pt modelId="{81A8BF1B-391F-4811-87A0-F4F14BB3E51B}" type="parTrans" cxnId="{B7FCFF2C-6DEB-49E4-9991-4760BCD687AA}">
      <dgm:prSet/>
      <dgm:spPr/>
      <dgm:t>
        <a:bodyPr/>
        <a:lstStyle/>
        <a:p>
          <a:endParaRPr lang="fi-FI"/>
        </a:p>
      </dgm:t>
    </dgm:pt>
    <dgm:pt modelId="{1FEA3FB1-2389-49B3-AF05-F0409E0A31AE}" type="sibTrans" cxnId="{B7FCFF2C-6DEB-49E4-9991-4760BCD687AA}">
      <dgm:prSet/>
      <dgm:spPr/>
      <dgm:t>
        <a:bodyPr/>
        <a:lstStyle/>
        <a:p>
          <a:endParaRPr lang="fi-FI"/>
        </a:p>
      </dgm:t>
    </dgm:pt>
    <dgm:pt modelId="{7830D4C5-664D-404D-81B0-B581761782CF}">
      <dgm:prSet phldrT="[Teksti]"/>
      <dgm:spPr/>
      <dgm:t>
        <a:bodyPr/>
        <a:lstStyle/>
        <a:p>
          <a:r>
            <a:rPr lang="fi-FI" b="1"/>
            <a:t>Suomen Palloliitto</a:t>
          </a:r>
        </a:p>
      </dgm:t>
    </dgm:pt>
    <dgm:pt modelId="{5274912F-D998-4FCE-ACA0-402C61314BDB}" type="parTrans" cxnId="{978F4B3A-37FE-4545-97B2-58D5A8D0BBA3}">
      <dgm:prSet/>
      <dgm:spPr/>
      <dgm:t>
        <a:bodyPr/>
        <a:lstStyle/>
        <a:p>
          <a:endParaRPr lang="fi-FI"/>
        </a:p>
      </dgm:t>
    </dgm:pt>
    <dgm:pt modelId="{82E1AF81-30B7-40A0-83EF-D8B7359C0BED}" type="sibTrans" cxnId="{978F4B3A-37FE-4545-97B2-58D5A8D0BBA3}">
      <dgm:prSet/>
      <dgm:spPr/>
      <dgm:t>
        <a:bodyPr/>
        <a:lstStyle/>
        <a:p>
          <a:endParaRPr lang="fi-FI"/>
        </a:p>
      </dgm:t>
    </dgm:pt>
    <dgm:pt modelId="{B419C9B9-CFCE-4B41-97E4-5C992B9AE7F7}">
      <dgm:prSet phldrT="[Teksti]"/>
      <dgm:spPr/>
      <dgm:t>
        <a:bodyPr/>
        <a:lstStyle/>
        <a:p>
          <a:r>
            <a:rPr lang="fi-FI" b="1"/>
            <a:t>Seurat</a:t>
          </a:r>
        </a:p>
      </dgm:t>
    </dgm:pt>
    <dgm:pt modelId="{D9478772-ED77-4EEF-84AF-26871793F25C}" type="parTrans" cxnId="{4B029342-2C50-49D2-907D-5A1C68E388E3}">
      <dgm:prSet/>
      <dgm:spPr/>
      <dgm:t>
        <a:bodyPr/>
        <a:lstStyle/>
        <a:p>
          <a:endParaRPr lang="fi-FI"/>
        </a:p>
      </dgm:t>
    </dgm:pt>
    <dgm:pt modelId="{C4720866-9611-4DB3-9CBF-06223EB0A2A2}" type="sibTrans" cxnId="{4B029342-2C50-49D2-907D-5A1C68E388E3}">
      <dgm:prSet/>
      <dgm:spPr/>
      <dgm:t>
        <a:bodyPr/>
        <a:lstStyle/>
        <a:p>
          <a:endParaRPr lang="fi-FI"/>
        </a:p>
      </dgm:t>
    </dgm:pt>
    <dgm:pt modelId="{4D9EA51E-DC4E-4E91-A115-20763FDFC136}" type="pres">
      <dgm:prSet presAssocID="{71E0EA03-7C2B-4093-8EFA-F23F3A604D76}" presName="Name0" presStyleCnt="0">
        <dgm:presLayoutVars>
          <dgm:chMax val="7"/>
          <dgm:resizeHandles val="exact"/>
        </dgm:presLayoutVars>
      </dgm:prSet>
      <dgm:spPr/>
    </dgm:pt>
    <dgm:pt modelId="{A63E667C-7875-4DC7-BEDE-673D4534494B}" type="pres">
      <dgm:prSet presAssocID="{71E0EA03-7C2B-4093-8EFA-F23F3A604D76}" presName="comp1" presStyleCnt="0"/>
      <dgm:spPr/>
    </dgm:pt>
    <dgm:pt modelId="{3B885B79-418B-4CC6-92AC-0E95A13477C9}" type="pres">
      <dgm:prSet presAssocID="{71E0EA03-7C2B-4093-8EFA-F23F3A604D76}" presName="circle1" presStyleLbl="node1" presStyleIdx="0" presStyleCnt="4"/>
      <dgm:spPr/>
    </dgm:pt>
    <dgm:pt modelId="{1F0DE564-1E8C-4345-A2C0-F36EEA1FB77B}" type="pres">
      <dgm:prSet presAssocID="{71E0EA03-7C2B-4093-8EFA-F23F3A604D76}" presName="c1text" presStyleLbl="node1" presStyleIdx="0" presStyleCnt="4">
        <dgm:presLayoutVars>
          <dgm:bulletEnabled val="1"/>
        </dgm:presLayoutVars>
      </dgm:prSet>
      <dgm:spPr/>
    </dgm:pt>
    <dgm:pt modelId="{2A3F6030-6C2C-494B-A5B7-D1755CF8E775}" type="pres">
      <dgm:prSet presAssocID="{71E0EA03-7C2B-4093-8EFA-F23F3A604D76}" presName="comp2" presStyleCnt="0"/>
      <dgm:spPr/>
    </dgm:pt>
    <dgm:pt modelId="{41A0C9D0-F302-45CE-B0ED-3EA547645423}" type="pres">
      <dgm:prSet presAssocID="{71E0EA03-7C2B-4093-8EFA-F23F3A604D76}" presName="circle2" presStyleLbl="node1" presStyleIdx="1" presStyleCnt="4"/>
      <dgm:spPr/>
    </dgm:pt>
    <dgm:pt modelId="{8F465CC5-2316-4AFB-8AA0-B0289F74A586}" type="pres">
      <dgm:prSet presAssocID="{71E0EA03-7C2B-4093-8EFA-F23F3A604D76}" presName="c2text" presStyleLbl="node1" presStyleIdx="1" presStyleCnt="4">
        <dgm:presLayoutVars>
          <dgm:bulletEnabled val="1"/>
        </dgm:presLayoutVars>
      </dgm:prSet>
      <dgm:spPr/>
    </dgm:pt>
    <dgm:pt modelId="{6CD8FD4C-17BC-41C2-9C96-9E80D43EEE95}" type="pres">
      <dgm:prSet presAssocID="{71E0EA03-7C2B-4093-8EFA-F23F3A604D76}" presName="comp3" presStyleCnt="0"/>
      <dgm:spPr/>
    </dgm:pt>
    <dgm:pt modelId="{181C6ABA-718A-43E8-9EDC-C41D46CE0C41}" type="pres">
      <dgm:prSet presAssocID="{71E0EA03-7C2B-4093-8EFA-F23F3A604D76}" presName="circle3" presStyleLbl="node1" presStyleIdx="2" presStyleCnt="4"/>
      <dgm:spPr/>
    </dgm:pt>
    <dgm:pt modelId="{AC420C12-73D9-4083-82A0-561989560C3A}" type="pres">
      <dgm:prSet presAssocID="{71E0EA03-7C2B-4093-8EFA-F23F3A604D76}" presName="c3text" presStyleLbl="node1" presStyleIdx="2" presStyleCnt="4">
        <dgm:presLayoutVars>
          <dgm:bulletEnabled val="1"/>
        </dgm:presLayoutVars>
      </dgm:prSet>
      <dgm:spPr/>
    </dgm:pt>
    <dgm:pt modelId="{F006FE89-776B-44B3-9D3E-696D698EB726}" type="pres">
      <dgm:prSet presAssocID="{71E0EA03-7C2B-4093-8EFA-F23F3A604D76}" presName="comp4" presStyleCnt="0"/>
      <dgm:spPr/>
    </dgm:pt>
    <dgm:pt modelId="{2132F079-6FBE-4612-99C5-00A7BFCD7092}" type="pres">
      <dgm:prSet presAssocID="{71E0EA03-7C2B-4093-8EFA-F23F3A604D76}" presName="circle4" presStyleLbl="node1" presStyleIdx="3" presStyleCnt="4"/>
      <dgm:spPr/>
    </dgm:pt>
    <dgm:pt modelId="{7FDFAD86-D514-4FDC-B87B-78CAF39416D0}" type="pres">
      <dgm:prSet presAssocID="{71E0EA03-7C2B-4093-8EFA-F23F3A604D76}" presName="c4text" presStyleLbl="node1" presStyleIdx="3" presStyleCnt="4">
        <dgm:presLayoutVars>
          <dgm:bulletEnabled val="1"/>
        </dgm:presLayoutVars>
      </dgm:prSet>
      <dgm:spPr/>
    </dgm:pt>
  </dgm:ptLst>
  <dgm:cxnLst>
    <dgm:cxn modelId="{C2977C01-7B14-46B1-B36C-0B3FCF3A1D00}" type="presOf" srcId="{7830D4C5-664D-404D-81B0-B581761782CF}" destId="{181C6ABA-718A-43E8-9EDC-C41D46CE0C41}" srcOrd="0" destOrd="0" presId="urn:microsoft.com/office/officeart/2005/8/layout/venn2"/>
    <dgm:cxn modelId="{79F55C25-A31B-4BBA-BA6A-B1EB321D5272}" type="presOf" srcId="{B419C9B9-CFCE-4B41-97E4-5C992B9AE7F7}" destId="{7FDFAD86-D514-4FDC-B87B-78CAF39416D0}" srcOrd="1" destOrd="0" presId="urn:microsoft.com/office/officeart/2005/8/layout/venn2"/>
    <dgm:cxn modelId="{B7FCFF2C-6DEB-49E4-9991-4760BCD687AA}" srcId="{71E0EA03-7C2B-4093-8EFA-F23F3A604D76}" destId="{8D79D4A1-0A45-4A33-BA61-CB32C4F48FBB}" srcOrd="1" destOrd="0" parTransId="{81A8BF1B-391F-4811-87A0-F4F14BB3E51B}" sibTransId="{1FEA3FB1-2389-49B3-AF05-F0409E0A31AE}"/>
    <dgm:cxn modelId="{E66FB82E-CFBA-481B-90C7-F7CB0199926E}" type="presOf" srcId="{B419C9B9-CFCE-4B41-97E4-5C992B9AE7F7}" destId="{2132F079-6FBE-4612-99C5-00A7BFCD7092}" srcOrd="0" destOrd="0" presId="urn:microsoft.com/office/officeart/2005/8/layout/venn2"/>
    <dgm:cxn modelId="{978F4B3A-37FE-4545-97B2-58D5A8D0BBA3}" srcId="{71E0EA03-7C2B-4093-8EFA-F23F3A604D76}" destId="{7830D4C5-664D-404D-81B0-B581761782CF}" srcOrd="2" destOrd="0" parTransId="{5274912F-D998-4FCE-ACA0-402C61314BDB}" sibTransId="{82E1AF81-30B7-40A0-83EF-D8B7359C0BED}"/>
    <dgm:cxn modelId="{0DF5D23A-FDBB-45CE-A80C-5DA43D6F2BEE}" type="presOf" srcId="{31D00713-1A7F-4172-8E5E-AB03C5C76C09}" destId="{1F0DE564-1E8C-4345-A2C0-F36EEA1FB77B}" srcOrd="1" destOrd="0" presId="urn:microsoft.com/office/officeart/2005/8/layout/venn2"/>
    <dgm:cxn modelId="{4B029342-2C50-49D2-907D-5A1C68E388E3}" srcId="{71E0EA03-7C2B-4093-8EFA-F23F3A604D76}" destId="{B419C9B9-CFCE-4B41-97E4-5C992B9AE7F7}" srcOrd="3" destOrd="0" parTransId="{D9478772-ED77-4EEF-84AF-26871793F25C}" sibTransId="{C4720866-9611-4DB3-9CBF-06223EB0A2A2}"/>
    <dgm:cxn modelId="{51EB6564-C8AA-4918-BCCE-6616C5D704BA}" type="presOf" srcId="{7830D4C5-664D-404D-81B0-B581761782CF}" destId="{AC420C12-73D9-4083-82A0-561989560C3A}" srcOrd="1" destOrd="0" presId="urn:microsoft.com/office/officeart/2005/8/layout/venn2"/>
    <dgm:cxn modelId="{8C4C0C4B-A92A-4554-AF78-5E261C3D06DE}" type="presOf" srcId="{71E0EA03-7C2B-4093-8EFA-F23F3A604D76}" destId="{4D9EA51E-DC4E-4E91-A115-20763FDFC136}" srcOrd="0" destOrd="0" presId="urn:microsoft.com/office/officeart/2005/8/layout/venn2"/>
    <dgm:cxn modelId="{15EFAF95-8046-4751-8F33-3FF9F501915A}" type="presOf" srcId="{8D79D4A1-0A45-4A33-BA61-CB32C4F48FBB}" destId="{8F465CC5-2316-4AFB-8AA0-B0289F74A586}" srcOrd="1" destOrd="0" presId="urn:microsoft.com/office/officeart/2005/8/layout/venn2"/>
    <dgm:cxn modelId="{10901699-860B-4CFD-A6DC-C3499D3EB08C}" type="presOf" srcId="{8D79D4A1-0A45-4A33-BA61-CB32C4F48FBB}" destId="{41A0C9D0-F302-45CE-B0ED-3EA547645423}" srcOrd="0" destOrd="0" presId="urn:microsoft.com/office/officeart/2005/8/layout/venn2"/>
    <dgm:cxn modelId="{39DDE6C6-25EB-43A5-B240-68F40F31A655}" type="presOf" srcId="{31D00713-1A7F-4172-8E5E-AB03C5C76C09}" destId="{3B885B79-418B-4CC6-92AC-0E95A13477C9}" srcOrd="0" destOrd="0" presId="urn:microsoft.com/office/officeart/2005/8/layout/venn2"/>
    <dgm:cxn modelId="{8F4FD9CB-2953-47A5-8057-EE76D2EF20D1}" srcId="{71E0EA03-7C2B-4093-8EFA-F23F3A604D76}" destId="{31D00713-1A7F-4172-8E5E-AB03C5C76C09}" srcOrd="0" destOrd="0" parTransId="{3E3EFC81-8D14-46E5-95CA-C745E92AEF18}" sibTransId="{F667699B-A8BD-40ED-8FC7-5508F96B48D8}"/>
    <dgm:cxn modelId="{B168DA0E-9521-4D3D-AF5A-118F6F41958A}" type="presParOf" srcId="{4D9EA51E-DC4E-4E91-A115-20763FDFC136}" destId="{A63E667C-7875-4DC7-BEDE-673D4534494B}" srcOrd="0" destOrd="0" presId="urn:microsoft.com/office/officeart/2005/8/layout/venn2"/>
    <dgm:cxn modelId="{158F039E-F236-4E44-9833-10A60D7905B9}" type="presParOf" srcId="{A63E667C-7875-4DC7-BEDE-673D4534494B}" destId="{3B885B79-418B-4CC6-92AC-0E95A13477C9}" srcOrd="0" destOrd="0" presId="urn:microsoft.com/office/officeart/2005/8/layout/venn2"/>
    <dgm:cxn modelId="{5912361D-630E-4325-921C-60625716ED0A}" type="presParOf" srcId="{A63E667C-7875-4DC7-BEDE-673D4534494B}" destId="{1F0DE564-1E8C-4345-A2C0-F36EEA1FB77B}" srcOrd="1" destOrd="0" presId="urn:microsoft.com/office/officeart/2005/8/layout/venn2"/>
    <dgm:cxn modelId="{2C1D506D-4997-4B2F-A2E4-F5D9C80F7807}" type="presParOf" srcId="{4D9EA51E-DC4E-4E91-A115-20763FDFC136}" destId="{2A3F6030-6C2C-494B-A5B7-D1755CF8E775}" srcOrd="1" destOrd="0" presId="urn:microsoft.com/office/officeart/2005/8/layout/venn2"/>
    <dgm:cxn modelId="{0185729A-3060-47EF-B189-BAC7E1375955}" type="presParOf" srcId="{2A3F6030-6C2C-494B-A5B7-D1755CF8E775}" destId="{41A0C9D0-F302-45CE-B0ED-3EA547645423}" srcOrd="0" destOrd="0" presId="urn:microsoft.com/office/officeart/2005/8/layout/venn2"/>
    <dgm:cxn modelId="{9E9A43E2-7986-4620-B9BB-11A65D1964AC}" type="presParOf" srcId="{2A3F6030-6C2C-494B-A5B7-D1755CF8E775}" destId="{8F465CC5-2316-4AFB-8AA0-B0289F74A586}" srcOrd="1" destOrd="0" presId="urn:microsoft.com/office/officeart/2005/8/layout/venn2"/>
    <dgm:cxn modelId="{758C90C3-5321-4320-BEF5-A4B1CA8958DA}" type="presParOf" srcId="{4D9EA51E-DC4E-4E91-A115-20763FDFC136}" destId="{6CD8FD4C-17BC-41C2-9C96-9E80D43EEE95}" srcOrd="2" destOrd="0" presId="urn:microsoft.com/office/officeart/2005/8/layout/venn2"/>
    <dgm:cxn modelId="{25F8D9A7-4E8F-4F22-9AD1-827C80727617}" type="presParOf" srcId="{6CD8FD4C-17BC-41C2-9C96-9E80D43EEE95}" destId="{181C6ABA-718A-43E8-9EDC-C41D46CE0C41}" srcOrd="0" destOrd="0" presId="urn:microsoft.com/office/officeart/2005/8/layout/venn2"/>
    <dgm:cxn modelId="{CBD5AD2E-9F3E-4CBA-869D-449FDF9E1024}" type="presParOf" srcId="{6CD8FD4C-17BC-41C2-9C96-9E80D43EEE95}" destId="{AC420C12-73D9-4083-82A0-561989560C3A}" srcOrd="1" destOrd="0" presId="urn:microsoft.com/office/officeart/2005/8/layout/venn2"/>
    <dgm:cxn modelId="{552AFAFF-A509-4044-B02D-B399568827AC}" type="presParOf" srcId="{4D9EA51E-DC4E-4E91-A115-20763FDFC136}" destId="{F006FE89-776B-44B3-9D3E-696D698EB726}" srcOrd="3" destOrd="0" presId="urn:microsoft.com/office/officeart/2005/8/layout/venn2"/>
    <dgm:cxn modelId="{B0DDA4F6-6F8D-40DA-ADCD-6E4A4738E9D6}" type="presParOf" srcId="{F006FE89-776B-44B3-9D3E-696D698EB726}" destId="{2132F079-6FBE-4612-99C5-00A7BFCD7092}" srcOrd="0" destOrd="0" presId="urn:microsoft.com/office/officeart/2005/8/layout/venn2"/>
    <dgm:cxn modelId="{7FD3BB82-231E-479F-B7C9-3741D1566535}" type="presParOf" srcId="{F006FE89-776B-44B3-9D3E-696D698EB726}" destId="{7FDFAD86-D514-4FDC-B87B-78CAF39416D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6CF175-8611-44F6-8D94-3AAF614F616F}" type="doc">
      <dgm:prSet loTypeId="urn:microsoft.com/office/officeart/2005/8/layout/pyramid4" loCatId="relationship"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fi-FI"/>
        </a:p>
      </dgm:t>
    </dgm:pt>
    <dgm:pt modelId="{C999949C-7FFF-491D-9339-28764AF1DE22}">
      <dgm:prSet phldrT="[Teksti]"/>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dirty="0">
              <a:latin typeface="Trebuchet MS" panose="020B0603020202020204" pitchFamily="34" charset="0"/>
            </a:rPr>
            <a:t>Arviointi ja kehitys</a:t>
          </a:r>
        </a:p>
      </dgm:t>
    </dgm:pt>
    <dgm:pt modelId="{EC7AD844-EF23-4718-BCFB-F209E3CDBE27}" type="parTrans" cxnId="{18E4AD3B-3FC8-4B73-B7FB-681976483ACA}">
      <dgm:prSet/>
      <dgm:spPr/>
      <dgm:t>
        <a:bodyPr/>
        <a:lstStyle/>
        <a:p>
          <a:pPr algn="ctr"/>
          <a:endParaRPr lang="fi-FI"/>
        </a:p>
      </dgm:t>
    </dgm:pt>
    <dgm:pt modelId="{E1B27A9F-26CB-436F-8CDE-9DB6307D0D4E}" type="sibTrans" cxnId="{18E4AD3B-3FC8-4B73-B7FB-681976483ACA}">
      <dgm:prSet/>
      <dgm:spPr/>
      <dgm:t>
        <a:bodyPr/>
        <a:lstStyle/>
        <a:p>
          <a:pPr algn="ctr"/>
          <a:endParaRPr lang="fi-FI"/>
        </a:p>
      </dgm:t>
    </dgm:pt>
    <dgm:pt modelId="{34D549F4-4B7C-4616-B9FE-EEE6A0F43D12}">
      <dgm:prSet phldrT="[Teksti]"/>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dirty="0">
              <a:latin typeface="Trebuchet MS" panose="020B0603020202020204" pitchFamily="34" charset="0"/>
            </a:rPr>
            <a:t>Seuran säännöt</a:t>
          </a:r>
        </a:p>
      </dgm:t>
    </dgm:pt>
    <dgm:pt modelId="{480C0853-C217-41D8-B450-21222296B56A}" type="parTrans" cxnId="{768A790E-2471-4F40-B55B-7CF77BA6A285}">
      <dgm:prSet/>
      <dgm:spPr/>
      <dgm:t>
        <a:bodyPr/>
        <a:lstStyle/>
        <a:p>
          <a:pPr algn="ctr"/>
          <a:endParaRPr lang="fi-FI"/>
        </a:p>
      </dgm:t>
    </dgm:pt>
    <dgm:pt modelId="{F94F8F90-08B6-4770-8F77-FF26B228E53C}" type="sibTrans" cxnId="{768A790E-2471-4F40-B55B-7CF77BA6A285}">
      <dgm:prSet/>
      <dgm:spPr/>
      <dgm:t>
        <a:bodyPr/>
        <a:lstStyle/>
        <a:p>
          <a:pPr algn="ctr"/>
          <a:endParaRPr lang="fi-FI"/>
        </a:p>
      </dgm:t>
    </dgm:pt>
    <dgm:pt modelId="{8C78BDC1-45BF-42C6-8A28-07F02EAC1445}">
      <dgm:prSet phldrT="[Teksti]"/>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dirty="0">
              <a:latin typeface="Trebuchet MS" panose="020B0603020202020204" pitchFamily="34" charset="0"/>
            </a:rPr>
            <a:t>Yhdistyslaki</a:t>
          </a:r>
        </a:p>
      </dgm:t>
    </dgm:pt>
    <dgm:pt modelId="{83A2FE46-590F-407B-AC57-8AAB80C3B5A2}" type="parTrans" cxnId="{74C5A26F-793E-48F8-BE48-7488070BED01}">
      <dgm:prSet/>
      <dgm:spPr/>
      <dgm:t>
        <a:bodyPr/>
        <a:lstStyle/>
        <a:p>
          <a:pPr algn="ctr"/>
          <a:endParaRPr lang="fi-FI"/>
        </a:p>
      </dgm:t>
    </dgm:pt>
    <dgm:pt modelId="{13E5B372-5CC3-4F07-9D7C-E26CA018AC00}" type="sibTrans" cxnId="{74C5A26F-793E-48F8-BE48-7488070BED01}">
      <dgm:prSet/>
      <dgm:spPr/>
      <dgm:t>
        <a:bodyPr/>
        <a:lstStyle/>
        <a:p>
          <a:pPr algn="ctr"/>
          <a:endParaRPr lang="fi-FI"/>
        </a:p>
      </dgm:t>
    </dgm:pt>
    <dgm:pt modelId="{B81D931E-099A-4F3C-87EC-F2F241E4669F}">
      <dgm:prSet phldrT="[Teksti]"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sz="2000" dirty="0">
              <a:latin typeface="Trebuchet MS" panose="020B0603020202020204" pitchFamily="34" charset="0"/>
            </a:rPr>
            <a:t>Seuran toiminnan tarkoitus </a:t>
          </a:r>
          <a:br>
            <a:rPr lang="fi-FI" sz="1700" dirty="0"/>
          </a:br>
          <a:r>
            <a:rPr lang="fi-FI" sz="1100" dirty="0">
              <a:latin typeface="Trebuchet MS" panose="020B0603020202020204" pitchFamily="34" charset="0"/>
            </a:rPr>
            <a:t>(missio, arvot, visio)</a:t>
          </a:r>
        </a:p>
      </dgm:t>
    </dgm:pt>
    <dgm:pt modelId="{EC38AC3E-9937-4D75-9B51-2B8F4174BF50}" type="parTrans" cxnId="{D1B17D3D-890A-429D-B319-F0B6DEC76A23}">
      <dgm:prSet/>
      <dgm:spPr/>
      <dgm:t>
        <a:bodyPr/>
        <a:lstStyle/>
        <a:p>
          <a:pPr algn="ctr"/>
          <a:endParaRPr lang="fi-FI"/>
        </a:p>
      </dgm:t>
    </dgm:pt>
    <dgm:pt modelId="{DAAF6B71-1862-404F-B3C1-E7A1B96E0C87}" type="sibTrans" cxnId="{D1B17D3D-890A-429D-B319-F0B6DEC76A23}">
      <dgm:prSet/>
      <dgm:spPr/>
      <dgm:t>
        <a:bodyPr/>
        <a:lstStyle/>
        <a:p>
          <a:pPr algn="ctr"/>
          <a:endParaRPr lang="fi-FI"/>
        </a:p>
      </dgm:t>
    </dgm:pt>
    <dgm:pt modelId="{22C34662-9330-471D-8C1F-F832A565E1BF}" type="pres">
      <dgm:prSet presAssocID="{C56CF175-8611-44F6-8D94-3AAF614F616F}" presName="compositeShape" presStyleCnt="0">
        <dgm:presLayoutVars>
          <dgm:chMax val="9"/>
          <dgm:dir/>
          <dgm:resizeHandles val="exact"/>
        </dgm:presLayoutVars>
      </dgm:prSet>
      <dgm:spPr/>
    </dgm:pt>
    <dgm:pt modelId="{E888BA4A-134C-411F-ADF7-5607098C8C21}" type="pres">
      <dgm:prSet presAssocID="{C56CF175-8611-44F6-8D94-3AAF614F616F}" presName="triangle1" presStyleLbl="node1" presStyleIdx="0" presStyleCnt="4">
        <dgm:presLayoutVars>
          <dgm:bulletEnabled val="1"/>
        </dgm:presLayoutVars>
      </dgm:prSet>
      <dgm:spPr/>
    </dgm:pt>
    <dgm:pt modelId="{47852AFC-CED9-4479-8063-33BC5C8B35BF}" type="pres">
      <dgm:prSet presAssocID="{C56CF175-8611-44F6-8D94-3AAF614F616F}" presName="triangle2" presStyleLbl="node1" presStyleIdx="1" presStyleCnt="4">
        <dgm:presLayoutVars>
          <dgm:bulletEnabled val="1"/>
        </dgm:presLayoutVars>
      </dgm:prSet>
      <dgm:spPr/>
    </dgm:pt>
    <dgm:pt modelId="{F3580C82-CA62-4E6B-8BD2-A6757E2DFE49}" type="pres">
      <dgm:prSet presAssocID="{C56CF175-8611-44F6-8D94-3AAF614F616F}" presName="triangle3" presStyleLbl="node1" presStyleIdx="2" presStyleCnt="4">
        <dgm:presLayoutVars>
          <dgm:bulletEnabled val="1"/>
        </dgm:presLayoutVars>
      </dgm:prSet>
      <dgm:spPr/>
    </dgm:pt>
    <dgm:pt modelId="{6BCA7346-24D4-40EF-9A58-FB19BA205B0E}" type="pres">
      <dgm:prSet presAssocID="{C56CF175-8611-44F6-8D94-3AAF614F616F}" presName="triangle4" presStyleLbl="node1" presStyleIdx="3" presStyleCnt="4">
        <dgm:presLayoutVars>
          <dgm:bulletEnabled val="1"/>
        </dgm:presLayoutVars>
      </dgm:prSet>
      <dgm:spPr/>
    </dgm:pt>
  </dgm:ptLst>
  <dgm:cxnLst>
    <dgm:cxn modelId="{0D623104-1BEC-49E4-BE8B-DFA95F82FBA3}" type="presOf" srcId="{B81D931E-099A-4F3C-87EC-F2F241E4669F}" destId="{6BCA7346-24D4-40EF-9A58-FB19BA205B0E}" srcOrd="0" destOrd="0" presId="urn:microsoft.com/office/officeart/2005/8/layout/pyramid4"/>
    <dgm:cxn modelId="{768A790E-2471-4F40-B55B-7CF77BA6A285}" srcId="{C56CF175-8611-44F6-8D94-3AAF614F616F}" destId="{34D549F4-4B7C-4616-B9FE-EEE6A0F43D12}" srcOrd="1" destOrd="0" parTransId="{480C0853-C217-41D8-B450-21222296B56A}" sibTransId="{F94F8F90-08B6-4770-8F77-FF26B228E53C}"/>
    <dgm:cxn modelId="{9816D028-7323-4C11-B7C3-CE7372A89D3E}" type="presOf" srcId="{8C78BDC1-45BF-42C6-8A28-07F02EAC1445}" destId="{F3580C82-CA62-4E6B-8BD2-A6757E2DFE49}" srcOrd="0" destOrd="0" presId="urn:microsoft.com/office/officeart/2005/8/layout/pyramid4"/>
    <dgm:cxn modelId="{18E4AD3B-3FC8-4B73-B7FB-681976483ACA}" srcId="{C56CF175-8611-44F6-8D94-3AAF614F616F}" destId="{C999949C-7FFF-491D-9339-28764AF1DE22}" srcOrd="0" destOrd="0" parTransId="{EC7AD844-EF23-4718-BCFB-F209E3CDBE27}" sibTransId="{E1B27A9F-26CB-436F-8CDE-9DB6307D0D4E}"/>
    <dgm:cxn modelId="{D1B17D3D-890A-429D-B319-F0B6DEC76A23}" srcId="{C56CF175-8611-44F6-8D94-3AAF614F616F}" destId="{B81D931E-099A-4F3C-87EC-F2F241E4669F}" srcOrd="3" destOrd="0" parTransId="{EC38AC3E-9937-4D75-9B51-2B8F4174BF50}" sibTransId="{DAAF6B71-1862-404F-B3C1-E7A1B96E0C87}"/>
    <dgm:cxn modelId="{74C5A26F-793E-48F8-BE48-7488070BED01}" srcId="{C56CF175-8611-44F6-8D94-3AAF614F616F}" destId="{8C78BDC1-45BF-42C6-8A28-07F02EAC1445}" srcOrd="2" destOrd="0" parTransId="{83A2FE46-590F-407B-AC57-8AAB80C3B5A2}" sibTransId="{13E5B372-5CC3-4F07-9D7C-E26CA018AC00}"/>
    <dgm:cxn modelId="{AEB9419D-533C-4731-A5A3-13304F5A7178}" type="presOf" srcId="{C999949C-7FFF-491D-9339-28764AF1DE22}" destId="{E888BA4A-134C-411F-ADF7-5607098C8C21}" srcOrd="0" destOrd="0" presId="urn:microsoft.com/office/officeart/2005/8/layout/pyramid4"/>
    <dgm:cxn modelId="{8399E8A8-557C-449B-857D-812F5CF62985}" type="presOf" srcId="{34D549F4-4B7C-4616-B9FE-EEE6A0F43D12}" destId="{47852AFC-CED9-4479-8063-33BC5C8B35BF}" srcOrd="0" destOrd="0" presId="urn:microsoft.com/office/officeart/2005/8/layout/pyramid4"/>
    <dgm:cxn modelId="{6D5338B5-5661-4149-8DCB-3B11D8EF877C}" type="presOf" srcId="{C56CF175-8611-44F6-8D94-3AAF614F616F}" destId="{22C34662-9330-471D-8C1F-F832A565E1BF}" srcOrd="0" destOrd="0" presId="urn:microsoft.com/office/officeart/2005/8/layout/pyramid4"/>
    <dgm:cxn modelId="{747F8F38-0A5A-4E56-8AB1-38358A51433A}" type="presParOf" srcId="{22C34662-9330-471D-8C1F-F832A565E1BF}" destId="{E888BA4A-134C-411F-ADF7-5607098C8C21}" srcOrd="0" destOrd="0" presId="urn:microsoft.com/office/officeart/2005/8/layout/pyramid4"/>
    <dgm:cxn modelId="{9EFFD4DB-ACF2-4E73-8697-EC4E97F839B1}" type="presParOf" srcId="{22C34662-9330-471D-8C1F-F832A565E1BF}" destId="{47852AFC-CED9-4479-8063-33BC5C8B35BF}" srcOrd="1" destOrd="0" presId="urn:microsoft.com/office/officeart/2005/8/layout/pyramid4"/>
    <dgm:cxn modelId="{9CA5E445-1AAA-4B92-9187-541E2F11DEC7}" type="presParOf" srcId="{22C34662-9330-471D-8C1F-F832A565E1BF}" destId="{F3580C82-CA62-4E6B-8BD2-A6757E2DFE49}" srcOrd="2" destOrd="0" presId="urn:microsoft.com/office/officeart/2005/8/layout/pyramid4"/>
    <dgm:cxn modelId="{922BD2EA-DF43-4EF2-8E28-6B52030B9C17}" type="presParOf" srcId="{22C34662-9330-471D-8C1F-F832A565E1BF}" destId="{6BCA7346-24D4-40EF-9A58-FB19BA205B0E}"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ACBE5-ACAA-47E9-B7B1-BEDA53536A62}"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fi-FI"/>
        </a:p>
      </dgm:t>
    </dgm:pt>
    <dgm:pt modelId="{4331C30E-6E12-40F0-9844-F8381C1FC9DB}">
      <dgm:prSet/>
      <dgm:spPr/>
      <dgm:t>
        <a:bodyPr/>
        <a:lstStyle/>
        <a:p>
          <a:r>
            <a:rPr lang="fi-FI" b="0" i="0" baseline="0"/>
            <a:t>Seuran edustaja joukkueessa</a:t>
          </a:r>
          <a:endParaRPr lang="fi-FI"/>
        </a:p>
      </dgm:t>
    </dgm:pt>
    <dgm:pt modelId="{B230A2DC-CACF-4C26-9385-621D1BC5DE16}" type="parTrans" cxnId="{E3A56EF0-CB3C-47CB-A3A4-118B9524CF20}">
      <dgm:prSet/>
      <dgm:spPr/>
      <dgm:t>
        <a:bodyPr/>
        <a:lstStyle/>
        <a:p>
          <a:endParaRPr lang="fi-FI"/>
        </a:p>
      </dgm:t>
    </dgm:pt>
    <dgm:pt modelId="{EE5E21E9-F156-4AB2-90C0-24870587FE3D}" type="sibTrans" cxnId="{E3A56EF0-CB3C-47CB-A3A4-118B9524CF20}">
      <dgm:prSet/>
      <dgm:spPr/>
      <dgm:t>
        <a:bodyPr/>
        <a:lstStyle/>
        <a:p>
          <a:endParaRPr lang="fi-FI"/>
        </a:p>
      </dgm:t>
    </dgm:pt>
    <dgm:pt modelId="{4CBF60D1-141D-4C9B-9D0D-C06EBF933A41}">
      <dgm:prSet/>
      <dgm:spPr/>
      <dgm:t>
        <a:bodyPr/>
        <a:lstStyle/>
        <a:p>
          <a:r>
            <a:rPr lang="fi-FI" b="0" i="0" baseline="0"/>
            <a:t>Joukkueen johtoryhmän ”esihenkilö”</a:t>
          </a:r>
          <a:endParaRPr lang="fi-FI"/>
        </a:p>
      </dgm:t>
    </dgm:pt>
    <dgm:pt modelId="{76ACAFD5-4A8F-4A01-9B29-0CBD75EFAB2F}" type="parTrans" cxnId="{32B17A2E-4836-4115-BD28-13C9991DC380}">
      <dgm:prSet/>
      <dgm:spPr/>
      <dgm:t>
        <a:bodyPr/>
        <a:lstStyle/>
        <a:p>
          <a:endParaRPr lang="fi-FI"/>
        </a:p>
      </dgm:t>
    </dgm:pt>
    <dgm:pt modelId="{8A432ECF-05A0-4285-BCD7-A5C04784DF65}" type="sibTrans" cxnId="{32B17A2E-4836-4115-BD28-13C9991DC380}">
      <dgm:prSet/>
      <dgm:spPr/>
      <dgm:t>
        <a:bodyPr/>
        <a:lstStyle/>
        <a:p>
          <a:endParaRPr lang="fi-FI"/>
        </a:p>
      </dgm:t>
    </dgm:pt>
    <dgm:pt modelId="{A62DEF1A-7596-4E1A-9051-F6BAEE105664}">
      <dgm:prSet/>
      <dgm:spPr/>
      <dgm:t>
        <a:bodyPr/>
        <a:lstStyle/>
        <a:p>
          <a:r>
            <a:rPr lang="fi-FI" b="0" i="0" baseline="0" dirty="0"/>
            <a:t>Yhdyshenkilö: </a:t>
          </a:r>
          <a:br>
            <a:rPr lang="fi-FI" b="0" i="0" baseline="0" dirty="0"/>
          </a:br>
          <a:r>
            <a:rPr lang="fi-FI" b="0" i="0" baseline="0" dirty="0"/>
            <a:t>seura – joukkue --  vanhemmat</a:t>
          </a:r>
          <a:endParaRPr lang="fi-FI" dirty="0"/>
        </a:p>
      </dgm:t>
    </dgm:pt>
    <dgm:pt modelId="{207D328E-B784-4B12-8E1D-F6136E58C31C}" type="parTrans" cxnId="{004C9632-9428-41AA-9ABB-6ABDBC15E121}">
      <dgm:prSet/>
      <dgm:spPr/>
      <dgm:t>
        <a:bodyPr/>
        <a:lstStyle/>
        <a:p>
          <a:endParaRPr lang="fi-FI"/>
        </a:p>
      </dgm:t>
    </dgm:pt>
    <dgm:pt modelId="{6726FD57-E323-459C-98F9-0AB4C7E836F0}" type="sibTrans" cxnId="{004C9632-9428-41AA-9ABB-6ABDBC15E121}">
      <dgm:prSet/>
      <dgm:spPr/>
      <dgm:t>
        <a:bodyPr/>
        <a:lstStyle/>
        <a:p>
          <a:endParaRPr lang="fi-FI"/>
        </a:p>
      </dgm:t>
    </dgm:pt>
    <dgm:pt modelId="{AF9B261D-FA40-4073-A968-4FFCE38C7C34}">
      <dgm:prSet/>
      <dgm:spPr/>
      <dgm:t>
        <a:bodyPr/>
        <a:lstStyle/>
        <a:p>
          <a:r>
            <a:rPr lang="fi-FI" b="0" i="0" baseline="0"/>
            <a:t>Johtaa joukkueen toimintaa seuran ohjeiden  mukaisesti</a:t>
          </a:r>
          <a:endParaRPr lang="fi-FI"/>
        </a:p>
      </dgm:t>
    </dgm:pt>
    <dgm:pt modelId="{4EDBE336-D4ED-475D-A1CB-A47D536F6E7E}" type="parTrans" cxnId="{EBA12C95-45A6-45C9-8872-42C25E8E5831}">
      <dgm:prSet/>
      <dgm:spPr/>
      <dgm:t>
        <a:bodyPr/>
        <a:lstStyle/>
        <a:p>
          <a:endParaRPr lang="fi-FI"/>
        </a:p>
      </dgm:t>
    </dgm:pt>
    <dgm:pt modelId="{FEAE8F72-268C-4C9B-A694-CB9CF21CBF25}" type="sibTrans" cxnId="{EBA12C95-45A6-45C9-8872-42C25E8E5831}">
      <dgm:prSet/>
      <dgm:spPr/>
      <dgm:t>
        <a:bodyPr/>
        <a:lstStyle/>
        <a:p>
          <a:endParaRPr lang="fi-FI"/>
        </a:p>
      </dgm:t>
    </dgm:pt>
    <dgm:pt modelId="{DF027F55-C944-4715-A8EA-11E48AC3D691}">
      <dgm:prSet/>
      <dgm:spPr/>
      <dgm:t>
        <a:bodyPr/>
        <a:lstStyle/>
        <a:p>
          <a:r>
            <a:rPr lang="fi-FI" b="0" i="0" baseline="0"/>
            <a:t>Osallistuu aktiivisesti seuran toiminnan kehittämiseen</a:t>
          </a:r>
          <a:endParaRPr lang="fi-FI"/>
        </a:p>
      </dgm:t>
    </dgm:pt>
    <dgm:pt modelId="{6BD92C8D-B6BD-4311-A30E-75923358ACCA}" type="parTrans" cxnId="{62B0FD58-D53B-4496-8236-E7E9BB8E7AC1}">
      <dgm:prSet/>
      <dgm:spPr/>
      <dgm:t>
        <a:bodyPr/>
        <a:lstStyle/>
        <a:p>
          <a:endParaRPr lang="fi-FI"/>
        </a:p>
      </dgm:t>
    </dgm:pt>
    <dgm:pt modelId="{372F8907-16D4-4381-BAAA-A34BC2C7D37D}" type="sibTrans" cxnId="{62B0FD58-D53B-4496-8236-E7E9BB8E7AC1}">
      <dgm:prSet/>
      <dgm:spPr/>
      <dgm:t>
        <a:bodyPr/>
        <a:lstStyle/>
        <a:p>
          <a:endParaRPr lang="fi-FI"/>
        </a:p>
      </dgm:t>
    </dgm:pt>
    <dgm:pt modelId="{FFC24649-5C85-4134-83B0-C4378A11361B}">
      <dgm:prSet/>
      <dgm:spPr/>
      <dgm:t>
        <a:bodyPr/>
        <a:lstStyle/>
        <a:p>
          <a:r>
            <a:rPr lang="fi-FI" b="1" i="0" baseline="0">
              <a:solidFill>
                <a:schemeClr val="accent5"/>
              </a:solidFill>
            </a:rPr>
            <a:t>Joukkueenjohtaja on hyvän seuratoiminnan avainhenkilö</a:t>
          </a:r>
          <a:endParaRPr lang="fi-FI">
            <a:solidFill>
              <a:schemeClr val="accent5"/>
            </a:solidFill>
          </a:endParaRPr>
        </a:p>
      </dgm:t>
    </dgm:pt>
    <dgm:pt modelId="{7C7C6A25-932F-4DD7-99A9-BA09DBE900E4}" type="parTrans" cxnId="{157C4CBC-02A6-4EBA-9907-7BCAF59E0A5B}">
      <dgm:prSet/>
      <dgm:spPr/>
      <dgm:t>
        <a:bodyPr/>
        <a:lstStyle/>
        <a:p>
          <a:endParaRPr lang="fi-FI"/>
        </a:p>
      </dgm:t>
    </dgm:pt>
    <dgm:pt modelId="{316BFA3C-9D7E-4AD3-9911-E89FFF59A15E}" type="sibTrans" cxnId="{157C4CBC-02A6-4EBA-9907-7BCAF59E0A5B}">
      <dgm:prSet/>
      <dgm:spPr/>
      <dgm:t>
        <a:bodyPr/>
        <a:lstStyle/>
        <a:p>
          <a:endParaRPr lang="fi-FI"/>
        </a:p>
      </dgm:t>
    </dgm:pt>
    <dgm:pt modelId="{5CCE8D0C-98EC-4834-9D52-E8BDBE97EDE5}" type="pres">
      <dgm:prSet presAssocID="{0AFACBE5-ACAA-47E9-B7B1-BEDA53536A62}" presName="Name0" presStyleCnt="0">
        <dgm:presLayoutVars>
          <dgm:dir/>
          <dgm:resizeHandles val="exact"/>
        </dgm:presLayoutVars>
      </dgm:prSet>
      <dgm:spPr/>
    </dgm:pt>
    <dgm:pt modelId="{0947C147-D23E-471B-9AB8-D6F21BF3B46F}" type="pres">
      <dgm:prSet presAssocID="{0AFACBE5-ACAA-47E9-B7B1-BEDA53536A62}" presName="fgShape" presStyleLbl="fgShp" presStyleIdx="0" presStyleCnt="1"/>
      <dgm:spPr/>
    </dgm:pt>
    <dgm:pt modelId="{9D9CB18F-DEE4-4D94-B5A7-A8ED51C63CBF}" type="pres">
      <dgm:prSet presAssocID="{0AFACBE5-ACAA-47E9-B7B1-BEDA53536A62}" presName="linComp" presStyleCnt="0"/>
      <dgm:spPr/>
    </dgm:pt>
    <dgm:pt modelId="{AD810CAF-CDB0-4724-BEE9-ADB1F5A6C020}" type="pres">
      <dgm:prSet presAssocID="{4331C30E-6E12-40F0-9844-F8381C1FC9DB}" presName="compNode" presStyleCnt="0"/>
      <dgm:spPr/>
    </dgm:pt>
    <dgm:pt modelId="{7353C6A7-657D-4980-8164-DB67A064E001}" type="pres">
      <dgm:prSet presAssocID="{4331C30E-6E12-40F0-9844-F8381C1FC9DB}" presName="bkgdShape" presStyleLbl="node1" presStyleIdx="0" presStyleCnt="6"/>
      <dgm:spPr/>
    </dgm:pt>
    <dgm:pt modelId="{76E82043-ED90-4DE0-8F25-D011A1B96241}" type="pres">
      <dgm:prSet presAssocID="{4331C30E-6E12-40F0-9844-F8381C1FC9DB}" presName="nodeTx" presStyleLbl="node1" presStyleIdx="0" presStyleCnt="6">
        <dgm:presLayoutVars>
          <dgm:bulletEnabled val="1"/>
        </dgm:presLayoutVars>
      </dgm:prSet>
      <dgm:spPr/>
    </dgm:pt>
    <dgm:pt modelId="{AD3A7143-A7F8-4201-B097-920537ED07FA}" type="pres">
      <dgm:prSet presAssocID="{4331C30E-6E12-40F0-9844-F8381C1FC9DB}" presName="invisiNode" presStyleLbl="node1" presStyleIdx="0" presStyleCnt="6"/>
      <dgm:spPr/>
    </dgm:pt>
    <dgm:pt modelId="{1614720E-D8EA-4786-A4DD-D13001059BB7}" type="pres">
      <dgm:prSet presAssocID="{4331C30E-6E12-40F0-9844-F8381C1FC9DB}"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Yhteydet"/>
        </a:ext>
      </dgm:extLst>
    </dgm:pt>
    <dgm:pt modelId="{979FCA68-5617-4FF6-B3A0-D63586D61C1D}" type="pres">
      <dgm:prSet presAssocID="{EE5E21E9-F156-4AB2-90C0-24870587FE3D}" presName="sibTrans" presStyleLbl="sibTrans2D1" presStyleIdx="0" presStyleCnt="0"/>
      <dgm:spPr/>
    </dgm:pt>
    <dgm:pt modelId="{8423B2D9-08BA-4CD7-90F2-C8731D3E88B6}" type="pres">
      <dgm:prSet presAssocID="{4CBF60D1-141D-4C9B-9D0D-C06EBF933A41}" presName="compNode" presStyleCnt="0"/>
      <dgm:spPr/>
    </dgm:pt>
    <dgm:pt modelId="{FF3C9E08-8682-4168-860B-0F59E72A2469}" type="pres">
      <dgm:prSet presAssocID="{4CBF60D1-141D-4C9B-9D0D-C06EBF933A41}" presName="bkgdShape" presStyleLbl="node1" presStyleIdx="1" presStyleCnt="6"/>
      <dgm:spPr/>
    </dgm:pt>
    <dgm:pt modelId="{5DF6BC9E-55CF-4EC1-9340-BCEF801C1AB4}" type="pres">
      <dgm:prSet presAssocID="{4CBF60D1-141D-4C9B-9D0D-C06EBF933A41}" presName="nodeTx" presStyleLbl="node1" presStyleIdx="1" presStyleCnt="6">
        <dgm:presLayoutVars>
          <dgm:bulletEnabled val="1"/>
        </dgm:presLayoutVars>
      </dgm:prSet>
      <dgm:spPr/>
    </dgm:pt>
    <dgm:pt modelId="{EC597EC6-76D7-47C0-9D67-111F42861595}" type="pres">
      <dgm:prSet presAssocID="{4CBF60D1-141D-4C9B-9D0D-C06EBF933A41}" presName="invisiNode" presStyleLbl="node1" presStyleIdx="1" presStyleCnt="6"/>
      <dgm:spPr/>
    </dgm:pt>
    <dgm:pt modelId="{F78A937B-8EF5-4C00-92D5-F067E2AE5AFA}" type="pres">
      <dgm:prSet presAssocID="{4CBF60D1-141D-4C9B-9D0D-C06EBF933A41}"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Johtaminen"/>
        </a:ext>
      </dgm:extLst>
    </dgm:pt>
    <dgm:pt modelId="{975090CD-EB49-4016-A07A-8DDFA8584A0F}" type="pres">
      <dgm:prSet presAssocID="{8A432ECF-05A0-4285-BCD7-A5C04784DF65}" presName="sibTrans" presStyleLbl="sibTrans2D1" presStyleIdx="0" presStyleCnt="0"/>
      <dgm:spPr/>
    </dgm:pt>
    <dgm:pt modelId="{9E83D953-D852-440E-A9FD-6C1C9780D0DC}" type="pres">
      <dgm:prSet presAssocID="{A62DEF1A-7596-4E1A-9051-F6BAEE105664}" presName="compNode" presStyleCnt="0"/>
      <dgm:spPr/>
    </dgm:pt>
    <dgm:pt modelId="{183E4F33-22DA-444B-A3E7-AC8C58D47FC0}" type="pres">
      <dgm:prSet presAssocID="{A62DEF1A-7596-4E1A-9051-F6BAEE105664}" presName="bkgdShape" presStyleLbl="node1" presStyleIdx="2" presStyleCnt="6"/>
      <dgm:spPr/>
    </dgm:pt>
    <dgm:pt modelId="{A3E8B554-5BFC-4389-A85A-F874B1F9DA41}" type="pres">
      <dgm:prSet presAssocID="{A62DEF1A-7596-4E1A-9051-F6BAEE105664}" presName="nodeTx" presStyleLbl="node1" presStyleIdx="2" presStyleCnt="6">
        <dgm:presLayoutVars>
          <dgm:bulletEnabled val="1"/>
        </dgm:presLayoutVars>
      </dgm:prSet>
      <dgm:spPr/>
    </dgm:pt>
    <dgm:pt modelId="{B97A499F-991F-4324-B8AF-6973364D3D93}" type="pres">
      <dgm:prSet presAssocID="{A62DEF1A-7596-4E1A-9051-F6BAEE105664}" presName="invisiNode" presStyleLbl="node1" presStyleIdx="2" presStyleCnt="6"/>
      <dgm:spPr/>
    </dgm:pt>
    <dgm:pt modelId="{862B3378-9289-4AF9-B75F-0AEF50B120C7}" type="pres">
      <dgm:prSet presAssocID="{A62DEF1A-7596-4E1A-9051-F6BAEE105664}"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siaalinen verkosto"/>
        </a:ext>
      </dgm:extLst>
    </dgm:pt>
    <dgm:pt modelId="{DD46CDDE-2EF2-46E1-938F-9054712518EF}" type="pres">
      <dgm:prSet presAssocID="{6726FD57-E323-459C-98F9-0AB4C7E836F0}" presName="sibTrans" presStyleLbl="sibTrans2D1" presStyleIdx="0" presStyleCnt="0"/>
      <dgm:spPr/>
    </dgm:pt>
    <dgm:pt modelId="{09C017CC-D785-47B9-AC33-E2825B0D900A}" type="pres">
      <dgm:prSet presAssocID="{AF9B261D-FA40-4073-A968-4FFCE38C7C34}" presName="compNode" presStyleCnt="0"/>
      <dgm:spPr/>
    </dgm:pt>
    <dgm:pt modelId="{EA88D1BF-AD08-4E71-8EE4-789BBD97146B}" type="pres">
      <dgm:prSet presAssocID="{AF9B261D-FA40-4073-A968-4FFCE38C7C34}" presName="bkgdShape" presStyleLbl="node1" presStyleIdx="3" presStyleCnt="6"/>
      <dgm:spPr/>
    </dgm:pt>
    <dgm:pt modelId="{444E3830-7356-476A-B141-73B34D2ED3AB}" type="pres">
      <dgm:prSet presAssocID="{AF9B261D-FA40-4073-A968-4FFCE38C7C34}" presName="nodeTx" presStyleLbl="node1" presStyleIdx="3" presStyleCnt="6">
        <dgm:presLayoutVars>
          <dgm:bulletEnabled val="1"/>
        </dgm:presLayoutVars>
      </dgm:prSet>
      <dgm:spPr/>
    </dgm:pt>
    <dgm:pt modelId="{D5F02473-7629-429C-BF75-4FD4E7BDFD91}" type="pres">
      <dgm:prSet presAssocID="{AF9B261D-FA40-4073-A968-4FFCE38C7C34}" presName="invisiNode" presStyleLbl="node1" presStyleIdx="3" presStyleCnt="6"/>
      <dgm:spPr/>
    </dgm:pt>
    <dgm:pt modelId="{4AA8F95A-9CE5-4AD0-AEDA-F658A3FCCBBA}" type="pres">
      <dgm:prSet presAssocID="{AF9B261D-FA40-4073-A968-4FFCE38C7C34}"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uoli: loiva kaarre"/>
        </a:ext>
      </dgm:extLst>
    </dgm:pt>
    <dgm:pt modelId="{9ADC4B95-8000-4F1C-BF4D-C03C017CD689}" type="pres">
      <dgm:prSet presAssocID="{FEAE8F72-268C-4C9B-A694-CB9CF21CBF25}" presName="sibTrans" presStyleLbl="sibTrans2D1" presStyleIdx="0" presStyleCnt="0"/>
      <dgm:spPr/>
    </dgm:pt>
    <dgm:pt modelId="{D91E46DB-7492-4FCE-921E-95620C6D475B}" type="pres">
      <dgm:prSet presAssocID="{DF027F55-C944-4715-A8EA-11E48AC3D691}" presName="compNode" presStyleCnt="0"/>
      <dgm:spPr/>
    </dgm:pt>
    <dgm:pt modelId="{FD928F9A-0418-438E-95E8-1607ED2B36D9}" type="pres">
      <dgm:prSet presAssocID="{DF027F55-C944-4715-A8EA-11E48AC3D691}" presName="bkgdShape" presStyleLbl="node1" presStyleIdx="4" presStyleCnt="6"/>
      <dgm:spPr/>
    </dgm:pt>
    <dgm:pt modelId="{6EB27259-21AD-47F7-99CA-7AC9304A6C34}" type="pres">
      <dgm:prSet presAssocID="{DF027F55-C944-4715-A8EA-11E48AC3D691}" presName="nodeTx" presStyleLbl="node1" presStyleIdx="4" presStyleCnt="6">
        <dgm:presLayoutVars>
          <dgm:bulletEnabled val="1"/>
        </dgm:presLayoutVars>
      </dgm:prSet>
      <dgm:spPr/>
    </dgm:pt>
    <dgm:pt modelId="{A1C3E5F4-7ED7-4C08-83A7-725587503396}" type="pres">
      <dgm:prSet presAssocID="{DF027F55-C944-4715-A8EA-11E48AC3D691}" presName="invisiNode" presStyleLbl="node1" presStyleIdx="4" presStyleCnt="6"/>
      <dgm:spPr/>
    </dgm:pt>
    <dgm:pt modelId="{F083F684-0DC4-4AD3-9B3E-C4EA67B3E3ED}" type="pres">
      <dgm:prSet presAssocID="{DF027F55-C944-4715-A8EA-11E48AC3D691}"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Käyttäjät"/>
        </a:ext>
      </dgm:extLst>
    </dgm:pt>
    <dgm:pt modelId="{511107CC-FDA3-4D9B-8001-AA521D7471BD}" type="pres">
      <dgm:prSet presAssocID="{372F8907-16D4-4381-BAAA-A34BC2C7D37D}" presName="sibTrans" presStyleLbl="sibTrans2D1" presStyleIdx="0" presStyleCnt="0"/>
      <dgm:spPr/>
    </dgm:pt>
    <dgm:pt modelId="{814BE9A2-B801-4EEE-941D-7D818009F1BD}" type="pres">
      <dgm:prSet presAssocID="{FFC24649-5C85-4134-83B0-C4378A11361B}" presName="compNode" presStyleCnt="0"/>
      <dgm:spPr/>
    </dgm:pt>
    <dgm:pt modelId="{43F1EE37-63CB-4B17-B44E-32D2B6BA419A}" type="pres">
      <dgm:prSet presAssocID="{FFC24649-5C85-4134-83B0-C4378A11361B}" presName="bkgdShape" presStyleLbl="node1" presStyleIdx="5" presStyleCnt="6" custLinFactNeighborX="8"/>
      <dgm:spPr/>
    </dgm:pt>
    <dgm:pt modelId="{0699483C-02B7-49CE-8F5A-040DA814B01D}" type="pres">
      <dgm:prSet presAssocID="{FFC24649-5C85-4134-83B0-C4378A11361B}" presName="nodeTx" presStyleLbl="node1" presStyleIdx="5" presStyleCnt="6">
        <dgm:presLayoutVars>
          <dgm:bulletEnabled val="1"/>
        </dgm:presLayoutVars>
      </dgm:prSet>
      <dgm:spPr/>
    </dgm:pt>
    <dgm:pt modelId="{78F75AEE-062E-41B8-BD17-BB5B77E68918}" type="pres">
      <dgm:prSet presAssocID="{FFC24649-5C85-4134-83B0-C4378A11361B}" presName="invisiNode" presStyleLbl="node1" presStyleIdx="5" presStyleCnt="6"/>
      <dgm:spPr/>
    </dgm:pt>
    <dgm:pt modelId="{3A183D94-7A2F-4081-B0F7-1777208D4231}" type="pres">
      <dgm:prSet presAssocID="{FFC24649-5C85-4134-83B0-C4378A11361B}"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Vanha avain"/>
        </a:ext>
      </dgm:extLst>
    </dgm:pt>
  </dgm:ptLst>
  <dgm:cxnLst>
    <dgm:cxn modelId="{5A831812-9123-4743-8F7B-5C6EFA84A50D}" type="presOf" srcId="{AF9B261D-FA40-4073-A968-4FFCE38C7C34}" destId="{EA88D1BF-AD08-4E71-8EE4-789BBD97146B}" srcOrd="0" destOrd="0" presId="urn:microsoft.com/office/officeart/2005/8/layout/hList7"/>
    <dgm:cxn modelId="{32B17A2E-4836-4115-BD28-13C9991DC380}" srcId="{0AFACBE5-ACAA-47E9-B7B1-BEDA53536A62}" destId="{4CBF60D1-141D-4C9B-9D0D-C06EBF933A41}" srcOrd="1" destOrd="0" parTransId="{76ACAFD5-4A8F-4A01-9B29-0CBD75EFAB2F}" sibTransId="{8A432ECF-05A0-4285-BCD7-A5C04784DF65}"/>
    <dgm:cxn modelId="{004C9632-9428-41AA-9ABB-6ABDBC15E121}" srcId="{0AFACBE5-ACAA-47E9-B7B1-BEDA53536A62}" destId="{A62DEF1A-7596-4E1A-9051-F6BAEE105664}" srcOrd="2" destOrd="0" parTransId="{207D328E-B784-4B12-8E1D-F6136E58C31C}" sibTransId="{6726FD57-E323-459C-98F9-0AB4C7E836F0}"/>
    <dgm:cxn modelId="{ABF9FE3A-C862-44BD-8BF1-4A23FEAEF34C}" type="presOf" srcId="{DF027F55-C944-4715-A8EA-11E48AC3D691}" destId="{FD928F9A-0418-438E-95E8-1607ED2B36D9}" srcOrd="0" destOrd="0" presId="urn:microsoft.com/office/officeart/2005/8/layout/hList7"/>
    <dgm:cxn modelId="{DB5F5B46-A958-4E72-A180-30693AD0931E}" type="presOf" srcId="{372F8907-16D4-4381-BAAA-A34BC2C7D37D}" destId="{511107CC-FDA3-4D9B-8001-AA521D7471BD}" srcOrd="0" destOrd="0" presId="urn:microsoft.com/office/officeart/2005/8/layout/hList7"/>
    <dgm:cxn modelId="{F063EF67-3888-4645-8E85-8FB3245E0369}" type="presOf" srcId="{A62DEF1A-7596-4E1A-9051-F6BAEE105664}" destId="{183E4F33-22DA-444B-A3E7-AC8C58D47FC0}" srcOrd="0" destOrd="0" presId="urn:microsoft.com/office/officeart/2005/8/layout/hList7"/>
    <dgm:cxn modelId="{F98FDB48-48BB-4F57-897D-B553E8439273}" type="presOf" srcId="{FFC24649-5C85-4134-83B0-C4378A11361B}" destId="{0699483C-02B7-49CE-8F5A-040DA814B01D}" srcOrd="1" destOrd="0" presId="urn:microsoft.com/office/officeart/2005/8/layout/hList7"/>
    <dgm:cxn modelId="{8B06056B-2133-43F2-86A5-660EEA663CEF}" type="presOf" srcId="{6726FD57-E323-459C-98F9-0AB4C7E836F0}" destId="{DD46CDDE-2EF2-46E1-938F-9054712518EF}" srcOrd="0" destOrd="0" presId="urn:microsoft.com/office/officeart/2005/8/layout/hList7"/>
    <dgm:cxn modelId="{62B0FD58-D53B-4496-8236-E7E9BB8E7AC1}" srcId="{0AFACBE5-ACAA-47E9-B7B1-BEDA53536A62}" destId="{DF027F55-C944-4715-A8EA-11E48AC3D691}" srcOrd="4" destOrd="0" parTransId="{6BD92C8D-B6BD-4311-A30E-75923358ACCA}" sibTransId="{372F8907-16D4-4381-BAAA-A34BC2C7D37D}"/>
    <dgm:cxn modelId="{38817B80-879B-4FD5-B9AE-D93094988F0A}" type="presOf" srcId="{FFC24649-5C85-4134-83B0-C4378A11361B}" destId="{43F1EE37-63CB-4B17-B44E-32D2B6BA419A}" srcOrd="0" destOrd="0" presId="urn:microsoft.com/office/officeart/2005/8/layout/hList7"/>
    <dgm:cxn modelId="{EBA12C95-45A6-45C9-8872-42C25E8E5831}" srcId="{0AFACBE5-ACAA-47E9-B7B1-BEDA53536A62}" destId="{AF9B261D-FA40-4073-A968-4FFCE38C7C34}" srcOrd="3" destOrd="0" parTransId="{4EDBE336-D4ED-475D-A1CB-A47D536F6E7E}" sibTransId="{FEAE8F72-268C-4C9B-A694-CB9CF21CBF25}"/>
    <dgm:cxn modelId="{9AB1B298-AFF7-41F9-B4EA-2DB772DE66FF}" type="presOf" srcId="{FEAE8F72-268C-4C9B-A694-CB9CF21CBF25}" destId="{9ADC4B95-8000-4F1C-BF4D-C03C017CD689}" srcOrd="0" destOrd="0" presId="urn:microsoft.com/office/officeart/2005/8/layout/hList7"/>
    <dgm:cxn modelId="{03CE7A99-D05B-467E-9B7C-930CC8ACB3D7}" type="presOf" srcId="{A62DEF1A-7596-4E1A-9051-F6BAEE105664}" destId="{A3E8B554-5BFC-4389-A85A-F874B1F9DA41}" srcOrd="1" destOrd="0" presId="urn:microsoft.com/office/officeart/2005/8/layout/hList7"/>
    <dgm:cxn modelId="{47F4DFA2-C17B-4D4E-B0EF-79AEBBE07B28}" type="presOf" srcId="{DF027F55-C944-4715-A8EA-11E48AC3D691}" destId="{6EB27259-21AD-47F7-99CA-7AC9304A6C34}" srcOrd="1" destOrd="0" presId="urn:microsoft.com/office/officeart/2005/8/layout/hList7"/>
    <dgm:cxn modelId="{3A180AA6-FECC-450E-9A75-71CB1F158969}" type="presOf" srcId="{8A432ECF-05A0-4285-BCD7-A5C04784DF65}" destId="{975090CD-EB49-4016-A07A-8DDFA8584A0F}" srcOrd="0" destOrd="0" presId="urn:microsoft.com/office/officeart/2005/8/layout/hList7"/>
    <dgm:cxn modelId="{4FC470A9-4878-4155-9E3C-7AC387EB07ED}" type="presOf" srcId="{4331C30E-6E12-40F0-9844-F8381C1FC9DB}" destId="{76E82043-ED90-4DE0-8F25-D011A1B96241}" srcOrd="1" destOrd="0" presId="urn:microsoft.com/office/officeart/2005/8/layout/hList7"/>
    <dgm:cxn modelId="{157C4CBC-02A6-4EBA-9907-7BCAF59E0A5B}" srcId="{0AFACBE5-ACAA-47E9-B7B1-BEDA53536A62}" destId="{FFC24649-5C85-4134-83B0-C4378A11361B}" srcOrd="5" destOrd="0" parTransId="{7C7C6A25-932F-4DD7-99A9-BA09DBE900E4}" sibTransId="{316BFA3C-9D7E-4AD3-9911-E89FFF59A15E}"/>
    <dgm:cxn modelId="{435801C5-A55C-42D5-95AB-D4C355E9ADCC}" type="presOf" srcId="{EE5E21E9-F156-4AB2-90C0-24870587FE3D}" destId="{979FCA68-5617-4FF6-B3A0-D63586D61C1D}" srcOrd="0" destOrd="0" presId="urn:microsoft.com/office/officeart/2005/8/layout/hList7"/>
    <dgm:cxn modelId="{4EBD9ADC-4BF5-40DD-A50A-E5D66784870E}" type="presOf" srcId="{0AFACBE5-ACAA-47E9-B7B1-BEDA53536A62}" destId="{5CCE8D0C-98EC-4834-9D52-E8BDBE97EDE5}" srcOrd="0" destOrd="0" presId="urn:microsoft.com/office/officeart/2005/8/layout/hList7"/>
    <dgm:cxn modelId="{B90FD8E3-F57D-46FA-84BE-D515D1DC7DA6}" type="presOf" srcId="{AF9B261D-FA40-4073-A968-4FFCE38C7C34}" destId="{444E3830-7356-476A-B141-73B34D2ED3AB}" srcOrd="1" destOrd="0" presId="urn:microsoft.com/office/officeart/2005/8/layout/hList7"/>
    <dgm:cxn modelId="{2CC73EE8-2018-40FE-83BB-8C70061D267B}" type="presOf" srcId="{4331C30E-6E12-40F0-9844-F8381C1FC9DB}" destId="{7353C6A7-657D-4980-8164-DB67A064E001}" srcOrd="0" destOrd="0" presId="urn:microsoft.com/office/officeart/2005/8/layout/hList7"/>
    <dgm:cxn modelId="{0990A9E8-2CB6-4779-8BE3-C7BB4D86EA41}" type="presOf" srcId="{4CBF60D1-141D-4C9B-9D0D-C06EBF933A41}" destId="{FF3C9E08-8682-4168-860B-0F59E72A2469}" srcOrd="0" destOrd="0" presId="urn:microsoft.com/office/officeart/2005/8/layout/hList7"/>
    <dgm:cxn modelId="{E212B8EB-8E3E-4ABF-B559-510EBD1B165F}" type="presOf" srcId="{4CBF60D1-141D-4C9B-9D0D-C06EBF933A41}" destId="{5DF6BC9E-55CF-4EC1-9340-BCEF801C1AB4}" srcOrd="1" destOrd="0" presId="urn:microsoft.com/office/officeart/2005/8/layout/hList7"/>
    <dgm:cxn modelId="{E3A56EF0-CB3C-47CB-A3A4-118B9524CF20}" srcId="{0AFACBE5-ACAA-47E9-B7B1-BEDA53536A62}" destId="{4331C30E-6E12-40F0-9844-F8381C1FC9DB}" srcOrd="0" destOrd="0" parTransId="{B230A2DC-CACF-4C26-9385-621D1BC5DE16}" sibTransId="{EE5E21E9-F156-4AB2-90C0-24870587FE3D}"/>
    <dgm:cxn modelId="{E96F1BDA-253A-4809-8A52-334ED4939471}" type="presParOf" srcId="{5CCE8D0C-98EC-4834-9D52-E8BDBE97EDE5}" destId="{0947C147-D23E-471B-9AB8-D6F21BF3B46F}" srcOrd="0" destOrd="0" presId="urn:microsoft.com/office/officeart/2005/8/layout/hList7"/>
    <dgm:cxn modelId="{920F32DC-3690-41E0-B494-2C4FC4B99839}" type="presParOf" srcId="{5CCE8D0C-98EC-4834-9D52-E8BDBE97EDE5}" destId="{9D9CB18F-DEE4-4D94-B5A7-A8ED51C63CBF}" srcOrd="1" destOrd="0" presId="urn:microsoft.com/office/officeart/2005/8/layout/hList7"/>
    <dgm:cxn modelId="{DC06EB0D-C7F5-425E-A096-AB784361EDE6}" type="presParOf" srcId="{9D9CB18F-DEE4-4D94-B5A7-A8ED51C63CBF}" destId="{AD810CAF-CDB0-4724-BEE9-ADB1F5A6C020}" srcOrd="0" destOrd="0" presId="urn:microsoft.com/office/officeart/2005/8/layout/hList7"/>
    <dgm:cxn modelId="{F9CF0003-4BBF-44AF-9EB6-6385B5F68034}" type="presParOf" srcId="{AD810CAF-CDB0-4724-BEE9-ADB1F5A6C020}" destId="{7353C6A7-657D-4980-8164-DB67A064E001}" srcOrd="0" destOrd="0" presId="urn:microsoft.com/office/officeart/2005/8/layout/hList7"/>
    <dgm:cxn modelId="{6F5BD953-1E22-45A1-8276-0E0064462F78}" type="presParOf" srcId="{AD810CAF-CDB0-4724-BEE9-ADB1F5A6C020}" destId="{76E82043-ED90-4DE0-8F25-D011A1B96241}" srcOrd="1" destOrd="0" presId="urn:microsoft.com/office/officeart/2005/8/layout/hList7"/>
    <dgm:cxn modelId="{0F0CF7D3-79D6-4D74-92CB-492F65984760}" type="presParOf" srcId="{AD810CAF-CDB0-4724-BEE9-ADB1F5A6C020}" destId="{AD3A7143-A7F8-4201-B097-920537ED07FA}" srcOrd="2" destOrd="0" presId="urn:microsoft.com/office/officeart/2005/8/layout/hList7"/>
    <dgm:cxn modelId="{E625D7DE-BD4C-4517-B826-81ACB42CF086}" type="presParOf" srcId="{AD810CAF-CDB0-4724-BEE9-ADB1F5A6C020}" destId="{1614720E-D8EA-4786-A4DD-D13001059BB7}" srcOrd="3" destOrd="0" presId="urn:microsoft.com/office/officeart/2005/8/layout/hList7"/>
    <dgm:cxn modelId="{5299E55C-043A-4FE8-9DFA-9DEE35FC1C3C}" type="presParOf" srcId="{9D9CB18F-DEE4-4D94-B5A7-A8ED51C63CBF}" destId="{979FCA68-5617-4FF6-B3A0-D63586D61C1D}" srcOrd="1" destOrd="0" presId="urn:microsoft.com/office/officeart/2005/8/layout/hList7"/>
    <dgm:cxn modelId="{421D6B9A-91F6-42D0-8647-1EDD72F00366}" type="presParOf" srcId="{9D9CB18F-DEE4-4D94-B5A7-A8ED51C63CBF}" destId="{8423B2D9-08BA-4CD7-90F2-C8731D3E88B6}" srcOrd="2" destOrd="0" presId="urn:microsoft.com/office/officeart/2005/8/layout/hList7"/>
    <dgm:cxn modelId="{6CA588CE-C782-4898-9682-54E35E9B1DF6}" type="presParOf" srcId="{8423B2D9-08BA-4CD7-90F2-C8731D3E88B6}" destId="{FF3C9E08-8682-4168-860B-0F59E72A2469}" srcOrd="0" destOrd="0" presId="urn:microsoft.com/office/officeart/2005/8/layout/hList7"/>
    <dgm:cxn modelId="{DF7F4EBD-0B56-48F1-BB82-DB0D1A1D0AEE}" type="presParOf" srcId="{8423B2D9-08BA-4CD7-90F2-C8731D3E88B6}" destId="{5DF6BC9E-55CF-4EC1-9340-BCEF801C1AB4}" srcOrd="1" destOrd="0" presId="urn:microsoft.com/office/officeart/2005/8/layout/hList7"/>
    <dgm:cxn modelId="{0992AE9A-1E04-4120-BEFB-95981E38D3C2}" type="presParOf" srcId="{8423B2D9-08BA-4CD7-90F2-C8731D3E88B6}" destId="{EC597EC6-76D7-47C0-9D67-111F42861595}" srcOrd="2" destOrd="0" presId="urn:microsoft.com/office/officeart/2005/8/layout/hList7"/>
    <dgm:cxn modelId="{0567BA9B-F2E0-4703-AE8F-BE53DF102252}" type="presParOf" srcId="{8423B2D9-08BA-4CD7-90F2-C8731D3E88B6}" destId="{F78A937B-8EF5-4C00-92D5-F067E2AE5AFA}" srcOrd="3" destOrd="0" presId="urn:microsoft.com/office/officeart/2005/8/layout/hList7"/>
    <dgm:cxn modelId="{598CB4A7-8C58-42C2-BE3A-424EE2AF87D3}" type="presParOf" srcId="{9D9CB18F-DEE4-4D94-B5A7-A8ED51C63CBF}" destId="{975090CD-EB49-4016-A07A-8DDFA8584A0F}" srcOrd="3" destOrd="0" presId="urn:microsoft.com/office/officeart/2005/8/layout/hList7"/>
    <dgm:cxn modelId="{3F402FC6-46BC-4669-92A3-DF99D8B4A6E1}" type="presParOf" srcId="{9D9CB18F-DEE4-4D94-B5A7-A8ED51C63CBF}" destId="{9E83D953-D852-440E-A9FD-6C1C9780D0DC}" srcOrd="4" destOrd="0" presId="urn:microsoft.com/office/officeart/2005/8/layout/hList7"/>
    <dgm:cxn modelId="{87AE789F-EA54-4BB2-AE28-B11E18281CAE}" type="presParOf" srcId="{9E83D953-D852-440E-A9FD-6C1C9780D0DC}" destId="{183E4F33-22DA-444B-A3E7-AC8C58D47FC0}" srcOrd="0" destOrd="0" presId="urn:microsoft.com/office/officeart/2005/8/layout/hList7"/>
    <dgm:cxn modelId="{E49EF58A-3195-41FA-88C9-A09D2AD90EB5}" type="presParOf" srcId="{9E83D953-D852-440E-A9FD-6C1C9780D0DC}" destId="{A3E8B554-5BFC-4389-A85A-F874B1F9DA41}" srcOrd="1" destOrd="0" presId="urn:microsoft.com/office/officeart/2005/8/layout/hList7"/>
    <dgm:cxn modelId="{705FD74F-27CC-4412-BFCF-7388D01EE6FC}" type="presParOf" srcId="{9E83D953-D852-440E-A9FD-6C1C9780D0DC}" destId="{B97A499F-991F-4324-B8AF-6973364D3D93}" srcOrd="2" destOrd="0" presId="urn:microsoft.com/office/officeart/2005/8/layout/hList7"/>
    <dgm:cxn modelId="{E89ED526-D4FA-4F97-80DB-B04D2B53BA27}" type="presParOf" srcId="{9E83D953-D852-440E-A9FD-6C1C9780D0DC}" destId="{862B3378-9289-4AF9-B75F-0AEF50B120C7}" srcOrd="3" destOrd="0" presId="urn:microsoft.com/office/officeart/2005/8/layout/hList7"/>
    <dgm:cxn modelId="{B86E5EF6-A282-4C49-A142-7BBB5C80762B}" type="presParOf" srcId="{9D9CB18F-DEE4-4D94-B5A7-A8ED51C63CBF}" destId="{DD46CDDE-2EF2-46E1-938F-9054712518EF}" srcOrd="5" destOrd="0" presId="urn:microsoft.com/office/officeart/2005/8/layout/hList7"/>
    <dgm:cxn modelId="{8828A49B-99E1-4093-9188-2296A2CB6677}" type="presParOf" srcId="{9D9CB18F-DEE4-4D94-B5A7-A8ED51C63CBF}" destId="{09C017CC-D785-47B9-AC33-E2825B0D900A}" srcOrd="6" destOrd="0" presId="urn:microsoft.com/office/officeart/2005/8/layout/hList7"/>
    <dgm:cxn modelId="{AE08745F-8DA4-4849-AAB3-D4B3E85655D6}" type="presParOf" srcId="{09C017CC-D785-47B9-AC33-E2825B0D900A}" destId="{EA88D1BF-AD08-4E71-8EE4-789BBD97146B}" srcOrd="0" destOrd="0" presId="urn:microsoft.com/office/officeart/2005/8/layout/hList7"/>
    <dgm:cxn modelId="{07C8A703-6590-4B8A-9347-03ECB2575BF5}" type="presParOf" srcId="{09C017CC-D785-47B9-AC33-E2825B0D900A}" destId="{444E3830-7356-476A-B141-73B34D2ED3AB}" srcOrd="1" destOrd="0" presId="urn:microsoft.com/office/officeart/2005/8/layout/hList7"/>
    <dgm:cxn modelId="{1EAD27F6-6524-4EC2-95D2-8D57822536F3}" type="presParOf" srcId="{09C017CC-D785-47B9-AC33-E2825B0D900A}" destId="{D5F02473-7629-429C-BF75-4FD4E7BDFD91}" srcOrd="2" destOrd="0" presId="urn:microsoft.com/office/officeart/2005/8/layout/hList7"/>
    <dgm:cxn modelId="{1371E688-59BC-4B15-9BA2-5392661D9685}" type="presParOf" srcId="{09C017CC-D785-47B9-AC33-E2825B0D900A}" destId="{4AA8F95A-9CE5-4AD0-AEDA-F658A3FCCBBA}" srcOrd="3" destOrd="0" presId="urn:microsoft.com/office/officeart/2005/8/layout/hList7"/>
    <dgm:cxn modelId="{A5D8EBA9-B13F-4053-9F2E-A65CC47A5D54}" type="presParOf" srcId="{9D9CB18F-DEE4-4D94-B5A7-A8ED51C63CBF}" destId="{9ADC4B95-8000-4F1C-BF4D-C03C017CD689}" srcOrd="7" destOrd="0" presId="urn:microsoft.com/office/officeart/2005/8/layout/hList7"/>
    <dgm:cxn modelId="{D35E1FC1-7182-44BD-9493-D1D320153759}" type="presParOf" srcId="{9D9CB18F-DEE4-4D94-B5A7-A8ED51C63CBF}" destId="{D91E46DB-7492-4FCE-921E-95620C6D475B}" srcOrd="8" destOrd="0" presId="urn:microsoft.com/office/officeart/2005/8/layout/hList7"/>
    <dgm:cxn modelId="{674A6960-C07A-4363-806D-552D7E338341}" type="presParOf" srcId="{D91E46DB-7492-4FCE-921E-95620C6D475B}" destId="{FD928F9A-0418-438E-95E8-1607ED2B36D9}" srcOrd="0" destOrd="0" presId="urn:microsoft.com/office/officeart/2005/8/layout/hList7"/>
    <dgm:cxn modelId="{DF87F0AA-8056-4BB4-B944-C6DFBF2BB2D3}" type="presParOf" srcId="{D91E46DB-7492-4FCE-921E-95620C6D475B}" destId="{6EB27259-21AD-47F7-99CA-7AC9304A6C34}" srcOrd="1" destOrd="0" presId="urn:microsoft.com/office/officeart/2005/8/layout/hList7"/>
    <dgm:cxn modelId="{46AA5A8B-E762-44A5-BE7A-3CA532EB9843}" type="presParOf" srcId="{D91E46DB-7492-4FCE-921E-95620C6D475B}" destId="{A1C3E5F4-7ED7-4C08-83A7-725587503396}" srcOrd="2" destOrd="0" presId="urn:microsoft.com/office/officeart/2005/8/layout/hList7"/>
    <dgm:cxn modelId="{9132D037-A3CD-40D7-A1F6-DE3D9E59C511}" type="presParOf" srcId="{D91E46DB-7492-4FCE-921E-95620C6D475B}" destId="{F083F684-0DC4-4AD3-9B3E-C4EA67B3E3ED}" srcOrd="3" destOrd="0" presId="urn:microsoft.com/office/officeart/2005/8/layout/hList7"/>
    <dgm:cxn modelId="{F19B6E11-3E31-4240-A12E-79CEA2CFF6A1}" type="presParOf" srcId="{9D9CB18F-DEE4-4D94-B5A7-A8ED51C63CBF}" destId="{511107CC-FDA3-4D9B-8001-AA521D7471BD}" srcOrd="9" destOrd="0" presId="urn:microsoft.com/office/officeart/2005/8/layout/hList7"/>
    <dgm:cxn modelId="{5EDCDFB6-B96E-417E-B2E5-0D62BE026B33}" type="presParOf" srcId="{9D9CB18F-DEE4-4D94-B5A7-A8ED51C63CBF}" destId="{814BE9A2-B801-4EEE-941D-7D818009F1BD}" srcOrd="10" destOrd="0" presId="urn:microsoft.com/office/officeart/2005/8/layout/hList7"/>
    <dgm:cxn modelId="{8CC2B450-8710-4DAE-A2E6-D30C43240574}" type="presParOf" srcId="{814BE9A2-B801-4EEE-941D-7D818009F1BD}" destId="{43F1EE37-63CB-4B17-B44E-32D2B6BA419A}" srcOrd="0" destOrd="0" presId="urn:microsoft.com/office/officeart/2005/8/layout/hList7"/>
    <dgm:cxn modelId="{271FEE5D-67FF-4F9A-840E-1CB827B6D101}" type="presParOf" srcId="{814BE9A2-B801-4EEE-941D-7D818009F1BD}" destId="{0699483C-02B7-49CE-8F5A-040DA814B01D}" srcOrd="1" destOrd="0" presId="urn:microsoft.com/office/officeart/2005/8/layout/hList7"/>
    <dgm:cxn modelId="{5E959510-38AB-4081-A193-0F9B0F8C744F}" type="presParOf" srcId="{814BE9A2-B801-4EEE-941D-7D818009F1BD}" destId="{78F75AEE-062E-41B8-BD17-BB5B77E68918}" srcOrd="2" destOrd="0" presId="urn:microsoft.com/office/officeart/2005/8/layout/hList7"/>
    <dgm:cxn modelId="{70FC11A2-0EDC-4193-BEEB-CCF373E417C4}" type="presParOf" srcId="{814BE9A2-B801-4EEE-941D-7D818009F1BD}" destId="{3A183D94-7A2F-4081-B0F7-1777208D423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B7CE02-E0D2-455D-8DC6-CAD55929348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i-FI"/>
        </a:p>
      </dgm:t>
    </dgm:pt>
    <dgm:pt modelId="{6833701E-66F0-4CDE-BEA2-EC28DF465E21}">
      <dgm:prSet/>
      <dgm:spPr>
        <a:noFill/>
        <a:ln>
          <a:noFill/>
        </a:ln>
      </dgm:spPr>
      <dgm:t>
        <a:bodyPr/>
        <a:lstStyle/>
        <a:p>
          <a:pPr algn="l"/>
          <a:r>
            <a:rPr lang="fi-FI" b="0" i="0" baseline="0" dirty="0"/>
            <a:t>Toiminnan yleinen johtaminen</a:t>
          </a:r>
          <a:endParaRPr lang="fi-FI" dirty="0">
            <a:solidFill>
              <a:schemeClr val="accent5">
                <a:lumMod val="60000"/>
                <a:lumOff val="40000"/>
              </a:schemeClr>
            </a:solidFill>
          </a:endParaRPr>
        </a:p>
      </dgm:t>
    </dgm:pt>
    <dgm:pt modelId="{DF6DEC1C-0CDA-4E13-85D9-1D7AB542ECCF}" type="parTrans" cxnId="{6B4D07A0-EC93-4203-B14B-13D83EA748DC}">
      <dgm:prSet/>
      <dgm:spPr/>
      <dgm:t>
        <a:bodyPr/>
        <a:lstStyle/>
        <a:p>
          <a:endParaRPr lang="fi-FI"/>
        </a:p>
      </dgm:t>
    </dgm:pt>
    <dgm:pt modelId="{BC8DC7A2-651A-425C-91D1-860B0DDA7AFF}" type="sibTrans" cxnId="{6B4D07A0-EC93-4203-B14B-13D83EA748DC}">
      <dgm:prSet/>
      <dgm:spPr/>
      <dgm:t>
        <a:bodyPr/>
        <a:lstStyle/>
        <a:p>
          <a:endParaRPr lang="fi-FI"/>
        </a:p>
      </dgm:t>
    </dgm:pt>
    <dgm:pt modelId="{AD6F5499-E728-4D2E-BE44-AFD8890060E2}">
      <dgm:prSet/>
      <dgm:spPr>
        <a:noFill/>
        <a:ln>
          <a:noFill/>
        </a:ln>
      </dgm:spPr>
      <dgm:t>
        <a:bodyPr/>
        <a:lstStyle/>
        <a:p>
          <a:pPr algn="l"/>
          <a:r>
            <a:rPr lang="fi-FI" b="0" i="0" baseline="0" dirty="0"/>
            <a:t>Johtoryhmän työ- ja tehtäväjako – tukiryhmän sitouttaminen: saat varmasti </a:t>
          </a:r>
          <a:r>
            <a:rPr lang="fi-FI" b="0" i="0" baseline="0" dirty="0">
              <a:solidFill>
                <a:schemeClr val="bg1"/>
              </a:solidFill>
            </a:rPr>
            <a:t>hyviä malleja olemassa olevista joukkueista! Voit myös käyttää apuna ”Joukkueen taustatehtävät-mallia” (</a:t>
          </a:r>
          <a:r>
            <a:rPr lang="fi-FI" b="0" i="0" baseline="0" dirty="0">
              <a:solidFill>
                <a:schemeClr val="bg1"/>
              </a:solidFill>
              <a:hlinkClick xmlns:r="http://schemas.openxmlformats.org/officeDocument/2006/relationships" r:id="rId1"/>
            </a:rPr>
            <a:t>Joukkueenjohtajamateriaalit</a:t>
          </a:r>
          <a:r>
            <a:rPr lang="fi-FI" b="0" i="0" baseline="0" dirty="0">
              <a:solidFill>
                <a:schemeClr val="bg1"/>
              </a:solidFill>
            </a:rPr>
            <a:t>) </a:t>
          </a:r>
          <a:endParaRPr lang="fi-FI" dirty="0">
            <a:solidFill>
              <a:schemeClr val="bg1"/>
            </a:solidFill>
          </a:endParaRPr>
        </a:p>
      </dgm:t>
    </dgm:pt>
    <dgm:pt modelId="{7BCEB276-2EE2-40A0-82D7-06C78A3F8B99}" type="parTrans" cxnId="{100B1048-EA0F-43CC-AFEA-53C9AF9E0BB0}">
      <dgm:prSet/>
      <dgm:spPr/>
      <dgm:t>
        <a:bodyPr/>
        <a:lstStyle/>
        <a:p>
          <a:endParaRPr lang="fi-FI"/>
        </a:p>
      </dgm:t>
    </dgm:pt>
    <dgm:pt modelId="{95E2E4AA-F637-4FA5-90E7-029C2325FB76}" type="sibTrans" cxnId="{100B1048-EA0F-43CC-AFEA-53C9AF9E0BB0}">
      <dgm:prSet/>
      <dgm:spPr/>
      <dgm:t>
        <a:bodyPr/>
        <a:lstStyle/>
        <a:p>
          <a:endParaRPr lang="fi-FI"/>
        </a:p>
      </dgm:t>
    </dgm:pt>
    <dgm:pt modelId="{AFCE64F1-7356-4DA8-ABCA-AAE642F43BFD}">
      <dgm:prSet/>
      <dgm:spPr>
        <a:noFill/>
        <a:ln>
          <a:noFill/>
        </a:ln>
      </dgm:spPr>
      <dgm:t>
        <a:bodyPr/>
        <a:lstStyle/>
        <a:p>
          <a:pPr algn="l"/>
          <a:r>
            <a:rPr lang="fi-FI" b="0" i="0" baseline="0" dirty="0">
              <a:solidFill>
                <a:schemeClr val="bg1"/>
              </a:solidFill>
            </a:rPr>
            <a:t>Joukkueen toimintasuunnitelma pohjautuu FC Espoossa pitkälti valmennuksen vuosisuunnitelman pohjalle. Valmennusjohtaja käy tämän vastuuvalmentajan kanssa läpi jo ennen toiminnan aloitusta. Toimintakertomusta ei tarvitse FC Espoossa täyttää. Vuoden viimeisessä Joukkueenjohtaja-</a:t>
          </a:r>
          <a:r>
            <a:rPr lang="fi-FI" b="0" i="0" baseline="0" dirty="0" err="1">
              <a:solidFill>
                <a:schemeClr val="bg1"/>
              </a:solidFill>
            </a:rPr>
            <a:t>Teamsissa</a:t>
          </a:r>
          <a:r>
            <a:rPr lang="fi-FI" b="0" i="0" baseline="0" dirty="0">
              <a:solidFill>
                <a:schemeClr val="bg1"/>
              </a:solidFill>
            </a:rPr>
            <a:t> raportoidaan mahdollisista </a:t>
          </a:r>
          <a:r>
            <a:rPr lang="fi-FI" b="1" i="0" baseline="0" dirty="0">
              <a:solidFill>
                <a:schemeClr val="bg1"/>
              </a:solidFill>
            </a:rPr>
            <a:t>poikkeamista!</a:t>
          </a:r>
          <a:endParaRPr lang="fi-FI" b="1" dirty="0">
            <a:solidFill>
              <a:schemeClr val="bg1"/>
            </a:solidFill>
          </a:endParaRPr>
        </a:p>
      </dgm:t>
    </dgm:pt>
    <dgm:pt modelId="{772FBB3E-7669-4A77-B6B7-82FB51EF242E}" type="parTrans" cxnId="{09635A16-DB1F-4CD3-8341-298929EC5F4B}">
      <dgm:prSet/>
      <dgm:spPr/>
      <dgm:t>
        <a:bodyPr/>
        <a:lstStyle/>
        <a:p>
          <a:endParaRPr lang="fi-FI"/>
        </a:p>
      </dgm:t>
    </dgm:pt>
    <dgm:pt modelId="{9658C845-B930-4A41-9BD3-350B16527B0B}" type="sibTrans" cxnId="{09635A16-DB1F-4CD3-8341-298929EC5F4B}">
      <dgm:prSet/>
      <dgm:spPr/>
      <dgm:t>
        <a:bodyPr/>
        <a:lstStyle/>
        <a:p>
          <a:endParaRPr lang="fi-FI"/>
        </a:p>
      </dgm:t>
    </dgm:pt>
    <dgm:pt modelId="{E37ADA8C-E603-4855-BB60-F35AAB1F1DCD}">
      <dgm:prSet/>
      <dgm:spPr>
        <a:noFill/>
        <a:ln>
          <a:noFill/>
        </a:ln>
      </dgm:spPr>
      <dgm:t>
        <a:bodyPr/>
        <a:lstStyle/>
        <a:p>
          <a:pPr algn="l"/>
          <a:r>
            <a:rPr lang="fi-FI" b="0" i="0" baseline="0" dirty="0"/>
            <a:t>Vuosikello: </a:t>
          </a:r>
          <a:r>
            <a:rPr lang="fi-FI" b="0" i="0" baseline="0" dirty="0">
              <a:solidFill>
                <a:srgbClr val="FFFF00"/>
              </a:solidFill>
            </a:rPr>
            <a:t>seura luo tälle pohjan eri ikäluokille, johon voi täydentää joukkueen ”omat menot”.</a:t>
          </a:r>
          <a:endParaRPr lang="fi-FI" dirty="0"/>
        </a:p>
      </dgm:t>
    </dgm:pt>
    <dgm:pt modelId="{5FCC0851-EBD2-40E9-AF50-7C5FDFA0CC2A}" type="parTrans" cxnId="{8EAA8A51-47CB-4780-9F41-D30B3C9FE71C}">
      <dgm:prSet/>
      <dgm:spPr/>
      <dgm:t>
        <a:bodyPr/>
        <a:lstStyle/>
        <a:p>
          <a:endParaRPr lang="fi-FI"/>
        </a:p>
      </dgm:t>
    </dgm:pt>
    <dgm:pt modelId="{EB54B0C3-37DA-4CC4-94D1-84F209E4C916}" type="sibTrans" cxnId="{8EAA8A51-47CB-4780-9F41-D30B3C9FE71C}">
      <dgm:prSet/>
      <dgm:spPr/>
      <dgm:t>
        <a:bodyPr/>
        <a:lstStyle/>
        <a:p>
          <a:endParaRPr lang="fi-FI"/>
        </a:p>
      </dgm:t>
    </dgm:pt>
    <dgm:pt modelId="{1C7E8FB1-D2F6-4652-98F6-15BA5F9DC106}" type="pres">
      <dgm:prSet presAssocID="{0EB7CE02-E0D2-455D-8DC6-CAD559293480}" presName="linearFlow" presStyleCnt="0">
        <dgm:presLayoutVars>
          <dgm:dir/>
          <dgm:resizeHandles val="exact"/>
        </dgm:presLayoutVars>
      </dgm:prSet>
      <dgm:spPr/>
    </dgm:pt>
    <dgm:pt modelId="{42E8E3D5-6117-4E38-A02C-0633389A3D91}" type="pres">
      <dgm:prSet presAssocID="{6833701E-66F0-4CDE-BEA2-EC28DF465E21}" presName="composite" presStyleCnt="0"/>
      <dgm:spPr/>
    </dgm:pt>
    <dgm:pt modelId="{912178F4-06E5-46E6-A04A-C1D366844891}" type="pres">
      <dgm:prSet presAssocID="{6833701E-66F0-4CDE-BEA2-EC28DF465E21}" presName="imgShp" presStyleLbl="fgImgPlace1" presStyleIdx="0" presStyleCnt="4" custLinFactNeighborX="-51832" custLinFactNeighborY="954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ehkulamppu"/>
        </a:ext>
      </dgm:extLst>
    </dgm:pt>
    <dgm:pt modelId="{B9FC2319-0AC2-4502-9864-C06DBFCAA537}" type="pres">
      <dgm:prSet presAssocID="{6833701E-66F0-4CDE-BEA2-EC28DF465E21}" presName="txShp" presStyleLbl="node1" presStyleIdx="0" presStyleCnt="4">
        <dgm:presLayoutVars>
          <dgm:bulletEnabled val="1"/>
        </dgm:presLayoutVars>
      </dgm:prSet>
      <dgm:spPr/>
    </dgm:pt>
    <dgm:pt modelId="{C8E4AAFD-242F-4285-B857-520DD8958342}" type="pres">
      <dgm:prSet presAssocID="{BC8DC7A2-651A-425C-91D1-860B0DDA7AFF}" presName="spacing" presStyleCnt="0"/>
      <dgm:spPr/>
    </dgm:pt>
    <dgm:pt modelId="{C64F87FF-258D-42B9-AF0E-23D285B61A28}" type="pres">
      <dgm:prSet presAssocID="{AD6F5499-E728-4D2E-BE44-AFD8890060E2}" presName="composite" presStyleCnt="0"/>
      <dgm:spPr/>
    </dgm:pt>
    <dgm:pt modelId="{1B7A67F1-3E4C-4EF1-956F-919458817F21}" type="pres">
      <dgm:prSet presAssocID="{AD6F5499-E728-4D2E-BE44-AFD8890060E2}" presName="imgShp" presStyleLbl="fgImgPlace1" presStyleIdx="1" presStyleCnt="4" custLinFactNeighborX="-50329"/>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Kippis"/>
        </a:ext>
      </dgm:extLst>
    </dgm:pt>
    <dgm:pt modelId="{82BDB1DA-38EE-4CDD-9B71-4FCD5A96F269}" type="pres">
      <dgm:prSet presAssocID="{AD6F5499-E728-4D2E-BE44-AFD8890060E2}" presName="txShp" presStyleLbl="node1" presStyleIdx="1" presStyleCnt="4">
        <dgm:presLayoutVars>
          <dgm:bulletEnabled val="1"/>
        </dgm:presLayoutVars>
      </dgm:prSet>
      <dgm:spPr/>
    </dgm:pt>
    <dgm:pt modelId="{F21009F6-1343-441A-BBC5-D379691BE330}" type="pres">
      <dgm:prSet presAssocID="{95E2E4AA-F637-4FA5-90E7-029C2325FB76}" presName="spacing" presStyleCnt="0"/>
      <dgm:spPr/>
    </dgm:pt>
    <dgm:pt modelId="{B2987DDC-CB1F-4E19-AE83-95A07EB3341E}" type="pres">
      <dgm:prSet presAssocID="{AFCE64F1-7356-4DA8-ABCA-AAE642F43BFD}" presName="composite" presStyleCnt="0"/>
      <dgm:spPr/>
    </dgm:pt>
    <dgm:pt modelId="{B76A7241-CB85-4F78-8BF0-8C719B21A94C}" type="pres">
      <dgm:prSet presAssocID="{AFCE64F1-7356-4DA8-ABCA-AAE642F43BFD}" presName="imgShp" presStyleLbl="fgImgPlace1" presStyleIdx="2" presStyleCnt="4" custLinFactNeighborX="-53288" custLinFactNeighborY="592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Näyttö"/>
        </a:ext>
      </dgm:extLst>
    </dgm:pt>
    <dgm:pt modelId="{C16F9F9B-D03C-4A73-899E-6F3C9A9CCCAF}" type="pres">
      <dgm:prSet presAssocID="{AFCE64F1-7356-4DA8-ABCA-AAE642F43BFD}" presName="txShp" presStyleLbl="node1" presStyleIdx="2" presStyleCnt="4" custScaleX="95789" custScaleY="173493" custLinFactNeighborX="-5387" custLinFactNeighborY="-1437">
        <dgm:presLayoutVars>
          <dgm:bulletEnabled val="1"/>
        </dgm:presLayoutVars>
      </dgm:prSet>
      <dgm:spPr/>
    </dgm:pt>
    <dgm:pt modelId="{17E2F093-20D1-44D2-834E-200B91D9AF0C}" type="pres">
      <dgm:prSet presAssocID="{9658C845-B930-4A41-9BD3-350B16527B0B}" presName="spacing" presStyleCnt="0"/>
      <dgm:spPr/>
    </dgm:pt>
    <dgm:pt modelId="{D281BC88-F905-4E50-A2F6-611084131D38}" type="pres">
      <dgm:prSet presAssocID="{E37ADA8C-E603-4855-BB60-F35AAB1F1DCD}" presName="composite" presStyleCnt="0"/>
      <dgm:spPr/>
    </dgm:pt>
    <dgm:pt modelId="{7746AE11-0257-4EAE-B920-BF1352DCC60E}" type="pres">
      <dgm:prSet presAssocID="{E37ADA8C-E603-4855-BB60-F35AAB1F1DCD}" presName="imgShp" presStyleLbl="fgImgPlace1" presStyleIdx="3" presStyleCnt="4" custLinFactNeighborX="-53289" custLinFactNeighborY="-2420"/>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ello"/>
        </a:ext>
      </dgm:extLst>
    </dgm:pt>
    <dgm:pt modelId="{997FF39C-FB06-4AC8-9E15-B41BA2B51702}" type="pres">
      <dgm:prSet presAssocID="{E37ADA8C-E603-4855-BB60-F35AAB1F1DCD}" presName="txShp" presStyleLbl="node1" presStyleIdx="3" presStyleCnt="4">
        <dgm:presLayoutVars>
          <dgm:bulletEnabled val="1"/>
        </dgm:presLayoutVars>
      </dgm:prSet>
      <dgm:spPr/>
    </dgm:pt>
  </dgm:ptLst>
  <dgm:cxnLst>
    <dgm:cxn modelId="{09635A16-DB1F-4CD3-8341-298929EC5F4B}" srcId="{0EB7CE02-E0D2-455D-8DC6-CAD559293480}" destId="{AFCE64F1-7356-4DA8-ABCA-AAE642F43BFD}" srcOrd="2" destOrd="0" parTransId="{772FBB3E-7669-4A77-B6B7-82FB51EF242E}" sibTransId="{9658C845-B930-4A41-9BD3-350B16527B0B}"/>
    <dgm:cxn modelId="{F6A7A816-446C-49B0-A499-F30A54DD4BB9}" type="presOf" srcId="{AD6F5499-E728-4D2E-BE44-AFD8890060E2}" destId="{82BDB1DA-38EE-4CDD-9B71-4FCD5A96F269}" srcOrd="0" destOrd="0" presId="urn:microsoft.com/office/officeart/2005/8/layout/vList3"/>
    <dgm:cxn modelId="{321C0422-85FA-47FF-A361-BF60EA7FF5C7}" type="presOf" srcId="{0EB7CE02-E0D2-455D-8DC6-CAD559293480}" destId="{1C7E8FB1-D2F6-4652-98F6-15BA5F9DC106}" srcOrd="0" destOrd="0" presId="urn:microsoft.com/office/officeart/2005/8/layout/vList3"/>
    <dgm:cxn modelId="{A137953F-F133-42E5-BE51-0CF6F426AC72}" type="presOf" srcId="{E37ADA8C-E603-4855-BB60-F35AAB1F1DCD}" destId="{997FF39C-FB06-4AC8-9E15-B41BA2B51702}" srcOrd="0" destOrd="0" presId="urn:microsoft.com/office/officeart/2005/8/layout/vList3"/>
    <dgm:cxn modelId="{C2B5FE61-A25B-4644-BDC7-8086B2A1E2C2}" type="presOf" srcId="{AFCE64F1-7356-4DA8-ABCA-AAE642F43BFD}" destId="{C16F9F9B-D03C-4A73-899E-6F3C9A9CCCAF}" srcOrd="0" destOrd="0" presId="urn:microsoft.com/office/officeart/2005/8/layout/vList3"/>
    <dgm:cxn modelId="{100B1048-EA0F-43CC-AFEA-53C9AF9E0BB0}" srcId="{0EB7CE02-E0D2-455D-8DC6-CAD559293480}" destId="{AD6F5499-E728-4D2E-BE44-AFD8890060E2}" srcOrd="1" destOrd="0" parTransId="{7BCEB276-2EE2-40A0-82D7-06C78A3F8B99}" sibTransId="{95E2E4AA-F637-4FA5-90E7-029C2325FB76}"/>
    <dgm:cxn modelId="{8EAA8A51-47CB-4780-9F41-D30B3C9FE71C}" srcId="{0EB7CE02-E0D2-455D-8DC6-CAD559293480}" destId="{E37ADA8C-E603-4855-BB60-F35AAB1F1DCD}" srcOrd="3" destOrd="0" parTransId="{5FCC0851-EBD2-40E9-AF50-7C5FDFA0CC2A}" sibTransId="{EB54B0C3-37DA-4CC4-94D1-84F209E4C916}"/>
    <dgm:cxn modelId="{6B4D07A0-EC93-4203-B14B-13D83EA748DC}" srcId="{0EB7CE02-E0D2-455D-8DC6-CAD559293480}" destId="{6833701E-66F0-4CDE-BEA2-EC28DF465E21}" srcOrd="0" destOrd="0" parTransId="{DF6DEC1C-0CDA-4E13-85D9-1D7AB542ECCF}" sibTransId="{BC8DC7A2-651A-425C-91D1-860B0DDA7AFF}"/>
    <dgm:cxn modelId="{487D5BBC-4D2F-4C19-B02A-29309677A690}" type="presOf" srcId="{6833701E-66F0-4CDE-BEA2-EC28DF465E21}" destId="{B9FC2319-0AC2-4502-9864-C06DBFCAA537}" srcOrd="0" destOrd="0" presId="urn:microsoft.com/office/officeart/2005/8/layout/vList3"/>
    <dgm:cxn modelId="{B1D39891-3403-47C5-8081-1140A8A3E566}" type="presParOf" srcId="{1C7E8FB1-D2F6-4652-98F6-15BA5F9DC106}" destId="{42E8E3D5-6117-4E38-A02C-0633389A3D91}" srcOrd="0" destOrd="0" presId="urn:microsoft.com/office/officeart/2005/8/layout/vList3"/>
    <dgm:cxn modelId="{F19DB26A-3195-42C0-8F1E-6C810FF3F598}" type="presParOf" srcId="{42E8E3D5-6117-4E38-A02C-0633389A3D91}" destId="{912178F4-06E5-46E6-A04A-C1D366844891}" srcOrd="0" destOrd="0" presId="urn:microsoft.com/office/officeart/2005/8/layout/vList3"/>
    <dgm:cxn modelId="{7E1BAC6C-5281-440B-9CDF-475603B07A7A}" type="presParOf" srcId="{42E8E3D5-6117-4E38-A02C-0633389A3D91}" destId="{B9FC2319-0AC2-4502-9864-C06DBFCAA537}" srcOrd="1" destOrd="0" presId="urn:microsoft.com/office/officeart/2005/8/layout/vList3"/>
    <dgm:cxn modelId="{56446A64-7C13-4774-ACBA-DA842F31F151}" type="presParOf" srcId="{1C7E8FB1-D2F6-4652-98F6-15BA5F9DC106}" destId="{C8E4AAFD-242F-4285-B857-520DD8958342}" srcOrd="1" destOrd="0" presId="urn:microsoft.com/office/officeart/2005/8/layout/vList3"/>
    <dgm:cxn modelId="{43EE8EDF-E6BB-4DAE-8C0E-98B6B9FEDC0D}" type="presParOf" srcId="{1C7E8FB1-D2F6-4652-98F6-15BA5F9DC106}" destId="{C64F87FF-258D-42B9-AF0E-23D285B61A28}" srcOrd="2" destOrd="0" presId="urn:microsoft.com/office/officeart/2005/8/layout/vList3"/>
    <dgm:cxn modelId="{E04AFADA-DCEA-4A7D-9B48-0BD29573F0EF}" type="presParOf" srcId="{C64F87FF-258D-42B9-AF0E-23D285B61A28}" destId="{1B7A67F1-3E4C-4EF1-956F-919458817F21}" srcOrd="0" destOrd="0" presId="urn:microsoft.com/office/officeart/2005/8/layout/vList3"/>
    <dgm:cxn modelId="{0BCB99FC-397C-4730-A50B-557DEBA2A2F6}" type="presParOf" srcId="{C64F87FF-258D-42B9-AF0E-23D285B61A28}" destId="{82BDB1DA-38EE-4CDD-9B71-4FCD5A96F269}" srcOrd="1" destOrd="0" presId="urn:microsoft.com/office/officeart/2005/8/layout/vList3"/>
    <dgm:cxn modelId="{03E8BAA0-A1F3-4434-9A45-F23D26BF58B8}" type="presParOf" srcId="{1C7E8FB1-D2F6-4652-98F6-15BA5F9DC106}" destId="{F21009F6-1343-441A-BBC5-D379691BE330}" srcOrd="3" destOrd="0" presId="urn:microsoft.com/office/officeart/2005/8/layout/vList3"/>
    <dgm:cxn modelId="{DF11921D-D492-457A-94B2-15D5BA1DA6F7}" type="presParOf" srcId="{1C7E8FB1-D2F6-4652-98F6-15BA5F9DC106}" destId="{B2987DDC-CB1F-4E19-AE83-95A07EB3341E}" srcOrd="4" destOrd="0" presId="urn:microsoft.com/office/officeart/2005/8/layout/vList3"/>
    <dgm:cxn modelId="{44A88064-884B-4C9F-8769-3FFEB35B19F9}" type="presParOf" srcId="{B2987DDC-CB1F-4E19-AE83-95A07EB3341E}" destId="{B76A7241-CB85-4F78-8BF0-8C719B21A94C}" srcOrd="0" destOrd="0" presId="urn:microsoft.com/office/officeart/2005/8/layout/vList3"/>
    <dgm:cxn modelId="{01464C7A-AA17-4505-BBEF-D254B722AFF8}" type="presParOf" srcId="{B2987DDC-CB1F-4E19-AE83-95A07EB3341E}" destId="{C16F9F9B-D03C-4A73-899E-6F3C9A9CCCAF}" srcOrd="1" destOrd="0" presId="urn:microsoft.com/office/officeart/2005/8/layout/vList3"/>
    <dgm:cxn modelId="{7E7482A5-2091-4A1A-9ADE-805D431C9C2F}" type="presParOf" srcId="{1C7E8FB1-D2F6-4652-98F6-15BA5F9DC106}" destId="{17E2F093-20D1-44D2-834E-200B91D9AF0C}" srcOrd="5" destOrd="0" presId="urn:microsoft.com/office/officeart/2005/8/layout/vList3"/>
    <dgm:cxn modelId="{31EE83C6-77CC-465F-AC0B-59E71EA2563E}" type="presParOf" srcId="{1C7E8FB1-D2F6-4652-98F6-15BA5F9DC106}" destId="{D281BC88-F905-4E50-A2F6-611084131D38}" srcOrd="6" destOrd="0" presId="urn:microsoft.com/office/officeart/2005/8/layout/vList3"/>
    <dgm:cxn modelId="{597DA6DA-23F7-4E6D-B960-F3EB0E629044}" type="presParOf" srcId="{D281BC88-F905-4E50-A2F6-611084131D38}" destId="{7746AE11-0257-4EAE-B920-BF1352DCC60E}" srcOrd="0" destOrd="0" presId="urn:microsoft.com/office/officeart/2005/8/layout/vList3"/>
    <dgm:cxn modelId="{5B8A82DF-A22D-49E4-B93E-C4417ECF58C2}" type="presParOf" srcId="{D281BC88-F905-4E50-A2F6-611084131D38}" destId="{997FF39C-FB06-4AC8-9E15-B41BA2B517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EBB6DA-86A4-48F8-A232-6919CB7BE75F}"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098CC1CD-C556-4D01-821F-5EF32BB0284C}">
      <dgm:prSet/>
      <dgm:spPr/>
      <dgm:t>
        <a:bodyPr/>
        <a:lstStyle/>
        <a:p>
          <a:r>
            <a:rPr lang="fi-FI">
              <a:latin typeface="Trebuchet MS" panose="020B0603020202020204" pitchFamily="34" charset="0"/>
            </a:rPr>
            <a:t>Säännöt ja määräykset</a:t>
          </a:r>
          <a:endParaRPr lang="en-US">
            <a:latin typeface="Trebuchet MS" panose="020B0603020202020204" pitchFamily="34" charset="0"/>
          </a:endParaRPr>
        </a:p>
      </dgm:t>
    </dgm:pt>
    <dgm:pt modelId="{3EBC98B7-F469-4F7C-952C-BD48A79FF81B}" type="parTrans" cxnId="{56F04CF1-310B-4600-B7FC-07F7D7876EB7}">
      <dgm:prSet/>
      <dgm:spPr/>
      <dgm:t>
        <a:bodyPr/>
        <a:lstStyle/>
        <a:p>
          <a:endParaRPr lang="en-US"/>
        </a:p>
      </dgm:t>
    </dgm:pt>
    <dgm:pt modelId="{6DB7A9F8-8602-4950-B04F-7B2F8FB38657}" type="sibTrans" cxnId="{56F04CF1-310B-4600-B7FC-07F7D7876EB7}">
      <dgm:prSet/>
      <dgm:spPr/>
      <dgm:t>
        <a:bodyPr/>
        <a:lstStyle/>
        <a:p>
          <a:endParaRPr lang="en-US"/>
        </a:p>
      </dgm:t>
    </dgm:pt>
    <dgm:pt modelId="{BBE1A79B-4F97-43A7-A7EB-798676A910BE}">
      <dgm:prSet/>
      <dgm:spPr/>
      <dgm:t>
        <a:bodyPr/>
        <a:lstStyle/>
        <a:p>
          <a:pPr rtl="0"/>
          <a:r>
            <a:rPr lang="fi-FI">
              <a:latin typeface="Trebuchet MS"/>
            </a:rPr>
            <a:t>Kilpailumääräykset, Kaikki Pelaa –säännöt, erillismääräykset</a:t>
          </a:r>
          <a:endParaRPr lang="en-US">
            <a:latin typeface="Trebuchet MS"/>
          </a:endParaRPr>
        </a:p>
      </dgm:t>
    </dgm:pt>
    <dgm:pt modelId="{6D160398-CA23-4412-BA4C-F425E78FB571}" type="parTrans" cxnId="{D127CFD5-5823-4147-9DFD-FAB306E72A8D}">
      <dgm:prSet/>
      <dgm:spPr>
        <a:ln>
          <a:solidFill>
            <a:schemeClr val="accent5"/>
          </a:solidFill>
        </a:ln>
      </dgm:spPr>
      <dgm:t>
        <a:bodyPr/>
        <a:lstStyle/>
        <a:p>
          <a:endParaRPr lang="en-US"/>
        </a:p>
      </dgm:t>
    </dgm:pt>
    <dgm:pt modelId="{30DD58E0-F9CB-425C-A13C-C275F70F3B73}" type="sibTrans" cxnId="{D127CFD5-5823-4147-9DFD-FAB306E72A8D}">
      <dgm:prSet/>
      <dgm:spPr/>
      <dgm:t>
        <a:bodyPr/>
        <a:lstStyle/>
        <a:p>
          <a:endParaRPr lang="en-US"/>
        </a:p>
      </dgm:t>
    </dgm:pt>
    <dgm:pt modelId="{5BBA788D-C6E8-4C0C-9849-4DC22CAB9812}">
      <dgm:prSet custT="1"/>
      <dgm:spPr/>
      <dgm:t>
        <a:bodyPr/>
        <a:lstStyle/>
        <a:p>
          <a:r>
            <a:rPr lang="fi-FI" sz="1500">
              <a:latin typeface="Trebuchet MS" panose="020B0603020202020204" pitchFamily="34" charset="0"/>
            </a:rPr>
            <a:t>Edustusoikeus ja pelioikeus </a:t>
          </a:r>
          <a:br>
            <a:rPr lang="fi-FI" sz="1500">
              <a:latin typeface="Trebuchet MS" panose="020B0603020202020204" pitchFamily="34" charset="0"/>
            </a:rPr>
          </a:br>
          <a:r>
            <a:rPr lang="fi-FI" sz="1200">
              <a:latin typeface="Trebuchet MS" panose="020B0603020202020204" pitchFamily="34" charset="0"/>
            </a:rPr>
            <a:t>(sis. kilpailumääräykset)</a:t>
          </a:r>
          <a:endParaRPr lang="en-US" sz="1200">
            <a:latin typeface="Trebuchet MS" panose="020B0603020202020204" pitchFamily="34" charset="0"/>
          </a:endParaRPr>
        </a:p>
      </dgm:t>
    </dgm:pt>
    <dgm:pt modelId="{2FF19382-A748-4A1D-BEE3-4848F3372D01}" type="parTrans" cxnId="{BBEBBB3A-972F-490E-A42C-F5E48FE82305}">
      <dgm:prSet/>
      <dgm:spPr/>
      <dgm:t>
        <a:bodyPr/>
        <a:lstStyle/>
        <a:p>
          <a:endParaRPr lang="en-US"/>
        </a:p>
      </dgm:t>
    </dgm:pt>
    <dgm:pt modelId="{CCA5B89E-7C3D-4105-B23A-35719EDBE71A}" type="sibTrans" cxnId="{BBEBBB3A-972F-490E-A42C-F5E48FE82305}">
      <dgm:prSet/>
      <dgm:spPr/>
      <dgm:t>
        <a:bodyPr/>
        <a:lstStyle/>
        <a:p>
          <a:endParaRPr lang="en-US"/>
        </a:p>
      </dgm:t>
    </dgm:pt>
    <dgm:pt modelId="{228EAB30-F8F3-42AC-9159-9AB3129D6C9D}">
      <dgm:prSet/>
      <dgm:spPr/>
      <dgm:t>
        <a:bodyPr/>
        <a:lstStyle/>
        <a:p>
          <a:r>
            <a:rPr lang="fi-FI">
              <a:latin typeface="Trebuchet MS" panose="020B0603020202020204" pitchFamily="34" charset="0"/>
            </a:rPr>
            <a:t>Pelipassit ja vakuutukset</a:t>
          </a:r>
          <a:endParaRPr lang="en-US">
            <a:latin typeface="Trebuchet MS" panose="020B0603020202020204" pitchFamily="34" charset="0"/>
          </a:endParaRPr>
        </a:p>
      </dgm:t>
    </dgm:pt>
    <dgm:pt modelId="{1186AE4B-0717-4A82-8D29-A7816CD4D09E}" type="parTrans" cxnId="{DD094F1A-1A7A-490B-AE34-7C81C90A5215}">
      <dgm:prSet/>
      <dgm:spPr>
        <a:ln>
          <a:solidFill>
            <a:schemeClr val="accent5"/>
          </a:solidFill>
        </a:ln>
      </dgm:spPr>
      <dgm:t>
        <a:bodyPr/>
        <a:lstStyle/>
        <a:p>
          <a:endParaRPr lang="en-US"/>
        </a:p>
      </dgm:t>
    </dgm:pt>
    <dgm:pt modelId="{893ADFAD-F680-4D1E-B472-997890AE9E75}" type="sibTrans" cxnId="{DD094F1A-1A7A-490B-AE34-7C81C90A5215}">
      <dgm:prSet/>
      <dgm:spPr/>
      <dgm:t>
        <a:bodyPr/>
        <a:lstStyle/>
        <a:p>
          <a:endParaRPr lang="en-US"/>
        </a:p>
      </dgm:t>
    </dgm:pt>
    <dgm:pt modelId="{717D39DA-2C81-4350-BE7C-91A5ED3CD20F}">
      <dgm:prSet/>
      <dgm:spPr/>
      <dgm:t>
        <a:bodyPr/>
        <a:lstStyle/>
        <a:p>
          <a:r>
            <a:rPr lang="fi-FI">
              <a:latin typeface="Trebuchet MS" panose="020B0603020202020204" pitchFamily="34" charset="0"/>
            </a:rPr>
            <a:t>Sarjat, ottelut, turnaukset </a:t>
          </a:r>
          <a:endParaRPr lang="en-US">
            <a:latin typeface="Trebuchet MS" panose="020B0603020202020204" pitchFamily="34" charset="0"/>
          </a:endParaRPr>
        </a:p>
      </dgm:t>
    </dgm:pt>
    <dgm:pt modelId="{733AE996-09CA-4A09-B26D-5CBA8127F250}" type="parTrans" cxnId="{D88A23B5-80AF-4697-B5B0-8740A8EFD4DA}">
      <dgm:prSet/>
      <dgm:spPr/>
      <dgm:t>
        <a:bodyPr/>
        <a:lstStyle/>
        <a:p>
          <a:endParaRPr lang="en-US"/>
        </a:p>
      </dgm:t>
    </dgm:pt>
    <dgm:pt modelId="{C1DC7494-6AC6-430D-A160-18DA7E99622C}" type="sibTrans" cxnId="{D88A23B5-80AF-4697-B5B0-8740A8EFD4DA}">
      <dgm:prSet/>
      <dgm:spPr/>
      <dgm:t>
        <a:bodyPr/>
        <a:lstStyle/>
        <a:p>
          <a:endParaRPr lang="en-US"/>
        </a:p>
      </dgm:t>
    </dgm:pt>
    <dgm:pt modelId="{91F5337D-921D-42CA-9C82-4FAC28527BE0}">
      <dgm:prSet/>
      <dgm:spPr/>
      <dgm:t>
        <a:bodyPr/>
        <a:lstStyle/>
        <a:p>
          <a:r>
            <a:rPr lang="fi-FI">
              <a:latin typeface="Trebuchet MS" panose="020B0603020202020204" pitchFamily="34" charset="0"/>
            </a:rPr>
            <a:t>TASO-järjestelmä</a:t>
          </a:r>
          <a:r>
            <a:rPr lang="fi-FI"/>
            <a:t> </a:t>
          </a:r>
          <a:endParaRPr lang="en-US"/>
        </a:p>
      </dgm:t>
    </dgm:pt>
    <dgm:pt modelId="{49CFED4A-5BE1-47DB-87A4-3F899FC4C96E}" type="parTrans" cxnId="{5E34EF41-E684-475E-8246-52651BCC44A6}">
      <dgm:prSet/>
      <dgm:spPr>
        <a:ln>
          <a:solidFill>
            <a:schemeClr val="accent5"/>
          </a:solidFill>
        </a:ln>
      </dgm:spPr>
      <dgm:t>
        <a:bodyPr/>
        <a:lstStyle/>
        <a:p>
          <a:endParaRPr lang="en-US"/>
        </a:p>
      </dgm:t>
    </dgm:pt>
    <dgm:pt modelId="{F9100D8B-A1BC-4024-994B-D08F958F3296}" type="sibTrans" cxnId="{5E34EF41-E684-475E-8246-52651BCC44A6}">
      <dgm:prSet/>
      <dgm:spPr/>
      <dgm:t>
        <a:bodyPr/>
        <a:lstStyle/>
        <a:p>
          <a:endParaRPr lang="en-US"/>
        </a:p>
      </dgm:t>
    </dgm:pt>
    <dgm:pt modelId="{4237ADF7-6AEE-4A8A-9D8F-163186D53368}">
      <dgm:prSet/>
      <dgm:spPr/>
      <dgm:t>
        <a:bodyPr/>
        <a:lstStyle/>
        <a:p>
          <a:r>
            <a:rPr lang="fi-FI">
              <a:latin typeface="Trebuchet MS" panose="020B0603020202020204" pitchFamily="34" charset="0"/>
            </a:rPr>
            <a:t>Ottelupöytäkirjan täyttäminen</a:t>
          </a:r>
          <a:endParaRPr lang="en-US">
            <a:latin typeface="Trebuchet MS" panose="020B0603020202020204" pitchFamily="34" charset="0"/>
          </a:endParaRPr>
        </a:p>
      </dgm:t>
    </dgm:pt>
    <dgm:pt modelId="{AEF65A19-6820-4A2C-B28E-A85F6EBE6E19}" type="parTrans" cxnId="{335F3F78-804D-4623-9DB0-B4E9E103D498}">
      <dgm:prSet/>
      <dgm:spPr>
        <a:ln>
          <a:solidFill>
            <a:schemeClr val="accent5"/>
          </a:solidFill>
        </a:ln>
      </dgm:spPr>
      <dgm:t>
        <a:bodyPr/>
        <a:lstStyle/>
        <a:p>
          <a:endParaRPr lang="en-US"/>
        </a:p>
      </dgm:t>
    </dgm:pt>
    <dgm:pt modelId="{6E951177-2FA7-4480-8BC3-140876F041EF}" type="sibTrans" cxnId="{335F3F78-804D-4623-9DB0-B4E9E103D498}">
      <dgm:prSet/>
      <dgm:spPr/>
      <dgm:t>
        <a:bodyPr/>
        <a:lstStyle/>
        <a:p>
          <a:endParaRPr lang="en-US"/>
        </a:p>
      </dgm:t>
    </dgm:pt>
    <dgm:pt modelId="{CF230317-8652-42BD-AEB9-D108E42DD2B9}" type="pres">
      <dgm:prSet presAssocID="{11EBB6DA-86A4-48F8-A232-6919CB7BE75F}" presName="hierChild1" presStyleCnt="0">
        <dgm:presLayoutVars>
          <dgm:chPref val="1"/>
          <dgm:dir/>
          <dgm:animOne val="branch"/>
          <dgm:animLvl val="lvl"/>
          <dgm:resizeHandles/>
        </dgm:presLayoutVars>
      </dgm:prSet>
      <dgm:spPr/>
    </dgm:pt>
    <dgm:pt modelId="{1EB311E5-124E-4B88-B8DB-A2BFE8B3EE67}" type="pres">
      <dgm:prSet presAssocID="{098CC1CD-C556-4D01-821F-5EF32BB0284C}" presName="hierRoot1" presStyleCnt="0"/>
      <dgm:spPr/>
    </dgm:pt>
    <dgm:pt modelId="{4DFC961F-24CC-48C1-B45C-5D9515A9801A}" type="pres">
      <dgm:prSet presAssocID="{098CC1CD-C556-4D01-821F-5EF32BB0284C}" presName="composite" presStyleCnt="0"/>
      <dgm:spPr/>
    </dgm:pt>
    <dgm:pt modelId="{402A8589-4AD7-478C-9839-609F3BFA0E44}" type="pres">
      <dgm:prSet presAssocID="{098CC1CD-C556-4D01-821F-5EF32BB0284C}" presName="background" presStyleLbl="node0" presStyleIdx="0" presStyleCnt="2"/>
      <dgm:spPr/>
    </dgm:pt>
    <dgm:pt modelId="{D028B5AC-8E91-4CE1-910D-EAA197529A50}" type="pres">
      <dgm:prSet presAssocID="{098CC1CD-C556-4D01-821F-5EF32BB0284C}" presName="text" presStyleLbl="fgAcc0" presStyleIdx="0" presStyleCnt="2">
        <dgm:presLayoutVars>
          <dgm:chPref val="3"/>
        </dgm:presLayoutVars>
      </dgm:prSet>
      <dgm:spPr/>
    </dgm:pt>
    <dgm:pt modelId="{0E66C7F1-3C72-4211-8D44-8311A2182EEE}" type="pres">
      <dgm:prSet presAssocID="{098CC1CD-C556-4D01-821F-5EF32BB0284C}" presName="hierChild2" presStyleCnt="0"/>
      <dgm:spPr/>
    </dgm:pt>
    <dgm:pt modelId="{8C2785F4-128C-4E6B-AB3C-44EFABA44BFD}" type="pres">
      <dgm:prSet presAssocID="{6D160398-CA23-4412-BA4C-F425E78FB571}" presName="Name10" presStyleLbl="parChTrans1D2" presStyleIdx="0" presStyleCnt="5"/>
      <dgm:spPr/>
    </dgm:pt>
    <dgm:pt modelId="{9718D989-1EBC-437A-83B3-EC8CCF8F883A}" type="pres">
      <dgm:prSet presAssocID="{BBE1A79B-4F97-43A7-A7EB-798676A910BE}" presName="hierRoot2" presStyleCnt="0"/>
      <dgm:spPr/>
    </dgm:pt>
    <dgm:pt modelId="{0C8B90D0-1836-4A1C-9239-F1C0D8A63898}" type="pres">
      <dgm:prSet presAssocID="{BBE1A79B-4F97-43A7-A7EB-798676A910BE}" presName="composite2" presStyleCnt="0"/>
      <dgm:spPr/>
    </dgm:pt>
    <dgm:pt modelId="{3C84B6BB-FB85-462F-BAC9-B52A2A473CBF}" type="pres">
      <dgm:prSet presAssocID="{BBE1A79B-4F97-43A7-A7EB-798676A910BE}" presName="background2" presStyleLbl="node2" presStyleIdx="0" presStyleCnt="5"/>
      <dgm:spPr/>
    </dgm:pt>
    <dgm:pt modelId="{A9DDBF90-D8FB-48C6-B7A6-52389D645566}" type="pres">
      <dgm:prSet presAssocID="{BBE1A79B-4F97-43A7-A7EB-798676A910BE}" presName="text2" presStyleLbl="fgAcc2" presStyleIdx="0" presStyleCnt="5">
        <dgm:presLayoutVars>
          <dgm:chPref val="3"/>
        </dgm:presLayoutVars>
      </dgm:prSet>
      <dgm:spPr/>
    </dgm:pt>
    <dgm:pt modelId="{80AD2E1D-8947-4227-BB30-7344D3895BD8}" type="pres">
      <dgm:prSet presAssocID="{BBE1A79B-4F97-43A7-A7EB-798676A910BE}" presName="hierChild3" presStyleCnt="0"/>
      <dgm:spPr/>
    </dgm:pt>
    <dgm:pt modelId="{2BDAA60C-E945-4C7B-9ECE-80F6ED9E5B23}" type="pres">
      <dgm:prSet presAssocID="{2FF19382-A748-4A1D-BEE3-4848F3372D01}" presName="Name10" presStyleLbl="parChTrans1D2" presStyleIdx="1" presStyleCnt="5"/>
      <dgm:spPr/>
    </dgm:pt>
    <dgm:pt modelId="{E3633DE7-C106-4915-81CD-A5439BB69E19}" type="pres">
      <dgm:prSet presAssocID="{5BBA788D-C6E8-4C0C-9849-4DC22CAB9812}" presName="hierRoot2" presStyleCnt="0"/>
      <dgm:spPr/>
    </dgm:pt>
    <dgm:pt modelId="{6EDDFE6C-5ABB-49C4-95D9-4E39D931439D}" type="pres">
      <dgm:prSet presAssocID="{5BBA788D-C6E8-4C0C-9849-4DC22CAB9812}" presName="composite2" presStyleCnt="0"/>
      <dgm:spPr/>
    </dgm:pt>
    <dgm:pt modelId="{9791EF7F-A4A5-4C2F-8295-A0261119F62A}" type="pres">
      <dgm:prSet presAssocID="{5BBA788D-C6E8-4C0C-9849-4DC22CAB9812}" presName="background2" presStyleLbl="node2" presStyleIdx="1" presStyleCnt="5"/>
      <dgm:spPr/>
    </dgm:pt>
    <dgm:pt modelId="{71E01DA7-90E7-4AF6-AECE-F8D5BDBA40A3}" type="pres">
      <dgm:prSet presAssocID="{5BBA788D-C6E8-4C0C-9849-4DC22CAB9812}" presName="text2" presStyleLbl="fgAcc2" presStyleIdx="1" presStyleCnt="5">
        <dgm:presLayoutVars>
          <dgm:chPref val="3"/>
        </dgm:presLayoutVars>
      </dgm:prSet>
      <dgm:spPr/>
    </dgm:pt>
    <dgm:pt modelId="{95F5211C-0773-40E8-A179-4C9DB144E06A}" type="pres">
      <dgm:prSet presAssocID="{5BBA788D-C6E8-4C0C-9849-4DC22CAB9812}" presName="hierChild3" presStyleCnt="0"/>
      <dgm:spPr/>
    </dgm:pt>
    <dgm:pt modelId="{2BA740A1-D506-44C0-8B37-01B659EBFFB2}" type="pres">
      <dgm:prSet presAssocID="{1186AE4B-0717-4A82-8D29-A7816CD4D09E}" presName="Name10" presStyleLbl="parChTrans1D2" presStyleIdx="2" presStyleCnt="5"/>
      <dgm:spPr/>
    </dgm:pt>
    <dgm:pt modelId="{E92D4CBF-DBAC-4585-BEAD-BC3CD7F677CE}" type="pres">
      <dgm:prSet presAssocID="{228EAB30-F8F3-42AC-9159-9AB3129D6C9D}" presName="hierRoot2" presStyleCnt="0"/>
      <dgm:spPr/>
    </dgm:pt>
    <dgm:pt modelId="{FE0E64A9-1B23-4886-A311-11932AF85563}" type="pres">
      <dgm:prSet presAssocID="{228EAB30-F8F3-42AC-9159-9AB3129D6C9D}" presName="composite2" presStyleCnt="0"/>
      <dgm:spPr/>
    </dgm:pt>
    <dgm:pt modelId="{7CF2A95B-37C7-4F3C-B015-1C02C4F8EECE}" type="pres">
      <dgm:prSet presAssocID="{228EAB30-F8F3-42AC-9159-9AB3129D6C9D}" presName="background2" presStyleLbl="node2" presStyleIdx="2" presStyleCnt="5"/>
      <dgm:spPr/>
    </dgm:pt>
    <dgm:pt modelId="{E2D09184-175F-490D-9246-384B44489511}" type="pres">
      <dgm:prSet presAssocID="{228EAB30-F8F3-42AC-9159-9AB3129D6C9D}" presName="text2" presStyleLbl="fgAcc2" presStyleIdx="2" presStyleCnt="5">
        <dgm:presLayoutVars>
          <dgm:chPref val="3"/>
        </dgm:presLayoutVars>
      </dgm:prSet>
      <dgm:spPr/>
    </dgm:pt>
    <dgm:pt modelId="{8553FD54-3975-4895-B6A7-1F48F4D5DF43}" type="pres">
      <dgm:prSet presAssocID="{228EAB30-F8F3-42AC-9159-9AB3129D6C9D}" presName="hierChild3" presStyleCnt="0"/>
      <dgm:spPr/>
    </dgm:pt>
    <dgm:pt modelId="{D2EA99FF-F97B-425A-B049-9A36CCEE7597}" type="pres">
      <dgm:prSet presAssocID="{717D39DA-2C81-4350-BE7C-91A5ED3CD20F}" presName="hierRoot1" presStyleCnt="0"/>
      <dgm:spPr/>
    </dgm:pt>
    <dgm:pt modelId="{ECA68114-3175-4ECB-A29B-274B668BA95D}" type="pres">
      <dgm:prSet presAssocID="{717D39DA-2C81-4350-BE7C-91A5ED3CD20F}" presName="composite" presStyleCnt="0"/>
      <dgm:spPr/>
    </dgm:pt>
    <dgm:pt modelId="{11483746-66D7-4648-9DC5-CB203443E9D7}" type="pres">
      <dgm:prSet presAssocID="{717D39DA-2C81-4350-BE7C-91A5ED3CD20F}" presName="background" presStyleLbl="node0" presStyleIdx="1" presStyleCnt="2"/>
      <dgm:spPr/>
    </dgm:pt>
    <dgm:pt modelId="{97D64F65-4C18-4F91-860A-8CFCDBBADAFE}" type="pres">
      <dgm:prSet presAssocID="{717D39DA-2C81-4350-BE7C-91A5ED3CD20F}" presName="text" presStyleLbl="fgAcc0" presStyleIdx="1" presStyleCnt="2">
        <dgm:presLayoutVars>
          <dgm:chPref val="3"/>
        </dgm:presLayoutVars>
      </dgm:prSet>
      <dgm:spPr/>
    </dgm:pt>
    <dgm:pt modelId="{8569336A-A4DC-448E-9EC0-6662D3C198CD}" type="pres">
      <dgm:prSet presAssocID="{717D39DA-2C81-4350-BE7C-91A5ED3CD20F}" presName="hierChild2" presStyleCnt="0"/>
      <dgm:spPr/>
    </dgm:pt>
    <dgm:pt modelId="{E7F67499-98DE-4452-8E49-98CEEAB8EBFB}" type="pres">
      <dgm:prSet presAssocID="{49CFED4A-5BE1-47DB-87A4-3F899FC4C96E}" presName="Name10" presStyleLbl="parChTrans1D2" presStyleIdx="3" presStyleCnt="5"/>
      <dgm:spPr/>
    </dgm:pt>
    <dgm:pt modelId="{D7006B66-A106-4565-8BD8-8C1345840FD4}" type="pres">
      <dgm:prSet presAssocID="{91F5337D-921D-42CA-9C82-4FAC28527BE0}" presName="hierRoot2" presStyleCnt="0"/>
      <dgm:spPr/>
    </dgm:pt>
    <dgm:pt modelId="{0592FB35-6196-4453-A651-21D9990862F6}" type="pres">
      <dgm:prSet presAssocID="{91F5337D-921D-42CA-9C82-4FAC28527BE0}" presName="composite2" presStyleCnt="0"/>
      <dgm:spPr/>
    </dgm:pt>
    <dgm:pt modelId="{248BEA7D-80CB-4D5C-83CA-395179C16BBD}" type="pres">
      <dgm:prSet presAssocID="{91F5337D-921D-42CA-9C82-4FAC28527BE0}" presName="background2" presStyleLbl="node2" presStyleIdx="3" presStyleCnt="5"/>
      <dgm:spPr/>
    </dgm:pt>
    <dgm:pt modelId="{7B611672-E060-4B22-B045-0239DE4E46DE}" type="pres">
      <dgm:prSet presAssocID="{91F5337D-921D-42CA-9C82-4FAC28527BE0}" presName="text2" presStyleLbl="fgAcc2" presStyleIdx="3" presStyleCnt="5">
        <dgm:presLayoutVars>
          <dgm:chPref val="3"/>
        </dgm:presLayoutVars>
      </dgm:prSet>
      <dgm:spPr/>
    </dgm:pt>
    <dgm:pt modelId="{45B1DC76-3218-4FB2-8C19-916304B3ABE0}" type="pres">
      <dgm:prSet presAssocID="{91F5337D-921D-42CA-9C82-4FAC28527BE0}" presName="hierChild3" presStyleCnt="0"/>
      <dgm:spPr/>
    </dgm:pt>
    <dgm:pt modelId="{34926E7C-ECEB-4D78-9261-751DC79694C1}" type="pres">
      <dgm:prSet presAssocID="{AEF65A19-6820-4A2C-B28E-A85F6EBE6E19}" presName="Name10" presStyleLbl="parChTrans1D2" presStyleIdx="4" presStyleCnt="5"/>
      <dgm:spPr/>
    </dgm:pt>
    <dgm:pt modelId="{97A1887C-36EA-4381-BD6C-033A2C9A5406}" type="pres">
      <dgm:prSet presAssocID="{4237ADF7-6AEE-4A8A-9D8F-163186D53368}" presName="hierRoot2" presStyleCnt="0"/>
      <dgm:spPr/>
    </dgm:pt>
    <dgm:pt modelId="{C70E187B-60FE-4ADB-9023-01F447111ACD}" type="pres">
      <dgm:prSet presAssocID="{4237ADF7-6AEE-4A8A-9D8F-163186D53368}" presName="composite2" presStyleCnt="0"/>
      <dgm:spPr/>
    </dgm:pt>
    <dgm:pt modelId="{5214D0D3-AF92-4D8F-9C65-D03A18300DB4}" type="pres">
      <dgm:prSet presAssocID="{4237ADF7-6AEE-4A8A-9D8F-163186D53368}" presName="background2" presStyleLbl="node2" presStyleIdx="4" presStyleCnt="5"/>
      <dgm:spPr/>
    </dgm:pt>
    <dgm:pt modelId="{B6063294-69C8-4C1F-9480-7F60BC7499B3}" type="pres">
      <dgm:prSet presAssocID="{4237ADF7-6AEE-4A8A-9D8F-163186D53368}" presName="text2" presStyleLbl="fgAcc2" presStyleIdx="4" presStyleCnt="5">
        <dgm:presLayoutVars>
          <dgm:chPref val="3"/>
        </dgm:presLayoutVars>
      </dgm:prSet>
      <dgm:spPr/>
    </dgm:pt>
    <dgm:pt modelId="{F9807C34-554F-43C8-85B9-1C0FF71FA76A}" type="pres">
      <dgm:prSet presAssocID="{4237ADF7-6AEE-4A8A-9D8F-163186D53368}" presName="hierChild3" presStyleCnt="0"/>
      <dgm:spPr/>
    </dgm:pt>
  </dgm:ptLst>
  <dgm:cxnLst>
    <dgm:cxn modelId="{58E7480A-03EA-408F-A285-7BFFF7042DFB}" type="presOf" srcId="{6D160398-CA23-4412-BA4C-F425E78FB571}" destId="{8C2785F4-128C-4E6B-AB3C-44EFABA44BFD}" srcOrd="0" destOrd="0" presId="urn:microsoft.com/office/officeart/2005/8/layout/hierarchy1"/>
    <dgm:cxn modelId="{FDB0130B-6F6F-42DA-BAFA-10943D805715}" type="presOf" srcId="{1186AE4B-0717-4A82-8D29-A7816CD4D09E}" destId="{2BA740A1-D506-44C0-8B37-01B659EBFFB2}" srcOrd="0" destOrd="0" presId="urn:microsoft.com/office/officeart/2005/8/layout/hierarchy1"/>
    <dgm:cxn modelId="{DD094F1A-1A7A-490B-AE34-7C81C90A5215}" srcId="{098CC1CD-C556-4D01-821F-5EF32BB0284C}" destId="{228EAB30-F8F3-42AC-9159-9AB3129D6C9D}" srcOrd="2" destOrd="0" parTransId="{1186AE4B-0717-4A82-8D29-A7816CD4D09E}" sibTransId="{893ADFAD-F680-4D1E-B472-997890AE9E75}"/>
    <dgm:cxn modelId="{BD0E3D35-2559-4F88-AE6E-7EF8E2239EE4}" type="presOf" srcId="{5BBA788D-C6E8-4C0C-9849-4DC22CAB9812}" destId="{71E01DA7-90E7-4AF6-AECE-F8D5BDBA40A3}" srcOrd="0" destOrd="0" presId="urn:microsoft.com/office/officeart/2005/8/layout/hierarchy1"/>
    <dgm:cxn modelId="{BBEBBB3A-972F-490E-A42C-F5E48FE82305}" srcId="{098CC1CD-C556-4D01-821F-5EF32BB0284C}" destId="{5BBA788D-C6E8-4C0C-9849-4DC22CAB9812}" srcOrd="1" destOrd="0" parTransId="{2FF19382-A748-4A1D-BEE3-4848F3372D01}" sibTransId="{CCA5B89E-7C3D-4105-B23A-35719EDBE71A}"/>
    <dgm:cxn modelId="{4D505B41-0CF0-4DA2-8498-F6BAEA5127E5}" type="presOf" srcId="{BBE1A79B-4F97-43A7-A7EB-798676A910BE}" destId="{A9DDBF90-D8FB-48C6-B7A6-52389D645566}" srcOrd="0" destOrd="0" presId="urn:microsoft.com/office/officeart/2005/8/layout/hierarchy1"/>
    <dgm:cxn modelId="{5E34EF41-E684-475E-8246-52651BCC44A6}" srcId="{717D39DA-2C81-4350-BE7C-91A5ED3CD20F}" destId="{91F5337D-921D-42CA-9C82-4FAC28527BE0}" srcOrd="0" destOrd="0" parTransId="{49CFED4A-5BE1-47DB-87A4-3F899FC4C96E}" sibTransId="{F9100D8B-A1BC-4024-994B-D08F958F3296}"/>
    <dgm:cxn modelId="{EF38FE45-8DFA-4EAC-862D-0E18C8852B0D}" type="presOf" srcId="{11EBB6DA-86A4-48F8-A232-6919CB7BE75F}" destId="{CF230317-8652-42BD-AEB9-D108E42DD2B9}" srcOrd="0" destOrd="0" presId="urn:microsoft.com/office/officeart/2005/8/layout/hierarchy1"/>
    <dgm:cxn modelId="{AC712B78-C131-4AF2-B0EF-01B3F53E4236}" type="presOf" srcId="{717D39DA-2C81-4350-BE7C-91A5ED3CD20F}" destId="{97D64F65-4C18-4F91-860A-8CFCDBBADAFE}" srcOrd="0" destOrd="0" presId="urn:microsoft.com/office/officeart/2005/8/layout/hierarchy1"/>
    <dgm:cxn modelId="{335F3F78-804D-4623-9DB0-B4E9E103D498}" srcId="{717D39DA-2C81-4350-BE7C-91A5ED3CD20F}" destId="{4237ADF7-6AEE-4A8A-9D8F-163186D53368}" srcOrd="1" destOrd="0" parTransId="{AEF65A19-6820-4A2C-B28E-A85F6EBE6E19}" sibTransId="{6E951177-2FA7-4480-8BC3-140876F041EF}"/>
    <dgm:cxn modelId="{20C7ED80-64BE-491A-84F9-EF74B6B09FC2}" type="presOf" srcId="{098CC1CD-C556-4D01-821F-5EF32BB0284C}" destId="{D028B5AC-8E91-4CE1-910D-EAA197529A50}" srcOrd="0" destOrd="0" presId="urn:microsoft.com/office/officeart/2005/8/layout/hierarchy1"/>
    <dgm:cxn modelId="{4B3F3A8D-251D-4CF4-94E4-F400FEF51C75}" type="presOf" srcId="{49CFED4A-5BE1-47DB-87A4-3F899FC4C96E}" destId="{E7F67499-98DE-4452-8E49-98CEEAB8EBFB}" srcOrd="0" destOrd="0" presId="urn:microsoft.com/office/officeart/2005/8/layout/hierarchy1"/>
    <dgm:cxn modelId="{F36F3C97-FE29-4F2E-8C16-7BF84AECD6D8}" type="presOf" srcId="{4237ADF7-6AEE-4A8A-9D8F-163186D53368}" destId="{B6063294-69C8-4C1F-9480-7F60BC7499B3}" srcOrd="0" destOrd="0" presId="urn:microsoft.com/office/officeart/2005/8/layout/hierarchy1"/>
    <dgm:cxn modelId="{688A1BAF-D468-42EF-9E8C-76A2E79B3C8D}" type="presOf" srcId="{228EAB30-F8F3-42AC-9159-9AB3129D6C9D}" destId="{E2D09184-175F-490D-9246-384B44489511}" srcOrd="0" destOrd="0" presId="urn:microsoft.com/office/officeart/2005/8/layout/hierarchy1"/>
    <dgm:cxn modelId="{E4F257B1-C1D6-4D8C-B6ED-805FA34D0B59}" type="presOf" srcId="{2FF19382-A748-4A1D-BEE3-4848F3372D01}" destId="{2BDAA60C-E945-4C7B-9ECE-80F6ED9E5B23}" srcOrd="0" destOrd="0" presId="urn:microsoft.com/office/officeart/2005/8/layout/hierarchy1"/>
    <dgm:cxn modelId="{492208B2-84A2-4548-A4E7-9D1ED2BCBC44}" type="presOf" srcId="{91F5337D-921D-42CA-9C82-4FAC28527BE0}" destId="{7B611672-E060-4B22-B045-0239DE4E46DE}" srcOrd="0" destOrd="0" presId="urn:microsoft.com/office/officeart/2005/8/layout/hierarchy1"/>
    <dgm:cxn modelId="{D88A23B5-80AF-4697-B5B0-8740A8EFD4DA}" srcId="{11EBB6DA-86A4-48F8-A232-6919CB7BE75F}" destId="{717D39DA-2C81-4350-BE7C-91A5ED3CD20F}" srcOrd="1" destOrd="0" parTransId="{733AE996-09CA-4A09-B26D-5CBA8127F250}" sibTransId="{C1DC7494-6AC6-430D-A160-18DA7E99622C}"/>
    <dgm:cxn modelId="{D127CFD5-5823-4147-9DFD-FAB306E72A8D}" srcId="{098CC1CD-C556-4D01-821F-5EF32BB0284C}" destId="{BBE1A79B-4F97-43A7-A7EB-798676A910BE}" srcOrd="0" destOrd="0" parTransId="{6D160398-CA23-4412-BA4C-F425E78FB571}" sibTransId="{30DD58E0-F9CB-425C-A13C-C275F70F3B73}"/>
    <dgm:cxn modelId="{D0FEF2EF-7D4F-4F19-AD63-19CAB30DB782}" type="presOf" srcId="{AEF65A19-6820-4A2C-B28E-A85F6EBE6E19}" destId="{34926E7C-ECEB-4D78-9261-751DC79694C1}" srcOrd="0" destOrd="0" presId="urn:microsoft.com/office/officeart/2005/8/layout/hierarchy1"/>
    <dgm:cxn modelId="{56F04CF1-310B-4600-B7FC-07F7D7876EB7}" srcId="{11EBB6DA-86A4-48F8-A232-6919CB7BE75F}" destId="{098CC1CD-C556-4D01-821F-5EF32BB0284C}" srcOrd="0" destOrd="0" parTransId="{3EBC98B7-F469-4F7C-952C-BD48A79FF81B}" sibTransId="{6DB7A9F8-8602-4950-B04F-7B2F8FB38657}"/>
    <dgm:cxn modelId="{F233A730-F956-4EDF-B17C-8332F52D32D9}" type="presParOf" srcId="{CF230317-8652-42BD-AEB9-D108E42DD2B9}" destId="{1EB311E5-124E-4B88-B8DB-A2BFE8B3EE67}" srcOrd="0" destOrd="0" presId="urn:microsoft.com/office/officeart/2005/8/layout/hierarchy1"/>
    <dgm:cxn modelId="{08DAC962-FD3B-45CD-8CBF-35704D12F337}" type="presParOf" srcId="{1EB311E5-124E-4B88-B8DB-A2BFE8B3EE67}" destId="{4DFC961F-24CC-48C1-B45C-5D9515A9801A}" srcOrd="0" destOrd="0" presId="urn:microsoft.com/office/officeart/2005/8/layout/hierarchy1"/>
    <dgm:cxn modelId="{78D08B93-794F-4F8C-B932-40853E7FBFD7}" type="presParOf" srcId="{4DFC961F-24CC-48C1-B45C-5D9515A9801A}" destId="{402A8589-4AD7-478C-9839-609F3BFA0E44}" srcOrd="0" destOrd="0" presId="urn:microsoft.com/office/officeart/2005/8/layout/hierarchy1"/>
    <dgm:cxn modelId="{1C30B682-0AF2-497A-B5F0-E549FDC6580D}" type="presParOf" srcId="{4DFC961F-24CC-48C1-B45C-5D9515A9801A}" destId="{D028B5AC-8E91-4CE1-910D-EAA197529A50}" srcOrd="1" destOrd="0" presId="urn:microsoft.com/office/officeart/2005/8/layout/hierarchy1"/>
    <dgm:cxn modelId="{3EAED41D-4593-4314-AEA1-4444E8CB4BB4}" type="presParOf" srcId="{1EB311E5-124E-4B88-B8DB-A2BFE8B3EE67}" destId="{0E66C7F1-3C72-4211-8D44-8311A2182EEE}" srcOrd="1" destOrd="0" presId="urn:microsoft.com/office/officeart/2005/8/layout/hierarchy1"/>
    <dgm:cxn modelId="{979A78DD-B2A6-41D3-AE06-35781E470FE9}" type="presParOf" srcId="{0E66C7F1-3C72-4211-8D44-8311A2182EEE}" destId="{8C2785F4-128C-4E6B-AB3C-44EFABA44BFD}" srcOrd="0" destOrd="0" presId="urn:microsoft.com/office/officeart/2005/8/layout/hierarchy1"/>
    <dgm:cxn modelId="{3D251124-32E5-4FB9-8572-A4CD1D734CDC}" type="presParOf" srcId="{0E66C7F1-3C72-4211-8D44-8311A2182EEE}" destId="{9718D989-1EBC-437A-83B3-EC8CCF8F883A}" srcOrd="1" destOrd="0" presId="urn:microsoft.com/office/officeart/2005/8/layout/hierarchy1"/>
    <dgm:cxn modelId="{1B9F80A8-1963-40DE-A0F3-A2953A1D2CC3}" type="presParOf" srcId="{9718D989-1EBC-437A-83B3-EC8CCF8F883A}" destId="{0C8B90D0-1836-4A1C-9239-F1C0D8A63898}" srcOrd="0" destOrd="0" presId="urn:microsoft.com/office/officeart/2005/8/layout/hierarchy1"/>
    <dgm:cxn modelId="{9B879690-8C2B-44D7-9B8D-FB53F1D83C82}" type="presParOf" srcId="{0C8B90D0-1836-4A1C-9239-F1C0D8A63898}" destId="{3C84B6BB-FB85-462F-BAC9-B52A2A473CBF}" srcOrd="0" destOrd="0" presId="urn:microsoft.com/office/officeart/2005/8/layout/hierarchy1"/>
    <dgm:cxn modelId="{1015C13B-1E44-40F1-BE01-15C5737C102D}" type="presParOf" srcId="{0C8B90D0-1836-4A1C-9239-F1C0D8A63898}" destId="{A9DDBF90-D8FB-48C6-B7A6-52389D645566}" srcOrd="1" destOrd="0" presId="urn:microsoft.com/office/officeart/2005/8/layout/hierarchy1"/>
    <dgm:cxn modelId="{395D701B-6BED-4011-B4F8-7755FF0B3B0C}" type="presParOf" srcId="{9718D989-1EBC-437A-83B3-EC8CCF8F883A}" destId="{80AD2E1D-8947-4227-BB30-7344D3895BD8}" srcOrd="1" destOrd="0" presId="urn:microsoft.com/office/officeart/2005/8/layout/hierarchy1"/>
    <dgm:cxn modelId="{3AAE673D-24D2-45D5-AC8E-55325266E3BF}" type="presParOf" srcId="{0E66C7F1-3C72-4211-8D44-8311A2182EEE}" destId="{2BDAA60C-E945-4C7B-9ECE-80F6ED9E5B23}" srcOrd="2" destOrd="0" presId="urn:microsoft.com/office/officeart/2005/8/layout/hierarchy1"/>
    <dgm:cxn modelId="{B1650DA9-A676-40B0-90EA-8C19E10218DE}" type="presParOf" srcId="{0E66C7F1-3C72-4211-8D44-8311A2182EEE}" destId="{E3633DE7-C106-4915-81CD-A5439BB69E19}" srcOrd="3" destOrd="0" presId="urn:microsoft.com/office/officeart/2005/8/layout/hierarchy1"/>
    <dgm:cxn modelId="{1A81C520-DA13-4402-93B3-E4FC5D39890C}" type="presParOf" srcId="{E3633DE7-C106-4915-81CD-A5439BB69E19}" destId="{6EDDFE6C-5ABB-49C4-95D9-4E39D931439D}" srcOrd="0" destOrd="0" presId="urn:microsoft.com/office/officeart/2005/8/layout/hierarchy1"/>
    <dgm:cxn modelId="{6AA9F933-C660-4292-8DC2-192DDC236B72}" type="presParOf" srcId="{6EDDFE6C-5ABB-49C4-95D9-4E39D931439D}" destId="{9791EF7F-A4A5-4C2F-8295-A0261119F62A}" srcOrd="0" destOrd="0" presId="urn:microsoft.com/office/officeart/2005/8/layout/hierarchy1"/>
    <dgm:cxn modelId="{401023BC-3305-4DAD-9BF7-585F62540EE5}" type="presParOf" srcId="{6EDDFE6C-5ABB-49C4-95D9-4E39D931439D}" destId="{71E01DA7-90E7-4AF6-AECE-F8D5BDBA40A3}" srcOrd="1" destOrd="0" presId="urn:microsoft.com/office/officeart/2005/8/layout/hierarchy1"/>
    <dgm:cxn modelId="{227B0767-7400-42FE-93A8-18863DE85664}" type="presParOf" srcId="{E3633DE7-C106-4915-81CD-A5439BB69E19}" destId="{95F5211C-0773-40E8-A179-4C9DB144E06A}" srcOrd="1" destOrd="0" presId="urn:microsoft.com/office/officeart/2005/8/layout/hierarchy1"/>
    <dgm:cxn modelId="{5192C91B-16C1-488C-A81D-724B4231E0E0}" type="presParOf" srcId="{0E66C7F1-3C72-4211-8D44-8311A2182EEE}" destId="{2BA740A1-D506-44C0-8B37-01B659EBFFB2}" srcOrd="4" destOrd="0" presId="urn:microsoft.com/office/officeart/2005/8/layout/hierarchy1"/>
    <dgm:cxn modelId="{1817F30D-BF91-4300-855F-6F838DC1AECA}" type="presParOf" srcId="{0E66C7F1-3C72-4211-8D44-8311A2182EEE}" destId="{E92D4CBF-DBAC-4585-BEAD-BC3CD7F677CE}" srcOrd="5" destOrd="0" presId="urn:microsoft.com/office/officeart/2005/8/layout/hierarchy1"/>
    <dgm:cxn modelId="{099E627F-5DFE-43BC-AD47-03E7F0DBB2F9}" type="presParOf" srcId="{E92D4CBF-DBAC-4585-BEAD-BC3CD7F677CE}" destId="{FE0E64A9-1B23-4886-A311-11932AF85563}" srcOrd="0" destOrd="0" presId="urn:microsoft.com/office/officeart/2005/8/layout/hierarchy1"/>
    <dgm:cxn modelId="{B381AC89-445D-43B6-A223-9653BE560715}" type="presParOf" srcId="{FE0E64A9-1B23-4886-A311-11932AF85563}" destId="{7CF2A95B-37C7-4F3C-B015-1C02C4F8EECE}" srcOrd="0" destOrd="0" presId="urn:microsoft.com/office/officeart/2005/8/layout/hierarchy1"/>
    <dgm:cxn modelId="{812DC652-DD19-4075-9D8D-74AD7BA6805E}" type="presParOf" srcId="{FE0E64A9-1B23-4886-A311-11932AF85563}" destId="{E2D09184-175F-490D-9246-384B44489511}" srcOrd="1" destOrd="0" presId="urn:microsoft.com/office/officeart/2005/8/layout/hierarchy1"/>
    <dgm:cxn modelId="{B94B9B55-2F33-4BBE-8430-7C7DD1B5D1E3}" type="presParOf" srcId="{E92D4CBF-DBAC-4585-BEAD-BC3CD7F677CE}" destId="{8553FD54-3975-4895-B6A7-1F48F4D5DF43}" srcOrd="1" destOrd="0" presId="urn:microsoft.com/office/officeart/2005/8/layout/hierarchy1"/>
    <dgm:cxn modelId="{EF2FDAFC-D09D-4216-A392-91C7DF43858D}" type="presParOf" srcId="{CF230317-8652-42BD-AEB9-D108E42DD2B9}" destId="{D2EA99FF-F97B-425A-B049-9A36CCEE7597}" srcOrd="1" destOrd="0" presId="urn:microsoft.com/office/officeart/2005/8/layout/hierarchy1"/>
    <dgm:cxn modelId="{F1AB807D-E001-4F06-B2CE-2F7255F922D9}" type="presParOf" srcId="{D2EA99FF-F97B-425A-B049-9A36CCEE7597}" destId="{ECA68114-3175-4ECB-A29B-274B668BA95D}" srcOrd="0" destOrd="0" presId="urn:microsoft.com/office/officeart/2005/8/layout/hierarchy1"/>
    <dgm:cxn modelId="{9BBFA7E7-9CB5-4BBE-87C2-53781C82A659}" type="presParOf" srcId="{ECA68114-3175-4ECB-A29B-274B668BA95D}" destId="{11483746-66D7-4648-9DC5-CB203443E9D7}" srcOrd="0" destOrd="0" presId="urn:microsoft.com/office/officeart/2005/8/layout/hierarchy1"/>
    <dgm:cxn modelId="{AEB3693C-093B-4A2E-88C9-D558AF84F936}" type="presParOf" srcId="{ECA68114-3175-4ECB-A29B-274B668BA95D}" destId="{97D64F65-4C18-4F91-860A-8CFCDBBADAFE}" srcOrd="1" destOrd="0" presId="urn:microsoft.com/office/officeart/2005/8/layout/hierarchy1"/>
    <dgm:cxn modelId="{6CF753D2-47C0-4C03-BBBD-CEBDF4E80CFC}" type="presParOf" srcId="{D2EA99FF-F97B-425A-B049-9A36CCEE7597}" destId="{8569336A-A4DC-448E-9EC0-6662D3C198CD}" srcOrd="1" destOrd="0" presId="urn:microsoft.com/office/officeart/2005/8/layout/hierarchy1"/>
    <dgm:cxn modelId="{24B070E8-6276-4A9E-9668-48C82518636A}" type="presParOf" srcId="{8569336A-A4DC-448E-9EC0-6662D3C198CD}" destId="{E7F67499-98DE-4452-8E49-98CEEAB8EBFB}" srcOrd="0" destOrd="0" presId="urn:microsoft.com/office/officeart/2005/8/layout/hierarchy1"/>
    <dgm:cxn modelId="{39571C78-AD51-420D-AED6-D0B5F5B3C54A}" type="presParOf" srcId="{8569336A-A4DC-448E-9EC0-6662D3C198CD}" destId="{D7006B66-A106-4565-8BD8-8C1345840FD4}" srcOrd="1" destOrd="0" presId="urn:microsoft.com/office/officeart/2005/8/layout/hierarchy1"/>
    <dgm:cxn modelId="{8C6576F9-D07B-4C3C-BA35-50409B3492B8}" type="presParOf" srcId="{D7006B66-A106-4565-8BD8-8C1345840FD4}" destId="{0592FB35-6196-4453-A651-21D9990862F6}" srcOrd="0" destOrd="0" presId="urn:microsoft.com/office/officeart/2005/8/layout/hierarchy1"/>
    <dgm:cxn modelId="{9FA9CD23-E24C-42B1-A87F-7F8D63D0FB02}" type="presParOf" srcId="{0592FB35-6196-4453-A651-21D9990862F6}" destId="{248BEA7D-80CB-4D5C-83CA-395179C16BBD}" srcOrd="0" destOrd="0" presId="urn:microsoft.com/office/officeart/2005/8/layout/hierarchy1"/>
    <dgm:cxn modelId="{1AE7D4C3-2893-48F2-9A54-3F032421F7B9}" type="presParOf" srcId="{0592FB35-6196-4453-A651-21D9990862F6}" destId="{7B611672-E060-4B22-B045-0239DE4E46DE}" srcOrd="1" destOrd="0" presId="urn:microsoft.com/office/officeart/2005/8/layout/hierarchy1"/>
    <dgm:cxn modelId="{F8E38BFE-C501-48E7-BFC7-25EA53116D33}" type="presParOf" srcId="{D7006B66-A106-4565-8BD8-8C1345840FD4}" destId="{45B1DC76-3218-4FB2-8C19-916304B3ABE0}" srcOrd="1" destOrd="0" presId="urn:microsoft.com/office/officeart/2005/8/layout/hierarchy1"/>
    <dgm:cxn modelId="{94A4FC24-9277-408A-A66A-770691B0F20F}" type="presParOf" srcId="{8569336A-A4DC-448E-9EC0-6662D3C198CD}" destId="{34926E7C-ECEB-4D78-9261-751DC79694C1}" srcOrd="2" destOrd="0" presId="urn:microsoft.com/office/officeart/2005/8/layout/hierarchy1"/>
    <dgm:cxn modelId="{167990F8-96F2-4475-96E3-46DF070E121E}" type="presParOf" srcId="{8569336A-A4DC-448E-9EC0-6662D3C198CD}" destId="{97A1887C-36EA-4381-BD6C-033A2C9A5406}" srcOrd="3" destOrd="0" presId="urn:microsoft.com/office/officeart/2005/8/layout/hierarchy1"/>
    <dgm:cxn modelId="{68D7F1FA-D5D8-4872-8B66-E1C5C8C4FB04}" type="presParOf" srcId="{97A1887C-36EA-4381-BD6C-033A2C9A5406}" destId="{C70E187B-60FE-4ADB-9023-01F447111ACD}" srcOrd="0" destOrd="0" presId="urn:microsoft.com/office/officeart/2005/8/layout/hierarchy1"/>
    <dgm:cxn modelId="{86A100BB-16BE-4F9D-A2F8-89C7E3605841}" type="presParOf" srcId="{C70E187B-60FE-4ADB-9023-01F447111ACD}" destId="{5214D0D3-AF92-4D8F-9C65-D03A18300DB4}" srcOrd="0" destOrd="0" presId="urn:microsoft.com/office/officeart/2005/8/layout/hierarchy1"/>
    <dgm:cxn modelId="{C98248D3-569E-4FEF-A1BA-C63E514AABD1}" type="presParOf" srcId="{C70E187B-60FE-4ADB-9023-01F447111ACD}" destId="{B6063294-69C8-4C1F-9480-7F60BC7499B3}" srcOrd="1" destOrd="0" presId="urn:microsoft.com/office/officeart/2005/8/layout/hierarchy1"/>
    <dgm:cxn modelId="{E80AA10C-D5EE-48B5-B905-91AEB1383251}" type="presParOf" srcId="{97A1887C-36EA-4381-BD6C-033A2C9A5406}" destId="{F9807C34-554F-43C8-85B9-1C0FF71FA76A}"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D2F3D8-FA61-4892-B3AD-2917302E79D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i-FI"/>
        </a:p>
      </dgm:t>
    </dgm:pt>
    <dgm:pt modelId="{FC052ACF-1608-4DE3-8E58-257F02453CE1}">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Lakien ja asetusten noudattaminen</a:t>
          </a:r>
          <a:endParaRPr lang="fi-FI" sz="1400" dirty="0"/>
        </a:p>
      </dgm:t>
    </dgm:pt>
    <dgm:pt modelId="{8082BE77-2813-45D4-8643-6E7107F0A831}" type="parTrans" cxnId="{BE151143-0179-4C62-BC31-BDA29930A367}">
      <dgm:prSet/>
      <dgm:spPr/>
      <dgm:t>
        <a:bodyPr/>
        <a:lstStyle/>
        <a:p>
          <a:endParaRPr lang="fi-FI"/>
        </a:p>
      </dgm:t>
    </dgm:pt>
    <dgm:pt modelId="{2D4CB5DB-6625-4B5C-A9CD-36B1F8BB995A}" type="sibTrans" cxnId="{BE151143-0179-4C62-BC31-BDA29930A367}">
      <dgm:prSet/>
      <dgm:spPr/>
      <dgm:t>
        <a:bodyPr/>
        <a:lstStyle/>
        <a:p>
          <a:endParaRPr lang="fi-FI"/>
        </a:p>
      </dgm:t>
    </dgm:pt>
    <dgm:pt modelId="{24C9D709-0981-40E4-A227-47963D220F55}">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Seurajohtoisesti – </a:t>
          </a:r>
          <a:r>
            <a:rPr lang="fi-FI" sz="1400" b="0" i="0" baseline="0" dirty="0">
              <a:hlinkClick xmlns:r="http://schemas.openxmlformats.org/officeDocument/2006/relationships" r:id="rId1"/>
            </a:rPr>
            <a:t>FC Espoon talousohjesääntö</a:t>
          </a:r>
          <a:endParaRPr lang="fi-FI" sz="1400" dirty="0">
            <a:solidFill>
              <a:schemeClr val="accent5"/>
            </a:solidFill>
          </a:endParaRPr>
        </a:p>
      </dgm:t>
    </dgm:pt>
    <dgm:pt modelId="{B4BC82F1-F19F-43CA-BE5D-FB640C6E47C3}" type="parTrans" cxnId="{8235AF23-5587-4679-865B-310D38701CED}">
      <dgm:prSet/>
      <dgm:spPr/>
      <dgm:t>
        <a:bodyPr/>
        <a:lstStyle/>
        <a:p>
          <a:endParaRPr lang="fi-FI"/>
        </a:p>
      </dgm:t>
    </dgm:pt>
    <dgm:pt modelId="{14260BC4-0AC6-4538-887C-FF23FF481D4C}" type="sibTrans" cxnId="{8235AF23-5587-4679-865B-310D38701CED}">
      <dgm:prSet/>
      <dgm:spPr/>
      <dgm:t>
        <a:bodyPr/>
        <a:lstStyle/>
        <a:p>
          <a:endParaRPr lang="fi-FI"/>
        </a:p>
      </dgm:t>
    </dgm:pt>
    <dgm:pt modelId="{83911C52-3E24-4DF4-ACEF-5E581E541D6E}">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Joukkueenjohtajan vastuu, taloudenhoitaja tekee käytännössä: </a:t>
          </a:r>
          <a:r>
            <a:rPr lang="fi-FI" sz="1400" b="0" i="0" baseline="0" dirty="0">
              <a:hlinkClick xmlns:r="http://schemas.openxmlformats.org/officeDocument/2006/relationships" r:id="rId1"/>
            </a:rPr>
            <a:t>FC </a:t>
          </a:r>
          <a:r>
            <a:rPr lang="fi-FI" sz="1400" b="0" i="0" baseline="0" dirty="0" err="1">
              <a:hlinkClick xmlns:r="http://schemas.openxmlformats.org/officeDocument/2006/relationships" r:id="rId1"/>
            </a:rPr>
            <a:t>Espoo_Talousohjeistuksia</a:t>
          </a:r>
          <a:r>
            <a:rPr lang="fi-FI" sz="1400" b="0" i="0" baseline="0" dirty="0">
              <a:hlinkClick xmlns:r="http://schemas.openxmlformats.org/officeDocument/2006/relationships" r:id="rId1"/>
            </a:rPr>
            <a:t> 2021</a:t>
          </a:r>
          <a:endParaRPr lang="fi-FI" sz="1400" dirty="0"/>
        </a:p>
      </dgm:t>
    </dgm:pt>
    <dgm:pt modelId="{114C1BDD-A0F8-4BE4-AFC9-D11B5B299B90}" type="parTrans" cxnId="{265C7042-5842-4E0C-B552-4439F61BD03E}">
      <dgm:prSet/>
      <dgm:spPr/>
      <dgm:t>
        <a:bodyPr/>
        <a:lstStyle/>
        <a:p>
          <a:endParaRPr lang="fi-FI"/>
        </a:p>
      </dgm:t>
    </dgm:pt>
    <dgm:pt modelId="{3C4F9A2F-32BF-4CA8-BEBB-336C4AE30ACA}" type="sibTrans" cxnId="{265C7042-5842-4E0C-B552-4439F61BD03E}">
      <dgm:prSet/>
      <dgm:spPr/>
      <dgm:t>
        <a:bodyPr/>
        <a:lstStyle/>
        <a:p>
          <a:endParaRPr lang="fi-FI"/>
        </a:p>
      </dgm:t>
    </dgm:pt>
    <dgm:pt modelId="{A3A449D5-5DFD-4FF5-A21A-B06249728FC6}">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Seuran avaama tili: Ohjeita taloudenhoitajille löytyy Materiaalipankista lisää!</a:t>
          </a:r>
          <a:endParaRPr lang="fi-FI" sz="1400" dirty="0"/>
        </a:p>
      </dgm:t>
    </dgm:pt>
    <dgm:pt modelId="{78F9E5C9-8A98-4CC8-9B5F-BBE6B3D9EC74}" type="parTrans" cxnId="{754AA8E4-BF92-491B-9215-F2BCB3650835}">
      <dgm:prSet/>
      <dgm:spPr/>
      <dgm:t>
        <a:bodyPr/>
        <a:lstStyle/>
        <a:p>
          <a:endParaRPr lang="fi-FI"/>
        </a:p>
      </dgm:t>
    </dgm:pt>
    <dgm:pt modelId="{6714D4F8-2374-4BFA-9D19-F78DE3087B13}" type="sibTrans" cxnId="{754AA8E4-BF92-491B-9215-F2BCB3650835}">
      <dgm:prSet/>
      <dgm:spPr/>
      <dgm:t>
        <a:bodyPr/>
        <a:lstStyle/>
        <a:p>
          <a:endParaRPr lang="fi-FI"/>
        </a:p>
      </dgm:t>
    </dgm:pt>
    <dgm:pt modelId="{75F6BD68-1FD5-45E7-9A92-98A0F5CFCC10}">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Säännöllinen seuranta tärkeää ja tehty helpoksi taloudenhoitajalle. </a:t>
          </a:r>
          <a:endParaRPr lang="fi-FI" sz="1400" dirty="0"/>
        </a:p>
      </dgm:t>
    </dgm:pt>
    <dgm:pt modelId="{6FF22070-CD45-43E1-AF76-43F00FB35476}" type="parTrans" cxnId="{82E38604-3117-4B5E-9CC1-0F0EF012FC0A}">
      <dgm:prSet/>
      <dgm:spPr/>
      <dgm:t>
        <a:bodyPr/>
        <a:lstStyle/>
        <a:p>
          <a:endParaRPr lang="fi-FI"/>
        </a:p>
      </dgm:t>
    </dgm:pt>
    <dgm:pt modelId="{E186A301-8090-4234-A8AF-E555628A335F}" type="sibTrans" cxnId="{82E38604-3117-4B5E-9CC1-0F0EF012FC0A}">
      <dgm:prSet/>
      <dgm:spPr/>
      <dgm:t>
        <a:bodyPr/>
        <a:lstStyle/>
        <a:p>
          <a:endParaRPr lang="fi-FI"/>
        </a:p>
      </dgm:t>
    </dgm:pt>
    <dgm:pt modelId="{A0286FF4-0EF6-429F-8BA7-1B82A91D5BBA}">
      <dgm:prSet/>
      <dgm:spPr>
        <a:noFill/>
        <a:ln>
          <a:noFill/>
        </a:ln>
        <a:effectLst>
          <a:outerShdw blurRad="44450" dist="27940" dir="5400000" algn="ctr">
            <a:srgbClr val="000000">
              <a:alpha val="32000"/>
            </a:srgbClr>
          </a:outerShdw>
        </a:effectLst>
        <a:sp3d>
          <a:bevelT w="190500" h="38100"/>
        </a:sp3d>
      </dgm:spPr>
      <dgm:t>
        <a:bodyPr/>
        <a:lstStyle/>
        <a:p>
          <a:pPr algn="l"/>
          <a:endParaRPr lang="fi-FI" dirty="0">
            <a:solidFill>
              <a:schemeClr val="accent5">
                <a:lumMod val="60000"/>
                <a:lumOff val="40000"/>
              </a:schemeClr>
            </a:solidFill>
          </a:endParaRPr>
        </a:p>
      </dgm:t>
    </dgm:pt>
    <dgm:pt modelId="{42D6DD98-5B57-484C-9198-1733623A1675}" type="parTrans" cxnId="{CB0EE453-1298-42FA-B08C-CDC373CADA5F}">
      <dgm:prSet/>
      <dgm:spPr/>
      <dgm:t>
        <a:bodyPr/>
        <a:lstStyle/>
        <a:p>
          <a:endParaRPr lang="fi-FI"/>
        </a:p>
      </dgm:t>
    </dgm:pt>
    <dgm:pt modelId="{D5733D25-EA14-4E08-B8F4-2270109E9D0F}" type="sibTrans" cxnId="{CB0EE453-1298-42FA-B08C-CDC373CADA5F}">
      <dgm:prSet/>
      <dgm:spPr/>
      <dgm:t>
        <a:bodyPr/>
        <a:lstStyle/>
        <a:p>
          <a:endParaRPr lang="fi-FI"/>
        </a:p>
      </dgm:t>
    </dgm:pt>
    <dgm:pt modelId="{9714669F-E6AC-4BF3-8E57-095CBB6DEFB5}">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solidFill>
                <a:schemeClr val="bg1"/>
              </a:solidFill>
            </a:rPr>
            <a:t>Varainkäyttösuunnitelma (joukkueen budjetti) ja raportti tästä: </a:t>
          </a:r>
          <a:r>
            <a:rPr lang="fi-FI" sz="1400" b="0" i="0" baseline="0" dirty="0">
              <a:solidFill>
                <a:srgbClr val="FF0000"/>
              </a:solidFill>
            </a:rPr>
            <a:t>FC Espoo tekee joukkueille valmiin pohjan heinäkuun loppuun mennessä!</a:t>
          </a:r>
          <a:endParaRPr lang="fi-FI" sz="1400" dirty="0">
            <a:solidFill>
              <a:srgbClr val="FF0000"/>
            </a:solidFill>
          </a:endParaRPr>
        </a:p>
      </dgm:t>
    </dgm:pt>
    <dgm:pt modelId="{D425CB43-DA02-4E44-A1C2-082B7F827F1F}" type="parTrans" cxnId="{982B0F95-1361-41E8-8477-E564BF2E3F8B}">
      <dgm:prSet/>
      <dgm:spPr/>
      <dgm:t>
        <a:bodyPr/>
        <a:lstStyle/>
        <a:p>
          <a:endParaRPr lang="fi-FI"/>
        </a:p>
      </dgm:t>
    </dgm:pt>
    <dgm:pt modelId="{9F84B4C4-D667-48EC-BCD0-1C3367DAB091}" type="sibTrans" cxnId="{982B0F95-1361-41E8-8477-E564BF2E3F8B}">
      <dgm:prSet/>
      <dgm:spPr/>
      <dgm:t>
        <a:bodyPr/>
        <a:lstStyle/>
        <a:p>
          <a:endParaRPr lang="fi-FI"/>
        </a:p>
      </dgm:t>
    </dgm:pt>
    <dgm:pt modelId="{2118A373-E6BA-435F-9FCB-95075AD56713}">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solidFill>
                <a:schemeClr val="bg1"/>
              </a:solidFill>
            </a:rPr>
            <a:t>Seuran tilinpäätöksen saa pyydettäessä nähtäväksi toiminnanjohtajalta, kaikille nähtävillä nämä tiedot ovat seuran vuosikokouksissa.</a:t>
          </a:r>
          <a:endParaRPr lang="fi-FI" sz="1400" dirty="0">
            <a:solidFill>
              <a:schemeClr val="bg1"/>
            </a:solidFill>
          </a:endParaRPr>
        </a:p>
      </dgm:t>
    </dgm:pt>
    <dgm:pt modelId="{4CCF8A63-8759-4C38-B657-09D55329C861}" type="parTrans" cxnId="{265BA67C-4029-4823-85C1-046DFC08D66E}">
      <dgm:prSet/>
      <dgm:spPr/>
      <dgm:t>
        <a:bodyPr/>
        <a:lstStyle/>
        <a:p>
          <a:endParaRPr lang="fi-FI"/>
        </a:p>
      </dgm:t>
    </dgm:pt>
    <dgm:pt modelId="{A60DCC8B-E12F-4342-AAE8-8A4C7F7A5F6D}" type="sibTrans" cxnId="{265BA67C-4029-4823-85C1-046DFC08D66E}">
      <dgm:prSet/>
      <dgm:spPr/>
      <dgm:t>
        <a:bodyPr/>
        <a:lstStyle/>
        <a:p>
          <a:endParaRPr lang="fi-FI"/>
        </a:p>
      </dgm:t>
    </dgm:pt>
    <dgm:pt modelId="{92FA7441-1C11-4A15-8C55-0C4D7543AA8E}">
      <dgm:prSet custT="1"/>
      <dgm:spPr>
        <a:noFill/>
        <a:ln>
          <a:noFill/>
        </a:ln>
        <a:effectLst>
          <a:outerShdw blurRad="44450" dist="27940" dir="5400000" algn="ctr">
            <a:srgbClr val="000000">
              <a:alpha val="32000"/>
            </a:srgbClr>
          </a:outerShdw>
        </a:effectLst>
        <a:sp3d>
          <a:bevelT w="190500" h="38100"/>
        </a:sp3d>
      </dgm:spPr>
      <dgm:t>
        <a:bodyPr/>
        <a:lstStyle/>
        <a:p>
          <a:r>
            <a:rPr lang="fi-FI" sz="1400" b="0" i="0" baseline="0" dirty="0">
              <a:solidFill>
                <a:schemeClr val="bg1"/>
              </a:solidFill>
            </a:rPr>
            <a:t>Toimintasuunnitelma ja toimintakertomus: </a:t>
          </a:r>
          <a:endParaRPr lang="fi-FI" sz="1400" dirty="0">
            <a:solidFill>
              <a:schemeClr val="bg1"/>
            </a:solidFill>
          </a:endParaRPr>
        </a:p>
      </dgm:t>
    </dgm:pt>
    <dgm:pt modelId="{674DE510-5DDA-4DE4-A305-54DDF6FF6295}" type="parTrans" cxnId="{31667D91-589A-4799-9EA2-CD31445B4AFF}">
      <dgm:prSet/>
      <dgm:spPr/>
      <dgm:t>
        <a:bodyPr/>
        <a:lstStyle/>
        <a:p>
          <a:endParaRPr lang="de-DE"/>
        </a:p>
      </dgm:t>
    </dgm:pt>
    <dgm:pt modelId="{BD7A3482-279B-4666-805E-A4F7C406F342}" type="sibTrans" cxnId="{31667D91-589A-4799-9EA2-CD31445B4AFF}">
      <dgm:prSet/>
      <dgm:spPr/>
      <dgm:t>
        <a:bodyPr/>
        <a:lstStyle/>
        <a:p>
          <a:endParaRPr lang="de-DE"/>
        </a:p>
      </dgm:t>
    </dgm:pt>
    <dgm:pt modelId="{B48DA7C9-4EA7-4811-9222-835B4F6BB5C9}" type="pres">
      <dgm:prSet presAssocID="{5AD2F3D8-FA61-4892-B3AD-2917302E79DE}" presName="linearFlow" presStyleCnt="0">
        <dgm:presLayoutVars>
          <dgm:dir/>
          <dgm:resizeHandles val="exact"/>
        </dgm:presLayoutVars>
      </dgm:prSet>
      <dgm:spPr/>
    </dgm:pt>
    <dgm:pt modelId="{BB765C06-061A-4695-A76B-1E2AA05D6AC5}" type="pres">
      <dgm:prSet presAssocID="{FC052ACF-1608-4DE3-8E58-257F02453CE1}" presName="composite" presStyleCnt="0"/>
      <dgm:spPr>
        <a:ln>
          <a:noFill/>
        </a:ln>
        <a:effectLst>
          <a:outerShdw blurRad="44450" dist="27940" dir="5400000" algn="ctr">
            <a:srgbClr val="000000">
              <a:alpha val="32000"/>
            </a:srgbClr>
          </a:outerShdw>
        </a:effectLst>
        <a:sp3d>
          <a:bevelT w="190500" h="38100"/>
        </a:sp3d>
      </dgm:spPr>
    </dgm:pt>
    <dgm:pt modelId="{579994E7-D4A8-49BB-818C-CDAB9F57B7DB}" type="pres">
      <dgm:prSet presAssocID="{FC052ACF-1608-4DE3-8E58-257F02453CE1}" presName="imgShp" presStyleLbl="fgImgPlace1" presStyleIdx="0" presStyleCnt="9" custLinFactNeighborX="-76466" custLinFactNeighborY="527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Nuija"/>
        </a:ext>
      </dgm:extLst>
    </dgm:pt>
    <dgm:pt modelId="{55AD2732-0739-4B4A-AE69-E73929F63F2A}" type="pres">
      <dgm:prSet presAssocID="{FC052ACF-1608-4DE3-8E58-257F02453CE1}" presName="txShp" presStyleLbl="node1" presStyleIdx="0" presStyleCnt="9">
        <dgm:presLayoutVars>
          <dgm:bulletEnabled val="1"/>
        </dgm:presLayoutVars>
      </dgm:prSet>
      <dgm:spPr/>
    </dgm:pt>
    <dgm:pt modelId="{EBD367F0-64BB-45C4-805F-68A649B83352}" type="pres">
      <dgm:prSet presAssocID="{2D4CB5DB-6625-4B5C-A9CD-36B1F8BB995A}" presName="spacing" presStyleCnt="0"/>
      <dgm:spPr>
        <a:ln>
          <a:noFill/>
        </a:ln>
        <a:effectLst>
          <a:outerShdw blurRad="44450" dist="27940" dir="5400000" algn="ctr">
            <a:srgbClr val="000000">
              <a:alpha val="32000"/>
            </a:srgbClr>
          </a:outerShdw>
        </a:effectLst>
        <a:sp3d>
          <a:bevelT w="190500" h="38100"/>
        </a:sp3d>
      </dgm:spPr>
    </dgm:pt>
    <dgm:pt modelId="{CA921B4E-7F21-4265-B25A-119F98A0BCB6}" type="pres">
      <dgm:prSet presAssocID="{24C9D709-0981-40E4-A227-47963D220F55}" presName="composite" presStyleCnt="0"/>
      <dgm:spPr>
        <a:ln>
          <a:noFill/>
        </a:ln>
        <a:effectLst>
          <a:outerShdw blurRad="44450" dist="27940" dir="5400000" algn="ctr">
            <a:srgbClr val="000000">
              <a:alpha val="32000"/>
            </a:srgbClr>
          </a:outerShdw>
        </a:effectLst>
        <a:sp3d>
          <a:bevelT w="190500" h="38100"/>
        </a:sp3d>
      </dgm:spPr>
    </dgm:pt>
    <dgm:pt modelId="{A5DD323F-71AD-4E92-B6A3-75EB87913373}" type="pres">
      <dgm:prSet presAssocID="{24C9D709-0981-40E4-A227-47963D220F55}" presName="imgShp" presStyleLbl="fgImgPlace1" presStyleIdx="1" presStyleCnt="9" custLinFactNeighborX="-4768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Nuoli: loiva kaarre"/>
        </a:ext>
      </dgm:extLst>
    </dgm:pt>
    <dgm:pt modelId="{98C364DB-6E50-4FF6-9944-EA300963B5D5}" type="pres">
      <dgm:prSet presAssocID="{24C9D709-0981-40E4-A227-47963D220F55}" presName="txShp" presStyleLbl="node1" presStyleIdx="1" presStyleCnt="9">
        <dgm:presLayoutVars>
          <dgm:bulletEnabled val="1"/>
        </dgm:presLayoutVars>
      </dgm:prSet>
      <dgm:spPr/>
    </dgm:pt>
    <dgm:pt modelId="{1F529C70-3AD9-429A-9823-497614E60A2D}" type="pres">
      <dgm:prSet presAssocID="{14260BC4-0AC6-4538-887C-FF23FF481D4C}" presName="spacing" presStyleCnt="0"/>
      <dgm:spPr>
        <a:ln>
          <a:noFill/>
        </a:ln>
        <a:effectLst>
          <a:outerShdw blurRad="44450" dist="27940" dir="5400000" algn="ctr">
            <a:srgbClr val="000000">
              <a:alpha val="32000"/>
            </a:srgbClr>
          </a:outerShdw>
        </a:effectLst>
        <a:sp3d>
          <a:bevelT w="190500" h="38100"/>
        </a:sp3d>
      </dgm:spPr>
    </dgm:pt>
    <dgm:pt modelId="{4CC3174B-6638-414C-82A3-648984F05B07}" type="pres">
      <dgm:prSet presAssocID="{83911C52-3E24-4DF4-ACEF-5E581E541D6E}" presName="composite" presStyleCnt="0"/>
      <dgm:spPr>
        <a:ln>
          <a:noFill/>
        </a:ln>
        <a:effectLst>
          <a:outerShdw blurRad="44450" dist="27940" dir="5400000" algn="ctr">
            <a:srgbClr val="000000">
              <a:alpha val="32000"/>
            </a:srgbClr>
          </a:outerShdw>
        </a:effectLst>
        <a:sp3d>
          <a:bevelT w="190500" h="38100"/>
        </a:sp3d>
      </dgm:spPr>
    </dgm:pt>
    <dgm:pt modelId="{89390D20-E3F2-4358-9F44-FE392DAB3009}" type="pres">
      <dgm:prSet presAssocID="{83911C52-3E24-4DF4-ACEF-5E581E541D6E}" presName="imgShp" presStyleLbl="fgImgPlace1" presStyleIdx="2" presStyleCnt="9" custLinFactNeighborX="-49956" custLinFactNeighborY="2270"/>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Sydän"/>
        </a:ext>
      </dgm:extLst>
    </dgm:pt>
    <dgm:pt modelId="{52D33686-2228-496F-8223-14E017638DF9}" type="pres">
      <dgm:prSet presAssocID="{83911C52-3E24-4DF4-ACEF-5E581E541D6E}" presName="txShp" presStyleLbl="node1" presStyleIdx="2" presStyleCnt="9">
        <dgm:presLayoutVars>
          <dgm:bulletEnabled val="1"/>
        </dgm:presLayoutVars>
      </dgm:prSet>
      <dgm:spPr/>
    </dgm:pt>
    <dgm:pt modelId="{21FC8D32-B654-4640-AEA1-4AA83328042B}" type="pres">
      <dgm:prSet presAssocID="{3C4F9A2F-32BF-4CA8-BEBB-336C4AE30ACA}" presName="spacing" presStyleCnt="0"/>
      <dgm:spPr>
        <a:ln>
          <a:noFill/>
        </a:ln>
        <a:effectLst>
          <a:outerShdw blurRad="44450" dist="27940" dir="5400000" algn="ctr">
            <a:srgbClr val="000000">
              <a:alpha val="32000"/>
            </a:srgbClr>
          </a:outerShdw>
        </a:effectLst>
        <a:sp3d>
          <a:bevelT w="190500" h="38100"/>
        </a:sp3d>
      </dgm:spPr>
    </dgm:pt>
    <dgm:pt modelId="{75C71D6D-69B2-48A0-B1FD-14A6C467D19E}" type="pres">
      <dgm:prSet presAssocID="{A3A449D5-5DFD-4FF5-A21A-B06249728FC6}" presName="composite" presStyleCnt="0"/>
      <dgm:spPr>
        <a:ln>
          <a:noFill/>
        </a:ln>
        <a:effectLst>
          <a:outerShdw blurRad="44450" dist="27940" dir="5400000" algn="ctr">
            <a:srgbClr val="000000">
              <a:alpha val="32000"/>
            </a:srgbClr>
          </a:outerShdw>
        </a:effectLst>
        <a:sp3d>
          <a:bevelT w="190500" h="38100"/>
        </a:sp3d>
      </dgm:spPr>
    </dgm:pt>
    <dgm:pt modelId="{08EA1347-44BA-49EF-B352-60A2F8E6A576}" type="pres">
      <dgm:prSet presAssocID="{A3A449D5-5DFD-4FF5-A21A-B06249728FC6}" presName="imgShp" presStyleLbl="fgImgPlace1" presStyleIdx="3" presStyleCnt="9" custLinFactNeighborX="-49956" custLinFactNeighborY="1274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Euro"/>
        </a:ext>
      </dgm:extLst>
    </dgm:pt>
    <dgm:pt modelId="{5D59F9B3-468D-40DA-AA3C-6B218DE60AEA}" type="pres">
      <dgm:prSet presAssocID="{A3A449D5-5DFD-4FF5-A21A-B06249728FC6}" presName="txShp" presStyleLbl="node1" presStyleIdx="3" presStyleCnt="9">
        <dgm:presLayoutVars>
          <dgm:bulletEnabled val="1"/>
        </dgm:presLayoutVars>
      </dgm:prSet>
      <dgm:spPr/>
    </dgm:pt>
    <dgm:pt modelId="{CD125E67-34D9-4D8F-BDFD-0F1F64EF1564}" type="pres">
      <dgm:prSet presAssocID="{6714D4F8-2374-4BFA-9D19-F78DE3087B13}" presName="spacing" presStyleCnt="0"/>
      <dgm:spPr>
        <a:ln>
          <a:noFill/>
        </a:ln>
        <a:effectLst>
          <a:outerShdw blurRad="44450" dist="27940" dir="5400000" algn="ctr">
            <a:srgbClr val="000000">
              <a:alpha val="32000"/>
            </a:srgbClr>
          </a:outerShdw>
        </a:effectLst>
        <a:sp3d>
          <a:bevelT w="190500" h="38100"/>
        </a:sp3d>
      </dgm:spPr>
    </dgm:pt>
    <dgm:pt modelId="{D6521896-284F-4970-9E34-3E5D2BE47543}" type="pres">
      <dgm:prSet presAssocID="{75F6BD68-1FD5-45E7-9A92-98A0F5CFCC10}" presName="composite" presStyleCnt="0"/>
      <dgm:spPr>
        <a:ln>
          <a:noFill/>
        </a:ln>
        <a:effectLst>
          <a:outerShdw blurRad="44450" dist="27940" dir="5400000" algn="ctr">
            <a:srgbClr val="000000">
              <a:alpha val="32000"/>
            </a:srgbClr>
          </a:outerShdw>
        </a:effectLst>
        <a:sp3d>
          <a:bevelT w="190500" h="38100"/>
        </a:sp3d>
      </dgm:spPr>
    </dgm:pt>
    <dgm:pt modelId="{DEE1C514-D6BB-4063-A743-BA8A57C123DB}" type="pres">
      <dgm:prSet presAssocID="{75F6BD68-1FD5-45E7-9A92-98A0F5CFCC10}" presName="imgShp" presStyleLbl="fgImgPlace1" presStyleIdx="4" presStyleCnt="9" custLinFactNeighborX="-49956" custLinFactNeighborY="4542"/>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Silmä"/>
        </a:ext>
      </dgm:extLst>
    </dgm:pt>
    <dgm:pt modelId="{7B7A7B37-0BBF-4D43-98D5-B5B5CB50CEE5}" type="pres">
      <dgm:prSet presAssocID="{75F6BD68-1FD5-45E7-9A92-98A0F5CFCC10}" presName="txShp" presStyleLbl="node1" presStyleIdx="4" presStyleCnt="9">
        <dgm:presLayoutVars>
          <dgm:bulletEnabled val="1"/>
        </dgm:presLayoutVars>
      </dgm:prSet>
      <dgm:spPr/>
    </dgm:pt>
    <dgm:pt modelId="{512461A1-0E08-4E3A-837C-9DEC470F9331}" type="pres">
      <dgm:prSet presAssocID="{E186A301-8090-4234-A8AF-E555628A335F}" presName="spacing" presStyleCnt="0"/>
      <dgm:spPr>
        <a:ln>
          <a:noFill/>
        </a:ln>
        <a:effectLst>
          <a:outerShdw blurRad="44450" dist="27940" dir="5400000" algn="ctr">
            <a:srgbClr val="000000">
              <a:alpha val="32000"/>
            </a:srgbClr>
          </a:outerShdw>
        </a:effectLst>
        <a:sp3d>
          <a:bevelT w="190500" h="38100"/>
        </a:sp3d>
      </dgm:spPr>
    </dgm:pt>
    <dgm:pt modelId="{ED1967B7-9ACE-4414-9AC7-254482EA4CDE}" type="pres">
      <dgm:prSet presAssocID="{A0286FF4-0EF6-429F-8BA7-1B82A91D5BBA}" presName="composite" presStyleCnt="0"/>
      <dgm:spPr>
        <a:ln>
          <a:noFill/>
        </a:ln>
        <a:effectLst>
          <a:outerShdw blurRad="44450" dist="27940" dir="5400000" algn="ctr">
            <a:srgbClr val="000000">
              <a:alpha val="32000"/>
            </a:srgbClr>
          </a:outerShdw>
        </a:effectLst>
        <a:sp3d>
          <a:bevelT w="190500" h="38100"/>
        </a:sp3d>
      </dgm:spPr>
    </dgm:pt>
    <dgm:pt modelId="{8EBDB973-6F24-4C92-8C98-D8E14B2E5D09}" type="pres">
      <dgm:prSet presAssocID="{A0286FF4-0EF6-429F-8BA7-1B82A91D5BBA}" presName="imgShp" presStyleLbl="fgImgPlace1" presStyleIdx="5" presStyleCnt="9" custFlipVert="0" custFlipHor="0" custScaleX="135577" custScaleY="124306" custLinFactNeighborX="-49956" custLinFactNeighborY="-2271"/>
      <dgm:spPr>
        <a:blipFill rotWithShape="1">
          <a:blip xmlns:r="http://schemas.openxmlformats.org/officeDocument/2006/relationships" r:embed="rId12"/>
          <a:srcRect/>
          <a:stretch>
            <a:fillRect t="-5000" b="-5000"/>
          </a:stretch>
        </a:blipFill>
        <a:ln>
          <a:noFill/>
        </a:ln>
        <a:effectLst>
          <a:outerShdw blurRad="44450" dist="27940" dir="5400000" algn="ctr">
            <a:srgbClr val="000000">
              <a:alpha val="32000"/>
            </a:srgbClr>
          </a:outerShdw>
        </a:effectLst>
      </dgm:spPr>
    </dgm:pt>
    <dgm:pt modelId="{5711EFD2-F087-4D80-865B-6798C67F061E}" type="pres">
      <dgm:prSet presAssocID="{A0286FF4-0EF6-429F-8BA7-1B82A91D5BBA}" presName="txShp" presStyleLbl="node1" presStyleIdx="5" presStyleCnt="9" custLinFactNeighborX="-20120" custLinFactNeighborY="23322">
        <dgm:presLayoutVars>
          <dgm:bulletEnabled val="1"/>
        </dgm:presLayoutVars>
      </dgm:prSet>
      <dgm:spPr/>
    </dgm:pt>
    <dgm:pt modelId="{9353536E-5993-4774-8B6F-E8CF36A3E567}" type="pres">
      <dgm:prSet presAssocID="{D5733D25-EA14-4E08-B8F4-2270109E9D0F}" presName="spacing" presStyleCnt="0"/>
      <dgm:spPr>
        <a:ln>
          <a:noFill/>
        </a:ln>
        <a:effectLst>
          <a:outerShdw blurRad="44450" dist="27940" dir="5400000" algn="ctr">
            <a:srgbClr val="000000">
              <a:alpha val="32000"/>
            </a:srgbClr>
          </a:outerShdw>
        </a:effectLst>
        <a:sp3d>
          <a:bevelT w="190500" h="38100"/>
        </a:sp3d>
      </dgm:spPr>
    </dgm:pt>
    <dgm:pt modelId="{73F0A794-14FD-4007-9D9B-E7D5C17DAE05}" type="pres">
      <dgm:prSet presAssocID="{9714669F-E6AC-4BF3-8E57-095CBB6DEFB5}" presName="composite" presStyleCnt="0"/>
      <dgm:spPr>
        <a:ln>
          <a:noFill/>
        </a:ln>
        <a:effectLst>
          <a:outerShdw blurRad="44450" dist="27940" dir="5400000" algn="ctr">
            <a:srgbClr val="000000">
              <a:alpha val="32000"/>
            </a:srgbClr>
          </a:outerShdw>
        </a:effectLst>
        <a:sp3d>
          <a:bevelT w="190500" h="38100"/>
        </a:sp3d>
      </dgm:spPr>
    </dgm:pt>
    <dgm:pt modelId="{76131753-33E3-4C79-9B4B-4889FCBEDA97}" type="pres">
      <dgm:prSet presAssocID="{9714669F-E6AC-4BF3-8E57-095CBB6DEFB5}" presName="imgShp" presStyleLbl="fgImgPlace1" presStyleIdx="6" presStyleCnt="9" custLinFactNeighborX="-49956" custLinFactNeighborY="-2271"/>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Asiakirja"/>
        </a:ext>
      </dgm:extLst>
    </dgm:pt>
    <dgm:pt modelId="{D82FE1C1-B89A-47E8-A416-126B45EC2C55}" type="pres">
      <dgm:prSet presAssocID="{9714669F-E6AC-4BF3-8E57-095CBB6DEFB5}" presName="txShp" presStyleLbl="node1" presStyleIdx="6" presStyleCnt="9">
        <dgm:presLayoutVars>
          <dgm:bulletEnabled val="1"/>
        </dgm:presLayoutVars>
      </dgm:prSet>
      <dgm:spPr/>
    </dgm:pt>
    <dgm:pt modelId="{1F01A3FF-65EC-4C6C-BEE8-247AEBBC4C2C}" type="pres">
      <dgm:prSet presAssocID="{9F84B4C4-D667-48EC-BCD0-1C3367DAB091}" presName="spacing" presStyleCnt="0"/>
      <dgm:spPr>
        <a:ln>
          <a:noFill/>
        </a:ln>
        <a:effectLst>
          <a:outerShdw blurRad="44450" dist="27940" dir="5400000" algn="ctr">
            <a:srgbClr val="000000">
              <a:alpha val="32000"/>
            </a:srgbClr>
          </a:outerShdw>
        </a:effectLst>
        <a:sp3d>
          <a:bevelT w="190500" h="38100"/>
        </a:sp3d>
      </dgm:spPr>
    </dgm:pt>
    <dgm:pt modelId="{5E1DC98B-D98B-4E53-9EE0-03F46AF0EBAB}" type="pres">
      <dgm:prSet presAssocID="{2118A373-E6BA-435F-9FCB-95075AD56713}" presName="composite" presStyleCnt="0"/>
      <dgm:spPr>
        <a:ln>
          <a:noFill/>
        </a:ln>
        <a:effectLst>
          <a:outerShdw blurRad="44450" dist="27940" dir="5400000" algn="ctr">
            <a:srgbClr val="000000">
              <a:alpha val="32000"/>
            </a:srgbClr>
          </a:outerShdw>
        </a:effectLst>
        <a:sp3d>
          <a:bevelT w="190500" h="38100"/>
        </a:sp3d>
      </dgm:spPr>
    </dgm:pt>
    <dgm:pt modelId="{4917E3DC-345A-41E8-AF57-DCA631C645AB}" type="pres">
      <dgm:prSet presAssocID="{2118A373-E6BA-435F-9FCB-95075AD56713}" presName="imgShp" presStyleLbl="fgImgPlace1" presStyleIdx="7" presStyleCnt="9" custLinFactNeighborX="-59039" custLinFactNeighborY="761"/>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Säästöpossu"/>
        </a:ext>
      </dgm:extLst>
    </dgm:pt>
    <dgm:pt modelId="{7F359B90-D16B-478E-90AD-09270CF9382D}" type="pres">
      <dgm:prSet presAssocID="{2118A373-E6BA-435F-9FCB-95075AD56713}" presName="txShp" presStyleLbl="node1" presStyleIdx="7" presStyleCnt="9">
        <dgm:presLayoutVars>
          <dgm:bulletEnabled val="1"/>
        </dgm:presLayoutVars>
      </dgm:prSet>
      <dgm:spPr/>
    </dgm:pt>
    <dgm:pt modelId="{9F0ABC16-D096-4579-827D-78773BD9EF61}" type="pres">
      <dgm:prSet presAssocID="{A60DCC8B-E12F-4342-AAE8-8A4C7F7A5F6D}" presName="spacing" presStyleCnt="0"/>
      <dgm:spPr/>
    </dgm:pt>
    <dgm:pt modelId="{64EB1133-4EC4-4928-8F57-165959154D8F}" type="pres">
      <dgm:prSet presAssocID="{92FA7441-1C11-4A15-8C55-0C4D7543AA8E}" presName="composite" presStyleCnt="0"/>
      <dgm:spPr/>
    </dgm:pt>
    <dgm:pt modelId="{CE73A4B9-1F54-46F0-8822-641DF0122133}" type="pres">
      <dgm:prSet presAssocID="{92FA7441-1C11-4A15-8C55-0C4D7543AA8E}" presName="imgShp" presStyleLbl="fgImgPlace1" presStyleIdx="8" presStyleCnt="9" custLinFactX="900000" custLinFactY="-650842" custLinFactNeighborX="957970" custLinFactNeighborY="-70000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a:noFill/>
        </a:ln>
      </dgm:spPr>
    </dgm:pt>
    <dgm:pt modelId="{05D7A02E-4A91-4246-9EA1-92B2245F5FDE}" type="pres">
      <dgm:prSet presAssocID="{92FA7441-1C11-4A15-8C55-0C4D7543AA8E}" presName="txShp" presStyleLbl="node1" presStyleIdx="8" presStyleCnt="9" custLinFactY="-200000" custLinFactNeighborX="-23615" custLinFactNeighborY="-218899">
        <dgm:presLayoutVars>
          <dgm:bulletEnabled val="1"/>
        </dgm:presLayoutVars>
      </dgm:prSet>
      <dgm:spPr/>
    </dgm:pt>
  </dgm:ptLst>
  <dgm:cxnLst>
    <dgm:cxn modelId="{82E38604-3117-4B5E-9CC1-0F0EF012FC0A}" srcId="{5AD2F3D8-FA61-4892-B3AD-2917302E79DE}" destId="{75F6BD68-1FD5-45E7-9A92-98A0F5CFCC10}" srcOrd="4" destOrd="0" parTransId="{6FF22070-CD45-43E1-AF76-43F00FB35476}" sibTransId="{E186A301-8090-4234-A8AF-E555628A335F}"/>
    <dgm:cxn modelId="{8235AF23-5587-4679-865B-310D38701CED}" srcId="{5AD2F3D8-FA61-4892-B3AD-2917302E79DE}" destId="{24C9D709-0981-40E4-A227-47963D220F55}" srcOrd="1" destOrd="0" parTransId="{B4BC82F1-F19F-43CA-BE5D-FB640C6E47C3}" sibTransId="{14260BC4-0AC6-4538-887C-FF23FF481D4C}"/>
    <dgm:cxn modelId="{265C7042-5842-4E0C-B552-4439F61BD03E}" srcId="{5AD2F3D8-FA61-4892-B3AD-2917302E79DE}" destId="{83911C52-3E24-4DF4-ACEF-5E581E541D6E}" srcOrd="2" destOrd="0" parTransId="{114C1BDD-A0F8-4BE4-AFC9-D11B5B299B90}" sibTransId="{3C4F9A2F-32BF-4CA8-BEBB-336C4AE30ACA}"/>
    <dgm:cxn modelId="{BE151143-0179-4C62-BC31-BDA29930A367}" srcId="{5AD2F3D8-FA61-4892-B3AD-2917302E79DE}" destId="{FC052ACF-1608-4DE3-8E58-257F02453CE1}" srcOrd="0" destOrd="0" parTransId="{8082BE77-2813-45D4-8643-6E7107F0A831}" sibTransId="{2D4CB5DB-6625-4B5C-A9CD-36B1F8BB995A}"/>
    <dgm:cxn modelId="{D033C965-0ABC-4211-8CB8-45F12759D0BD}" type="presOf" srcId="{2118A373-E6BA-435F-9FCB-95075AD56713}" destId="{7F359B90-D16B-478E-90AD-09270CF9382D}" srcOrd="0" destOrd="0" presId="urn:microsoft.com/office/officeart/2005/8/layout/vList3"/>
    <dgm:cxn modelId="{0AA9744B-45C9-4C33-8EF6-6FF64275B351}" type="presOf" srcId="{FC052ACF-1608-4DE3-8E58-257F02453CE1}" destId="{55AD2732-0739-4B4A-AE69-E73929F63F2A}" srcOrd="0" destOrd="0" presId="urn:microsoft.com/office/officeart/2005/8/layout/vList3"/>
    <dgm:cxn modelId="{2E97EC4F-E648-476E-B4E0-924D4E47CBF9}" type="presOf" srcId="{75F6BD68-1FD5-45E7-9A92-98A0F5CFCC10}" destId="{7B7A7B37-0BBF-4D43-98D5-B5B5CB50CEE5}" srcOrd="0" destOrd="0" presId="urn:microsoft.com/office/officeart/2005/8/layout/vList3"/>
    <dgm:cxn modelId="{0A25AC70-9FCD-4CFA-BB1A-C72703C57A0F}" type="presOf" srcId="{5AD2F3D8-FA61-4892-B3AD-2917302E79DE}" destId="{B48DA7C9-4EA7-4811-9222-835B4F6BB5C9}" srcOrd="0" destOrd="0" presId="urn:microsoft.com/office/officeart/2005/8/layout/vList3"/>
    <dgm:cxn modelId="{CB0EE453-1298-42FA-B08C-CDC373CADA5F}" srcId="{5AD2F3D8-FA61-4892-B3AD-2917302E79DE}" destId="{A0286FF4-0EF6-429F-8BA7-1B82A91D5BBA}" srcOrd="5" destOrd="0" parTransId="{42D6DD98-5B57-484C-9198-1733623A1675}" sibTransId="{D5733D25-EA14-4E08-B8F4-2270109E9D0F}"/>
    <dgm:cxn modelId="{758CB97A-1B3F-46CC-9E8C-F0858F852892}" type="presOf" srcId="{83911C52-3E24-4DF4-ACEF-5E581E541D6E}" destId="{52D33686-2228-496F-8223-14E017638DF9}" srcOrd="0" destOrd="0" presId="urn:microsoft.com/office/officeart/2005/8/layout/vList3"/>
    <dgm:cxn modelId="{265BA67C-4029-4823-85C1-046DFC08D66E}" srcId="{5AD2F3D8-FA61-4892-B3AD-2917302E79DE}" destId="{2118A373-E6BA-435F-9FCB-95075AD56713}" srcOrd="7" destOrd="0" parTransId="{4CCF8A63-8759-4C38-B657-09D55329C861}" sibTransId="{A60DCC8B-E12F-4342-AAE8-8A4C7F7A5F6D}"/>
    <dgm:cxn modelId="{31667D91-589A-4799-9EA2-CD31445B4AFF}" srcId="{5AD2F3D8-FA61-4892-B3AD-2917302E79DE}" destId="{92FA7441-1C11-4A15-8C55-0C4D7543AA8E}" srcOrd="8" destOrd="0" parTransId="{674DE510-5DDA-4DE4-A305-54DDF6FF6295}" sibTransId="{BD7A3482-279B-4666-805E-A4F7C406F342}"/>
    <dgm:cxn modelId="{982B0F95-1361-41E8-8477-E564BF2E3F8B}" srcId="{5AD2F3D8-FA61-4892-B3AD-2917302E79DE}" destId="{9714669F-E6AC-4BF3-8E57-095CBB6DEFB5}" srcOrd="6" destOrd="0" parTransId="{D425CB43-DA02-4E44-A1C2-082B7F827F1F}" sibTransId="{9F84B4C4-D667-48EC-BCD0-1C3367DAB091}"/>
    <dgm:cxn modelId="{374650B5-2ACB-4900-AD33-1B7F118904AD}" type="presOf" srcId="{24C9D709-0981-40E4-A227-47963D220F55}" destId="{98C364DB-6E50-4FF6-9944-EA300963B5D5}" srcOrd="0" destOrd="0" presId="urn:microsoft.com/office/officeart/2005/8/layout/vList3"/>
    <dgm:cxn modelId="{2C0C0BCB-2BC6-450C-9A60-F950D5D9BF77}" type="presOf" srcId="{A3A449D5-5DFD-4FF5-A21A-B06249728FC6}" destId="{5D59F9B3-468D-40DA-AA3C-6B218DE60AEA}" srcOrd="0" destOrd="0" presId="urn:microsoft.com/office/officeart/2005/8/layout/vList3"/>
    <dgm:cxn modelId="{B04580D1-31EC-4593-B09B-1699BC3F21CB}" type="presOf" srcId="{A0286FF4-0EF6-429F-8BA7-1B82A91D5BBA}" destId="{5711EFD2-F087-4D80-865B-6798C67F061E}" srcOrd="0" destOrd="0" presId="urn:microsoft.com/office/officeart/2005/8/layout/vList3"/>
    <dgm:cxn modelId="{754AA8E4-BF92-491B-9215-F2BCB3650835}" srcId="{5AD2F3D8-FA61-4892-B3AD-2917302E79DE}" destId="{A3A449D5-5DFD-4FF5-A21A-B06249728FC6}" srcOrd="3" destOrd="0" parTransId="{78F9E5C9-8A98-4CC8-9B5F-BBE6B3D9EC74}" sibTransId="{6714D4F8-2374-4BFA-9D19-F78DE3087B13}"/>
    <dgm:cxn modelId="{7DF8EEF4-7018-444D-8EF6-4CB3E3C8ADFF}" type="presOf" srcId="{92FA7441-1C11-4A15-8C55-0C4D7543AA8E}" destId="{05D7A02E-4A91-4246-9EA1-92B2245F5FDE}" srcOrd="0" destOrd="0" presId="urn:microsoft.com/office/officeart/2005/8/layout/vList3"/>
    <dgm:cxn modelId="{B8B38CFE-5BD5-46A1-9291-EA5A91C8A124}" type="presOf" srcId="{9714669F-E6AC-4BF3-8E57-095CBB6DEFB5}" destId="{D82FE1C1-B89A-47E8-A416-126B45EC2C55}" srcOrd="0" destOrd="0" presId="urn:microsoft.com/office/officeart/2005/8/layout/vList3"/>
    <dgm:cxn modelId="{537FB887-0986-416E-A128-6DBC90D30894}" type="presParOf" srcId="{B48DA7C9-4EA7-4811-9222-835B4F6BB5C9}" destId="{BB765C06-061A-4695-A76B-1E2AA05D6AC5}" srcOrd="0" destOrd="0" presId="urn:microsoft.com/office/officeart/2005/8/layout/vList3"/>
    <dgm:cxn modelId="{4182BA46-F9E7-4A61-BC42-B7E64B4E534D}" type="presParOf" srcId="{BB765C06-061A-4695-A76B-1E2AA05D6AC5}" destId="{579994E7-D4A8-49BB-818C-CDAB9F57B7DB}" srcOrd="0" destOrd="0" presId="urn:microsoft.com/office/officeart/2005/8/layout/vList3"/>
    <dgm:cxn modelId="{2AD0B46B-4F16-4725-9831-3890A08FD6DD}" type="presParOf" srcId="{BB765C06-061A-4695-A76B-1E2AA05D6AC5}" destId="{55AD2732-0739-4B4A-AE69-E73929F63F2A}" srcOrd="1" destOrd="0" presId="urn:microsoft.com/office/officeart/2005/8/layout/vList3"/>
    <dgm:cxn modelId="{DE9152A4-1EC5-4041-BE13-4C65D0B1126F}" type="presParOf" srcId="{B48DA7C9-4EA7-4811-9222-835B4F6BB5C9}" destId="{EBD367F0-64BB-45C4-805F-68A649B83352}" srcOrd="1" destOrd="0" presId="urn:microsoft.com/office/officeart/2005/8/layout/vList3"/>
    <dgm:cxn modelId="{691FA1C8-E9C7-418B-8CF1-A98C649D177A}" type="presParOf" srcId="{B48DA7C9-4EA7-4811-9222-835B4F6BB5C9}" destId="{CA921B4E-7F21-4265-B25A-119F98A0BCB6}" srcOrd="2" destOrd="0" presId="urn:microsoft.com/office/officeart/2005/8/layout/vList3"/>
    <dgm:cxn modelId="{41DF5217-E084-49C3-9635-2E73DD8AF775}" type="presParOf" srcId="{CA921B4E-7F21-4265-B25A-119F98A0BCB6}" destId="{A5DD323F-71AD-4E92-B6A3-75EB87913373}" srcOrd="0" destOrd="0" presId="urn:microsoft.com/office/officeart/2005/8/layout/vList3"/>
    <dgm:cxn modelId="{401F8693-994D-49BD-A74F-F989E40F0E59}" type="presParOf" srcId="{CA921B4E-7F21-4265-B25A-119F98A0BCB6}" destId="{98C364DB-6E50-4FF6-9944-EA300963B5D5}" srcOrd="1" destOrd="0" presId="urn:microsoft.com/office/officeart/2005/8/layout/vList3"/>
    <dgm:cxn modelId="{CE2BA751-1373-477A-9FE1-CE5567561D0F}" type="presParOf" srcId="{B48DA7C9-4EA7-4811-9222-835B4F6BB5C9}" destId="{1F529C70-3AD9-429A-9823-497614E60A2D}" srcOrd="3" destOrd="0" presId="urn:microsoft.com/office/officeart/2005/8/layout/vList3"/>
    <dgm:cxn modelId="{54BB9913-15D2-4776-BD33-8579FA91F786}" type="presParOf" srcId="{B48DA7C9-4EA7-4811-9222-835B4F6BB5C9}" destId="{4CC3174B-6638-414C-82A3-648984F05B07}" srcOrd="4" destOrd="0" presId="urn:microsoft.com/office/officeart/2005/8/layout/vList3"/>
    <dgm:cxn modelId="{45C88690-2B0B-4872-9D0A-514E7F048F77}" type="presParOf" srcId="{4CC3174B-6638-414C-82A3-648984F05B07}" destId="{89390D20-E3F2-4358-9F44-FE392DAB3009}" srcOrd="0" destOrd="0" presId="urn:microsoft.com/office/officeart/2005/8/layout/vList3"/>
    <dgm:cxn modelId="{F3E1A4C4-2279-4CEB-8E0C-BE48A9329CEF}" type="presParOf" srcId="{4CC3174B-6638-414C-82A3-648984F05B07}" destId="{52D33686-2228-496F-8223-14E017638DF9}" srcOrd="1" destOrd="0" presId="urn:microsoft.com/office/officeart/2005/8/layout/vList3"/>
    <dgm:cxn modelId="{379903F9-0828-479F-BE38-88094D4FF975}" type="presParOf" srcId="{B48DA7C9-4EA7-4811-9222-835B4F6BB5C9}" destId="{21FC8D32-B654-4640-AEA1-4AA83328042B}" srcOrd="5" destOrd="0" presId="urn:microsoft.com/office/officeart/2005/8/layout/vList3"/>
    <dgm:cxn modelId="{F75050F5-6920-4AA2-81EB-03AE5F0B84AB}" type="presParOf" srcId="{B48DA7C9-4EA7-4811-9222-835B4F6BB5C9}" destId="{75C71D6D-69B2-48A0-B1FD-14A6C467D19E}" srcOrd="6" destOrd="0" presId="urn:microsoft.com/office/officeart/2005/8/layout/vList3"/>
    <dgm:cxn modelId="{9DFA88A1-F840-4B53-B658-3775B2A9E7D2}" type="presParOf" srcId="{75C71D6D-69B2-48A0-B1FD-14A6C467D19E}" destId="{08EA1347-44BA-49EF-B352-60A2F8E6A576}" srcOrd="0" destOrd="0" presId="urn:microsoft.com/office/officeart/2005/8/layout/vList3"/>
    <dgm:cxn modelId="{74523A6D-369C-47AA-AAFA-0AFAF817FD5E}" type="presParOf" srcId="{75C71D6D-69B2-48A0-B1FD-14A6C467D19E}" destId="{5D59F9B3-468D-40DA-AA3C-6B218DE60AEA}" srcOrd="1" destOrd="0" presId="urn:microsoft.com/office/officeart/2005/8/layout/vList3"/>
    <dgm:cxn modelId="{4501295C-10A6-4F2D-AF16-4ADC3C7479EA}" type="presParOf" srcId="{B48DA7C9-4EA7-4811-9222-835B4F6BB5C9}" destId="{CD125E67-34D9-4D8F-BDFD-0F1F64EF1564}" srcOrd="7" destOrd="0" presId="urn:microsoft.com/office/officeart/2005/8/layout/vList3"/>
    <dgm:cxn modelId="{08F4C86D-5B1B-4170-9A7C-C2B73AE7D4C8}" type="presParOf" srcId="{B48DA7C9-4EA7-4811-9222-835B4F6BB5C9}" destId="{D6521896-284F-4970-9E34-3E5D2BE47543}" srcOrd="8" destOrd="0" presId="urn:microsoft.com/office/officeart/2005/8/layout/vList3"/>
    <dgm:cxn modelId="{94040D41-E975-4F62-AE57-4351C8FC7890}" type="presParOf" srcId="{D6521896-284F-4970-9E34-3E5D2BE47543}" destId="{DEE1C514-D6BB-4063-A743-BA8A57C123DB}" srcOrd="0" destOrd="0" presId="urn:microsoft.com/office/officeart/2005/8/layout/vList3"/>
    <dgm:cxn modelId="{584CBBE5-671A-4E7B-989C-DD96E2EE60C7}" type="presParOf" srcId="{D6521896-284F-4970-9E34-3E5D2BE47543}" destId="{7B7A7B37-0BBF-4D43-98D5-B5B5CB50CEE5}" srcOrd="1" destOrd="0" presId="urn:microsoft.com/office/officeart/2005/8/layout/vList3"/>
    <dgm:cxn modelId="{AE47F56A-E8B6-4D4A-A11D-5AFDAF54CD3B}" type="presParOf" srcId="{B48DA7C9-4EA7-4811-9222-835B4F6BB5C9}" destId="{512461A1-0E08-4E3A-837C-9DEC470F9331}" srcOrd="9" destOrd="0" presId="urn:microsoft.com/office/officeart/2005/8/layout/vList3"/>
    <dgm:cxn modelId="{B17E1E22-09F3-4CC1-9A77-7B1C5397B95A}" type="presParOf" srcId="{B48DA7C9-4EA7-4811-9222-835B4F6BB5C9}" destId="{ED1967B7-9ACE-4414-9AC7-254482EA4CDE}" srcOrd="10" destOrd="0" presId="urn:microsoft.com/office/officeart/2005/8/layout/vList3"/>
    <dgm:cxn modelId="{CC3995CD-69A6-444A-8F91-CC23E79D8FBC}" type="presParOf" srcId="{ED1967B7-9ACE-4414-9AC7-254482EA4CDE}" destId="{8EBDB973-6F24-4C92-8C98-D8E14B2E5D09}" srcOrd="0" destOrd="0" presId="urn:microsoft.com/office/officeart/2005/8/layout/vList3"/>
    <dgm:cxn modelId="{0185D5F9-5C81-4688-BCAC-B52C054D1FEE}" type="presParOf" srcId="{ED1967B7-9ACE-4414-9AC7-254482EA4CDE}" destId="{5711EFD2-F087-4D80-865B-6798C67F061E}" srcOrd="1" destOrd="0" presId="urn:microsoft.com/office/officeart/2005/8/layout/vList3"/>
    <dgm:cxn modelId="{684E1E22-C965-4981-A2B2-A6D47045DDFA}" type="presParOf" srcId="{B48DA7C9-4EA7-4811-9222-835B4F6BB5C9}" destId="{9353536E-5993-4774-8B6F-E8CF36A3E567}" srcOrd="11" destOrd="0" presId="urn:microsoft.com/office/officeart/2005/8/layout/vList3"/>
    <dgm:cxn modelId="{34975F59-EAAB-4F9F-BC11-3161DE6F3E5A}" type="presParOf" srcId="{B48DA7C9-4EA7-4811-9222-835B4F6BB5C9}" destId="{73F0A794-14FD-4007-9D9B-E7D5C17DAE05}" srcOrd="12" destOrd="0" presId="urn:microsoft.com/office/officeart/2005/8/layout/vList3"/>
    <dgm:cxn modelId="{62C32905-F22B-43C7-87BF-8145EA5AC95D}" type="presParOf" srcId="{73F0A794-14FD-4007-9D9B-E7D5C17DAE05}" destId="{76131753-33E3-4C79-9B4B-4889FCBEDA97}" srcOrd="0" destOrd="0" presId="urn:microsoft.com/office/officeart/2005/8/layout/vList3"/>
    <dgm:cxn modelId="{63A08C20-3EC6-4C39-BD9F-68176D949330}" type="presParOf" srcId="{73F0A794-14FD-4007-9D9B-E7D5C17DAE05}" destId="{D82FE1C1-B89A-47E8-A416-126B45EC2C55}" srcOrd="1" destOrd="0" presId="urn:microsoft.com/office/officeart/2005/8/layout/vList3"/>
    <dgm:cxn modelId="{522C6227-DFBC-4C42-BEFD-74F814AA6B7C}" type="presParOf" srcId="{B48DA7C9-4EA7-4811-9222-835B4F6BB5C9}" destId="{1F01A3FF-65EC-4C6C-BEE8-247AEBBC4C2C}" srcOrd="13" destOrd="0" presId="urn:microsoft.com/office/officeart/2005/8/layout/vList3"/>
    <dgm:cxn modelId="{54AF3267-9229-4706-9D0F-9141582FE896}" type="presParOf" srcId="{B48DA7C9-4EA7-4811-9222-835B4F6BB5C9}" destId="{5E1DC98B-D98B-4E53-9EE0-03F46AF0EBAB}" srcOrd="14" destOrd="0" presId="urn:microsoft.com/office/officeart/2005/8/layout/vList3"/>
    <dgm:cxn modelId="{791A0E66-0333-4FA1-9891-22143B72B020}" type="presParOf" srcId="{5E1DC98B-D98B-4E53-9EE0-03F46AF0EBAB}" destId="{4917E3DC-345A-41E8-AF57-DCA631C645AB}" srcOrd="0" destOrd="0" presId="urn:microsoft.com/office/officeart/2005/8/layout/vList3"/>
    <dgm:cxn modelId="{01F69BD0-A8A1-4E11-B564-DE909B2B1240}" type="presParOf" srcId="{5E1DC98B-D98B-4E53-9EE0-03F46AF0EBAB}" destId="{7F359B90-D16B-478E-90AD-09270CF9382D}" srcOrd="1" destOrd="0" presId="urn:microsoft.com/office/officeart/2005/8/layout/vList3"/>
    <dgm:cxn modelId="{A91B63F2-A338-4395-A055-42B0D72C6637}" type="presParOf" srcId="{B48DA7C9-4EA7-4811-9222-835B4F6BB5C9}" destId="{9F0ABC16-D096-4579-827D-78773BD9EF61}" srcOrd="15" destOrd="0" presId="urn:microsoft.com/office/officeart/2005/8/layout/vList3"/>
    <dgm:cxn modelId="{3662BFE4-A187-43CC-9AB5-F5CE2FE4097E}" type="presParOf" srcId="{B48DA7C9-4EA7-4811-9222-835B4F6BB5C9}" destId="{64EB1133-4EC4-4928-8F57-165959154D8F}" srcOrd="16" destOrd="0" presId="urn:microsoft.com/office/officeart/2005/8/layout/vList3"/>
    <dgm:cxn modelId="{58FF1DC8-FCD1-4B9B-8F45-2788E397A246}" type="presParOf" srcId="{64EB1133-4EC4-4928-8F57-165959154D8F}" destId="{CE73A4B9-1F54-46F0-8822-641DF0122133}" srcOrd="0" destOrd="0" presId="urn:microsoft.com/office/officeart/2005/8/layout/vList3"/>
    <dgm:cxn modelId="{E80D4829-255B-42DE-B07E-DC48FC5EBB60}" type="presParOf" srcId="{64EB1133-4EC4-4928-8F57-165959154D8F}" destId="{05D7A02E-4A91-4246-9EA1-92B2245F5F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3A657-1A0F-4FB8-BCE8-2B28258ED3E0}">
      <dsp:nvSpPr>
        <dsp:cNvPr id="0" name=""/>
        <dsp:cNvSpPr/>
      </dsp:nvSpPr>
      <dsp:spPr>
        <a:xfrm rot="10800000">
          <a:off x="1894414" y="49"/>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a:t>Korostaa joukkueenjohtajien tehtävän arvoa</a:t>
          </a:r>
          <a:endParaRPr lang="en-US" sz="2600" kern="1200"/>
        </a:p>
      </dsp:txBody>
      <dsp:txXfrm rot="10800000">
        <a:off x="2100324" y="49"/>
        <a:ext cx="6497705" cy="823640"/>
      </dsp:txXfrm>
    </dsp:sp>
    <dsp:sp modelId="{A1FB4584-DFA9-4F37-9533-BA8F134332FE}">
      <dsp:nvSpPr>
        <dsp:cNvPr id="0" name=""/>
        <dsp:cNvSpPr/>
      </dsp:nvSpPr>
      <dsp:spPr>
        <a:xfrm>
          <a:off x="1055874" y="36627"/>
          <a:ext cx="823640" cy="8236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604F4-7898-4EE8-A6C5-595B921CAFB2}">
      <dsp:nvSpPr>
        <dsp:cNvPr id="0" name=""/>
        <dsp:cNvSpPr/>
      </dsp:nvSpPr>
      <dsp:spPr>
        <a:xfrm rot="10800000">
          <a:off x="1894414" y="1069552"/>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dirty="0"/>
            <a:t>Kehittää joukkueenjohtajien osaamista </a:t>
          </a:r>
          <a:endParaRPr lang="en-US" sz="2600" kern="1200" dirty="0"/>
        </a:p>
      </dsp:txBody>
      <dsp:txXfrm rot="10800000">
        <a:off x="2100324" y="1069552"/>
        <a:ext cx="6497705" cy="823640"/>
      </dsp:txXfrm>
    </dsp:sp>
    <dsp:sp modelId="{AFE90913-01A3-4311-899F-B593404F9CF2}">
      <dsp:nvSpPr>
        <dsp:cNvPr id="0" name=""/>
        <dsp:cNvSpPr/>
      </dsp:nvSpPr>
      <dsp:spPr>
        <a:xfrm>
          <a:off x="1055882" y="1081742"/>
          <a:ext cx="823640" cy="8236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2B8730-111C-438D-8E85-736623BD3563}">
      <dsp:nvSpPr>
        <dsp:cNvPr id="0" name=""/>
        <dsp:cNvSpPr/>
      </dsp:nvSpPr>
      <dsp:spPr>
        <a:xfrm rot="10800000">
          <a:off x="1894414" y="2139056"/>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a:t>Tarjota vertaistukea ja tutustua </a:t>
          </a:r>
          <a:endParaRPr lang="en-US" sz="2600" kern="1200"/>
        </a:p>
      </dsp:txBody>
      <dsp:txXfrm rot="10800000">
        <a:off x="2100324" y="2139056"/>
        <a:ext cx="6497705" cy="823640"/>
      </dsp:txXfrm>
    </dsp:sp>
    <dsp:sp modelId="{2A74C000-FF9C-4170-964A-33275CB4CC12}">
      <dsp:nvSpPr>
        <dsp:cNvPr id="0" name=""/>
        <dsp:cNvSpPr/>
      </dsp:nvSpPr>
      <dsp:spPr>
        <a:xfrm>
          <a:off x="1055874" y="2139056"/>
          <a:ext cx="823640" cy="82364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A55BB-9CAC-42F1-A119-B562F0D752F9}">
      <dsp:nvSpPr>
        <dsp:cNvPr id="0" name=""/>
        <dsp:cNvSpPr/>
      </dsp:nvSpPr>
      <dsp:spPr>
        <a:xfrm rot="10800000">
          <a:off x="1894414" y="3208560"/>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a:t>Edistää seuran hyvää hallintotapaa</a:t>
          </a:r>
          <a:endParaRPr lang="en-US" sz="2600" kern="1200"/>
        </a:p>
      </dsp:txBody>
      <dsp:txXfrm rot="10800000">
        <a:off x="2100324" y="3208560"/>
        <a:ext cx="6497705" cy="823640"/>
      </dsp:txXfrm>
    </dsp:sp>
    <dsp:sp modelId="{E8106DB6-2899-4F07-98AB-6EA71CFEE813}">
      <dsp:nvSpPr>
        <dsp:cNvPr id="0" name=""/>
        <dsp:cNvSpPr/>
      </dsp:nvSpPr>
      <dsp:spPr>
        <a:xfrm>
          <a:off x="1043684" y="3208609"/>
          <a:ext cx="823640" cy="8236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FB8D9-5509-4308-B93A-5E1E0F3B1EBA}">
      <dsp:nvSpPr>
        <dsp:cNvPr id="0" name=""/>
        <dsp:cNvSpPr/>
      </dsp:nvSpPr>
      <dsp:spPr>
        <a:xfrm>
          <a:off x="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Toimintaympäristö</a:t>
          </a:r>
          <a:endParaRPr lang="fi-FI" sz="1800" b="1" kern="1200" dirty="0"/>
        </a:p>
      </dsp:txBody>
      <dsp:txXfrm>
        <a:off x="394293" y="1294397"/>
        <a:ext cx="1903814" cy="1903814"/>
      </dsp:txXfrm>
    </dsp:sp>
    <dsp:sp modelId="{EA8527D4-4851-4FDD-AA86-18685A7A70CA}">
      <dsp:nvSpPr>
        <dsp:cNvPr id="0" name=""/>
        <dsp:cNvSpPr/>
      </dsp:nvSpPr>
      <dsp:spPr>
        <a:xfrm>
          <a:off x="269240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Seuran hyvä hallinto</a:t>
          </a:r>
          <a:endParaRPr lang="fi-FI" sz="1800" b="1" kern="1200" dirty="0"/>
        </a:p>
      </dsp:txBody>
      <dsp:txXfrm>
        <a:off x="3086693" y="1294397"/>
        <a:ext cx="1903814" cy="1903814"/>
      </dsp:txXfrm>
    </dsp:sp>
    <dsp:sp modelId="{8CB2B569-55C2-4BFA-A658-55355DAA8669}">
      <dsp:nvSpPr>
        <dsp:cNvPr id="0" name=""/>
        <dsp:cNvSpPr/>
      </dsp:nvSpPr>
      <dsp:spPr>
        <a:xfrm>
          <a:off x="538480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Joukkueenjohtajan rooli ja asema</a:t>
          </a:r>
          <a:endParaRPr lang="fi-FI" sz="1800" b="1" kern="1200" dirty="0"/>
        </a:p>
      </dsp:txBody>
      <dsp:txXfrm>
        <a:off x="5779093" y="1294397"/>
        <a:ext cx="1903814" cy="1903814"/>
      </dsp:txXfrm>
    </dsp:sp>
    <dsp:sp modelId="{7F5EFEE3-EA14-49B3-A6FB-C48B657532B4}">
      <dsp:nvSpPr>
        <dsp:cNvPr id="0" name=""/>
        <dsp:cNvSpPr/>
      </dsp:nvSpPr>
      <dsp:spPr>
        <a:xfrm>
          <a:off x="807720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Joukkueenjohtajan tehtävät </a:t>
          </a:r>
          <a:endParaRPr lang="fi-FI" sz="1800" b="1" kern="1200" dirty="0"/>
        </a:p>
      </dsp:txBody>
      <dsp:txXfrm>
        <a:off x="8471493" y="1294397"/>
        <a:ext cx="1903814" cy="190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85B79-418B-4CC6-92AC-0E95A13477C9}">
      <dsp:nvSpPr>
        <dsp:cNvPr id="0" name=""/>
        <dsp:cNvSpPr/>
      </dsp:nvSpPr>
      <dsp:spPr>
        <a:xfrm>
          <a:off x="1354666" y="0"/>
          <a:ext cx="5418667" cy="54186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FIFA</a:t>
          </a:r>
        </a:p>
      </dsp:txBody>
      <dsp:txXfrm>
        <a:off x="3306470" y="270933"/>
        <a:ext cx="1515059" cy="812800"/>
      </dsp:txXfrm>
    </dsp:sp>
    <dsp:sp modelId="{41A0C9D0-F302-45CE-B0ED-3EA547645423}">
      <dsp:nvSpPr>
        <dsp:cNvPr id="0" name=""/>
        <dsp:cNvSpPr/>
      </dsp:nvSpPr>
      <dsp:spPr>
        <a:xfrm>
          <a:off x="1896533" y="1083733"/>
          <a:ext cx="4334933" cy="4334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UEFA</a:t>
          </a:r>
        </a:p>
      </dsp:txBody>
      <dsp:txXfrm>
        <a:off x="3306470" y="1343829"/>
        <a:ext cx="1515059" cy="780288"/>
      </dsp:txXfrm>
    </dsp:sp>
    <dsp:sp modelId="{181C6ABA-718A-43E8-9EDC-C41D46CE0C41}">
      <dsp:nvSpPr>
        <dsp:cNvPr id="0" name=""/>
        <dsp:cNvSpPr/>
      </dsp:nvSpPr>
      <dsp:spPr>
        <a:xfrm>
          <a:off x="2438399" y="2167466"/>
          <a:ext cx="3251200" cy="32512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Suomen Palloliitto</a:t>
          </a:r>
        </a:p>
      </dsp:txBody>
      <dsp:txXfrm>
        <a:off x="3306470" y="2411306"/>
        <a:ext cx="1515059" cy="731520"/>
      </dsp:txXfrm>
    </dsp:sp>
    <dsp:sp modelId="{2132F079-6FBE-4612-99C5-00A7BFCD7092}">
      <dsp:nvSpPr>
        <dsp:cNvPr id="0" name=""/>
        <dsp:cNvSpPr/>
      </dsp:nvSpPr>
      <dsp:spPr>
        <a:xfrm>
          <a:off x="2980266" y="3251200"/>
          <a:ext cx="2167466" cy="21674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Seurat</a:t>
          </a:r>
        </a:p>
      </dsp:txBody>
      <dsp:txXfrm>
        <a:off x="3297684" y="3793066"/>
        <a:ext cx="1532630" cy="1083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8BA4A-134C-411F-ADF7-5607098C8C21}">
      <dsp:nvSpPr>
        <dsp:cNvPr id="0" name=""/>
        <dsp:cNvSpPr/>
      </dsp:nvSpPr>
      <dsp:spPr>
        <a:xfrm>
          <a:off x="4519800" y="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latin typeface="Trebuchet MS" panose="020B0603020202020204" pitchFamily="34" charset="0"/>
            </a:rPr>
            <a:t>Arviointi ja kehitys</a:t>
          </a:r>
        </a:p>
      </dsp:txBody>
      <dsp:txXfrm>
        <a:off x="5307900" y="1576200"/>
        <a:ext cx="1576200" cy="1576200"/>
      </dsp:txXfrm>
    </dsp:sp>
    <dsp:sp modelId="{47852AFC-CED9-4479-8063-33BC5C8B35BF}">
      <dsp:nvSpPr>
        <dsp:cNvPr id="0" name=""/>
        <dsp:cNvSpPr/>
      </dsp:nvSpPr>
      <dsp:spPr>
        <a:xfrm>
          <a:off x="2943600" y="315240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latin typeface="Trebuchet MS" panose="020B0603020202020204" pitchFamily="34" charset="0"/>
            </a:rPr>
            <a:t>Seuran säännöt</a:t>
          </a:r>
        </a:p>
      </dsp:txBody>
      <dsp:txXfrm>
        <a:off x="3731700" y="4728600"/>
        <a:ext cx="1576200" cy="1576200"/>
      </dsp:txXfrm>
    </dsp:sp>
    <dsp:sp modelId="{F3580C82-CA62-4E6B-8BD2-A6757E2DFE49}">
      <dsp:nvSpPr>
        <dsp:cNvPr id="0" name=""/>
        <dsp:cNvSpPr/>
      </dsp:nvSpPr>
      <dsp:spPr>
        <a:xfrm rot="10800000">
          <a:off x="4519800" y="315240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latin typeface="Trebuchet MS" panose="020B0603020202020204" pitchFamily="34" charset="0"/>
            </a:rPr>
            <a:t>Yhdistyslaki</a:t>
          </a:r>
        </a:p>
      </dsp:txBody>
      <dsp:txXfrm rot="10800000">
        <a:off x="5307900" y="3152400"/>
        <a:ext cx="1576200" cy="1576200"/>
      </dsp:txXfrm>
    </dsp:sp>
    <dsp:sp modelId="{6BCA7346-24D4-40EF-9A58-FB19BA205B0E}">
      <dsp:nvSpPr>
        <dsp:cNvPr id="0" name=""/>
        <dsp:cNvSpPr/>
      </dsp:nvSpPr>
      <dsp:spPr>
        <a:xfrm>
          <a:off x="6096000" y="315240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latin typeface="Trebuchet MS" panose="020B0603020202020204" pitchFamily="34" charset="0"/>
            </a:rPr>
            <a:t>Seuran toiminnan tarkoitus </a:t>
          </a:r>
          <a:br>
            <a:rPr lang="fi-FI" sz="1700" kern="1200" dirty="0"/>
          </a:br>
          <a:r>
            <a:rPr lang="fi-FI" sz="1100" kern="1200" dirty="0">
              <a:latin typeface="Trebuchet MS" panose="020B0603020202020204" pitchFamily="34" charset="0"/>
            </a:rPr>
            <a:t>(missio, arvot, visio)</a:t>
          </a:r>
        </a:p>
      </dsp:txBody>
      <dsp:txXfrm>
        <a:off x="6884100" y="4728600"/>
        <a:ext cx="1576200" cy="1576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C6A7-657D-4980-8164-DB67A064E001}">
      <dsp:nvSpPr>
        <dsp:cNvPr id="0" name=""/>
        <dsp:cNvSpPr/>
      </dsp:nvSpPr>
      <dsp:spPr>
        <a:xfrm>
          <a:off x="128"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Seuran edustaja joukkueessa</a:t>
          </a:r>
          <a:endParaRPr lang="fi-FI" sz="1600" kern="1200"/>
        </a:p>
      </dsp:txBody>
      <dsp:txXfrm>
        <a:off x="128" y="1814169"/>
        <a:ext cx="1717565" cy="1814169"/>
      </dsp:txXfrm>
    </dsp:sp>
    <dsp:sp modelId="{1614720E-D8EA-4786-A4DD-D13001059BB7}">
      <dsp:nvSpPr>
        <dsp:cNvPr id="0" name=""/>
        <dsp:cNvSpPr/>
      </dsp:nvSpPr>
      <dsp:spPr>
        <a:xfrm>
          <a:off x="103763" y="272125"/>
          <a:ext cx="1510296" cy="15102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3C9E08-8682-4168-860B-0F59E72A2469}">
      <dsp:nvSpPr>
        <dsp:cNvPr id="0" name=""/>
        <dsp:cNvSpPr/>
      </dsp:nvSpPr>
      <dsp:spPr>
        <a:xfrm>
          <a:off x="1769221"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Joukkueen johtoryhmän ”esihenkilö”</a:t>
          </a:r>
          <a:endParaRPr lang="fi-FI" sz="1600" kern="1200"/>
        </a:p>
      </dsp:txBody>
      <dsp:txXfrm>
        <a:off x="1769221" y="1814169"/>
        <a:ext cx="1717565" cy="1814169"/>
      </dsp:txXfrm>
    </dsp:sp>
    <dsp:sp modelId="{F78A937B-8EF5-4C00-92D5-F067E2AE5AFA}">
      <dsp:nvSpPr>
        <dsp:cNvPr id="0" name=""/>
        <dsp:cNvSpPr/>
      </dsp:nvSpPr>
      <dsp:spPr>
        <a:xfrm>
          <a:off x="1872856" y="272125"/>
          <a:ext cx="1510296" cy="15102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E4F33-22DA-444B-A3E7-AC8C58D47FC0}">
      <dsp:nvSpPr>
        <dsp:cNvPr id="0" name=""/>
        <dsp:cNvSpPr/>
      </dsp:nvSpPr>
      <dsp:spPr>
        <a:xfrm>
          <a:off x="3538314"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dirty="0"/>
            <a:t>Yhdyshenkilö: </a:t>
          </a:r>
          <a:br>
            <a:rPr lang="fi-FI" sz="1600" b="0" i="0" kern="1200" baseline="0" dirty="0"/>
          </a:br>
          <a:r>
            <a:rPr lang="fi-FI" sz="1600" b="0" i="0" kern="1200" baseline="0" dirty="0"/>
            <a:t>seura – joukkue --  vanhemmat</a:t>
          </a:r>
          <a:endParaRPr lang="fi-FI" sz="1600" kern="1200" dirty="0"/>
        </a:p>
      </dsp:txBody>
      <dsp:txXfrm>
        <a:off x="3538314" y="1814169"/>
        <a:ext cx="1717565" cy="1814169"/>
      </dsp:txXfrm>
    </dsp:sp>
    <dsp:sp modelId="{862B3378-9289-4AF9-B75F-0AEF50B120C7}">
      <dsp:nvSpPr>
        <dsp:cNvPr id="0" name=""/>
        <dsp:cNvSpPr/>
      </dsp:nvSpPr>
      <dsp:spPr>
        <a:xfrm>
          <a:off x="3641949" y="272125"/>
          <a:ext cx="1510296" cy="151029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8D1BF-AD08-4E71-8EE4-789BBD97146B}">
      <dsp:nvSpPr>
        <dsp:cNvPr id="0" name=""/>
        <dsp:cNvSpPr/>
      </dsp:nvSpPr>
      <dsp:spPr>
        <a:xfrm>
          <a:off x="5307407"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Johtaa joukkueen toimintaa seuran ohjeiden  mukaisesti</a:t>
          </a:r>
          <a:endParaRPr lang="fi-FI" sz="1600" kern="1200"/>
        </a:p>
      </dsp:txBody>
      <dsp:txXfrm>
        <a:off x="5307407" y="1814169"/>
        <a:ext cx="1717565" cy="1814169"/>
      </dsp:txXfrm>
    </dsp:sp>
    <dsp:sp modelId="{4AA8F95A-9CE5-4AD0-AEDA-F658A3FCCBBA}">
      <dsp:nvSpPr>
        <dsp:cNvPr id="0" name=""/>
        <dsp:cNvSpPr/>
      </dsp:nvSpPr>
      <dsp:spPr>
        <a:xfrm>
          <a:off x="5411042" y="272125"/>
          <a:ext cx="1510296" cy="151029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28F9A-0418-438E-95E8-1607ED2B36D9}">
      <dsp:nvSpPr>
        <dsp:cNvPr id="0" name=""/>
        <dsp:cNvSpPr/>
      </dsp:nvSpPr>
      <dsp:spPr>
        <a:xfrm>
          <a:off x="7076500"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Osallistuu aktiivisesti seuran toiminnan kehittämiseen</a:t>
          </a:r>
          <a:endParaRPr lang="fi-FI" sz="1600" kern="1200"/>
        </a:p>
      </dsp:txBody>
      <dsp:txXfrm>
        <a:off x="7076500" y="1814169"/>
        <a:ext cx="1717565" cy="1814169"/>
      </dsp:txXfrm>
    </dsp:sp>
    <dsp:sp modelId="{F083F684-0DC4-4AD3-9B3E-C4EA67B3E3ED}">
      <dsp:nvSpPr>
        <dsp:cNvPr id="0" name=""/>
        <dsp:cNvSpPr/>
      </dsp:nvSpPr>
      <dsp:spPr>
        <a:xfrm>
          <a:off x="7180135" y="272125"/>
          <a:ext cx="1510296" cy="151029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1EE37-63CB-4B17-B44E-32D2B6BA419A}">
      <dsp:nvSpPr>
        <dsp:cNvPr id="0" name=""/>
        <dsp:cNvSpPr/>
      </dsp:nvSpPr>
      <dsp:spPr>
        <a:xfrm>
          <a:off x="8845722"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i="0" kern="1200" baseline="0">
              <a:solidFill>
                <a:schemeClr val="accent5"/>
              </a:solidFill>
            </a:rPr>
            <a:t>Joukkueenjohtaja on hyvän seuratoiminnan avainhenkilö</a:t>
          </a:r>
          <a:endParaRPr lang="fi-FI" sz="1600" kern="1200">
            <a:solidFill>
              <a:schemeClr val="accent5"/>
            </a:solidFill>
          </a:endParaRPr>
        </a:p>
      </dsp:txBody>
      <dsp:txXfrm>
        <a:off x="8845722" y="1814169"/>
        <a:ext cx="1717565" cy="1814169"/>
      </dsp:txXfrm>
    </dsp:sp>
    <dsp:sp modelId="{3A183D94-7A2F-4081-B0F7-1777208D4231}">
      <dsp:nvSpPr>
        <dsp:cNvPr id="0" name=""/>
        <dsp:cNvSpPr/>
      </dsp:nvSpPr>
      <dsp:spPr>
        <a:xfrm>
          <a:off x="8949228" y="272125"/>
          <a:ext cx="1510296" cy="151029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47C147-D23E-471B-9AB8-D6F21BF3B46F}">
      <dsp:nvSpPr>
        <dsp:cNvPr id="0" name=""/>
        <dsp:cNvSpPr/>
      </dsp:nvSpPr>
      <dsp:spPr>
        <a:xfrm>
          <a:off x="422531" y="3628339"/>
          <a:ext cx="9718224" cy="68031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C2319-0AC2-4502-9864-C06DBFCAA537}">
      <dsp:nvSpPr>
        <dsp:cNvPr id="0" name=""/>
        <dsp:cNvSpPr/>
      </dsp:nvSpPr>
      <dsp:spPr>
        <a:xfrm rot="10800000">
          <a:off x="2176287" y="572"/>
          <a:ext cx="7850533" cy="795590"/>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t>Toiminnan yleinen johtaminen</a:t>
          </a:r>
          <a:endParaRPr lang="fi-FI" sz="1500" kern="1200" dirty="0">
            <a:solidFill>
              <a:schemeClr val="accent5">
                <a:lumMod val="60000"/>
                <a:lumOff val="40000"/>
              </a:schemeClr>
            </a:solidFill>
          </a:endParaRPr>
        </a:p>
      </dsp:txBody>
      <dsp:txXfrm rot="10800000">
        <a:off x="2375184" y="572"/>
        <a:ext cx="7651636" cy="795590"/>
      </dsp:txXfrm>
    </dsp:sp>
    <dsp:sp modelId="{912178F4-06E5-46E6-A04A-C1D366844891}">
      <dsp:nvSpPr>
        <dsp:cNvPr id="0" name=""/>
        <dsp:cNvSpPr/>
      </dsp:nvSpPr>
      <dsp:spPr>
        <a:xfrm>
          <a:off x="1366121" y="76511"/>
          <a:ext cx="795590" cy="79559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BDB1DA-38EE-4CDD-9B71-4FCD5A96F269}">
      <dsp:nvSpPr>
        <dsp:cNvPr id="0" name=""/>
        <dsp:cNvSpPr/>
      </dsp:nvSpPr>
      <dsp:spPr>
        <a:xfrm rot="10800000">
          <a:off x="2176287" y="1019351"/>
          <a:ext cx="7850533" cy="795590"/>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t>Johtoryhmän työ- ja tehtäväjako – tukiryhmän sitouttaminen: saat varmasti </a:t>
          </a:r>
          <a:r>
            <a:rPr lang="fi-FI" sz="1500" b="0" i="0" kern="1200" baseline="0" dirty="0">
              <a:solidFill>
                <a:schemeClr val="bg1"/>
              </a:solidFill>
            </a:rPr>
            <a:t>hyviä malleja olemassa olevista joukkueista! Voit myös käyttää apuna ”Joukkueen taustatehtävät-mallia” (</a:t>
          </a:r>
          <a:r>
            <a:rPr lang="fi-FI" sz="1500" b="0" i="0" kern="1200" baseline="0" dirty="0">
              <a:solidFill>
                <a:schemeClr val="bg1"/>
              </a:solidFill>
              <a:hlinkClick xmlns:r="http://schemas.openxmlformats.org/officeDocument/2006/relationships" r:id="rId3"/>
            </a:rPr>
            <a:t>Joukkueenjohtajamateriaalit</a:t>
          </a:r>
          <a:r>
            <a:rPr lang="fi-FI" sz="1500" b="0" i="0" kern="1200" baseline="0" dirty="0">
              <a:solidFill>
                <a:schemeClr val="bg1"/>
              </a:solidFill>
            </a:rPr>
            <a:t>) </a:t>
          </a:r>
          <a:endParaRPr lang="fi-FI" sz="1500" kern="1200" dirty="0">
            <a:solidFill>
              <a:schemeClr val="bg1"/>
            </a:solidFill>
          </a:endParaRPr>
        </a:p>
      </dsp:txBody>
      <dsp:txXfrm rot="10800000">
        <a:off x="2375184" y="1019351"/>
        <a:ext cx="7651636" cy="795590"/>
      </dsp:txXfrm>
    </dsp:sp>
    <dsp:sp modelId="{1B7A67F1-3E4C-4EF1-956F-919458817F21}">
      <dsp:nvSpPr>
        <dsp:cNvPr id="0" name=""/>
        <dsp:cNvSpPr/>
      </dsp:nvSpPr>
      <dsp:spPr>
        <a:xfrm>
          <a:off x="1378079" y="1019351"/>
          <a:ext cx="795590" cy="795590"/>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F9F9B-D03C-4A73-899E-6F3C9A9CCCAF}">
      <dsp:nvSpPr>
        <dsp:cNvPr id="0" name=""/>
        <dsp:cNvSpPr/>
      </dsp:nvSpPr>
      <dsp:spPr>
        <a:xfrm rot="10800000">
          <a:off x="2001318" y="2026698"/>
          <a:ext cx="7519947" cy="138029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solidFill>
                <a:schemeClr val="bg1"/>
              </a:solidFill>
            </a:rPr>
            <a:t>Joukkueen toimintasuunnitelma pohjautuu FC Espoossa pitkälti valmennuksen vuosisuunnitelman pohjalle. Valmennusjohtaja käy tämän vastuuvalmentajan kanssa läpi jo ennen toiminnan aloitusta. Toimintakertomusta ei tarvitse FC Espoossa täyttää. Vuoden viimeisessä Joukkueenjohtaja-</a:t>
          </a:r>
          <a:r>
            <a:rPr lang="fi-FI" sz="1500" b="0" i="0" kern="1200" baseline="0" dirty="0" err="1">
              <a:solidFill>
                <a:schemeClr val="bg1"/>
              </a:solidFill>
            </a:rPr>
            <a:t>Teamsissa</a:t>
          </a:r>
          <a:r>
            <a:rPr lang="fi-FI" sz="1500" b="0" i="0" kern="1200" baseline="0" dirty="0">
              <a:solidFill>
                <a:schemeClr val="bg1"/>
              </a:solidFill>
            </a:rPr>
            <a:t> raportoidaan mahdollisista </a:t>
          </a:r>
          <a:r>
            <a:rPr lang="fi-FI" sz="1500" b="1" i="0" kern="1200" baseline="0" dirty="0">
              <a:solidFill>
                <a:schemeClr val="bg1"/>
              </a:solidFill>
            </a:rPr>
            <a:t>poikkeamista!</a:t>
          </a:r>
          <a:endParaRPr lang="fi-FI" sz="1500" b="1" kern="1200" dirty="0">
            <a:solidFill>
              <a:schemeClr val="bg1"/>
            </a:solidFill>
          </a:endParaRPr>
        </a:p>
      </dsp:txBody>
      <dsp:txXfrm rot="10800000">
        <a:off x="2346391" y="2026698"/>
        <a:ext cx="7174874" cy="1380293"/>
      </dsp:txXfrm>
    </dsp:sp>
    <dsp:sp modelId="{B76A7241-CB85-4F78-8BF0-8C719B21A94C}">
      <dsp:nvSpPr>
        <dsp:cNvPr id="0" name=""/>
        <dsp:cNvSpPr/>
      </dsp:nvSpPr>
      <dsp:spPr>
        <a:xfrm>
          <a:off x="1437184" y="2377597"/>
          <a:ext cx="795590" cy="795590"/>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FF39C-FB06-4AC8-9E15-B41BA2B51702}">
      <dsp:nvSpPr>
        <dsp:cNvPr id="0" name=""/>
        <dsp:cNvSpPr/>
      </dsp:nvSpPr>
      <dsp:spPr>
        <a:xfrm rot="10800000">
          <a:off x="2176287" y="3641614"/>
          <a:ext cx="7850533" cy="795590"/>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t>Vuosikello: </a:t>
          </a:r>
          <a:r>
            <a:rPr lang="fi-FI" sz="1500" b="0" i="0" kern="1200" baseline="0" dirty="0">
              <a:solidFill>
                <a:srgbClr val="FFFF00"/>
              </a:solidFill>
            </a:rPr>
            <a:t>seura luo tälle pohjan eri ikäluokille, johon voi täydentää joukkueen ”omat menot”.</a:t>
          </a:r>
          <a:endParaRPr lang="fi-FI" sz="1500" kern="1200" dirty="0"/>
        </a:p>
      </dsp:txBody>
      <dsp:txXfrm rot="10800000">
        <a:off x="2375184" y="3641614"/>
        <a:ext cx="7651636" cy="795590"/>
      </dsp:txXfrm>
    </dsp:sp>
    <dsp:sp modelId="{7746AE11-0257-4EAE-B920-BF1352DCC60E}">
      <dsp:nvSpPr>
        <dsp:cNvPr id="0" name=""/>
        <dsp:cNvSpPr/>
      </dsp:nvSpPr>
      <dsp:spPr>
        <a:xfrm>
          <a:off x="1354530" y="3622360"/>
          <a:ext cx="795590" cy="795590"/>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26E7C-ECEB-4D78-9261-751DC79694C1}">
      <dsp:nvSpPr>
        <dsp:cNvPr id="0" name=""/>
        <dsp:cNvSpPr/>
      </dsp:nvSpPr>
      <dsp:spPr>
        <a:xfrm>
          <a:off x="8968320" y="2170162"/>
          <a:ext cx="1146618" cy="545686"/>
        </a:xfrm>
        <a:custGeom>
          <a:avLst/>
          <a:gdLst/>
          <a:ahLst/>
          <a:cxnLst/>
          <a:rect l="0" t="0" r="0" b="0"/>
          <a:pathLst>
            <a:path>
              <a:moveTo>
                <a:pt x="0" y="0"/>
              </a:moveTo>
              <a:lnTo>
                <a:pt x="0" y="371869"/>
              </a:lnTo>
              <a:lnTo>
                <a:pt x="1146618" y="371869"/>
              </a:lnTo>
              <a:lnTo>
                <a:pt x="1146618"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E7F67499-98DE-4452-8E49-98CEEAB8EBFB}">
      <dsp:nvSpPr>
        <dsp:cNvPr id="0" name=""/>
        <dsp:cNvSpPr/>
      </dsp:nvSpPr>
      <dsp:spPr>
        <a:xfrm>
          <a:off x="7821702" y="2170162"/>
          <a:ext cx="1146618" cy="545686"/>
        </a:xfrm>
        <a:custGeom>
          <a:avLst/>
          <a:gdLst/>
          <a:ahLst/>
          <a:cxnLst/>
          <a:rect l="0" t="0" r="0" b="0"/>
          <a:pathLst>
            <a:path>
              <a:moveTo>
                <a:pt x="1146618" y="0"/>
              </a:moveTo>
              <a:lnTo>
                <a:pt x="1146618" y="371869"/>
              </a:lnTo>
              <a:lnTo>
                <a:pt x="0" y="371869"/>
              </a:lnTo>
              <a:lnTo>
                <a:pt x="0"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2BA740A1-D506-44C0-8B37-01B659EBFFB2}">
      <dsp:nvSpPr>
        <dsp:cNvPr id="0" name=""/>
        <dsp:cNvSpPr/>
      </dsp:nvSpPr>
      <dsp:spPr>
        <a:xfrm>
          <a:off x="3235229" y="2170162"/>
          <a:ext cx="2293236" cy="545686"/>
        </a:xfrm>
        <a:custGeom>
          <a:avLst/>
          <a:gdLst/>
          <a:ahLst/>
          <a:cxnLst/>
          <a:rect l="0" t="0" r="0" b="0"/>
          <a:pathLst>
            <a:path>
              <a:moveTo>
                <a:pt x="0" y="0"/>
              </a:moveTo>
              <a:lnTo>
                <a:pt x="0" y="371869"/>
              </a:lnTo>
              <a:lnTo>
                <a:pt x="2293236" y="371869"/>
              </a:lnTo>
              <a:lnTo>
                <a:pt x="2293236"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2BDAA60C-E945-4C7B-9ECE-80F6ED9E5B23}">
      <dsp:nvSpPr>
        <dsp:cNvPr id="0" name=""/>
        <dsp:cNvSpPr/>
      </dsp:nvSpPr>
      <dsp:spPr>
        <a:xfrm>
          <a:off x="3189509" y="2170162"/>
          <a:ext cx="91440" cy="545686"/>
        </a:xfrm>
        <a:custGeom>
          <a:avLst/>
          <a:gdLst/>
          <a:ahLst/>
          <a:cxnLst/>
          <a:rect l="0" t="0" r="0" b="0"/>
          <a:pathLst>
            <a:path>
              <a:moveTo>
                <a:pt x="45720" y="0"/>
              </a:moveTo>
              <a:lnTo>
                <a:pt x="45720" y="545686"/>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2785F4-128C-4E6B-AB3C-44EFABA44BFD}">
      <dsp:nvSpPr>
        <dsp:cNvPr id="0" name=""/>
        <dsp:cNvSpPr/>
      </dsp:nvSpPr>
      <dsp:spPr>
        <a:xfrm>
          <a:off x="941992" y="2170162"/>
          <a:ext cx="2293236" cy="545686"/>
        </a:xfrm>
        <a:custGeom>
          <a:avLst/>
          <a:gdLst/>
          <a:ahLst/>
          <a:cxnLst/>
          <a:rect l="0" t="0" r="0" b="0"/>
          <a:pathLst>
            <a:path>
              <a:moveTo>
                <a:pt x="2293236" y="0"/>
              </a:moveTo>
              <a:lnTo>
                <a:pt x="2293236" y="371869"/>
              </a:lnTo>
              <a:lnTo>
                <a:pt x="0" y="371869"/>
              </a:lnTo>
              <a:lnTo>
                <a:pt x="0"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402A8589-4AD7-478C-9839-609F3BFA0E44}">
      <dsp:nvSpPr>
        <dsp:cNvPr id="0" name=""/>
        <dsp:cNvSpPr/>
      </dsp:nvSpPr>
      <dsp:spPr>
        <a:xfrm>
          <a:off x="2297087" y="978722"/>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28B5AC-8E91-4CE1-910D-EAA197529A50}">
      <dsp:nvSpPr>
        <dsp:cNvPr id="0" name=""/>
        <dsp:cNvSpPr/>
      </dsp:nvSpPr>
      <dsp:spPr>
        <a:xfrm>
          <a:off x="2505563" y="1176774"/>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Säännöt ja määräykset</a:t>
          </a:r>
          <a:endParaRPr lang="en-US" sz="1500" kern="1200">
            <a:latin typeface="Trebuchet MS" panose="020B0603020202020204" pitchFamily="34" charset="0"/>
          </a:endParaRPr>
        </a:p>
      </dsp:txBody>
      <dsp:txXfrm>
        <a:off x="2540459" y="1211670"/>
        <a:ext cx="1806492" cy="1121648"/>
      </dsp:txXfrm>
    </dsp:sp>
    <dsp:sp modelId="{3C84B6BB-FB85-462F-BAC9-B52A2A473CBF}">
      <dsp:nvSpPr>
        <dsp:cNvPr id="0" name=""/>
        <dsp:cNvSpPr/>
      </dsp:nvSpPr>
      <dsp:spPr>
        <a:xfrm>
          <a:off x="3850"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9DDBF90-D8FB-48C6-B7A6-52389D645566}">
      <dsp:nvSpPr>
        <dsp:cNvPr id="0" name=""/>
        <dsp:cNvSpPr/>
      </dsp:nvSpPr>
      <dsp:spPr>
        <a:xfrm>
          <a:off x="212326"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i-FI" sz="1500" kern="1200">
              <a:latin typeface="Trebuchet MS"/>
            </a:rPr>
            <a:t>Kilpailumääräykset, Kaikki Pelaa –säännöt, erillismääräykset</a:t>
          </a:r>
          <a:endParaRPr lang="en-US" sz="1500" kern="1200">
            <a:latin typeface="Trebuchet MS"/>
          </a:endParaRPr>
        </a:p>
      </dsp:txBody>
      <dsp:txXfrm>
        <a:off x="247222" y="2948797"/>
        <a:ext cx="1806492" cy="1121648"/>
      </dsp:txXfrm>
    </dsp:sp>
    <dsp:sp modelId="{9791EF7F-A4A5-4C2F-8295-A0261119F62A}">
      <dsp:nvSpPr>
        <dsp:cNvPr id="0" name=""/>
        <dsp:cNvSpPr/>
      </dsp:nvSpPr>
      <dsp:spPr>
        <a:xfrm>
          <a:off x="2297087"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1E01DA7-90E7-4AF6-AECE-F8D5BDBA40A3}">
      <dsp:nvSpPr>
        <dsp:cNvPr id="0" name=""/>
        <dsp:cNvSpPr/>
      </dsp:nvSpPr>
      <dsp:spPr>
        <a:xfrm>
          <a:off x="2505563"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Edustusoikeus ja pelioikeus </a:t>
          </a:r>
          <a:br>
            <a:rPr lang="fi-FI" sz="1500" kern="1200">
              <a:latin typeface="Trebuchet MS" panose="020B0603020202020204" pitchFamily="34" charset="0"/>
            </a:rPr>
          </a:br>
          <a:r>
            <a:rPr lang="fi-FI" sz="1200" kern="1200">
              <a:latin typeface="Trebuchet MS" panose="020B0603020202020204" pitchFamily="34" charset="0"/>
            </a:rPr>
            <a:t>(sis. kilpailumääräykset)</a:t>
          </a:r>
          <a:endParaRPr lang="en-US" sz="1200" kern="1200">
            <a:latin typeface="Trebuchet MS" panose="020B0603020202020204" pitchFamily="34" charset="0"/>
          </a:endParaRPr>
        </a:p>
      </dsp:txBody>
      <dsp:txXfrm>
        <a:off x="2540459" y="2948797"/>
        <a:ext cx="1806492" cy="1121648"/>
      </dsp:txXfrm>
    </dsp:sp>
    <dsp:sp modelId="{7CF2A95B-37C7-4F3C-B015-1C02C4F8EECE}">
      <dsp:nvSpPr>
        <dsp:cNvPr id="0" name=""/>
        <dsp:cNvSpPr/>
      </dsp:nvSpPr>
      <dsp:spPr>
        <a:xfrm>
          <a:off x="4590323"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09184-175F-490D-9246-384B44489511}">
      <dsp:nvSpPr>
        <dsp:cNvPr id="0" name=""/>
        <dsp:cNvSpPr/>
      </dsp:nvSpPr>
      <dsp:spPr>
        <a:xfrm>
          <a:off x="4798799"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Pelipassit ja vakuutukset</a:t>
          </a:r>
          <a:endParaRPr lang="en-US" sz="1500" kern="1200">
            <a:latin typeface="Trebuchet MS" panose="020B0603020202020204" pitchFamily="34" charset="0"/>
          </a:endParaRPr>
        </a:p>
      </dsp:txBody>
      <dsp:txXfrm>
        <a:off x="4833695" y="2948797"/>
        <a:ext cx="1806492" cy="1121648"/>
      </dsp:txXfrm>
    </dsp:sp>
    <dsp:sp modelId="{11483746-66D7-4648-9DC5-CB203443E9D7}">
      <dsp:nvSpPr>
        <dsp:cNvPr id="0" name=""/>
        <dsp:cNvSpPr/>
      </dsp:nvSpPr>
      <dsp:spPr>
        <a:xfrm>
          <a:off x="8030178" y="978722"/>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D64F65-4C18-4F91-860A-8CFCDBBADAFE}">
      <dsp:nvSpPr>
        <dsp:cNvPr id="0" name=""/>
        <dsp:cNvSpPr/>
      </dsp:nvSpPr>
      <dsp:spPr>
        <a:xfrm>
          <a:off x="8238654" y="1176774"/>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Sarjat, ottelut, turnaukset </a:t>
          </a:r>
          <a:endParaRPr lang="en-US" sz="1500" kern="1200">
            <a:latin typeface="Trebuchet MS" panose="020B0603020202020204" pitchFamily="34" charset="0"/>
          </a:endParaRPr>
        </a:p>
      </dsp:txBody>
      <dsp:txXfrm>
        <a:off x="8273550" y="1211670"/>
        <a:ext cx="1806492" cy="1121648"/>
      </dsp:txXfrm>
    </dsp:sp>
    <dsp:sp modelId="{248BEA7D-80CB-4D5C-83CA-395179C16BBD}">
      <dsp:nvSpPr>
        <dsp:cNvPr id="0" name=""/>
        <dsp:cNvSpPr/>
      </dsp:nvSpPr>
      <dsp:spPr>
        <a:xfrm>
          <a:off x="6883560"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611672-E060-4B22-B045-0239DE4E46DE}">
      <dsp:nvSpPr>
        <dsp:cNvPr id="0" name=""/>
        <dsp:cNvSpPr/>
      </dsp:nvSpPr>
      <dsp:spPr>
        <a:xfrm>
          <a:off x="7092036"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TASO-järjestelmä</a:t>
          </a:r>
          <a:r>
            <a:rPr lang="fi-FI" sz="1500" kern="1200"/>
            <a:t> </a:t>
          </a:r>
          <a:endParaRPr lang="en-US" sz="1500" kern="1200"/>
        </a:p>
      </dsp:txBody>
      <dsp:txXfrm>
        <a:off x="7126932" y="2948797"/>
        <a:ext cx="1806492" cy="1121648"/>
      </dsp:txXfrm>
    </dsp:sp>
    <dsp:sp modelId="{5214D0D3-AF92-4D8F-9C65-D03A18300DB4}">
      <dsp:nvSpPr>
        <dsp:cNvPr id="0" name=""/>
        <dsp:cNvSpPr/>
      </dsp:nvSpPr>
      <dsp:spPr>
        <a:xfrm>
          <a:off x="9176796"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6063294-69C8-4C1F-9480-7F60BC7499B3}">
      <dsp:nvSpPr>
        <dsp:cNvPr id="0" name=""/>
        <dsp:cNvSpPr/>
      </dsp:nvSpPr>
      <dsp:spPr>
        <a:xfrm>
          <a:off x="9385273"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Ottelupöytäkirjan täyttäminen</a:t>
          </a:r>
          <a:endParaRPr lang="en-US" sz="1500" kern="1200">
            <a:latin typeface="Trebuchet MS" panose="020B0603020202020204" pitchFamily="34" charset="0"/>
          </a:endParaRPr>
        </a:p>
      </dsp:txBody>
      <dsp:txXfrm>
        <a:off x="9420169" y="2948797"/>
        <a:ext cx="1806492" cy="1121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D2732-0739-4B4A-AE69-E73929F63F2A}">
      <dsp:nvSpPr>
        <dsp:cNvPr id="0" name=""/>
        <dsp:cNvSpPr/>
      </dsp:nvSpPr>
      <dsp:spPr>
        <a:xfrm rot="10800000">
          <a:off x="1788780" y="2133"/>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Lakien ja asetusten noudattaminen</a:t>
          </a:r>
          <a:endParaRPr lang="fi-FI" sz="1400" kern="1200" dirty="0"/>
        </a:p>
      </dsp:txBody>
      <dsp:txXfrm rot="10800000">
        <a:off x="1889055" y="2133"/>
        <a:ext cx="6603340" cy="401102"/>
      </dsp:txXfrm>
    </dsp:sp>
    <dsp:sp modelId="{579994E7-D4A8-49BB-818C-CDAB9F57B7DB}">
      <dsp:nvSpPr>
        <dsp:cNvPr id="0" name=""/>
        <dsp:cNvSpPr/>
      </dsp:nvSpPr>
      <dsp:spPr>
        <a:xfrm>
          <a:off x="1281522" y="23279"/>
          <a:ext cx="401102" cy="40110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98C364DB-6E50-4FF6-9944-EA300963B5D5}">
      <dsp:nvSpPr>
        <dsp:cNvPr id="0" name=""/>
        <dsp:cNvSpPr/>
      </dsp:nvSpPr>
      <dsp:spPr>
        <a:xfrm rot="10800000">
          <a:off x="1788780" y="522967"/>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Seurajohtoisesti – </a:t>
          </a:r>
          <a:r>
            <a:rPr lang="fi-FI" sz="1400" b="0" i="0" kern="1200" baseline="0" dirty="0">
              <a:hlinkClick xmlns:r="http://schemas.openxmlformats.org/officeDocument/2006/relationships" r:id="rId3"/>
            </a:rPr>
            <a:t>FC Espoon talousohjesääntö</a:t>
          </a:r>
          <a:endParaRPr lang="fi-FI" sz="1400" kern="1200" dirty="0">
            <a:solidFill>
              <a:schemeClr val="accent5"/>
            </a:solidFill>
          </a:endParaRPr>
        </a:p>
      </dsp:txBody>
      <dsp:txXfrm rot="10800000">
        <a:off x="1889055" y="522967"/>
        <a:ext cx="6603340" cy="401102"/>
      </dsp:txXfrm>
    </dsp:sp>
    <dsp:sp modelId="{A5DD323F-71AD-4E92-B6A3-75EB87913373}">
      <dsp:nvSpPr>
        <dsp:cNvPr id="0" name=""/>
        <dsp:cNvSpPr/>
      </dsp:nvSpPr>
      <dsp:spPr>
        <a:xfrm>
          <a:off x="1396963" y="522967"/>
          <a:ext cx="401102" cy="401102"/>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52D33686-2228-496F-8223-14E017638DF9}">
      <dsp:nvSpPr>
        <dsp:cNvPr id="0" name=""/>
        <dsp:cNvSpPr/>
      </dsp:nvSpPr>
      <dsp:spPr>
        <a:xfrm rot="10800000">
          <a:off x="1788780" y="1043802"/>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Joukkueenjohtajan vastuu, taloudenhoitaja tekee käytännössä: </a:t>
          </a:r>
          <a:r>
            <a:rPr lang="fi-FI" sz="1400" b="0" i="0" kern="1200" baseline="0" dirty="0">
              <a:hlinkClick xmlns:r="http://schemas.openxmlformats.org/officeDocument/2006/relationships" r:id="rId3"/>
            </a:rPr>
            <a:t>FC </a:t>
          </a:r>
          <a:r>
            <a:rPr lang="fi-FI" sz="1400" b="0" i="0" kern="1200" baseline="0" dirty="0" err="1">
              <a:hlinkClick xmlns:r="http://schemas.openxmlformats.org/officeDocument/2006/relationships" r:id="rId3"/>
            </a:rPr>
            <a:t>Espoo_Talousohjeistuksia</a:t>
          </a:r>
          <a:r>
            <a:rPr lang="fi-FI" sz="1400" b="0" i="0" kern="1200" baseline="0" dirty="0">
              <a:hlinkClick xmlns:r="http://schemas.openxmlformats.org/officeDocument/2006/relationships" r:id="rId3"/>
            </a:rPr>
            <a:t> 2021</a:t>
          </a:r>
          <a:endParaRPr lang="fi-FI" sz="1400" kern="1200" dirty="0"/>
        </a:p>
      </dsp:txBody>
      <dsp:txXfrm rot="10800000">
        <a:off x="1889055" y="1043802"/>
        <a:ext cx="6603340" cy="401102"/>
      </dsp:txXfrm>
    </dsp:sp>
    <dsp:sp modelId="{89390D20-E3F2-4358-9F44-FE392DAB3009}">
      <dsp:nvSpPr>
        <dsp:cNvPr id="0" name=""/>
        <dsp:cNvSpPr/>
      </dsp:nvSpPr>
      <dsp:spPr>
        <a:xfrm>
          <a:off x="1387854" y="1052907"/>
          <a:ext cx="401102" cy="401102"/>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5D59F9B3-468D-40DA-AA3C-6B218DE60AEA}">
      <dsp:nvSpPr>
        <dsp:cNvPr id="0" name=""/>
        <dsp:cNvSpPr/>
      </dsp:nvSpPr>
      <dsp:spPr>
        <a:xfrm rot="10800000">
          <a:off x="1788780" y="1564636"/>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Seuran avaama tili: Ohjeita taloudenhoitajille löytyy Materiaalipankista lisää!</a:t>
          </a:r>
          <a:endParaRPr lang="fi-FI" sz="1400" kern="1200" dirty="0"/>
        </a:p>
      </dsp:txBody>
      <dsp:txXfrm rot="10800000">
        <a:off x="1889055" y="1564636"/>
        <a:ext cx="6603340" cy="401102"/>
      </dsp:txXfrm>
    </dsp:sp>
    <dsp:sp modelId="{08EA1347-44BA-49EF-B352-60A2F8E6A576}">
      <dsp:nvSpPr>
        <dsp:cNvPr id="0" name=""/>
        <dsp:cNvSpPr/>
      </dsp:nvSpPr>
      <dsp:spPr>
        <a:xfrm>
          <a:off x="1387854" y="1615744"/>
          <a:ext cx="401102" cy="401102"/>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7B7A7B37-0BBF-4D43-98D5-B5B5CB50CEE5}">
      <dsp:nvSpPr>
        <dsp:cNvPr id="0" name=""/>
        <dsp:cNvSpPr/>
      </dsp:nvSpPr>
      <dsp:spPr>
        <a:xfrm rot="10800000">
          <a:off x="1788780" y="2085470"/>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Säännöllinen seuranta tärkeää ja tehty helpoksi taloudenhoitajalle. </a:t>
          </a:r>
          <a:endParaRPr lang="fi-FI" sz="1400" kern="1200" dirty="0"/>
        </a:p>
      </dsp:txBody>
      <dsp:txXfrm rot="10800000">
        <a:off x="1889055" y="2085470"/>
        <a:ext cx="6603340" cy="401102"/>
      </dsp:txXfrm>
    </dsp:sp>
    <dsp:sp modelId="{DEE1C514-D6BB-4063-A743-BA8A57C123DB}">
      <dsp:nvSpPr>
        <dsp:cNvPr id="0" name=""/>
        <dsp:cNvSpPr/>
      </dsp:nvSpPr>
      <dsp:spPr>
        <a:xfrm>
          <a:off x="1387854" y="2103688"/>
          <a:ext cx="401102" cy="401102"/>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5711EFD2-F087-4D80-865B-6798C67F061E}">
      <dsp:nvSpPr>
        <dsp:cNvPr id="0" name=""/>
        <dsp:cNvSpPr/>
      </dsp:nvSpPr>
      <dsp:spPr>
        <a:xfrm rot="10800000">
          <a:off x="475687" y="2748596"/>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68580" rIns="128016" bIns="68580" numCol="1" spcCol="1270" anchor="ctr" anchorCtr="0">
          <a:noAutofit/>
        </a:bodyPr>
        <a:lstStyle/>
        <a:p>
          <a:pPr marL="0" lvl="0" indent="0" algn="l" defTabSz="800100">
            <a:lnSpc>
              <a:spcPct val="90000"/>
            </a:lnSpc>
            <a:spcBef>
              <a:spcPct val="0"/>
            </a:spcBef>
            <a:spcAft>
              <a:spcPct val="35000"/>
            </a:spcAft>
            <a:buNone/>
          </a:pPr>
          <a:endParaRPr lang="fi-FI" sz="1800" kern="1200" dirty="0">
            <a:solidFill>
              <a:schemeClr val="accent5">
                <a:lumMod val="60000"/>
                <a:lumOff val="40000"/>
              </a:schemeClr>
            </a:solidFill>
          </a:endParaRPr>
        </a:p>
      </dsp:txBody>
      <dsp:txXfrm rot="10800000">
        <a:off x="575962" y="2748596"/>
        <a:ext cx="6603340" cy="401102"/>
      </dsp:txXfrm>
    </dsp:sp>
    <dsp:sp modelId="{8EBDB973-6F24-4C92-8C98-D8E14B2E5D09}">
      <dsp:nvSpPr>
        <dsp:cNvPr id="0" name=""/>
        <dsp:cNvSpPr/>
      </dsp:nvSpPr>
      <dsp:spPr>
        <a:xfrm>
          <a:off x="1352179" y="2597196"/>
          <a:ext cx="543802" cy="498594"/>
        </a:xfrm>
        <a:prstGeom prst="ellipse">
          <a:avLst/>
        </a:prstGeom>
        <a:blipFill rotWithShape="1">
          <a:blip xmlns:r="http://schemas.openxmlformats.org/officeDocument/2006/relationships" r:embed="rId12"/>
          <a:srcRect/>
          <a:stretch>
            <a:fillRect t="-5000" b="-5000"/>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D82FE1C1-B89A-47E8-A416-126B45EC2C55}">
      <dsp:nvSpPr>
        <dsp:cNvPr id="0" name=""/>
        <dsp:cNvSpPr/>
      </dsp:nvSpPr>
      <dsp:spPr>
        <a:xfrm rot="10800000">
          <a:off x="1788780" y="3224631"/>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solidFill>
                <a:schemeClr val="bg1"/>
              </a:solidFill>
            </a:rPr>
            <a:t>Varainkäyttösuunnitelma (joukkueen budjetti) ja raportti tästä: </a:t>
          </a:r>
          <a:r>
            <a:rPr lang="fi-FI" sz="1400" b="0" i="0" kern="1200" baseline="0" dirty="0">
              <a:solidFill>
                <a:srgbClr val="FF0000"/>
              </a:solidFill>
            </a:rPr>
            <a:t>FC Espoo tekee joukkueille valmiin pohjan heinäkuun loppuun mennessä!</a:t>
          </a:r>
          <a:endParaRPr lang="fi-FI" sz="1400" kern="1200" dirty="0">
            <a:solidFill>
              <a:srgbClr val="FF0000"/>
            </a:solidFill>
          </a:endParaRPr>
        </a:p>
      </dsp:txBody>
      <dsp:txXfrm rot="10800000">
        <a:off x="1889055" y="3224631"/>
        <a:ext cx="6603340" cy="401102"/>
      </dsp:txXfrm>
    </dsp:sp>
    <dsp:sp modelId="{76131753-33E3-4C79-9B4B-4889FCBEDA97}">
      <dsp:nvSpPr>
        <dsp:cNvPr id="0" name=""/>
        <dsp:cNvSpPr/>
      </dsp:nvSpPr>
      <dsp:spPr>
        <a:xfrm>
          <a:off x="1387854" y="3215522"/>
          <a:ext cx="401102" cy="401102"/>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7F359B90-D16B-478E-90AD-09270CF9382D}">
      <dsp:nvSpPr>
        <dsp:cNvPr id="0" name=""/>
        <dsp:cNvSpPr/>
      </dsp:nvSpPr>
      <dsp:spPr>
        <a:xfrm rot="10800000">
          <a:off x="1788780" y="3745465"/>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solidFill>
                <a:schemeClr val="bg1"/>
              </a:solidFill>
            </a:rPr>
            <a:t>Seuran tilinpäätöksen saa pyydettäessä nähtäväksi toiminnanjohtajalta, kaikille nähtävillä nämä tiedot ovat seuran vuosikokouksissa.</a:t>
          </a:r>
          <a:endParaRPr lang="fi-FI" sz="1400" kern="1200" dirty="0">
            <a:solidFill>
              <a:schemeClr val="bg1"/>
            </a:solidFill>
          </a:endParaRPr>
        </a:p>
      </dsp:txBody>
      <dsp:txXfrm rot="10800000">
        <a:off x="1889055" y="3745465"/>
        <a:ext cx="6603340" cy="401102"/>
      </dsp:txXfrm>
    </dsp:sp>
    <dsp:sp modelId="{4917E3DC-345A-41E8-AF57-DCA631C645AB}">
      <dsp:nvSpPr>
        <dsp:cNvPr id="0" name=""/>
        <dsp:cNvSpPr/>
      </dsp:nvSpPr>
      <dsp:spPr>
        <a:xfrm>
          <a:off x="1351422" y="3748518"/>
          <a:ext cx="401102" cy="401102"/>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05D7A02E-4A91-4246-9EA1-92B2245F5FDE}">
      <dsp:nvSpPr>
        <dsp:cNvPr id="0" name=""/>
        <dsp:cNvSpPr/>
      </dsp:nvSpPr>
      <dsp:spPr>
        <a:xfrm rot="10800000">
          <a:off x="205721" y="2586086"/>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dirty="0">
              <a:solidFill>
                <a:schemeClr val="bg1"/>
              </a:solidFill>
            </a:rPr>
            <a:t>Toimintasuunnitelma ja toimintakertomus: </a:t>
          </a:r>
          <a:endParaRPr lang="fi-FI" sz="1400" kern="1200" dirty="0">
            <a:solidFill>
              <a:schemeClr val="bg1"/>
            </a:solidFill>
          </a:endParaRPr>
        </a:p>
      </dsp:txBody>
      <dsp:txXfrm rot="10800000">
        <a:off x="305996" y="2586086"/>
        <a:ext cx="6603340" cy="401102"/>
      </dsp:txXfrm>
    </dsp:sp>
    <dsp:sp modelId="{CE73A4B9-1F54-46F0-8822-641DF0122133}">
      <dsp:nvSpPr>
        <dsp:cNvPr id="0" name=""/>
        <dsp:cNvSpPr/>
      </dsp:nvSpPr>
      <dsp:spPr>
        <a:xfrm>
          <a:off x="9040589" y="0"/>
          <a:ext cx="401102" cy="401102"/>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6C225A-1339-B847-A0FA-88BCD21C8E5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latin typeface="Segoe UI Historic" panose="020B0502040204020203" pitchFamily="34" charset="0"/>
            </a:endParaRPr>
          </a:p>
        </p:txBody>
      </p:sp>
      <p:sp>
        <p:nvSpPr>
          <p:cNvPr id="3" name="Date Placeholder 2">
            <a:extLst>
              <a:ext uri="{FF2B5EF4-FFF2-40B4-BE49-F238E27FC236}">
                <a16:creationId xmlns:a16="http://schemas.microsoft.com/office/drawing/2014/main" id="{371F1477-8474-C746-8689-71388B76DDE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63EA1E-6E72-7949-B24B-DD13A4242CD8}" type="datetimeFigureOut">
              <a:rPr lang="fi-FI" smtClean="0">
                <a:latin typeface="Segoe UI Historic" panose="020B0502040204020203" pitchFamily="34" charset="0"/>
              </a:rPr>
              <a:t>1.4.2021</a:t>
            </a:fld>
            <a:endParaRPr lang="fi-FI">
              <a:latin typeface="Segoe UI Historic" panose="020B0502040204020203" pitchFamily="34" charset="0"/>
            </a:endParaRPr>
          </a:p>
        </p:txBody>
      </p:sp>
      <p:sp>
        <p:nvSpPr>
          <p:cNvPr id="4" name="Footer Placeholder 3">
            <a:extLst>
              <a:ext uri="{FF2B5EF4-FFF2-40B4-BE49-F238E27FC236}">
                <a16:creationId xmlns:a16="http://schemas.microsoft.com/office/drawing/2014/main" id="{09596958-3B58-9346-AC27-245E719876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latin typeface="Segoe UI Historic" panose="020B0502040204020203" pitchFamily="34" charset="0"/>
            </a:endParaRPr>
          </a:p>
        </p:txBody>
      </p:sp>
      <p:sp>
        <p:nvSpPr>
          <p:cNvPr id="5" name="Slide Number Placeholder 4">
            <a:extLst>
              <a:ext uri="{FF2B5EF4-FFF2-40B4-BE49-F238E27FC236}">
                <a16:creationId xmlns:a16="http://schemas.microsoft.com/office/drawing/2014/main" id="{32261F91-FE66-3842-8B51-2A47DE5F06E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4648DD7-E914-A749-B598-341EE744199F}" type="slidenum">
              <a:rPr lang="fi-FI" smtClean="0">
                <a:latin typeface="Segoe UI Historic" panose="020B0502040204020203" pitchFamily="34" charset="0"/>
              </a:rPr>
              <a:t>‹Nr.›</a:t>
            </a:fld>
            <a:endParaRPr lang="fi-FI">
              <a:latin typeface="Segoe UI Historic" panose="020B0502040204020203" pitchFamily="34" charset="0"/>
            </a:endParaRPr>
          </a:p>
        </p:txBody>
      </p:sp>
    </p:spTree>
    <p:extLst>
      <p:ext uri="{BB962C8B-B14F-4D97-AF65-F5344CB8AC3E}">
        <p14:creationId xmlns:p14="http://schemas.microsoft.com/office/powerpoint/2010/main" val="3067168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Segoe UI Historic" panose="020B0502040204020203" pitchFamily="34" charset="0"/>
              </a:defRPr>
            </a:lvl1pPr>
          </a:lstStyle>
          <a:p>
            <a:endParaRPr lang="fi-FI"/>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Segoe UI Historic" panose="020B0502040204020203" pitchFamily="34" charset="0"/>
              </a:defRPr>
            </a:lvl1pPr>
          </a:lstStyle>
          <a:p>
            <a:fld id="{AA270800-216A-0749-9523-9FDB17FF7C7F}" type="datetimeFigureOut">
              <a:rPr lang="fi-FI" smtClean="0"/>
              <a:pPr/>
              <a:t>1.4.2021</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Segoe UI Historic" panose="020B0502040204020203" pitchFamily="34" charset="0"/>
              </a:defRPr>
            </a:lvl1pPr>
          </a:lstStyle>
          <a:p>
            <a:endParaRPr lang="fi-FI"/>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Segoe UI Historic" panose="020B0502040204020203" pitchFamily="34" charset="0"/>
              </a:defRPr>
            </a:lvl1pPr>
          </a:lstStyle>
          <a:p>
            <a:fld id="{94E4FFE3-BFDD-E541-B6CD-1640216AB1D5}" type="slidenum">
              <a:rPr lang="fi-FI" smtClean="0"/>
              <a:pPr/>
              <a:t>‹Nr.›</a:t>
            </a:fld>
            <a:endParaRPr lang="fi-FI"/>
          </a:p>
        </p:txBody>
      </p:sp>
    </p:spTree>
    <p:extLst>
      <p:ext uri="{BB962C8B-B14F-4D97-AF65-F5344CB8AC3E}">
        <p14:creationId xmlns:p14="http://schemas.microsoft.com/office/powerpoint/2010/main" val="146094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egoe UI Historic" panose="020B0502040204020203" pitchFamily="34" charset="0"/>
        <a:ea typeface="+mn-ea"/>
        <a:cs typeface="+mn-cs"/>
      </a:defRPr>
    </a:lvl1pPr>
    <a:lvl2pPr marL="457200" algn="l" defTabSz="914400" rtl="0" eaLnBrk="1" latinLnBrk="0" hangingPunct="1">
      <a:defRPr sz="1200" b="0" i="0" kern="1200">
        <a:solidFill>
          <a:schemeClr val="tx1"/>
        </a:solidFill>
        <a:latin typeface="Segoe UI Historic" panose="020B0502040204020203" pitchFamily="34" charset="0"/>
        <a:ea typeface="+mn-ea"/>
        <a:cs typeface="+mn-cs"/>
      </a:defRPr>
    </a:lvl2pPr>
    <a:lvl3pPr marL="914400" algn="l" defTabSz="914400" rtl="0" eaLnBrk="1" latinLnBrk="0" hangingPunct="1">
      <a:defRPr sz="1200" b="0" i="0" kern="1200">
        <a:solidFill>
          <a:schemeClr val="tx1"/>
        </a:solidFill>
        <a:latin typeface="Segoe UI Historic" panose="020B0502040204020203" pitchFamily="34" charset="0"/>
        <a:ea typeface="+mn-ea"/>
        <a:cs typeface="+mn-cs"/>
      </a:defRPr>
    </a:lvl3pPr>
    <a:lvl4pPr marL="1371600" algn="l" defTabSz="914400" rtl="0" eaLnBrk="1" latinLnBrk="0" hangingPunct="1">
      <a:defRPr sz="1200" b="0" i="0" kern="1200">
        <a:solidFill>
          <a:schemeClr val="tx1"/>
        </a:solidFill>
        <a:latin typeface="Segoe UI Historic" panose="020B0502040204020203" pitchFamily="34" charset="0"/>
        <a:ea typeface="+mn-ea"/>
        <a:cs typeface="+mn-cs"/>
      </a:defRPr>
    </a:lvl4pPr>
    <a:lvl5pPr marL="1828800" algn="l" defTabSz="914400" rtl="0" eaLnBrk="1" latinLnBrk="0" hangingPunct="1">
      <a:defRPr sz="1200" b="0" i="0" kern="1200">
        <a:solidFill>
          <a:schemeClr val="tx1"/>
        </a:solidFill>
        <a:latin typeface="Segoe UI Historic"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euraohjelma.fi/fin/viestintajamarkkinointi/viestinta/seuranviestintaopa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Lisää oma nimesi ja päivämäärä</a:t>
            </a:r>
          </a:p>
        </p:txBody>
      </p:sp>
      <p:sp>
        <p:nvSpPr>
          <p:cNvPr id="4" name="Dian numeron paikkamerkki 3"/>
          <p:cNvSpPr>
            <a:spLocks noGrp="1"/>
          </p:cNvSpPr>
          <p:nvPr>
            <p:ph type="sldNum" sz="quarter" idx="5"/>
          </p:nvPr>
        </p:nvSpPr>
        <p:spPr/>
        <p:txBody>
          <a:bodyPr/>
          <a:lstStyle/>
          <a:p>
            <a:fld id="{94E4FFE3-BFDD-E541-B6CD-1640216AB1D5}" type="slidenum">
              <a:rPr lang="fi-FI" smtClean="0"/>
              <a:pPr/>
              <a:t>1</a:t>
            </a:fld>
            <a:endParaRPr lang="fi-FI"/>
          </a:p>
        </p:txBody>
      </p:sp>
    </p:spTree>
    <p:extLst>
      <p:ext uri="{BB962C8B-B14F-4D97-AF65-F5344CB8AC3E}">
        <p14:creationId xmlns:p14="http://schemas.microsoft.com/office/powerpoint/2010/main" val="44500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dirty="0">
                <a:effectLst/>
                <a:latin typeface="Trebuchet MS" panose="020B0603020202020204" pitchFamily="34" charset="0"/>
                <a:ea typeface="Calibri" panose="020F0502020204030204" pitchFamily="34" charset="0"/>
                <a:cs typeface="Times New Roman" panose="02020603050405020304" pitchFamily="18" charset="0"/>
              </a:rPr>
              <a:t>Tuo seuran avaintoimijat ja johto tutuksi. Auttaa tietämään keneen ja missä asiassa kannattaa olla yhteydessä.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i-FI" dirty="0">
                <a:effectLst/>
                <a:latin typeface="Trebuchet MS" panose="020B0603020202020204" pitchFamily="34" charset="0"/>
                <a:ea typeface="Calibri" panose="020F0502020204030204" pitchFamily="34" charset="0"/>
                <a:cs typeface="Times New Roman" panose="02020603050405020304" pitchFamily="18" charset="0"/>
              </a:rPr>
              <a:t>ORGANISAATIOKAAVIO: Päätöksenteon kannalta on tärkeää, että seuran toimihenkilöiden tehtävät, toiminnalliset vastuut ja velvollisuudet ovat selkeästi määritelty ja näkyvät organisaatiokaaviossa.  </a:t>
            </a:r>
            <a:r>
              <a:rPr lang="fi-FI" dirty="0">
                <a:effectLst/>
                <a:latin typeface="Trebuchet MS" panose="020B0603020202020204" pitchFamily="34" charset="0"/>
                <a:ea typeface="Calibri" panose="020F0502020204030204" pitchFamily="34" charset="0"/>
                <a:cs typeface="Times New Roman" panose="02020603050405020304" pitchFamily="18" charset="0"/>
                <a:sym typeface="Wingdings" panose="05000000000000000000" pitchFamily="2" charset="2"/>
              </a:rPr>
              <a:t> Näytä seuranne organisaatiokaavio. Kerro sen avulla toimijoille toimivaltasuhteista, vastuualueista sekä tehtävänkuvauksista.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dirty="0">
              <a:effectLst/>
              <a:latin typeface="Trebuchet MS" panose="020B0603020202020204" pitchFamily="34" charset="0"/>
              <a:ea typeface="Calibri" panose="020F0502020204030204" pitchFamily="34" charset="0"/>
              <a:cs typeface="Times New Roman" panose="02020603050405020304" pitchFamily="18" charset="0"/>
              <a:sym typeface="Wingdings" panose="05000000000000000000" pitchFamily="2" charset="2"/>
            </a:endParaRPr>
          </a:p>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12</a:t>
            </a:fld>
            <a:endParaRPr lang="fi-FI"/>
          </a:p>
        </p:txBody>
      </p:sp>
    </p:spTree>
    <p:extLst>
      <p:ext uri="{BB962C8B-B14F-4D97-AF65-F5344CB8AC3E}">
        <p14:creationId xmlns:p14="http://schemas.microsoft.com/office/powerpoint/2010/main" val="35951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Käykää läpi, mistä</a:t>
            </a:r>
            <a:r>
              <a:rPr lang="fi-FI" baseline="0" dirty="0"/>
              <a:t> löytyy seuran valmennuslinja?</a:t>
            </a:r>
          </a:p>
          <a:p>
            <a:pPr marL="628650" lvl="1" indent="-171450">
              <a:buFont typeface="Arial" panose="020B0604020202020204" pitchFamily="34" charset="0"/>
              <a:buChar char="•"/>
            </a:pPr>
            <a:r>
              <a:rPr lang="fi-FI" baseline="0" dirty="0"/>
              <a:t>Lyhyesti ydinkohdat valmennuslinjasta</a:t>
            </a:r>
          </a:p>
          <a:p>
            <a:pPr marL="171450" lvl="0" indent="-171450">
              <a:buFont typeface="Arial" panose="020B0604020202020204" pitchFamily="34" charset="0"/>
              <a:buChar char="•"/>
            </a:pPr>
            <a:r>
              <a:rPr lang="fi-FI" baseline="0" dirty="0"/>
              <a:t>Käykää läpi, mikä seuran pelaajakehityksen tavoitteet? Tai ainakin mistä ne löytyvät?</a:t>
            </a:r>
          </a:p>
          <a:p>
            <a:pPr marL="171450" indent="-171450">
              <a:buFont typeface="Arial" panose="020B0604020202020204" pitchFamily="34" charset="0"/>
              <a:buChar char="•"/>
            </a:pPr>
            <a:r>
              <a:rPr lang="fi-FI" dirty="0"/>
              <a:t>Mahdollisten</a:t>
            </a:r>
            <a:r>
              <a:rPr lang="fi-FI" baseline="0" dirty="0"/>
              <a:t> tukitoimien läpikäynti (terveyskasvatus, turvallisuusohjeistus, hoitosuunnitelma loukkaantuessa)</a:t>
            </a:r>
          </a:p>
          <a:p>
            <a:pPr marL="171450" indent="-171450">
              <a:buFont typeface="Arial" panose="020B0604020202020204" pitchFamily="34" charset="0"/>
              <a:buChar char="•"/>
            </a:pPr>
            <a:endParaRPr lang="fi-FI" baseline="0" dirty="0"/>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13</a:t>
            </a:fld>
            <a:endParaRPr lang="fi-FI"/>
          </a:p>
        </p:txBody>
      </p:sp>
    </p:spTree>
    <p:extLst>
      <p:ext uri="{BB962C8B-B14F-4D97-AF65-F5344CB8AC3E}">
        <p14:creationId xmlns:p14="http://schemas.microsoft.com/office/powerpoint/2010/main" val="115898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kohtaa kannattaa</a:t>
            </a:r>
            <a:r>
              <a:rPr lang="fi-FI" baseline="0" dirty="0"/>
              <a:t> henkilöiden antaa</a:t>
            </a:r>
            <a:r>
              <a:rPr lang="fi-FI" dirty="0"/>
              <a:t> pohtia</a:t>
            </a:r>
            <a:r>
              <a:rPr lang="fi-FI" baseline="0" dirty="0"/>
              <a:t> hyvän jojon ominaisuuksia (yksin, parin kanssa tai pienryhmissä).</a:t>
            </a:r>
          </a:p>
          <a:p>
            <a:r>
              <a:rPr lang="fi-FI" baseline="0" dirty="0"/>
              <a:t>Jojo-oppaassa lisäinfoa asiasta.</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16</a:t>
            </a:fld>
            <a:endParaRPr lang="fi-FI"/>
          </a:p>
        </p:txBody>
      </p:sp>
    </p:spTree>
    <p:extLst>
      <p:ext uri="{BB962C8B-B14F-4D97-AF65-F5344CB8AC3E}">
        <p14:creationId xmlns:p14="http://schemas.microsoft.com/office/powerpoint/2010/main" val="200203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dirty="0"/>
              <a:t>Joukkueen johtoryhmän vastuut ja velvollisuudet seurassa:</a:t>
            </a:r>
          </a:p>
          <a:p>
            <a:pPr marL="171450" indent="-171450">
              <a:buFont typeface="Arial" panose="020B0604020202020204" pitchFamily="34" charset="0"/>
              <a:buChar char="•"/>
            </a:pPr>
            <a:r>
              <a:rPr lang="fi-FI" dirty="0"/>
              <a:t>Vastaa,</a:t>
            </a:r>
            <a:r>
              <a:rPr lang="fi-FI" baseline="0" dirty="0"/>
              <a:t> että toimitaan seuran sääntöjen, ohjeistusten ja linjausten mukaan. Esim. seuran talousohjesääntö, valmennuslinja tai turvallisuusohjeistukset</a:t>
            </a:r>
          </a:p>
          <a:p>
            <a:pPr marL="171450" indent="-171450">
              <a:buFont typeface="Arial" panose="020B0604020202020204" pitchFamily="34" charset="0"/>
              <a:buChar char="•"/>
            </a:pPr>
            <a:r>
              <a:rPr lang="fi-FI" baseline="0" dirty="0"/>
              <a:t>Toimii vastuullisesti, läpinäkyvästi ja hyvin tiedottaen</a:t>
            </a:r>
          </a:p>
          <a:p>
            <a:pPr marL="171450" indent="-171450">
              <a:buFont typeface="Arial" panose="020B0604020202020204" pitchFamily="34" charset="0"/>
              <a:buChar char="•"/>
            </a:pPr>
            <a:endParaRPr lang="fi-FI" baseline="0" dirty="0"/>
          </a:p>
          <a:p>
            <a:pPr marL="0" indent="0">
              <a:buFont typeface="Arial" panose="020B0604020202020204" pitchFamily="34" charset="0"/>
              <a:buNone/>
            </a:pPr>
            <a:r>
              <a:rPr lang="fi-FI" baseline="0" dirty="0"/>
              <a:t>Kerro, miten teidän seurassa valitaan ja vahvistetaan toimihenkilöt. </a:t>
            </a:r>
            <a:endParaRPr lang="fi-FI" dirty="0"/>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17</a:t>
            </a:fld>
            <a:endParaRPr lang="fi-FI"/>
          </a:p>
        </p:txBody>
      </p:sp>
    </p:spTree>
    <p:extLst>
      <p:ext uri="{BB962C8B-B14F-4D97-AF65-F5344CB8AC3E}">
        <p14:creationId xmlns:p14="http://schemas.microsoft.com/office/powerpoint/2010/main" val="65582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ym typeface="Wingdings" panose="05000000000000000000" pitchFamily="2" charset="2"/>
              </a:rPr>
              <a:t>Miksi: Etenkin juniorijoukkueissa on erittäin tärkeä sopia asioista, joita halutaan seurassa/joukkueessa vaalia ja vahvistaa. Asioita, jotka</a:t>
            </a:r>
            <a:r>
              <a:rPr lang="fi-FI" baseline="0" dirty="0">
                <a:sym typeface="Wingdings" panose="05000000000000000000" pitchFamily="2" charset="2"/>
              </a:rPr>
              <a:t> ovat teidän seurassa ja siten joukkueissanne tärkeitä. Pelisäännöt on erinomainen tapa ennaltaehkäistä väärinkäsityksiä ja konflikteja.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sym typeface="Wingdings" panose="05000000000000000000" pitchFamily="2" charset="2"/>
              </a:rPr>
              <a:t>Miten: Tärkeä, että luodaan seuran ohjeistusten mukaisesti.  Kerro, miten teidän seurassa on ohjeistettu.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sym typeface="Wingdings" panose="05000000000000000000" pitchFamily="2" charset="2"/>
              </a:rPr>
              <a:t>Voit suositella käyttämään linkin materiaaleja, siellä hyviä esimerkkejä teemoista. </a:t>
            </a:r>
            <a:endParaRPr lang="fi-FI" dirty="0"/>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18</a:t>
            </a:fld>
            <a:endParaRPr lang="fi-FI"/>
          </a:p>
        </p:txBody>
      </p:sp>
    </p:spTree>
    <p:extLst>
      <p:ext uri="{BB962C8B-B14F-4D97-AF65-F5344CB8AC3E}">
        <p14:creationId xmlns:p14="http://schemas.microsoft.com/office/powerpoint/2010/main" val="241062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Asiaan suhtaudutaan vakavasti ja kehotetaan kertomaan avoimesti ja heti, jos jotain huolestuttavaa havaitaan. Kerro, miten teidän seurassa tulee toimia, jos havaitaan epäasiallista kohtelua tai häirintää. </a:t>
            </a:r>
          </a:p>
          <a:p>
            <a:endParaRPr lang="fi-FI" dirty="0"/>
          </a:p>
          <a:p>
            <a:r>
              <a:rPr lang="fi-FI" dirty="0"/>
              <a:t>Kouluttajana voit tutustua tähän sivuun ja kertoa, teidän seuran toimintamalleista aiheen suhteen: </a:t>
            </a:r>
          </a:p>
          <a:p>
            <a:r>
              <a:rPr lang="fi-FI" dirty="0"/>
              <a:t>https://www.seuraohjelma.fi/seuranhallinto/seuratoimijat/vapaaehtoiset/lastenturvallisuusseuratoiminnassa</a:t>
            </a:r>
          </a:p>
          <a:p>
            <a:endParaRPr lang="fi-FI" dirty="0"/>
          </a:p>
          <a:p>
            <a:r>
              <a:rPr lang="fi-FI" dirty="0"/>
              <a:t>Kannusta olemaan matalalla kynnyksellä yhteydessä Et ole yksin –palveluun, jossa asiantuntijoilta saa apua monella eri tavalla (puhelin, chatti, s-posti). </a:t>
            </a:r>
          </a:p>
          <a:p>
            <a:r>
              <a:rPr lang="fi-FI" dirty="0"/>
              <a:t>Sivuilla myös erinomaista materiaalia seurojen avuksi. </a:t>
            </a:r>
          </a:p>
          <a:p>
            <a:endParaRPr lang="fi-FI" dirty="0">
              <a:ea typeface="Segoe UI Historic"/>
              <a:cs typeface="Segoe UI Historic"/>
            </a:endParaRPr>
          </a:p>
          <a:p>
            <a:r>
              <a:rPr lang="fi-FI" dirty="0"/>
              <a:t>Toisiin tutustuminen (nämä kolme aihealuetta sis. kattavasti valmentajakoulutuksiin)</a:t>
            </a:r>
          </a:p>
          <a:p>
            <a:r>
              <a:rPr lang="fi-FI" dirty="0"/>
              <a:t>-                         Pelaaja </a:t>
            </a:r>
            <a:r>
              <a:rPr lang="fi-FI" dirty="0" err="1"/>
              <a:t>pelaaja</a:t>
            </a:r>
            <a:r>
              <a:rPr lang="fi-FI" dirty="0"/>
              <a:t> ja pelaaja valmentaja suhteiden vahvistaminen </a:t>
            </a:r>
          </a:p>
          <a:p>
            <a:r>
              <a:rPr lang="fi-FI" dirty="0"/>
              <a:t>-                         Luodaan yhteisöllisyyttä sekä treeneissä/peleissä, että vapaa ajalla </a:t>
            </a:r>
          </a:p>
          <a:p>
            <a:r>
              <a:rPr lang="fi-FI" dirty="0"/>
              <a:t>-                         Ylläpidetään hyviä toimintatapoja </a:t>
            </a:r>
          </a:p>
          <a:p>
            <a:r>
              <a:rPr lang="fi-FI" dirty="0"/>
              <a:t>  </a:t>
            </a:r>
          </a:p>
          <a:p>
            <a:r>
              <a:rPr lang="fi-FI" dirty="0"/>
              <a:t>Viihtyvyys ja ilmapiiri </a:t>
            </a:r>
          </a:p>
          <a:p>
            <a:r>
              <a:rPr lang="fi-FI" dirty="0"/>
              <a:t>-                         Millainen on joukkue, jossa itse viihtyisit? </a:t>
            </a:r>
          </a:p>
          <a:p>
            <a:r>
              <a:rPr lang="fi-FI" dirty="0"/>
              <a:t>-                         Kunnioitus, luottamus, yhtenäisyys ja yhteistyö, joukkueidentiteetti </a:t>
            </a:r>
          </a:p>
          <a:p>
            <a:r>
              <a:rPr lang="fi-FI" dirty="0"/>
              <a:t>-                         Pelaajien </a:t>
            </a:r>
            <a:r>
              <a:rPr lang="fi-FI" dirty="0" err="1"/>
              <a:t>tasa</a:t>
            </a:r>
            <a:r>
              <a:rPr lang="fi-FI" dirty="0"/>
              <a:t> arvoisuus riippumatta taidoista </a:t>
            </a:r>
          </a:p>
          <a:p>
            <a:r>
              <a:rPr lang="fi-FI" dirty="0"/>
              <a:t>  </a:t>
            </a:r>
          </a:p>
          <a:p>
            <a:r>
              <a:rPr lang="fi-FI" dirty="0"/>
              <a:t>Klikkiytymisen estäminen </a:t>
            </a:r>
          </a:p>
          <a:p>
            <a:r>
              <a:rPr lang="fi-FI" dirty="0"/>
              <a:t>-                         Tunnistaminen ja reagointi </a:t>
            </a:r>
          </a:p>
          <a:p>
            <a:r>
              <a:rPr lang="fi-FI" dirty="0"/>
              <a:t>-                         Hyvä ryhmäytyminen ja ilmapiiri estävät</a:t>
            </a:r>
          </a:p>
          <a:p>
            <a:endParaRPr lang="fi-FI" dirty="0"/>
          </a:p>
          <a:p>
            <a:br>
              <a:rPr lang="fi-FI" dirty="0"/>
            </a:br>
            <a:endParaRPr lang="fi-FI" dirty="0"/>
          </a:p>
          <a:p>
            <a:br>
              <a:rPr lang="fi-FI" dirty="0"/>
            </a:b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19</a:t>
            </a:fld>
            <a:endParaRPr lang="fi-FI"/>
          </a:p>
        </p:txBody>
      </p:sp>
    </p:spTree>
    <p:extLst>
      <p:ext uri="{BB962C8B-B14F-4D97-AF65-F5344CB8AC3E}">
        <p14:creationId xmlns:p14="http://schemas.microsoft.com/office/powerpoint/2010/main" val="44166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ffectLst/>
                <a:latin typeface="Trebuchet MS" panose="020B0603020202020204" pitchFamily="34" charset="0"/>
                <a:ea typeface="Calibri" panose="020F0502020204030204" pitchFamily="34" charset="0"/>
                <a:cs typeface="Times New Roman" panose="02020603050405020304" pitchFamily="18" charset="0"/>
              </a:rPr>
              <a:t>GDPR on henkilötietojen käsittelyä sääntelevä laki, jota alettiin soveltaa kaikissa EU-maissa keväällä 2018. </a:t>
            </a:r>
          </a:p>
          <a:p>
            <a:r>
              <a:rPr lang="fi-FI" dirty="0">
                <a:effectLst/>
                <a:latin typeface="Trebuchet MS" panose="020B0603020202020204" pitchFamily="34" charset="0"/>
                <a:ea typeface="Calibri" panose="020F0502020204030204" pitchFamily="34" charset="0"/>
                <a:cs typeface="Times New Roman" panose="02020603050405020304" pitchFamily="18" charset="0"/>
              </a:rPr>
              <a:t>Tietojärjestelmän ylläpidosta, laajuudesta ja menetelmistä linjaa seurajohto.</a:t>
            </a:r>
            <a:r>
              <a:rPr lang="fi-FI" dirty="0">
                <a:effectLst/>
                <a:latin typeface="Trebuchet MS" panose="020B0603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fi-FI" dirty="0">
                <a:effectLst/>
                <a:latin typeface="Trebuchet MS" panose="020B0603020202020204" pitchFamily="34" charset="0"/>
                <a:cs typeface="Times New Roman" panose="02020603050405020304" pitchFamily="18" charset="0"/>
              </a:rPr>
              <a:t>Kerro mitä teidän seuran on linjannut </a:t>
            </a:r>
          </a:p>
          <a:p>
            <a:endParaRPr lang="fi-FI" dirty="0">
              <a:effectLst/>
              <a:latin typeface="Trebuchet MS" panose="020B0603020202020204" pitchFamily="34" charset="0"/>
              <a:cs typeface="Times New Roman" panose="02020603050405020304" pitchFamily="18" charset="0"/>
            </a:endParaRPr>
          </a:p>
          <a:p>
            <a:r>
              <a:rPr lang="fi-FI" dirty="0">
                <a:effectLst/>
                <a:latin typeface="Trebuchet MS" panose="020B0603020202020204" pitchFamily="34" charset="0"/>
                <a:cs typeface="Times New Roman" panose="02020603050405020304" pitchFamily="18" charset="0"/>
              </a:rPr>
              <a:t>Seuraesimerkki </a:t>
            </a:r>
            <a:r>
              <a:rPr lang="fi-FI" dirty="0" err="1">
                <a:effectLst/>
                <a:latin typeface="Trebuchet MS" panose="020B0603020202020204" pitchFamily="34" charset="0"/>
                <a:cs typeface="Times New Roman" panose="02020603050405020304" pitchFamily="18" charset="0"/>
              </a:rPr>
              <a:t>ONS’in</a:t>
            </a:r>
            <a:r>
              <a:rPr lang="fi-FI" dirty="0">
                <a:effectLst/>
                <a:latin typeface="Trebuchet MS" panose="020B0603020202020204" pitchFamily="34" charset="0"/>
                <a:cs typeface="Times New Roman" panose="02020603050405020304" pitchFamily="18" charset="0"/>
              </a:rPr>
              <a:t> sivuilta: https://onssi.fi/seura/index.php/ons-gdpr</a:t>
            </a: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20</a:t>
            </a:fld>
            <a:endParaRPr lang="fi-FI"/>
          </a:p>
        </p:txBody>
      </p:sp>
    </p:spTree>
    <p:extLst>
      <p:ext uri="{BB962C8B-B14F-4D97-AF65-F5344CB8AC3E}">
        <p14:creationId xmlns:p14="http://schemas.microsoft.com/office/powerpoint/2010/main" val="68793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Joukkueenjohtaja ja valmentaja luovat</a:t>
            </a:r>
            <a:r>
              <a:rPr lang="fi-FI" baseline="0" dirty="0"/>
              <a:t> ensivaikutelman ja </a:t>
            </a:r>
            <a:r>
              <a:rPr lang="fi-FI" dirty="0"/>
              <a:t>mielikuvan seurasta </a:t>
            </a:r>
            <a:r>
              <a:rPr lang="fi-FI" dirty="0">
                <a:sym typeface="Wingdings" panose="05000000000000000000" pitchFamily="2" charset="2"/>
              </a:rPr>
              <a:t> tärkeä rooli</a:t>
            </a:r>
          </a:p>
          <a:p>
            <a:pPr marL="171450" indent="-171450">
              <a:buFont typeface="Arial" panose="020B0604020202020204" pitchFamily="34" charset="0"/>
              <a:buChar char="•"/>
            </a:pPr>
            <a:r>
              <a:rPr lang="fi-FI" dirty="0">
                <a:sym typeface="Wingdings" panose="05000000000000000000" pitchFamily="2" charset="2"/>
              </a:rPr>
              <a:t>Joukkueen</a:t>
            </a:r>
            <a:r>
              <a:rPr lang="fi-FI" baseline="0" dirty="0">
                <a:sym typeface="Wingdings" panose="05000000000000000000" pitchFamily="2" charset="2"/>
              </a:rPr>
              <a:t> esimiehenä toimiminen tarkoittaa, että pyritään vähentämään valmentajan taakkaa joukkueen muiden asioiden hoitamisessa. Valmentajan panos 100% valmennukseen.</a:t>
            </a:r>
          </a:p>
          <a:p>
            <a:pPr marL="171450" indent="-171450">
              <a:buFont typeface="Arial" panose="020B0604020202020204" pitchFamily="34" charset="0"/>
              <a:buChar char="•"/>
            </a:pPr>
            <a:r>
              <a:rPr lang="fi-FI" baseline="0" dirty="0">
                <a:sym typeface="Wingdings" panose="05000000000000000000" pitchFamily="2" charset="2"/>
              </a:rPr>
              <a:t>Yhteyshenkilöt seurasta vanhempiin päin mutta myös toiseen suuntaan. Tärkeä, keskeinen rooli. </a:t>
            </a:r>
          </a:p>
          <a:p>
            <a:pPr marL="171450" indent="-171450">
              <a:buFont typeface="Arial" panose="020B0604020202020204" pitchFamily="34" charset="0"/>
              <a:buChar char="•"/>
            </a:pPr>
            <a:r>
              <a:rPr lang="fi-FI" baseline="0" dirty="0">
                <a:sym typeface="Wingdings" panose="05000000000000000000" pitchFamily="2" charset="2"/>
              </a:rPr>
              <a:t>Seuralta tuki, linjaukset ja suunta toiminnalle. </a:t>
            </a:r>
          </a:p>
          <a:p>
            <a:pPr marL="171450" indent="-171450">
              <a:buFont typeface="Arial" panose="020B0604020202020204" pitchFamily="34" charset="0"/>
              <a:buChar char="•"/>
            </a:pPr>
            <a:r>
              <a:rPr lang="fi-FI" baseline="0" dirty="0">
                <a:sym typeface="Wingdings" panose="05000000000000000000" pitchFamily="2" charset="2"/>
              </a:rPr>
              <a:t>Tärkeä korostaa, miten heidän toivotaan osallistuvan seuran kehittämiseen. Kannustaa nostamaan asioita esille, ideoimaan uutta ja ennen kaikkea osallistumaan. Jojoista on noustu seurojen puheenjohtajiksi asti. </a:t>
            </a:r>
          </a:p>
          <a:p>
            <a:pPr marL="171450" indent="-171450">
              <a:buFont typeface="Arial" panose="020B0604020202020204" pitchFamily="34" charset="0"/>
              <a:buChar char="•"/>
            </a:pPr>
            <a:r>
              <a:rPr lang="fi-FI" baseline="0" dirty="0">
                <a:sym typeface="Wingdings" panose="05000000000000000000" pitchFamily="2" charset="2"/>
              </a:rPr>
              <a:t>Lopuksi korosta joukkueenjohtajan arvoa ja merkitystä sujuvalle seuratoiminnalle. </a:t>
            </a:r>
            <a:endParaRPr lang="fi-FI" dirty="0">
              <a:sym typeface="Wingdings" panose="05000000000000000000" pitchFamily="2" charset="2"/>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22</a:t>
            </a:fld>
            <a:endParaRPr lang="fi-FI"/>
          </a:p>
        </p:txBody>
      </p:sp>
    </p:spTree>
    <p:extLst>
      <p:ext uri="{BB962C8B-B14F-4D97-AF65-F5344CB8AC3E}">
        <p14:creationId xmlns:p14="http://schemas.microsoft.com/office/powerpoint/2010/main" val="3376782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Segoe UI Historic" panose="020B0502040204020203" pitchFamily="34" charset="0"/>
                <a:ea typeface="+mn-ea"/>
                <a:cs typeface="+mn-cs"/>
              </a:rPr>
              <a:t>Mitä meidän seurassa kuuluu joukkueenjohtajan tehtäviin? Mitä odotamme häneltä ja miten autamme heitä näissä? Joukkueenjohtajien vuosikello meidän seurassa?</a:t>
            </a:r>
            <a:r>
              <a:rPr lang="en-US" sz="1200" b="0" i="0" kern="1200" dirty="0">
                <a:solidFill>
                  <a:schemeClr val="tx1"/>
                </a:solidFill>
                <a:effectLst/>
                <a:latin typeface="Segoe UI Historic" panose="020B0502040204020203" pitchFamily="34" charset="0"/>
                <a:ea typeface="+mn-ea"/>
                <a:cs typeface="+mn-cs"/>
              </a:rPr>
              <a:t>​</a:t>
            </a:r>
          </a:p>
          <a:p>
            <a:pPr rtl="0" fontAlgn="base"/>
            <a:r>
              <a:rPr lang="fi-FI" sz="1200" b="0" i="0" u="none" strike="noStrike" kern="1200" dirty="0">
                <a:solidFill>
                  <a:schemeClr val="tx1"/>
                </a:solidFill>
                <a:effectLst/>
                <a:latin typeface="Segoe UI Historic" panose="020B0502040204020203" pitchFamily="34" charset="0"/>
                <a:ea typeface="+mn-ea"/>
                <a:cs typeface="+mn-cs"/>
              </a:rPr>
              <a:t>Joukkueenjohtajan tärkeä taito sitouttaa muut johtoryhmän jäsenet ja tukiryhmäläiset. </a:t>
            </a:r>
          </a:p>
          <a:p>
            <a:pPr rtl="0" fontAlgn="base"/>
            <a:r>
              <a:rPr lang="fi-FI" sz="1200" b="0" i="0" kern="1200" dirty="0">
                <a:solidFill>
                  <a:schemeClr val="tx1"/>
                </a:solidFill>
                <a:effectLst/>
                <a:latin typeface="Segoe UI Historic" panose="020B0502040204020203" pitchFamily="34" charset="0"/>
                <a:ea typeface="+mn-ea"/>
                <a:cs typeface="+mn-cs"/>
              </a:rPr>
              <a:t>​</a:t>
            </a:r>
          </a:p>
          <a:p>
            <a:pPr rtl="0" fontAlgn="base"/>
            <a:r>
              <a:rPr lang="fi-FI" sz="1200" b="0" i="0" u="none" strike="noStrike" kern="1200" dirty="0">
                <a:solidFill>
                  <a:schemeClr val="tx1"/>
                </a:solidFill>
                <a:effectLst/>
                <a:latin typeface="Segoe UI Historic" panose="020B0502040204020203" pitchFamily="34" charset="0"/>
                <a:ea typeface="+mn-ea"/>
                <a:cs typeface="+mn-cs"/>
              </a:rPr>
              <a:t>Tukimateriaalit:</a:t>
            </a:r>
            <a:r>
              <a:rPr lang="en-US" sz="1200" b="0" i="0" kern="1200" dirty="0">
                <a:solidFill>
                  <a:schemeClr val="tx1"/>
                </a:solidFill>
                <a:effectLst/>
                <a:latin typeface="Segoe UI Historic" panose="020B0502040204020203" pitchFamily="34" charset="0"/>
                <a:ea typeface="+mn-ea"/>
                <a:cs typeface="+mn-cs"/>
              </a:rPr>
              <a:t>​</a:t>
            </a:r>
          </a:p>
          <a:p>
            <a:pPr rtl="0" fontAlgn="base"/>
            <a:r>
              <a:rPr lang="fi-FI" sz="1200" b="0" i="0" u="none" strike="noStrike" kern="1200" dirty="0">
                <a:solidFill>
                  <a:schemeClr val="tx1"/>
                </a:solidFill>
                <a:effectLst/>
                <a:latin typeface="Segoe UI Historic" panose="020B0502040204020203" pitchFamily="34" charset="0"/>
                <a:ea typeface="+mn-ea"/>
                <a:cs typeface="+mn-cs"/>
              </a:rPr>
              <a:t>Joukkueentautatehtävät malli: http://seuraohjelma.fi/seuranhallinto/seuratoimijat/vapaaehtoiset/getfile.php?file=245</a:t>
            </a:r>
            <a:r>
              <a:rPr lang="en-US" sz="1200" b="0" i="0" kern="1200" dirty="0">
                <a:solidFill>
                  <a:schemeClr val="tx1"/>
                </a:solidFill>
                <a:effectLst/>
                <a:latin typeface="Segoe UI Historic" panose="020B0502040204020203" pitchFamily="34" charset="0"/>
                <a:ea typeface="+mn-ea"/>
                <a:cs typeface="+mn-cs"/>
              </a:rPr>
              <a:t>​</a:t>
            </a:r>
          </a:p>
          <a:p>
            <a:pPr rtl="0" fontAlgn="base"/>
            <a:r>
              <a:rPr lang="fi-FI" sz="1200" b="0" i="0" kern="1200" dirty="0">
                <a:solidFill>
                  <a:schemeClr val="tx1"/>
                </a:solidFill>
                <a:effectLst/>
                <a:latin typeface="Segoe UI Historic" panose="020B0502040204020203" pitchFamily="34" charset="0"/>
                <a:ea typeface="+mn-ea"/>
                <a:cs typeface="+mn-cs"/>
              </a:rPr>
              <a:t>​</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23</a:t>
            </a:fld>
            <a:endParaRPr lang="fi-FI"/>
          </a:p>
        </p:txBody>
      </p:sp>
    </p:spTree>
    <p:extLst>
      <p:ext uri="{BB962C8B-B14F-4D97-AF65-F5344CB8AC3E}">
        <p14:creationId xmlns:p14="http://schemas.microsoft.com/office/powerpoint/2010/main" val="401887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Muistuta, että pelipäivä on juhlapäivä, myös jojolle. Nämä tehtävät mahdollistavat, että joukkue voi nauttia juhlapäivästä ja tehdä kentällä parhaansa.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Jojolla tärkeä rooli päivän onnistumisessa.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Korosta, että nämä asiat olisi hyvä olla selvillä ja osataan täsmällisesti </a:t>
            </a: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Nämä ns. sääntömääräisiä ja näiden lisäksi voi olla ottelutapahtuman järjestämiseen liittyviä toimenpiteitä ja tehtäviä.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Tarvittavien järjestelmien koulutukset kannattaa järjestää erikseen.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Täällä Palloliiton järjestämät koulutukset: </a:t>
            </a:r>
            <a:br>
              <a:rPr lang="fi-FI" sz="1800" dirty="0">
                <a:effectLst/>
                <a:latin typeface="Segoe UI" panose="020B0502040204020203" pitchFamily="34" charset="0"/>
              </a:rPr>
            </a:br>
            <a:r>
              <a:rPr lang="fi-FI" sz="1800" dirty="0">
                <a:effectLst/>
                <a:latin typeface="Segoe UI" panose="020B0502040204020203" pitchFamily="34" charset="0"/>
              </a:rPr>
              <a:t>https://www.palloliitto.fi/palvelut/seuran-ja-seuratoimijoiden-osaamisen-kehittaminen/kilpailutoiminnan-koulutukset (jalkapallo)</a:t>
            </a:r>
            <a:br>
              <a:rPr lang="fi-FI" sz="1800" dirty="0">
                <a:effectLst/>
                <a:latin typeface="Segoe UI" panose="020B0502040204020203" pitchFamily="34" charset="0"/>
              </a:rPr>
            </a:br>
            <a:br>
              <a:rPr lang="fi-FI" sz="1800" dirty="0">
                <a:effectLst/>
                <a:latin typeface="Segoe UI" panose="020B0502040204020203" pitchFamily="34" charset="0"/>
              </a:rPr>
            </a:br>
            <a:r>
              <a:rPr lang="fi-FI" sz="1800" dirty="0">
                <a:effectLst/>
                <a:latin typeface="Segoe UI" panose="020B0502040204020203" pitchFamily="34" charset="0"/>
              </a:rPr>
              <a:t>https://www.palloliitto.fi/palvelut/seuran-ja-seuratoimijoiden-osaamisen-kehittaminen/kilpailutoiminnan-koulutukset-futsal (futsal)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24</a:t>
            </a:fld>
            <a:endParaRPr lang="fi-FI"/>
          </a:p>
        </p:txBody>
      </p:sp>
    </p:spTree>
    <p:extLst>
      <p:ext uri="{BB962C8B-B14F-4D97-AF65-F5344CB8AC3E}">
        <p14:creationId xmlns:p14="http://schemas.microsoft.com/office/powerpoint/2010/main" val="148322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Positiivisesti liikkeelle: </a:t>
            </a:r>
          </a:p>
          <a:p>
            <a:pPr marL="171450" indent="-171450">
              <a:buFontTx/>
              <a:buChar char="-"/>
            </a:pPr>
            <a:r>
              <a:rPr lang="fi-FI" dirty="0"/>
              <a:t>Kiitä että ovat tulleet paikalle.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Toivota tervetulleeksi seura-aktiiviksi. Onnittele, että ovat tulleet valituksi tärkeään, vastuulliseen ja antoisaan tehtävään</a:t>
            </a:r>
          </a:p>
          <a:p>
            <a:pPr marL="171450" indent="-171450">
              <a:buFontTx/>
              <a:buChar char="-"/>
            </a:pPr>
            <a:r>
              <a:rPr lang="fi-FI" dirty="0"/>
              <a:t>Kerro, mitä kaikkea roolissaan mahdollistavat ja mitä rooli tuo heidän elämäänsä. </a:t>
            </a:r>
            <a:r>
              <a:rPr lang="fi-FI" dirty="0" err="1"/>
              <a:t>Posin</a:t>
            </a:r>
            <a:r>
              <a:rPr lang="fi-FI" dirty="0"/>
              <a:t> kautta! </a:t>
            </a:r>
          </a:p>
          <a:p>
            <a:pPr marL="171450" indent="-171450">
              <a:buFontTx/>
              <a:buChar char="-"/>
            </a:pPr>
            <a:endParaRPr lang="fi-FI" dirty="0"/>
          </a:p>
          <a:p>
            <a:pPr marL="0" indent="0">
              <a:buFontTx/>
              <a:buNone/>
            </a:pPr>
            <a:r>
              <a:rPr lang="fi-FI" dirty="0"/>
              <a:t>Esittele itsesi ja halutessasi voitte tehdä lyhyen esittelykierroksen. Siihenkin on monia kivoja tapoja. </a:t>
            </a:r>
          </a:p>
          <a:p>
            <a:pPr marL="0" indent="0">
              <a:buFontTx/>
              <a:buNone/>
            </a:pPr>
            <a:endParaRPr lang="fi-FI" dirty="0"/>
          </a:p>
          <a:p>
            <a:endParaRPr lang="fi-FI" dirty="0"/>
          </a:p>
          <a:p>
            <a:r>
              <a:rPr lang="fi-FI" dirty="0"/>
              <a:t>Voit lisätä kuvakkeeseen seurasi logon tai poistaa kuvakkeen. </a:t>
            </a:r>
          </a:p>
          <a:p>
            <a:pPr marL="0" indent="0">
              <a:buFontTx/>
              <a:buNone/>
            </a:pP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a:t>
            </a:fld>
            <a:endParaRPr lang="fi-FI"/>
          </a:p>
        </p:txBody>
      </p:sp>
    </p:spTree>
    <p:extLst>
      <p:ext uri="{BB962C8B-B14F-4D97-AF65-F5344CB8AC3E}">
        <p14:creationId xmlns:p14="http://schemas.microsoft.com/office/powerpoint/2010/main" val="349436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en-US" sz="1200" b="0" i="0" u="none" strike="noStrike" kern="1200">
                <a:solidFill>
                  <a:schemeClr val="tx1"/>
                </a:solidFill>
                <a:effectLst/>
                <a:latin typeface="Segoe UI Historic" panose="020B0502040204020203" pitchFamily="34" charset="0"/>
                <a:ea typeface="+mn-ea"/>
                <a:cs typeface="+mn-cs"/>
              </a:rPr>
              <a:t>PELIPAIKKA: </a:t>
            </a:r>
            <a:r>
              <a:rPr lang="en-US" sz="1200" b="0" i="0" u="none" strike="noStrike" kern="1200" err="1">
                <a:solidFill>
                  <a:schemeClr val="tx1"/>
                </a:solidFill>
                <a:effectLst/>
                <a:latin typeface="Segoe UI Historic" panose="020B0502040204020203" pitchFamily="34" charset="0"/>
                <a:ea typeface="+mn-ea"/>
                <a:cs typeface="+mn-cs"/>
              </a:rPr>
              <a:t>Pelipassit</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vakuutukset</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pelaajien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valmentajien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toimihenkilöiden</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erotuomareiden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rekisteröinti</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pelaajasiirrot</a:t>
            </a:r>
            <a:r>
              <a:rPr lang="en-US" sz="1200" b="0" i="0" kern="1200">
                <a:solidFill>
                  <a:schemeClr val="tx1"/>
                </a:solidFill>
                <a:effectLst/>
                <a:latin typeface="Segoe UI Historic" panose="020B0502040204020203" pitchFamily="34" charset="0"/>
                <a:ea typeface="+mn-ea"/>
                <a:cs typeface="+mn-cs"/>
              </a:rPr>
              <a:t>​</a:t>
            </a:r>
          </a:p>
          <a:p>
            <a:pPr rtl="0" fontAlgn="base"/>
            <a:r>
              <a:rPr lang="en-US" sz="1200" b="0" i="0" u="none" strike="noStrike" kern="1200">
                <a:solidFill>
                  <a:schemeClr val="tx1"/>
                </a:solidFill>
                <a:effectLst/>
                <a:latin typeface="Segoe UI Historic" panose="020B0502040204020203" pitchFamily="34" charset="0"/>
                <a:ea typeface="+mn-ea"/>
                <a:cs typeface="+mn-cs"/>
              </a:rPr>
              <a:t>KILPAILUJÄRJESTELMÄ: </a:t>
            </a:r>
            <a:r>
              <a:rPr lang="en-US" sz="1200" b="0" i="0" u="none" strike="noStrike" kern="1200" err="1">
                <a:solidFill>
                  <a:schemeClr val="tx1"/>
                </a:solidFill>
                <a:effectLst/>
                <a:latin typeface="Segoe UI Historic" panose="020B0502040204020203" pitchFamily="34" charset="0"/>
                <a:ea typeface="+mn-ea"/>
                <a:cs typeface="+mn-cs"/>
              </a:rPr>
              <a:t>Joukkueen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kokoonpanot</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pöytäkirjat</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erotuomariasettelut</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palkkiot</a:t>
            </a:r>
            <a:endParaRPr lang="en-US" sz="1200" b="0" i="0" kern="1200">
              <a:solidFill>
                <a:schemeClr val="tx1"/>
              </a:solidFill>
              <a:effectLst/>
              <a:latin typeface="Segoe UI Historic" panose="020B0502040204020203" pitchFamily="34" charset="0"/>
              <a:ea typeface="+mn-ea"/>
              <a:cs typeface="+mn-cs"/>
            </a:endParaRPr>
          </a:p>
          <a:p>
            <a:endParaRPr lang="fi-FI"/>
          </a:p>
        </p:txBody>
      </p:sp>
      <p:sp>
        <p:nvSpPr>
          <p:cNvPr id="4" name="Dian numeron paikkamerkki 3"/>
          <p:cNvSpPr>
            <a:spLocks noGrp="1"/>
          </p:cNvSpPr>
          <p:nvPr>
            <p:ph type="sldNum" sz="quarter" idx="5"/>
          </p:nvPr>
        </p:nvSpPr>
        <p:spPr/>
        <p:txBody>
          <a:bodyPr/>
          <a:lstStyle/>
          <a:p>
            <a:fld id="{94E4FFE3-BFDD-E541-B6CD-1640216AB1D5}" type="slidenum">
              <a:rPr lang="fi-FI" smtClean="0"/>
              <a:pPr/>
              <a:t>25</a:t>
            </a:fld>
            <a:endParaRPr lang="fi-FI"/>
          </a:p>
        </p:txBody>
      </p:sp>
    </p:spTree>
    <p:extLst>
      <p:ext uri="{BB962C8B-B14F-4D97-AF65-F5344CB8AC3E}">
        <p14:creationId xmlns:p14="http://schemas.microsoft.com/office/powerpoint/2010/main" val="26322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Viestinnän merkitys korostuu nykypäivänä kaikissa yhteisöissä. Tehokas viestintä lähtee ydinkysymyksistä: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mitä tehdään, miksi tehdään ja kenelle tehdään ja missä kanavissa. ( </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kerro seuranne viestintäsuunnitelmasta ja käy läpi).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Kaikessa viestinnässä kannattaa olla erityisen huolellinen, jotta seuran toiminnasta välittyy oikea ja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rehellinen kuva. Useimmiten avoin ja rehellinen viestintä hankalissakin tapauksissa on seuran kannalta paras ratkaisu. Viestintäohjeistukseen on tärkeä kirjata vastuut ja ohjeet ns. kriisitilanteissa. (</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kerro seuranne viestintäohjeistuksesta, etenkin kriisiviestinnän osalta)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Viestinnän tulee olla ennen kaikkea avointa ja selkeää. On erittäin tärkeää, että esimerkiksi sähköpostiviestien vastaanottajat ymmärtävät asian selkeästi, jotta väärinymmärryksiltä vältytään.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Seuraviestinnässä korostuvat nykyisin digitaaliset välineet, etenkin sosiaalinen media lukuisine kanavineen.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Kerro, jos seurassanne on linjattu</a:t>
            </a:r>
            <a:r>
              <a:rPr lang="fi-FI" sz="1800" dirty="0">
                <a:effectLst/>
                <a:latin typeface="Calibri" panose="020F0502020204030204" pitchFamily="34" charset="0"/>
                <a:ea typeface="Calibri" panose="020F0502020204030204" pitchFamily="34" charset="0"/>
                <a:cs typeface="Times New Roman" panose="02020603050405020304" pitchFamily="18" charset="0"/>
              </a:rPr>
              <a:t>, mitkä kanavat ovat käytössä sekä sovittuna toimintatavat eri kanavien käyttöön (mm. sosiaalisen median käytön ohjeistus).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Kaikkien viestinnästä vastaavien toimijoiden on tunnettava perusasiat tietosuojalainsäädännöstä.</a:t>
            </a:r>
          </a:p>
          <a:p>
            <a:endParaRPr lang="fi-FI" dirty="0"/>
          </a:p>
          <a:p>
            <a:r>
              <a:rPr lang="fi-FI" dirty="0"/>
              <a:t>Lisämateriaalina Seuran viestintäoppaassa: </a:t>
            </a:r>
            <a:r>
              <a:rPr lang="fi-FI" dirty="0">
                <a:hlinkClick r:id="rId3"/>
              </a:rPr>
              <a:t>https://www.seuraohjelma.fi/fin/viestintajamarkkinointi/viestinta/seuranviestintaopas</a:t>
            </a:r>
            <a:endParaRPr lang="fi-FI" dirty="0"/>
          </a:p>
          <a:p>
            <a:r>
              <a:rPr lang="fi-FI" dirty="0"/>
              <a:t>Sekä joukkueenjohtajaoppaassa: https://www.seuraohjelma.fi/seuranhallinto/seuratoimijat/osaamisenkehittaminen/joukkueenjohtajakoulutus/joukkueenjohtajaopas/</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26</a:t>
            </a:fld>
            <a:endParaRPr lang="fi-FI"/>
          </a:p>
        </p:txBody>
      </p:sp>
    </p:spTree>
    <p:extLst>
      <p:ext uri="{BB962C8B-B14F-4D97-AF65-F5344CB8AC3E}">
        <p14:creationId xmlns:p14="http://schemas.microsoft.com/office/powerpoint/2010/main" val="3803863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Termit: </a:t>
            </a:r>
          </a:p>
          <a:p>
            <a:r>
              <a:rPr lang="fi-FI" dirty="0"/>
              <a:t>-Taloudenhoitaja</a:t>
            </a:r>
            <a:r>
              <a:rPr lang="fi-FI" baseline="0" dirty="0"/>
              <a:t> hoitaa joukkueen taloutta (Ei rahastonhoitaja, koska kyseessä ei ole rahastot </a:t>
            </a:r>
            <a:r>
              <a:rPr lang="fi-FI" baseline="0" dirty="0">
                <a:sym typeface="Wingdings" panose="05000000000000000000" pitchFamily="2" charset="2"/>
              </a:rPr>
              <a:t></a:t>
            </a:r>
            <a:r>
              <a:rPr lang="fi-FI" baseline="0" dirty="0"/>
              <a:t>)</a:t>
            </a:r>
          </a:p>
          <a:p>
            <a:r>
              <a:rPr lang="fi-FI" sz="1200" baseline="0" dirty="0"/>
              <a:t>- </a:t>
            </a:r>
            <a:r>
              <a:rPr lang="fi-FI" sz="1200" dirty="0"/>
              <a:t>Varainkäyttösuunnitelma = joukkueen budjetti</a:t>
            </a:r>
            <a:br>
              <a:rPr lang="fi-FI" sz="1200" dirty="0"/>
            </a:br>
            <a:r>
              <a:rPr lang="fi-FI" sz="1200" dirty="0"/>
              <a:t>- Varainkäyttöraportti = joukkueen tilinpäätös</a:t>
            </a:r>
          </a:p>
          <a:p>
            <a:r>
              <a:rPr lang="fi-FI" sz="1200" dirty="0">
                <a:latin typeface="Segoe UI Historic"/>
                <a:ea typeface="Segoe UI Historic"/>
                <a:cs typeface="Segoe UI Historic"/>
                <a:sym typeface="Wingdings" panose="05000000000000000000" pitchFamily="2" charset="2"/>
              </a:rPr>
              <a:t> Terminologia</a:t>
            </a:r>
            <a:r>
              <a:rPr lang="fi-FI" sz="1200" baseline="0" dirty="0">
                <a:latin typeface="Segoe UI Historic"/>
                <a:ea typeface="Segoe UI Historic"/>
                <a:cs typeface="Segoe UI Historic"/>
                <a:sym typeface="Wingdings" panose="05000000000000000000" pitchFamily="2" charset="2"/>
              </a:rPr>
              <a:t> näin koska vain seura on oikeustoimikelpoinen yksikkö</a:t>
            </a:r>
            <a:endParaRPr lang="fi-FI" sz="1200" dirty="0">
              <a:ea typeface="Segoe UI Historic" panose="020B0502040204020203" pitchFamily="34" charset="0"/>
              <a:cs typeface="Segoe UI Historic" panose="020B0502040204020203" pitchFamily="34" charset="0"/>
            </a:endParaRPr>
          </a:p>
          <a:p>
            <a:endParaRPr lang="fi-FI" dirty="0">
              <a:ea typeface="Segoe UI Historic"/>
              <a:cs typeface="Segoe UI Historic"/>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28</a:t>
            </a:fld>
            <a:endParaRPr lang="fi-FI"/>
          </a:p>
        </p:txBody>
      </p:sp>
    </p:spTree>
    <p:extLst>
      <p:ext uri="{BB962C8B-B14F-4D97-AF65-F5344CB8AC3E}">
        <p14:creationId xmlns:p14="http://schemas.microsoft.com/office/powerpoint/2010/main" val="8353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3</a:t>
            </a:fld>
            <a:endParaRPr lang="fi-FI"/>
          </a:p>
        </p:txBody>
      </p:sp>
    </p:spTree>
    <p:extLst>
      <p:ext uri="{BB962C8B-B14F-4D97-AF65-F5344CB8AC3E}">
        <p14:creationId xmlns:p14="http://schemas.microsoft.com/office/powerpoint/2010/main" val="254138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4</a:t>
            </a:fld>
            <a:endParaRPr lang="fi-FI"/>
          </a:p>
        </p:txBody>
      </p:sp>
    </p:spTree>
    <p:extLst>
      <p:ext uri="{BB962C8B-B14F-4D97-AF65-F5344CB8AC3E}">
        <p14:creationId xmlns:p14="http://schemas.microsoft.com/office/powerpoint/2010/main" val="268480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Kuvaa, miten jalkapallo on organisoitu kansallisesti ja kansainvälisesti. Seuratoiminta on kaiken ytimessä ja tärkeä osa kokonaisuutta. </a:t>
            </a:r>
            <a:r>
              <a:rPr lang="fi-FI" dirty="0" err="1"/>
              <a:t>FIFAn</a:t>
            </a:r>
            <a:r>
              <a:rPr lang="fi-FI" dirty="0"/>
              <a:t> ja </a:t>
            </a:r>
            <a:r>
              <a:rPr lang="fi-FI" dirty="0" err="1"/>
              <a:t>UEFAn</a:t>
            </a:r>
            <a:r>
              <a:rPr lang="fi-FI" dirty="0"/>
              <a:t> linjaukset ja säännöt ohjaavat suomalaisen jalkapallon toimintaa. </a:t>
            </a:r>
          </a:p>
          <a:p>
            <a:endParaRPr lang="fi-FI" dirty="0"/>
          </a:p>
          <a:p>
            <a:r>
              <a:rPr lang="fi-FI" dirty="0"/>
              <a:t>UEFA= Euroopan jalkapalloliitto</a:t>
            </a:r>
          </a:p>
          <a:p>
            <a:r>
              <a:rPr lang="fi-FI" dirty="0"/>
              <a:t>FIFA= Kansainvälinen jalkapalloliitto</a:t>
            </a:r>
          </a:p>
        </p:txBody>
      </p:sp>
      <p:sp>
        <p:nvSpPr>
          <p:cNvPr id="4" name="Dian numeron paikkamerkki 3"/>
          <p:cNvSpPr>
            <a:spLocks noGrp="1"/>
          </p:cNvSpPr>
          <p:nvPr>
            <p:ph type="sldNum" sz="quarter" idx="5"/>
          </p:nvPr>
        </p:nvSpPr>
        <p:spPr/>
        <p:txBody>
          <a:bodyPr/>
          <a:lstStyle/>
          <a:p>
            <a:fld id="{94E4FFE3-BFDD-E541-B6CD-1640216AB1D5}" type="slidenum">
              <a:rPr lang="fi-FI" smtClean="0"/>
              <a:pPr/>
              <a:t>6</a:t>
            </a:fld>
            <a:endParaRPr lang="fi-FI"/>
          </a:p>
        </p:txBody>
      </p:sp>
    </p:spTree>
    <p:extLst>
      <p:ext uri="{BB962C8B-B14F-4D97-AF65-F5344CB8AC3E}">
        <p14:creationId xmlns:p14="http://schemas.microsoft.com/office/powerpoint/2010/main" val="308806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latin typeface="Segoe UI Historic"/>
                <a:ea typeface="Segoe UI Historic"/>
                <a:cs typeface="Segoe UI Historic"/>
              </a:rPr>
              <a:t>Tämä hyvä käydä läpi jotta lajin suuruus ja vaikuttavuus tulee esiin. Vastaavan dian voi tehdä myös omasta seurasta.</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latin typeface="Segoe UI Historic"/>
                <a:ea typeface="Segoe UI Historic"/>
                <a:cs typeface="Segoe UI Historic"/>
              </a:rPr>
            </a:br>
            <a:br>
              <a:rPr lang="fi-FI" dirty="0">
                <a:latin typeface="Segoe UI Historic"/>
                <a:ea typeface="Segoe UI Historic"/>
                <a:cs typeface="Segoe UI Historic"/>
              </a:rPr>
            </a:br>
            <a:r>
              <a:rPr lang="fi-FI" dirty="0">
                <a:latin typeface="Segoe UI Historic"/>
                <a:ea typeface="Segoe UI Historic"/>
                <a:cs typeface="Segoe UI Historic"/>
              </a:rPr>
              <a:t>Lähteet: </a:t>
            </a:r>
            <a:r>
              <a:rPr lang="fi-FI" sz="1200" dirty="0">
                <a:effectLst/>
                <a:latin typeface="Segoe UI" panose="020B0502040204020203" pitchFamily="34" charset="0"/>
              </a:rPr>
              <a:t>Vapaaehtoisten ja harrastepelaajien määrä perustuu </a:t>
            </a:r>
            <a:r>
              <a:rPr lang="fi-FI" sz="1200" dirty="0" err="1">
                <a:effectLst/>
                <a:latin typeface="Segoe UI" panose="020B0502040204020203" pitchFamily="34" charset="0"/>
              </a:rPr>
              <a:t>KIHU:n</a:t>
            </a:r>
            <a:r>
              <a:rPr lang="fi-FI" sz="1200" dirty="0">
                <a:effectLst/>
                <a:latin typeface="Segoe UI" panose="020B0502040204020203" pitchFamily="34" charset="0"/>
              </a:rPr>
              <a:t> raporttiin: Aikuisväen liikunnan harrastaminen, vapaaehtoistyö ja osallistuminen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Segoe UI Historic"/>
                <a:ea typeface="Segoe UI Historic"/>
                <a:cs typeface="Segoe UI Historic"/>
              </a:rPr>
              <a:t>Muut tiedot perustuvat Palloliiton rekistereihin </a:t>
            </a:r>
            <a:r>
              <a:rPr lang="fi-FI" sz="1200">
                <a:effectLst/>
                <a:latin typeface="Segoe UI Historic"/>
                <a:ea typeface="Segoe UI Historic"/>
                <a:cs typeface="Segoe UI Historic"/>
              </a:rPr>
              <a:t>vuodelta 2020.</a:t>
            </a:r>
            <a:endParaRPr lang="fi-FI" sz="1200" dirty="0">
              <a:effectLst/>
              <a:latin typeface="Segoe UI Historic"/>
              <a:ea typeface="Segoe UI Historic"/>
              <a:cs typeface="Segoe UI Histor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Segoe UI Historic"/>
              <a:ea typeface="Segoe UI Historic"/>
              <a:cs typeface="Segoe UI Historic"/>
            </a:endParaRPr>
          </a:p>
          <a:p>
            <a:pPr algn="l" fontAlgn="base"/>
            <a:r>
              <a:rPr lang="fi-FI" b="0" i="0" dirty="0">
                <a:solidFill>
                  <a:srgbClr val="666666"/>
                </a:solidFill>
                <a:effectLst/>
                <a:latin typeface="inherit"/>
              </a:rPr>
              <a:t>UEFA SROI -mallinnus osoittaa, suomalaisen jalkapallon harrastamisen arvon yhteiskunnallemme terveys-, sosiaali- ja taloushyötyinä vuosittain. </a:t>
            </a:r>
            <a:r>
              <a:rPr lang="fi-FI" b="0" i="0" dirty="0">
                <a:solidFill>
                  <a:srgbClr val="333333"/>
                </a:solidFill>
                <a:effectLst/>
                <a:latin typeface="inherit"/>
              </a:rPr>
              <a:t>Kahdessatoista Euroopan maassa on toteutettu UEFA SROI* -mallinnus, jolla mitataan jalkapalloon sijoitetun pääoman sosiaalista tuottoa jalkapallon harrastajien osalta. *(</a:t>
            </a:r>
            <a:r>
              <a:rPr lang="fi-FI" b="0" i="0" dirty="0" err="1">
                <a:solidFill>
                  <a:srgbClr val="333333"/>
                </a:solidFill>
                <a:effectLst/>
                <a:latin typeface="inherit"/>
              </a:rPr>
              <a:t>Social</a:t>
            </a:r>
            <a:r>
              <a:rPr lang="fi-FI" b="0" i="0" dirty="0">
                <a:solidFill>
                  <a:srgbClr val="333333"/>
                </a:solidFill>
                <a:effectLst/>
                <a:latin typeface="inherit"/>
              </a:rPr>
              <a:t> Return on </a:t>
            </a:r>
            <a:r>
              <a:rPr lang="fi-FI" b="0" i="0" dirty="0" err="1">
                <a:solidFill>
                  <a:srgbClr val="333333"/>
                </a:solidFill>
                <a:effectLst/>
                <a:latin typeface="inherit"/>
              </a:rPr>
              <a:t>Investment</a:t>
            </a:r>
            <a:r>
              <a:rPr lang="fi-FI" b="0" i="0" dirty="0">
                <a:solidFill>
                  <a:srgbClr val="333333"/>
                </a:solidFill>
                <a:effectLst/>
                <a:latin typeface="inherit"/>
              </a:rPr>
              <a:t>) Mallinnuksessa on hyödynnetty laajasti asiantuntijoita sekä tutkimustietoa. </a:t>
            </a:r>
            <a:endParaRPr lang="fi-FI" sz="1200" dirty="0">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7</a:t>
            </a:fld>
            <a:endParaRPr lang="fi-FI"/>
          </a:p>
        </p:txBody>
      </p:sp>
    </p:spTree>
    <p:extLst>
      <p:ext uri="{BB962C8B-B14F-4D97-AF65-F5344CB8AC3E}">
        <p14:creationId xmlns:p14="http://schemas.microsoft.com/office/powerpoint/2010/main" val="83576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Segoe UI Historic" panose="020B0502040204020203" pitchFamily="34" charset="0"/>
                <a:ea typeface="+mn-ea"/>
                <a:cs typeface="+mn-cs"/>
              </a:rPr>
              <a:t>Keneen ja miten ottaa yhteyttä kannattaa käydä läpi, koska esim. kilpailutoimintaan, pelipasseihin/vakuutuksiin (tulee myöhemmässä diassa) ja pelaajasiirtoihin (tulee </a:t>
            </a:r>
            <a:r>
              <a:rPr lang="fi-FI" sz="1200" b="0" i="0" kern="1200" dirty="0" err="1">
                <a:solidFill>
                  <a:schemeClr val="tx1"/>
                </a:solidFill>
                <a:effectLst/>
                <a:latin typeface="Segoe UI Historic" panose="020B0502040204020203" pitchFamily="34" charset="0"/>
                <a:ea typeface="+mn-ea"/>
                <a:cs typeface="+mn-cs"/>
              </a:rPr>
              <a:t>myöhem</a:t>
            </a:r>
            <a:r>
              <a:rPr lang="fi-FI" sz="1200" b="0" i="0" kern="1200" dirty="0">
                <a:solidFill>
                  <a:schemeClr val="tx1"/>
                </a:solidFill>
                <a:effectLst/>
                <a:latin typeface="Segoe UI Historic" panose="020B0502040204020203" pitchFamily="34" charset="0"/>
                <a:ea typeface="+mn-ea"/>
                <a:cs typeface="+mn-cs"/>
              </a:rPr>
              <a:t>. diassa) liittyviä kysymyksiä tulee usein jojolle pohdittavaksi.</a:t>
            </a:r>
          </a:p>
          <a:p>
            <a:endParaRPr lang="fi-FI" sz="1200" b="0" i="0" kern="1200" dirty="0">
              <a:solidFill>
                <a:schemeClr val="tx1"/>
              </a:solidFill>
              <a:effectLst/>
              <a:latin typeface="Segoe UI Historic" panose="020B0502040204020203" pitchFamily="34" charset="0"/>
              <a:ea typeface="+mn-ea"/>
              <a:cs typeface="+mn-cs"/>
            </a:endParaRPr>
          </a:p>
          <a:p>
            <a:r>
              <a:rPr lang="fi-FI" sz="1200" b="0" i="0" kern="1200" dirty="0">
                <a:solidFill>
                  <a:schemeClr val="tx1"/>
                </a:solidFill>
                <a:effectLst/>
                <a:latin typeface="Segoe UI Historic" panose="020B0502040204020203" pitchFamily="34" charset="0"/>
                <a:ea typeface="+mn-ea"/>
                <a:cs typeface="+mn-cs"/>
              </a:rPr>
              <a:t>Palloliiton sivujen osalta voi vinkata, että kannattaa käyttää etusivun ”palvelut” polkua ja siitä edetä joko seurat ja seurojen toimihenkilöt-valinnalla tai joukkueet ja joukkueiden toimihenkilöt-valinnalla </a:t>
            </a:r>
            <a:r>
              <a:rPr lang="fi-FI" sz="1200" b="0" i="0" kern="1200" dirty="0">
                <a:solidFill>
                  <a:schemeClr val="tx1"/>
                </a:solidFill>
                <a:effectLst/>
                <a:latin typeface="Segoe UI Historic" panose="020B0502040204020203" pitchFamily="34" charset="0"/>
                <a:ea typeface="+mn-ea"/>
                <a:cs typeface="+mn-cs"/>
                <a:sym typeface="Wingdings" panose="05000000000000000000" pitchFamily="2" charset="2"/>
              </a:rPr>
              <a:t> </a:t>
            </a:r>
            <a:r>
              <a:rPr lang="fi-FI" sz="1200" b="0" i="0" kern="1200" dirty="0">
                <a:solidFill>
                  <a:schemeClr val="tx1"/>
                </a:solidFill>
                <a:effectLst/>
                <a:latin typeface="Segoe UI Historic" panose="020B0502040204020203" pitchFamily="34" charset="0"/>
                <a:ea typeface="+mn-ea"/>
                <a:cs typeface="+mn-cs"/>
              </a:rPr>
              <a:t>Avaa tarjottimen, josta löytyy valtaosa tämän koulutuksen asioista. Lisäksi hyvä näyttää mistä Palloliiton yhteystiedot löytyvät ja/tai lisätä niitä tuohon diaan. </a:t>
            </a:r>
          </a:p>
          <a:p>
            <a:endParaRPr lang="fi-FI" sz="1200" b="0" i="0" kern="1200" dirty="0">
              <a:solidFill>
                <a:schemeClr val="tx1"/>
              </a:solidFill>
              <a:effectLst/>
              <a:latin typeface="Segoe UI Historic" panose="020B0502040204020203" pitchFamily="34" charset="0"/>
              <a:ea typeface="+mn-ea"/>
              <a:cs typeface="+mn-cs"/>
            </a:endParaRPr>
          </a:p>
          <a:p>
            <a:endParaRPr lang="fi-FI" sz="1200" b="0" i="0" kern="1200" dirty="0">
              <a:solidFill>
                <a:schemeClr val="tx1"/>
              </a:solidFill>
              <a:effectLst/>
              <a:latin typeface="Segoe UI Historic" panose="020B0502040204020203" pitchFamily="34" charset="0"/>
              <a:ea typeface="+mn-ea"/>
              <a:cs typeface="+mn-cs"/>
            </a:endParaRPr>
          </a:p>
        </p:txBody>
      </p:sp>
      <p:sp>
        <p:nvSpPr>
          <p:cNvPr id="4" name="Dian numeron paikkamerkki 3"/>
          <p:cNvSpPr>
            <a:spLocks noGrp="1"/>
          </p:cNvSpPr>
          <p:nvPr>
            <p:ph type="sldNum" sz="quarter" idx="5"/>
          </p:nvPr>
        </p:nvSpPr>
        <p:spPr/>
        <p:txBody>
          <a:bodyPr/>
          <a:lstStyle/>
          <a:p>
            <a:fld id="{94E4FFE3-BFDD-E541-B6CD-1640216AB1D5}" type="slidenum">
              <a:rPr lang="fi-FI" smtClean="0"/>
              <a:pPr/>
              <a:t>8</a:t>
            </a:fld>
            <a:endParaRPr lang="fi-FI"/>
          </a:p>
        </p:txBody>
      </p:sp>
    </p:spTree>
    <p:extLst>
      <p:ext uri="{BB962C8B-B14F-4D97-AF65-F5344CB8AC3E}">
        <p14:creationId xmlns:p14="http://schemas.microsoft.com/office/powerpoint/2010/main" val="160350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u="sng" dirty="0"/>
              <a:t>Vastuun toiminnasta kantaa aina seura</a:t>
            </a:r>
            <a:r>
              <a:rPr lang="fi-FI" sz="1200" u="sng" baseline="0" dirty="0"/>
              <a:t> ja seura solmii</a:t>
            </a:r>
            <a:r>
              <a:rPr lang="fi-FI" sz="1200" u="sng" dirty="0"/>
              <a:t> sopimukset</a:t>
            </a:r>
            <a:r>
              <a:rPr lang="fi-FI" sz="1200" u="none" dirty="0"/>
              <a:t>.</a:t>
            </a:r>
            <a:r>
              <a:rPr lang="fi-FI" sz="1200" u="none" baseline="0" dirty="0"/>
              <a:t> </a:t>
            </a:r>
            <a:r>
              <a:rPr lang="fi-FI" sz="1200" dirty="0"/>
              <a:t>Joukkue ei ole juridinen yksikkö, ainoastaan osa seuraa.</a:t>
            </a:r>
          </a:p>
          <a:p>
            <a:r>
              <a:rPr lang="fi-FI" dirty="0">
                <a:sym typeface="Wingdings" panose="05000000000000000000" pitchFamily="2" charset="2"/>
              </a:rPr>
              <a:t> esim. varainhankintasopimukset, työsopimukset (mm.</a:t>
            </a:r>
            <a:r>
              <a:rPr lang="fi-FI" baseline="0" dirty="0">
                <a:sym typeface="Wingdings" panose="05000000000000000000" pitchFamily="2" charset="2"/>
              </a:rPr>
              <a:t> valmentajat), pelaajien edustusoikeudet, talous kokonaisuudessaan.</a:t>
            </a:r>
            <a:endParaRPr lang="fi-FI" dirty="0"/>
          </a:p>
          <a:p>
            <a:endParaRPr lang="fi-FI" dirty="0"/>
          </a:p>
          <a:p>
            <a:r>
              <a:rPr lang="fi-FI" dirty="0"/>
              <a:t>Voit lisätä kuvakkeeseen seurasi logon tai poistaa kuvakkeen. </a:t>
            </a:r>
          </a:p>
          <a:p>
            <a:endParaRPr lang="fi-FI" dirty="0"/>
          </a:p>
          <a:p>
            <a:r>
              <a:rPr lang="fi-FI" dirty="0"/>
              <a:t>Voi olla myös hyvä tarkentaa, mitä eroa on yhdistyksellä ja yrityksellä. Yhdistystoiminta perustuu vahvasti vapaaehtoistoimintaan ja vapaehtoiseen jäsenyyteen. Lisäksi yhdistyksessä jäsenellä on mahdollisuus vaikuttaa päätöksentekoon omalla päätösvallalla esim. vuosikokouksessa toisin kuin yrityksen asiakkaalla. Vuosikokouksessa jäsenellä on mahdollisuus vaikuttaa mm. toimintasuunnitelmiin, talousarvioon, henkilövalintoihin jne. </a:t>
            </a:r>
          </a:p>
        </p:txBody>
      </p:sp>
      <p:sp>
        <p:nvSpPr>
          <p:cNvPr id="4" name="Dian numeron paikkamerkki 3"/>
          <p:cNvSpPr>
            <a:spLocks noGrp="1"/>
          </p:cNvSpPr>
          <p:nvPr>
            <p:ph type="sldNum" sz="quarter" idx="5"/>
          </p:nvPr>
        </p:nvSpPr>
        <p:spPr/>
        <p:txBody>
          <a:bodyPr/>
          <a:lstStyle/>
          <a:p>
            <a:fld id="{94E4FFE3-BFDD-E541-B6CD-1640216AB1D5}" type="slidenum">
              <a:rPr lang="fi-FI" smtClean="0"/>
              <a:pPr/>
              <a:t>9</a:t>
            </a:fld>
            <a:endParaRPr lang="fi-FI"/>
          </a:p>
        </p:txBody>
      </p:sp>
    </p:spTree>
    <p:extLst>
      <p:ext uri="{BB962C8B-B14F-4D97-AF65-F5344CB8AC3E}">
        <p14:creationId xmlns:p14="http://schemas.microsoft.com/office/powerpoint/2010/main" val="14448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että hyvä hallinto ei ole valinta vaan seura on yhdistys, jota velvoittaa eri lait ja säädökset, mm. yhdistyslaki. </a:t>
            </a:r>
            <a:br>
              <a:rPr lang="fi-FI" dirty="0"/>
            </a:br>
            <a:br>
              <a:rPr lang="fi-FI" dirty="0"/>
            </a:br>
            <a:r>
              <a:rPr lang="fi-FI" dirty="0"/>
              <a:t>Lisäksi hyvään hallintotapaan sisältyy, että seuran noudattaa jäsenistön laatimia seuran sääntöjä sekä toiminta vastaa tarkoitustaan. </a:t>
            </a:r>
            <a:br>
              <a:rPr lang="fi-FI" dirty="0"/>
            </a:br>
            <a:br>
              <a:rPr lang="fi-FI" dirty="0"/>
            </a:br>
            <a:r>
              <a:rPr lang="fi-FI" dirty="0"/>
              <a:t>Hyvään hallintoon kuuluu myös toiminnan jatkuva arviointi ja kehittäminen. </a:t>
            </a:r>
            <a:br>
              <a:rPr lang="fi-FI" dirty="0"/>
            </a:br>
            <a:br>
              <a:rPr lang="fi-FI" dirty="0"/>
            </a:br>
            <a:r>
              <a:rPr lang="fi-FI" dirty="0">
                <a:sym typeface="Wingdings" panose="05000000000000000000" pitchFamily="2" charset="2"/>
              </a:rPr>
              <a:t> </a:t>
            </a:r>
            <a:r>
              <a:rPr lang="fi-FI" dirty="0"/>
              <a:t>Hyvä hallinto luo seuralle toiminnalle vahvan ja kestävän pohjan. </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11</a:t>
            </a:fld>
            <a:endParaRPr lang="fi-FI"/>
          </a:p>
        </p:txBody>
      </p:sp>
    </p:spTree>
    <p:extLst>
      <p:ext uri="{BB962C8B-B14F-4D97-AF65-F5344CB8AC3E}">
        <p14:creationId xmlns:p14="http://schemas.microsoft.com/office/powerpoint/2010/main" val="3142628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kuva_Hradeck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F1A4CB8-A71F-A041-987A-98235C8700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4064" y="553957"/>
            <a:ext cx="1360862" cy="1360862"/>
          </a:xfrm>
          <a:prstGeom prst="rect">
            <a:avLst/>
          </a:prstGeom>
        </p:spPr>
      </p:pic>
    </p:spTree>
    <p:extLst>
      <p:ext uri="{BB962C8B-B14F-4D97-AF65-F5344CB8AC3E}">
        <p14:creationId xmlns:p14="http://schemas.microsoft.com/office/powerpoint/2010/main" val="273512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inen_kuvallinen_peruspohja_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4"/>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9" name="Picture 8">
            <a:extLst>
              <a:ext uri="{FF2B5EF4-FFF2-40B4-BE49-F238E27FC236}">
                <a16:creationId xmlns:a16="http://schemas.microsoft.com/office/drawing/2014/main" id="{03B46843-0C6B-5C49-800E-F1A61B55080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
        <p:nvSpPr>
          <p:cNvPr id="6" name="Content Placeholder 2">
            <a:extLst>
              <a:ext uri="{FF2B5EF4-FFF2-40B4-BE49-F238E27FC236}">
                <a16:creationId xmlns:a16="http://schemas.microsoft.com/office/drawing/2014/main" id="{11A348D3-DAB1-664A-957C-5EE474C893E1}"/>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53262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7" orient="horz" pos="3657" userDrawn="1">
          <p15:clr>
            <a:srgbClr val="FBAE40"/>
          </p15:clr>
        </p15:guide>
        <p15:guide id="8" pos="438" userDrawn="1">
          <p15:clr>
            <a:srgbClr val="FBAE40"/>
          </p15:clr>
        </p15:guide>
        <p15:guide id="9" pos="7242" userDrawn="1">
          <p15:clr>
            <a:srgbClr val="FBAE40"/>
          </p15:clr>
        </p15:guide>
        <p15:guide id="10" orient="horz" pos="414" userDrawn="1">
          <p15:clr>
            <a:srgbClr val="FBAE40"/>
          </p15:clr>
        </p15:guide>
        <p15:guide id="11" orient="horz" pos="1253" userDrawn="1">
          <p15:clr>
            <a:srgbClr val="FBAE40"/>
          </p15:clr>
        </p15:guide>
        <p15:guide id="12" orient="horz" pos="1366" userDrawn="1">
          <p15:clr>
            <a:srgbClr val="FBAE40"/>
          </p15:clr>
        </p15:guide>
        <p15:guide id="13" orient="horz" pos="390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inen_peruspohja_kuvalla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100270-61AB-654D-80EF-DE61B299E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Kuvan paikkamerkki 2"/>
          <p:cNvSpPr>
            <a:spLocks noGrp="1"/>
          </p:cNvSpPr>
          <p:nvPr>
            <p:ph type="pic" idx="1"/>
          </p:nvPr>
        </p:nvSpPr>
        <p:spPr>
          <a:xfrm>
            <a:off x="6934193" y="1089024"/>
            <a:ext cx="3692618" cy="511174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Title 1">
            <a:extLst>
              <a:ext uri="{FF2B5EF4-FFF2-40B4-BE49-F238E27FC236}">
                <a16:creationId xmlns:a16="http://schemas.microsoft.com/office/drawing/2014/main" id="{8B85D17A-05DA-7845-9EE4-49ADFAE41A79}"/>
              </a:ext>
            </a:extLst>
          </p:cNvPr>
          <p:cNvSpPr>
            <a:spLocks noGrp="1"/>
          </p:cNvSpPr>
          <p:nvPr>
            <p:ph type="title"/>
          </p:nvPr>
        </p:nvSpPr>
        <p:spPr>
          <a:xfrm>
            <a:off x="1055687" y="1089025"/>
            <a:ext cx="5538295" cy="900114"/>
          </a:xfrm>
        </p:spPr>
        <p:txBody>
          <a:bodyPr anchor="ctr">
            <a:noAutofit/>
          </a:bodyPr>
          <a:lstStyle>
            <a:lvl1pPr>
              <a:defRPr sz="40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11" name="Text Placeholder 3">
            <a:extLst>
              <a:ext uri="{FF2B5EF4-FFF2-40B4-BE49-F238E27FC236}">
                <a16:creationId xmlns:a16="http://schemas.microsoft.com/office/drawing/2014/main" id="{7AD6CC72-A024-8247-AF9E-69BCCE222C36}"/>
              </a:ext>
            </a:extLst>
          </p:cNvPr>
          <p:cNvSpPr>
            <a:spLocks noGrp="1"/>
          </p:cNvSpPr>
          <p:nvPr>
            <p:ph type="body" sz="half" idx="2"/>
          </p:nvPr>
        </p:nvSpPr>
        <p:spPr>
          <a:xfrm>
            <a:off x="1055688" y="2168525"/>
            <a:ext cx="5538294" cy="4032249"/>
          </a:xfrm>
          <a:prstGeom prst="rect">
            <a:avLst/>
          </a:prstGeom>
        </p:spPr>
        <p:txBody>
          <a:bodyP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Picture 8">
            <a:extLst>
              <a:ext uri="{FF2B5EF4-FFF2-40B4-BE49-F238E27FC236}">
                <a16:creationId xmlns:a16="http://schemas.microsoft.com/office/drawing/2014/main" id="{CA41056E-6DDC-E54D-A216-C8F32375BC7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44572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guide id="11" orient="horz" pos="1366" userDrawn="1">
          <p15:clr>
            <a:srgbClr val="FBAE40"/>
          </p15:clr>
        </p15:guide>
        <p15:guide id="12" orient="horz" pos="125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inen_peruspohja_kuvalla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100270-61AB-654D-80EF-DE61B299E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8B85D17A-05DA-7845-9EE4-49ADFAE41A79}"/>
              </a:ext>
            </a:extLst>
          </p:cNvPr>
          <p:cNvSpPr>
            <a:spLocks noGrp="1"/>
          </p:cNvSpPr>
          <p:nvPr>
            <p:ph type="title"/>
          </p:nvPr>
        </p:nvSpPr>
        <p:spPr>
          <a:xfrm>
            <a:off x="1055688" y="1089025"/>
            <a:ext cx="5436694" cy="900114"/>
          </a:xfrm>
        </p:spPr>
        <p:txBody>
          <a:bodyPr anchor="ctr">
            <a:noAutofit/>
          </a:bodyPr>
          <a:lstStyle>
            <a:lvl1pPr>
              <a:defRPr sz="40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11" name="Text Placeholder 3">
            <a:extLst>
              <a:ext uri="{FF2B5EF4-FFF2-40B4-BE49-F238E27FC236}">
                <a16:creationId xmlns:a16="http://schemas.microsoft.com/office/drawing/2014/main" id="{7AD6CC72-A024-8247-AF9E-69BCCE222C36}"/>
              </a:ext>
            </a:extLst>
          </p:cNvPr>
          <p:cNvSpPr>
            <a:spLocks noGrp="1"/>
          </p:cNvSpPr>
          <p:nvPr>
            <p:ph type="body" sz="half" idx="2"/>
          </p:nvPr>
        </p:nvSpPr>
        <p:spPr>
          <a:xfrm>
            <a:off x="1055687" y="2168525"/>
            <a:ext cx="5436693" cy="4032250"/>
          </a:xfrm>
          <a:prstGeom prst="rect">
            <a:avLst/>
          </a:prstGeom>
        </p:spPr>
        <p:txBody>
          <a:bodyP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Kuvan paikkamerkki 2">
            <a:extLst>
              <a:ext uri="{FF2B5EF4-FFF2-40B4-BE49-F238E27FC236}">
                <a16:creationId xmlns:a16="http://schemas.microsoft.com/office/drawing/2014/main" id="{AE388731-5049-4240-A610-0EC42E300602}"/>
              </a:ext>
            </a:extLst>
          </p:cNvPr>
          <p:cNvSpPr>
            <a:spLocks noGrp="1"/>
          </p:cNvSpPr>
          <p:nvPr>
            <p:ph type="pic" idx="1"/>
          </p:nvPr>
        </p:nvSpPr>
        <p:spPr>
          <a:xfrm>
            <a:off x="6934193" y="1089024"/>
            <a:ext cx="3692618" cy="511174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3" name="Picture 12">
            <a:extLst>
              <a:ext uri="{FF2B5EF4-FFF2-40B4-BE49-F238E27FC236}">
                <a16:creationId xmlns:a16="http://schemas.microsoft.com/office/drawing/2014/main" id="{57F2B33F-BC8E-D443-A243-AF9066696C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63864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57" userDrawn="1">
          <p15:clr>
            <a:srgbClr val="FBAE40"/>
          </p15:clr>
        </p15:guide>
        <p15:guide id="7" orient="horz" pos="414" userDrawn="1">
          <p15:clr>
            <a:srgbClr val="FBAE40"/>
          </p15:clr>
        </p15:guide>
        <p15:guide id="8" orient="horz" pos="3906" userDrawn="1">
          <p15:clr>
            <a:srgbClr val="FBAE40"/>
          </p15:clr>
        </p15:guide>
        <p15:guide id="9" orient="horz" pos="1366" userDrawn="1">
          <p15:clr>
            <a:srgbClr val="FBAE40"/>
          </p15:clr>
        </p15:guide>
        <p15:guide id="10" orient="horz" pos="1253" userDrawn="1">
          <p15:clr>
            <a:srgbClr val="FBAE40"/>
          </p15:clr>
        </p15:guide>
        <p15:guide id="11" pos="7242" userDrawn="1">
          <p15:clr>
            <a:srgbClr val="FBAE40"/>
          </p15:clr>
        </p15:guide>
        <p15:guide id="12"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Ahtin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252175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Juniori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24211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Tuomar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731199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ukk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814503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Maskot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964560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Öl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105058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Helmari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347752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tsikkoslide Hradeck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2231161"/>
            <a:ext cx="10080625" cy="2383805"/>
          </a:xfrm>
        </p:spPr>
        <p:txBody>
          <a:bodyPr anchor="ctr">
            <a:noAutofit/>
          </a:bodyPr>
          <a:lstStyle>
            <a:lvl1pPr>
              <a:defRPr sz="54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Text Placeholder 2">
            <a:extLst>
              <a:ext uri="{FF2B5EF4-FFF2-40B4-BE49-F238E27FC236}">
                <a16:creationId xmlns:a16="http://schemas.microsoft.com/office/drawing/2014/main" id="{36958692-BFEA-4D4E-93D6-4A397414A58F}"/>
              </a:ext>
            </a:extLst>
          </p:cNvPr>
          <p:cNvSpPr>
            <a:spLocks noGrp="1"/>
          </p:cNvSpPr>
          <p:nvPr>
            <p:ph type="body" idx="1"/>
          </p:nvPr>
        </p:nvSpPr>
        <p:spPr>
          <a:xfrm>
            <a:off x="1055688" y="5059444"/>
            <a:ext cx="10080625" cy="750373"/>
          </a:xfrm>
          <a:prstGeom prst="rect">
            <a:avLst/>
          </a:prstGeom>
        </p:spPr>
        <p:txBody>
          <a:bodyPr anchor="ct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Picture 5">
            <a:extLst>
              <a:ext uri="{FF2B5EF4-FFF2-40B4-BE49-F238E27FC236}">
                <a16:creationId xmlns:a16="http://schemas.microsoft.com/office/drawing/2014/main" id="{7B82B17B-8B18-3341-A7E4-E9B884AB5EF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4064" y="553957"/>
            <a:ext cx="1360862" cy="1360862"/>
          </a:xfrm>
          <a:prstGeom prst="rect">
            <a:avLst/>
          </a:prstGeom>
        </p:spPr>
      </p:pic>
    </p:spTree>
    <p:extLst>
      <p:ext uri="{BB962C8B-B14F-4D97-AF65-F5344CB8AC3E}">
        <p14:creationId xmlns:p14="http://schemas.microsoft.com/office/powerpoint/2010/main" val="24992208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686" userDrawn="1">
          <p15:clr>
            <a:srgbClr val="FBAE40"/>
          </p15:clr>
        </p15:guide>
        <p15:guide id="5" orient="horz" pos="3657" userDrawn="1">
          <p15:clr>
            <a:srgbClr val="FBAE40"/>
          </p15:clr>
        </p15:guide>
        <p15:guide id="6" pos="7015" userDrawn="1">
          <p15:clr>
            <a:srgbClr val="FBAE40"/>
          </p15:clr>
        </p15:guide>
        <p15:guide id="7" pos="7242" userDrawn="1">
          <p15:clr>
            <a:srgbClr val="FBAE40"/>
          </p15:clr>
        </p15:guide>
        <p15:guide id="9" pos="438" userDrawn="1">
          <p15:clr>
            <a:srgbClr val="FBAE40"/>
          </p15:clr>
        </p15:guide>
        <p15:guide id="10" orient="horz" pos="414" userDrawn="1">
          <p15:clr>
            <a:srgbClr val="FBAE40"/>
          </p15:clr>
        </p15:guide>
        <p15:guide id="11" orient="horz" pos="3906" userDrawn="1">
          <p15:clr>
            <a:srgbClr val="FBAE40"/>
          </p15:clr>
        </p15:guide>
        <p15:guide id="12" pos="66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Helmari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688309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Fani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50978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Fani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250211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al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3901A5B-0573-F74A-8B4D-BC7C939AAF0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3907539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po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DBBB773-4487-BC48-9027-DF90E556DA8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2754514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438" userDrawn="1">
          <p15:clr>
            <a:srgbClr val="FBAE40"/>
          </p15:clr>
        </p15:guide>
        <p15:guide id="8" orient="horz" pos="3906" userDrawn="1">
          <p15:clr>
            <a:srgbClr val="FBAE40"/>
          </p15:clr>
        </p15:guide>
        <p15:guide id="9" orient="horz" pos="436" userDrawn="1">
          <p15:clr>
            <a:srgbClr val="FBAE40"/>
          </p15:clr>
        </p15:guide>
        <p15:guide id="10" pos="724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mari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2EA09CC-6253-E141-8CDD-C3FD89DABE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9510032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4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486274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4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3288444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267738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657036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inen tekstipohj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Picture 4">
            <a:extLst>
              <a:ext uri="{FF2B5EF4-FFF2-40B4-BE49-F238E27FC236}">
                <a16:creationId xmlns:a16="http://schemas.microsoft.com/office/drawing/2014/main" id="{286BC05E-3504-254D-B3CC-306AF4EB7E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51838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6" orient="horz" pos="3634" userDrawn="1">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876390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inen slid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CB93-A1A3-2A42-B385-92CE410F29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862521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438" userDrawn="1">
          <p15:clr>
            <a:srgbClr val="FBAE40"/>
          </p15:clr>
        </p15:guide>
        <p15:guide id="8" orient="horz" pos="414" userDrawn="1">
          <p15:clr>
            <a:srgbClr val="FBAE40"/>
          </p15:clr>
        </p15:guide>
        <p15:guide id="9" pos="7242" userDrawn="1">
          <p15:clr>
            <a:srgbClr val="FBAE40"/>
          </p15:clr>
        </p15:guide>
        <p15:guide id="10" orient="horz" pos="39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ninen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CB93-A1A3-2A42-B385-92CE410F29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3533416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57">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4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ininen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CB93-A1A3-2A42-B385-92CE410F29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38213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57">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Loppu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8" y="2231160"/>
            <a:ext cx="7173912" cy="2383805"/>
          </a:xfrm>
        </p:spPr>
        <p:txBody>
          <a:bodyPr anchor="ctr">
            <a:noAutofit/>
          </a:bodyPr>
          <a:lstStyle>
            <a:lvl1pPr>
              <a:defRPr sz="72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Text Placeholder 2">
            <a:extLst>
              <a:ext uri="{FF2B5EF4-FFF2-40B4-BE49-F238E27FC236}">
                <a16:creationId xmlns:a16="http://schemas.microsoft.com/office/drawing/2014/main" id="{36958692-BFEA-4D4E-93D6-4A397414A58F}"/>
              </a:ext>
            </a:extLst>
          </p:cNvPr>
          <p:cNvSpPr>
            <a:spLocks noGrp="1"/>
          </p:cNvSpPr>
          <p:nvPr>
            <p:ph type="body" idx="1"/>
          </p:nvPr>
        </p:nvSpPr>
        <p:spPr>
          <a:xfrm>
            <a:off x="1055688" y="4819136"/>
            <a:ext cx="10080625" cy="1381640"/>
          </a:xfrm>
          <a:prstGeom prst="rect">
            <a:avLst/>
          </a:prstGeom>
        </p:spPr>
        <p:txBody>
          <a:bodyP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8" name="Picture 7">
            <a:extLst>
              <a:ext uri="{FF2B5EF4-FFF2-40B4-BE49-F238E27FC236}">
                <a16:creationId xmlns:a16="http://schemas.microsoft.com/office/drawing/2014/main" id="{B1308F4A-FB79-FC4C-9C04-7F1BD2E58E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4064" y="553957"/>
            <a:ext cx="1360862" cy="1360862"/>
          </a:xfrm>
          <a:prstGeom prst="rect">
            <a:avLst/>
          </a:prstGeom>
        </p:spPr>
      </p:pic>
    </p:spTree>
    <p:extLst>
      <p:ext uri="{BB962C8B-B14F-4D97-AF65-F5344CB8AC3E}">
        <p14:creationId xmlns:p14="http://schemas.microsoft.com/office/powerpoint/2010/main" val="382869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Vaaleansininen tekstripohj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Picture 4">
            <a:extLst>
              <a:ext uri="{FF2B5EF4-FFF2-40B4-BE49-F238E27FC236}">
                <a16:creationId xmlns:a16="http://schemas.microsoft.com/office/drawing/2014/main" id="{286BC05E-3504-254D-B3CC-306AF4EB7E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
        <p:nvSpPr>
          <p:cNvPr id="6" name="Rectangle 5">
            <a:extLst>
              <a:ext uri="{FF2B5EF4-FFF2-40B4-BE49-F238E27FC236}">
                <a16:creationId xmlns:a16="http://schemas.microsoft.com/office/drawing/2014/main" id="{EEB743F7-6D7C-6D4C-A34B-CB6203CAA15D}"/>
              </a:ext>
            </a:extLst>
          </p:cNvPr>
          <p:cNvSpPr/>
          <p:nvPr userDrawn="1"/>
        </p:nvSpPr>
        <p:spPr>
          <a:xfrm>
            <a:off x="0" y="6553200"/>
            <a:ext cx="1219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a:latin typeface="Segoe UI Historic" panose="020B0502040204020203" pitchFamily="34" charset="0"/>
            </a:endParaRPr>
          </a:p>
        </p:txBody>
      </p:sp>
    </p:spTree>
    <p:extLst>
      <p:ext uri="{BB962C8B-B14F-4D97-AF65-F5344CB8AC3E}">
        <p14:creationId xmlns:p14="http://schemas.microsoft.com/office/powerpoint/2010/main" val="3601248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19">
          <p15:clr>
            <a:srgbClr val="FBAE40"/>
          </p15:clr>
        </p15:guide>
        <p15:guide id="11" orient="horz" pos="1366">
          <p15:clr>
            <a:srgbClr val="FBAE40"/>
          </p15:clr>
        </p15:guide>
        <p15:guide id="12" orient="horz" pos="12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koinen tekstipohj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4"/>
            <a:ext cx="10080625" cy="900114"/>
          </a:xfrm>
        </p:spPr>
        <p:txBody>
          <a:bodyPr anchor="ctr">
            <a:noAutofit/>
          </a:bodyPr>
          <a:lstStyle>
            <a:lvl1pPr>
              <a:defRPr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7" name="Content Placeholder 2">
            <a:extLst>
              <a:ext uri="{FF2B5EF4-FFF2-40B4-BE49-F238E27FC236}">
                <a16:creationId xmlns:a16="http://schemas.microsoft.com/office/drawing/2014/main" id="{EA57E124-5437-9747-92EC-D0C157CF00B7}"/>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06924F3C-A89B-E94F-A3CE-028A017558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
        <p:nvSpPr>
          <p:cNvPr id="3" name="Rectangle 2">
            <a:extLst>
              <a:ext uri="{FF2B5EF4-FFF2-40B4-BE49-F238E27FC236}">
                <a16:creationId xmlns:a16="http://schemas.microsoft.com/office/drawing/2014/main" id="{260FD180-E2CA-DE40-99F0-F4D0B5859B1F}"/>
              </a:ext>
            </a:extLst>
          </p:cNvPr>
          <p:cNvSpPr/>
          <p:nvPr userDrawn="1"/>
        </p:nvSpPr>
        <p:spPr>
          <a:xfrm>
            <a:off x="0" y="6553200"/>
            <a:ext cx="1219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a:latin typeface="Segoe UI Historic" panose="020B0502040204020203" pitchFamily="34" charset="0"/>
            </a:endParaRPr>
          </a:p>
        </p:txBody>
      </p:sp>
    </p:spTree>
    <p:extLst>
      <p:ext uri="{BB962C8B-B14F-4D97-AF65-F5344CB8AC3E}">
        <p14:creationId xmlns:p14="http://schemas.microsoft.com/office/powerpoint/2010/main" val="3096955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34" userDrawn="1">
          <p15:clr>
            <a:srgbClr val="FBAE40"/>
          </p15:clr>
        </p15:guide>
        <p15:guide id="7" orient="horz" pos="1366" userDrawn="1">
          <p15:clr>
            <a:srgbClr val="FBAE40"/>
          </p15:clr>
        </p15:guide>
        <p15:guide id="8" orient="horz" pos="3906" userDrawn="1">
          <p15:clr>
            <a:srgbClr val="FBAE40"/>
          </p15:clr>
        </p15:guide>
        <p15:guide id="9" orient="horz" pos="414" userDrawn="1">
          <p15:clr>
            <a:srgbClr val="FBAE40"/>
          </p15:clr>
        </p15:guide>
        <p15:guide id="10" pos="438" userDrawn="1">
          <p15:clr>
            <a:srgbClr val="FBAE40"/>
          </p15:clr>
        </p15:guide>
        <p15:guide id="11" pos="7219" userDrawn="1">
          <p15:clr>
            <a:srgbClr val="FBAE40"/>
          </p15:clr>
        </p15:guide>
        <p15:guide id="12" orient="horz" pos="12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sältösivu Puk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6"/>
            <a:ext cx="10080625" cy="900112"/>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4E6DCC86-AA9D-794B-9460-C7C6158A354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493567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orient="horz" pos="1366" userDrawn="1">
          <p15:clr>
            <a:srgbClr val="FBAE40"/>
          </p15:clr>
        </p15:guide>
        <p15:guide id="8" orient="horz" pos="1253" userDrawn="1">
          <p15:clr>
            <a:srgbClr val="FBAE40"/>
          </p15:clr>
        </p15:guide>
        <p15:guide id="9" orient="horz" pos="414" userDrawn="1">
          <p15:clr>
            <a:srgbClr val="FBAE40"/>
          </p15:clr>
        </p15:guide>
        <p15:guide id="10" pos="438" userDrawn="1">
          <p15:clr>
            <a:srgbClr val="FBAE40"/>
          </p15:clr>
        </p15:guide>
        <p15:guide id="11" pos="7242" userDrawn="1">
          <p15:clr>
            <a:srgbClr val="FBAE40"/>
          </p15:clr>
        </p15:guide>
        <p15:guide id="12" orient="horz" pos="39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inen_kuvallinen_peruspohja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C5B19ABE-50AC-0D4D-8BC3-EC1B22B5D5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509401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34" userDrawn="1">
          <p15:clr>
            <a:srgbClr val="FBAE40"/>
          </p15:clr>
        </p15:guide>
        <p15:guide id="7" orient="horz" pos="1366" userDrawn="1">
          <p15:clr>
            <a:srgbClr val="FBAE40"/>
          </p15:clr>
        </p15:guide>
        <p15:guide id="8" orient="horz" pos="1253" userDrawn="1">
          <p15:clr>
            <a:srgbClr val="FBAE40"/>
          </p15:clr>
        </p15:guide>
        <p15:guide id="9" orient="horz" pos="414" userDrawn="1">
          <p15:clr>
            <a:srgbClr val="FBAE40"/>
          </p15:clr>
        </p15:guide>
        <p15:guide id="10" orient="horz" pos="3906" userDrawn="1">
          <p15:clr>
            <a:srgbClr val="FBAE40"/>
          </p15:clr>
        </p15:guide>
        <p15:guide id="11" pos="438" userDrawn="1">
          <p15:clr>
            <a:srgbClr val="FBAE40"/>
          </p15:clr>
        </p15:guide>
        <p15:guide id="12" pos="721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ninen_kuvallinen_peruspohja_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6B8CB4-19F7-D343-8C77-CC1B15998F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978E2F63-7AB5-504F-8215-0FECD1B4864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925803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orient="horz" pos="414" userDrawn="1">
          <p15:clr>
            <a:srgbClr val="FBAE40"/>
          </p15:clr>
        </p15:guide>
        <p15:guide id="8" orient="horz" pos="1366" userDrawn="1">
          <p15:clr>
            <a:srgbClr val="FBAE40"/>
          </p15:clr>
        </p15:guide>
        <p15:guide id="9" orient="horz" pos="1253" userDrawn="1">
          <p15:clr>
            <a:srgbClr val="FBAE40"/>
          </p15:clr>
        </p15:guide>
        <p15:guide id="10" orient="horz" pos="3906" userDrawn="1">
          <p15:clr>
            <a:srgbClr val="FBAE40"/>
          </p15:clr>
        </p15:guide>
        <p15:guide id="11" pos="7242" userDrawn="1">
          <p15:clr>
            <a:srgbClr val="FBAE40"/>
          </p15:clr>
        </p15:guide>
        <p15:guide id="1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inen_kuvallinen_peruspohja_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2"/>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10" name="Content Placeholder 2">
            <a:extLst>
              <a:ext uri="{FF2B5EF4-FFF2-40B4-BE49-F238E27FC236}">
                <a16:creationId xmlns:a16="http://schemas.microsoft.com/office/drawing/2014/main" id="{A152B258-9734-754B-AA72-14C0C7728E52}"/>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Picture 10">
            <a:extLst>
              <a:ext uri="{FF2B5EF4-FFF2-40B4-BE49-F238E27FC236}">
                <a16:creationId xmlns:a16="http://schemas.microsoft.com/office/drawing/2014/main" id="{1308041D-B1F1-0C4A-A01F-0200B85DB52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103430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orient="horz" pos="3906" userDrawn="1">
          <p15:clr>
            <a:srgbClr val="FBAE40"/>
          </p15:clr>
        </p15:guide>
        <p15:guide id="8" orient="horz" pos="1253" userDrawn="1">
          <p15:clr>
            <a:srgbClr val="FBAE40"/>
          </p15:clr>
        </p15:guide>
        <p15:guide id="9" orient="horz" pos="1366" userDrawn="1">
          <p15:clr>
            <a:srgbClr val="FBAE40"/>
          </p15:clr>
        </p15:guide>
        <p15:guide id="10" pos="438" userDrawn="1">
          <p15:clr>
            <a:srgbClr val="FBAE40"/>
          </p15:clr>
        </p15:guide>
        <p15:guide id="11" orient="horz" pos="414" userDrawn="1">
          <p15:clr>
            <a:srgbClr val="FBAE40"/>
          </p15:clr>
        </p15:guide>
        <p15:guide id="12" pos="724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1027B-0078-E14B-BCFB-AC24DDE37560}"/>
              </a:ext>
            </a:extLst>
          </p:cNvPr>
          <p:cNvSpPr>
            <a:spLocks noGrp="1"/>
          </p:cNvSpPr>
          <p:nvPr>
            <p:ph type="title"/>
          </p:nvPr>
        </p:nvSpPr>
        <p:spPr>
          <a:xfrm>
            <a:off x="1055688" y="1089025"/>
            <a:ext cx="10080625" cy="900113"/>
          </a:xfrm>
          <a:prstGeom prst="rect">
            <a:avLst/>
          </a:prstGeom>
        </p:spPr>
        <p:txBody>
          <a:bodyPr vert="horz" lIns="91440" tIns="45720" rIns="91440" bIns="45720" rtlCol="0" anchor="ctr">
            <a:normAutofit/>
          </a:bodyPr>
          <a:lstStyle/>
          <a:p>
            <a:r>
              <a:rPr lang="fi-FI"/>
              <a:t>Muokkaa ots. perustyyl. napsautt.</a:t>
            </a:r>
          </a:p>
        </p:txBody>
      </p:sp>
      <p:sp>
        <p:nvSpPr>
          <p:cNvPr id="6" name="Text Placeholder 5">
            <a:extLst>
              <a:ext uri="{FF2B5EF4-FFF2-40B4-BE49-F238E27FC236}">
                <a16:creationId xmlns:a16="http://schemas.microsoft.com/office/drawing/2014/main" id="{D326A968-141E-8648-9149-A786BD9D3F5F}"/>
              </a:ext>
            </a:extLst>
          </p:cNvPr>
          <p:cNvSpPr>
            <a:spLocks noGrp="1"/>
          </p:cNvSpPr>
          <p:nvPr>
            <p:ph type="body" idx="1"/>
          </p:nvPr>
        </p:nvSpPr>
        <p:spPr>
          <a:xfrm>
            <a:off x="1055688" y="2168525"/>
            <a:ext cx="10080625" cy="40084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5002589"/>
      </p:ext>
    </p:extLst>
  </p:cSld>
  <p:clrMap bg1="lt1" tx1="dk1" bg2="lt2" tx2="dk2" accent1="accent1" accent2="accent2" accent3="accent3" accent4="accent4" accent5="accent5" accent6="accent6" hlink="hlink" folHlink="folHlink"/>
  <p:sldLayoutIdLst>
    <p:sldLayoutId id="2147483675" r:id="rId1"/>
    <p:sldLayoutId id="2147483684" r:id="rId2"/>
    <p:sldLayoutId id="2147483698" r:id="rId3"/>
    <p:sldLayoutId id="2147483729" r:id="rId4"/>
    <p:sldLayoutId id="2147483709" r:id="rId5"/>
    <p:sldLayoutId id="2147483674" r:id="rId6"/>
    <p:sldLayoutId id="2147483711" r:id="rId7"/>
    <p:sldLayoutId id="2147483699" r:id="rId8"/>
    <p:sldLayoutId id="2147483687" r:id="rId9"/>
    <p:sldLayoutId id="2147483703" r:id="rId10"/>
    <p:sldLayoutId id="2147483688" r:id="rId11"/>
    <p:sldLayoutId id="2147483710" r:id="rId12"/>
    <p:sldLayoutId id="2147483704" r:id="rId13"/>
    <p:sldLayoutId id="2147483719" r:id="rId14"/>
    <p:sldLayoutId id="2147483720" r:id="rId15"/>
    <p:sldLayoutId id="2147483721" r:id="rId16"/>
    <p:sldLayoutId id="2147483722" r:id="rId17"/>
    <p:sldLayoutId id="2147483723" r:id="rId18"/>
    <p:sldLayoutId id="2147483725" r:id="rId19"/>
    <p:sldLayoutId id="2147483726" r:id="rId20"/>
    <p:sldLayoutId id="2147483727" r:id="rId21"/>
    <p:sldLayoutId id="2147483728" r:id="rId22"/>
    <p:sldLayoutId id="2147483691" r:id="rId23"/>
    <p:sldLayoutId id="2147483693" r:id="rId24"/>
    <p:sldLayoutId id="2147483695" r:id="rId25"/>
    <p:sldLayoutId id="2147483696" r:id="rId26"/>
    <p:sldLayoutId id="2147483715" r:id="rId27"/>
    <p:sldLayoutId id="2147483716" r:id="rId28"/>
    <p:sldLayoutId id="2147483717" r:id="rId29"/>
    <p:sldLayoutId id="2147483718" r:id="rId30"/>
    <p:sldLayoutId id="2147483697" r:id="rId31"/>
    <p:sldLayoutId id="2147483712" r:id="rId32"/>
    <p:sldLayoutId id="2147483713" r:id="rId33"/>
    <p:sldLayoutId id="2147483708" r:id="rId34"/>
  </p:sldLayoutIdLst>
  <p:txStyles>
    <p:titleStyle>
      <a:lvl1pPr algn="l" defTabSz="914400" rtl="0" eaLnBrk="1" latinLnBrk="0" hangingPunct="1">
        <a:lnSpc>
          <a:spcPct val="90000"/>
        </a:lnSpc>
        <a:spcBef>
          <a:spcPct val="0"/>
        </a:spcBef>
        <a:buNone/>
        <a:defRPr sz="4400" b="0" i="0" kern="1200" spc="-150">
          <a:solidFill>
            <a:schemeClr val="tx1"/>
          </a:solidFill>
          <a:latin typeface="Trebuchet MS" panose="020B070302020209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pos="665" userDrawn="1">
          <p15:clr>
            <a:srgbClr val="F26B43"/>
          </p15:clr>
        </p15:guide>
        <p15:guide id="6" pos="7015" userDrawn="1">
          <p15:clr>
            <a:srgbClr val="F26B43"/>
          </p15:clr>
        </p15:guide>
        <p15:guide id="7" orient="horz" pos="414" userDrawn="1">
          <p15:clr>
            <a:srgbClr val="F26B43"/>
          </p15:clr>
        </p15:guide>
        <p15:guide id="8" orient="horz" pos="686" userDrawn="1">
          <p15:clr>
            <a:srgbClr val="F26B43"/>
          </p15:clr>
        </p15:guide>
        <p15:guide id="9" orient="horz" pos="1253" userDrawn="1">
          <p15:clr>
            <a:srgbClr val="F26B43"/>
          </p15:clr>
        </p15:guide>
        <p15:guide id="10" orient="horz" pos="1366" userDrawn="1">
          <p15:clr>
            <a:srgbClr val="F26B43"/>
          </p15:clr>
        </p15:guide>
        <p15:guide id="11" orient="horz" pos="3906" userDrawn="1">
          <p15:clr>
            <a:srgbClr val="F26B43"/>
          </p15:clr>
        </p15:guide>
        <p15:guide id="12"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cespoo.fi/seura/materiaalipankki/"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www.fcespoo.fi/seura/toimihenkilot/" TargetMode="External"/><Relationship Id="rId4" Type="http://schemas.openxmlformats.org/officeDocument/2006/relationships/hyperlink" Target="https://www.fcespoo.fi/seura/hallit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cespoo.com/valmennuslinja/u12-u13/"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fcespoo.fi/seura/materiaalipankki/" TargetMode="External"/><Relationship Id="rId2" Type="http://schemas.openxmlformats.org/officeDocument/2006/relationships/hyperlink" Target="https://www.fcespoo.fi/seura/vahingon-sattuessa/" TargetMode="External"/><Relationship Id="rId1" Type="http://schemas.openxmlformats.org/officeDocument/2006/relationships/slideLayout" Target="../slideLayouts/slideLayout3.xml"/><Relationship Id="rId5" Type="http://schemas.openxmlformats.org/officeDocument/2006/relationships/hyperlink" Target="https://www.fcespoo.fi/seura/materiaalipankki/joukkueenjohtajamateriaalit/" TargetMode="External"/><Relationship Id="rId4" Type="http://schemas.openxmlformats.org/officeDocument/2006/relationships/hyperlink" Target="https://www.fcespoo.fi/seura/fysioterapia-fc-espooss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lloliitto.fi/palvelut/harrastamisen-ilmapiiri-ja-arvot/urheilun-pelisaanno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etoleyksin.fi/"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uki.palloliitto.fi/fi/support/hom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palloliitto.fi/videot/seuratoiminta/lpsn-vapaaehtoisten-johtaminen" TargetMode="External"/><Relationship Id="rId7" Type="http://schemas.openxmlformats.org/officeDocument/2006/relationships/hyperlink" Target="https://www.mikkelinpallokissat.fi/toimintakasikirja/" TargetMode="External"/><Relationship Id="rId2" Type="http://schemas.openxmlformats.org/officeDocument/2006/relationships/hyperlink" Target="https://www.seuraohjelma.fi/seuranhallinto/seuratoimijat/osaamisenkehittaminen/joukkueenjohtajakoulutus/joukkueenjohtajaopas/" TargetMode="External"/><Relationship Id="rId1" Type="http://schemas.openxmlformats.org/officeDocument/2006/relationships/slideLayout" Target="../slideLayouts/slideLayout3.xml"/><Relationship Id="rId6" Type="http://schemas.openxmlformats.org/officeDocument/2006/relationships/hyperlink" Target="https://www.japs.fi/seura/materiaalisalkku/" TargetMode="External"/><Relationship Id="rId5" Type="http://schemas.openxmlformats.org/officeDocument/2006/relationships/hyperlink" Target="https://www.palloliitto.fi/palvelut/joukkueet-ja-joukkueiden-toimihenkilot%20(Palloliiton%20sivuilta%20k%C3%A4yt%C3%A4nn%C3%B6ss%C3%A4%20kaikki%20joukkueenjohtajille%20suunnattu%20materiaali" TargetMode="External"/><Relationship Id="rId4" Type="http://schemas.openxmlformats.org/officeDocument/2006/relationships/hyperlink" Target="https://www.seuraohjelma.fi/fin/seuranhallinto/seurajohtaminen/hyvahallinto/harrastamisenhinta"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fcespoo.fi/seura/materiaalipankki/joukkueenjohtajamateriaali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palloliitto.fi/info/yhteystiedot"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BE353-4BD5-42F5-B1C3-F21D5CBBFA6B}"/>
              </a:ext>
            </a:extLst>
          </p:cNvPr>
          <p:cNvSpPr>
            <a:spLocks noGrp="1"/>
          </p:cNvSpPr>
          <p:nvPr>
            <p:ph type="title"/>
          </p:nvPr>
        </p:nvSpPr>
        <p:spPr/>
        <p:txBody>
          <a:bodyPr/>
          <a:lstStyle/>
          <a:p>
            <a:pPr algn="ctr"/>
            <a:r>
              <a:rPr lang="fi-FI" dirty="0"/>
              <a:t>Joukkueenjohtajakoulutus </a:t>
            </a:r>
            <a:br>
              <a:rPr lang="fi-FI" dirty="0"/>
            </a:br>
            <a:endParaRPr lang="fi-FI" dirty="0"/>
          </a:p>
        </p:txBody>
      </p:sp>
      <p:sp>
        <p:nvSpPr>
          <p:cNvPr id="3" name="Tekstin paikkamerkki 2">
            <a:extLst>
              <a:ext uri="{FF2B5EF4-FFF2-40B4-BE49-F238E27FC236}">
                <a16:creationId xmlns:a16="http://schemas.microsoft.com/office/drawing/2014/main" id="{FF62B538-FB02-4CFD-851F-6CBC5CA661FA}"/>
              </a:ext>
            </a:extLst>
          </p:cNvPr>
          <p:cNvSpPr>
            <a:spLocks noGrp="1"/>
          </p:cNvSpPr>
          <p:nvPr>
            <p:ph type="body" idx="1"/>
          </p:nvPr>
        </p:nvSpPr>
        <p:spPr/>
        <p:txBody>
          <a:bodyPr/>
          <a:lstStyle/>
          <a:p>
            <a:r>
              <a:rPr lang="fi-FI" dirty="0"/>
              <a:t>Suomen Palloliitto, Tiina Nikulainen, 6.4.2021</a:t>
            </a:r>
            <a:endParaRPr lang="fi-FI" dirty="0">
              <a:solidFill>
                <a:schemeClr val="accent4"/>
              </a:solidFill>
            </a:endParaRPr>
          </a:p>
        </p:txBody>
      </p:sp>
    </p:spTree>
    <p:extLst>
      <p:ext uri="{BB962C8B-B14F-4D97-AF65-F5344CB8AC3E}">
        <p14:creationId xmlns:p14="http://schemas.microsoft.com/office/powerpoint/2010/main" val="317279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71A221-D440-48D1-A317-8826DF6D8285}"/>
              </a:ext>
            </a:extLst>
          </p:cNvPr>
          <p:cNvSpPr>
            <a:spLocks noGrp="1"/>
          </p:cNvSpPr>
          <p:nvPr>
            <p:ph type="title"/>
          </p:nvPr>
        </p:nvSpPr>
        <p:spPr/>
        <p:txBody>
          <a:bodyPr/>
          <a:lstStyle/>
          <a:p>
            <a:r>
              <a:rPr lang="fi-FI"/>
              <a:t>2. </a:t>
            </a:r>
            <a:br>
              <a:rPr lang="fi-FI"/>
            </a:br>
            <a:r>
              <a:rPr lang="fi-FI"/>
              <a:t>Seuran hyvä hallinto</a:t>
            </a:r>
          </a:p>
        </p:txBody>
      </p:sp>
    </p:spTree>
    <p:extLst>
      <p:ext uri="{BB962C8B-B14F-4D97-AF65-F5344CB8AC3E}">
        <p14:creationId xmlns:p14="http://schemas.microsoft.com/office/powerpoint/2010/main" val="252804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a:extLst>
              <a:ext uri="{FF2B5EF4-FFF2-40B4-BE49-F238E27FC236}">
                <a16:creationId xmlns:a16="http://schemas.microsoft.com/office/drawing/2014/main" id="{CDE76FA8-D70D-40C1-A183-ADF5F636C238}"/>
              </a:ext>
            </a:extLst>
          </p:cNvPr>
          <p:cNvGraphicFramePr>
            <a:graphicFrameLocks noGrp="1"/>
          </p:cNvGraphicFramePr>
          <p:nvPr>
            <p:ph idx="1"/>
            <p:extLst>
              <p:ext uri="{D42A27DB-BD31-4B8C-83A1-F6EECF244321}">
                <p14:modId xmlns:p14="http://schemas.microsoft.com/office/powerpoint/2010/main" val="448005502"/>
              </p:ext>
            </p:extLst>
          </p:nvPr>
        </p:nvGraphicFramePr>
        <p:xfrm>
          <a:off x="0" y="261258"/>
          <a:ext cx="12192000" cy="630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tsikko 1">
            <a:extLst>
              <a:ext uri="{FF2B5EF4-FFF2-40B4-BE49-F238E27FC236}">
                <a16:creationId xmlns:a16="http://schemas.microsoft.com/office/drawing/2014/main" id="{AB0AFD9D-648E-47C9-B52F-C8F7268162A0}"/>
              </a:ext>
            </a:extLst>
          </p:cNvPr>
          <p:cNvSpPr>
            <a:spLocks noGrp="1"/>
          </p:cNvSpPr>
          <p:nvPr>
            <p:ph type="title"/>
          </p:nvPr>
        </p:nvSpPr>
        <p:spPr>
          <a:xfrm>
            <a:off x="-158496" y="1109233"/>
            <a:ext cx="10080625" cy="900113"/>
          </a:xfrm>
        </p:spPr>
        <p:txBody>
          <a:bodyPr/>
          <a:lstStyle/>
          <a:p>
            <a:pPr algn="ctr"/>
            <a:r>
              <a:rPr lang="fi-FI" dirty="0"/>
              <a:t>			 Seuran Hyvä Hallinto</a:t>
            </a:r>
          </a:p>
        </p:txBody>
      </p:sp>
    </p:spTree>
    <p:extLst>
      <p:ext uri="{BB962C8B-B14F-4D97-AF65-F5344CB8AC3E}">
        <p14:creationId xmlns:p14="http://schemas.microsoft.com/office/powerpoint/2010/main" val="344284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5E60C2-C4D6-40FF-9004-FECC05461932}"/>
              </a:ext>
            </a:extLst>
          </p:cNvPr>
          <p:cNvSpPr>
            <a:spLocks noGrp="1"/>
          </p:cNvSpPr>
          <p:nvPr>
            <p:ph type="title"/>
          </p:nvPr>
        </p:nvSpPr>
        <p:spPr/>
        <p:txBody>
          <a:bodyPr/>
          <a:lstStyle/>
          <a:p>
            <a:r>
              <a:rPr lang="fi-FI"/>
              <a:t>Seuran rakenne ja toimijoiden </a:t>
            </a:r>
            <a:br>
              <a:rPr lang="fi-FI"/>
            </a:br>
            <a:r>
              <a:rPr lang="fi-FI" sz="4400">
                <a:effectLst/>
                <a:latin typeface="Trebuchet MS" panose="020B0603020202020204" pitchFamily="34" charset="0"/>
                <a:ea typeface="Calibri" panose="020F0502020204030204" pitchFamily="34" charset="0"/>
                <a:cs typeface="Times New Roman" panose="02020603050405020304" pitchFamily="18" charset="0"/>
              </a:rPr>
              <a:t>vastuut ja velvollisuudet</a:t>
            </a:r>
            <a:br>
              <a:rPr lang="fi-FI" sz="4400">
                <a:effectLst/>
                <a:latin typeface="Calibri" panose="020F0502020204030204" pitchFamily="34" charset="0"/>
                <a:ea typeface="Calibri" panose="020F0502020204030204" pitchFamily="34" charset="0"/>
                <a:cs typeface="Times New Roman" panose="02020603050405020304" pitchFamily="18" charset="0"/>
              </a:rPr>
            </a:br>
            <a:endParaRPr lang="fi-FI"/>
          </a:p>
        </p:txBody>
      </p:sp>
      <p:sp>
        <p:nvSpPr>
          <p:cNvPr id="3" name="Sisällön paikkamerkki 2">
            <a:extLst>
              <a:ext uri="{FF2B5EF4-FFF2-40B4-BE49-F238E27FC236}">
                <a16:creationId xmlns:a16="http://schemas.microsoft.com/office/drawing/2014/main" id="{DB00FD5A-9DD9-4BF0-B46A-CCAD0AFF56CD}"/>
              </a:ext>
            </a:extLst>
          </p:cNvPr>
          <p:cNvSpPr>
            <a:spLocks noGrp="1"/>
          </p:cNvSpPr>
          <p:nvPr>
            <p:ph idx="1"/>
          </p:nvPr>
        </p:nvSpPr>
        <p:spPr>
          <a:xfrm>
            <a:off x="1055687" y="1989137"/>
            <a:ext cx="10080625" cy="4032250"/>
          </a:xfrm>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err="1">
                <a:effectLst/>
                <a:latin typeface="Trebuchet MS" panose="020B0603020202020204" pitchFamily="34" charset="0"/>
                <a:ea typeface="Calibri" panose="020F0502020204030204" pitchFamily="34" charset="0"/>
                <a:cs typeface="Times New Roman" panose="02020603050405020304" pitchFamily="18" charset="0"/>
              </a:rPr>
              <a:t>Fc</a:t>
            </a:r>
            <a:r>
              <a:rPr lang="fi-FI" dirty="0">
                <a:effectLst/>
                <a:latin typeface="Trebuchet MS" panose="020B0603020202020204" pitchFamily="34" charset="0"/>
                <a:ea typeface="Calibri" panose="020F0502020204030204" pitchFamily="34" charset="0"/>
                <a:cs typeface="Times New Roman" panose="02020603050405020304" pitchFamily="18" charset="0"/>
              </a:rPr>
              <a:t> Espoon organisaatiokaavio löytyy kohteesta </a:t>
            </a:r>
            <a:r>
              <a:rPr lang="fi-FI" dirty="0">
                <a:effectLst/>
                <a:latin typeface="Trebuchet MS" panose="020B0603020202020204" pitchFamily="34" charset="0"/>
                <a:ea typeface="Calibri" panose="020F0502020204030204" pitchFamily="34" charset="0"/>
                <a:cs typeface="Times New Roman" panose="02020603050405020304" pitchFamily="18" charset="0"/>
                <a:hlinkClick r:id="rId3"/>
              </a:rPr>
              <a:t>Materiaalipankki</a:t>
            </a:r>
            <a:r>
              <a:rPr lang="fi-FI" dirty="0">
                <a:effectLst/>
                <a:latin typeface="Trebuchet MS" panose="020B0603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dirty="0" err="1">
                <a:effectLst/>
                <a:latin typeface="Trebuchet MS" panose="020B0603020202020204" pitchFamily="34" charset="0"/>
                <a:ea typeface="Calibri" panose="020F0502020204030204" pitchFamily="34" charset="0"/>
                <a:cs typeface="Times New Roman" panose="02020603050405020304" pitchFamily="18" charset="0"/>
              </a:rPr>
              <a:t>Fc</a:t>
            </a:r>
            <a:r>
              <a:rPr lang="fi-FI" dirty="0">
                <a:effectLst/>
                <a:latin typeface="Trebuchet MS" panose="020B0603020202020204" pitchFamily="34" charset="0"/>
                <a:ea typeface="Calibri" panose="020F0502020204030204" pitchFamily="34" charset="0"/>
                <a:cs typeface="Times New Roman" panose="02020603050405020304" pitchFamily="18" charset="0"/>
              </a:rPr>
              <a:t> Espoon hallituksen jäsenet: </a:t>
            </a:r>
            <a:r>
              <a:rPr lang="fi-FI" dirty="0">
                <a:effectLst/>
                <a:latin typeface="Trebuchet MS" panose="020B0603020202020204" pitchFamily="34" charset="0"/>
                <a:ea typeface="Calibri" panose="020F0502020204030204" pitchFamily="34" charset="0"/>
                <a:cs typeface="Times New Roman" panose="02020603050405020304" pitchFamily="18" charset="0"/>
                <a:hlinkClick r:id="rId4"/>
              </a:rPr>
              <a:t>FC Espoon hallituksen jäsenet</a:t>
            </a:r>
            <a:endParaRPr lang="fi-FI"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err="1">
                <a:effectLst/>
                <a:latin typeface="Trebuchet MS" panose="020B0603020202020204" pitchFamily="34" charset="0"/>
                <a:ea typeface="Calibri" panose="020F0502020204030204" pitchFamily="34" charset="0"/>
                <a:cs typeface="Times New Roman" panose="02020603050405020304" pitchFamily="18" charset="0"/>
              </a:rPr>
              <a:t>Fc</a:t>
            </a:r>
            <a:r>
              <a:rPr lang="fi-FI" dirty="0">
                <a:effectLst/>
                <a:latin typeface="Trebuchet MS" panose="020B0603020202020204" pitchFamily="34" charset="0"/>
                <a:ea typeface="Calibri" panose="020F0502020204030204" pitchFamily="34" charset="0"/>
                <a:cs typeface="Times New Roman" panose="02020603050405020304" pitchFamily="18" charset="0"/>
              </a:rPr>
              <a:t> Espoon avaintoimijat ja heidän vastuualueet: </a:t>
            </a:r>
            <a:r>
              <a:rPr lang="fi-FI" dirty="0">
                <a:effectLst/>
                <a:latin typeface="Trebuchet MS" panose="020B0603020202020204" pitchFamily="34" charset="0"/>
                <a:ea typeface="Calibri" panose="020F0502020204030204" pitchFamily="34" charset="0"/>
                <a:cs typeface="Times New Roman" panose="02020603050405020304" pitchFamily="18" charset="0"/>
                <a:hlinkClick r:id="rId5"/>
              </a:rPr>
              <a:t>FC Espoon toimihenkilöt</a:t>
            </a:r>
            <a:endParaRPr lang="fi-FI"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Trebuchet MS" panose="020B0603020202020204" pitchFamily="34" charset="0"/>
                <a:ea typeface="Calibri" panose="020F0502020204030204" pitchFamily="34" charset="0"/>
                <a:cs typeface="Times New Roman" panose="02020603050405020304" pitchFamily="18" charset="0"/>
              </a:rPr>
              <a:t>	</a:t>
            </a:r>
            <a:r>
              <a:rPr lang="fi-FI" dirty="0">
                <a:effectLst/>
                <a:latin typeface="Trebuchet MS" panose="020B0603020202020204" pitchFamily="34" charset="0"/>
                <a:ea typeface="Calibri" panose="020F0502020204030204" pitchFamily="34" charset="0"/>
                <a:cs typeface="Times New Roman" panose="02020603050405020304" pitchFamily="18" charset="0"/>
              </a:rPr>
              <a:t>Toiminnanjohtaja: Mikko Taivassalo </a:t>
            </a:r>
            <a:r>
              <a:rPr lang="fi-FI"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[kuva tulossa]</a:t>
            </a:r>
          </a:p>
          <a:p>
            <a:pPr>
              <a:lnSpc>
                <a:spcPct val="107000"/>
              </a:lnSpc>
              <a:spcAft>
                <a:spcPts val="800"/>
              </a:spcAft>
            </a:pPr>
            <a:r>
              <a:rPr lang="fi-FI" dirty="0">
                <a:latin typeface="Trebuchet MS" panose="020B0603020202020204" pitchFamily="34" charset="0"/>
                <a:ea typeface="Calibri" panose="020F0502020204030204" pitchFamily="34" charset="0"/>
                <a:cs typeface="Times New Roman" panose="02020603050405020304" pitchFamily="18" charset="0"/>
              </a:rPr>
              <a:t>	Valmennuspäällikkö: Antti Pehkonen </a:t>
            </a:r>
            <a:r>
              <a:rPr lang="fi-FI" dirty="0">
                <a:solidFill>
                  <a:schemeClr val="accent5"/>
                </a:solidFill>
                <a:latin typeface="Trebuchet MS" panose="020B0603020202020204" pitchFamily="34" charset="0"/>
                <a:ea typeface="Calibri" panose="020F0502020204030204" pitchFamily="34" charset="0"/>
                <a:cs typeface="Times New Roman" panose="02020603050405020304" pitchFamily="18" charset="0"/>
              </a:rPr>
              <a:t>[kuva tulossa]</a:t>
            </a:r>
          </a:p>
          <a:p>
            <a:pPr>
              <a:lnSpc>
                <a:spcPct val="107000"/>
              </a:lnSpc>
              <a:spcAft>
                <a:spcPts val="800"/>
              </a:spcAft>
            </a:pPr>
            <a:r>
              <a:rPr lang="fi-FI" dirty="0">
                <a:effectLst/>
                <a:latin typeface="Trebuchet MS" panose="020B0603020202020204" pitchFamily="34" charset="0"/>
                <a:ea typeface="Calibri" panose="020F0502020204030204" pitchFamily="34" charset="0"/>
                <a:cs typeface="Times New Roman" panose="02020603050405020304" pitchFamily="18" charset="0"/>
              </a:rPr>
              <a:t>	Joukkueenjohtajakouluttaja: Tiina Nikulainen </a:t>
            </a:r>
            <a:r>
              <a:rPr lang="fi-FI"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[kuva </a:t>
            </a:r>
            <a:r>
              <a:rPr lang="fi-FI" dirty="0">
                <a:solidFill>
                  <a:schemeClr val="accent5"/>
                </a:solidFill>
                <a:latin typeface="Trebuchet MS" panose="020B0603020202020204" pitchFamily="34" charset="0"/>
                <a:ea typeface="Calibri" panose="020F0502020204030204" pitchFamily="34" charset="0"/>
                <a:cs typeface="Times New Roman" panose="02020603050405020304" pitchFamily="18" charset="0"/>
              </a:rPr>
              <a:t>tulossa</a:t>
            </a:r>
            <a:r>
              <a:rPr lang="fi-FI"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dirty="0">
                <a:effectLst/>
                <a:latin typeface="Trebuchet MS" panose="020B0603020202020204" pitchFamily="34" charset="0"/>
                <a:ea typeface="Calibri" panose="020F0502020204030204" pitchFamily="34" charset="0"/>
                <a:cs typeface="Times New Roman" panose="02020603050405020304" pitchFamily="18" charset="0"/>
              </a:rPr>
              <a:t>	Viestintävastaava: Mikko Taivassalo</a:t>
            </a:r>
            <a:endParaRPr lang="fi-FI" dirty="0">
              <a:solidFill>
                <a:schemeClr val="accent5">
                  <a:lumMod val="60000"/>
                  <a:lumOff val="4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47113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29F86E-5CEB-4315-BDF4-583563420A81}"/>
              </a:ext>
            </a:extLst>
          </p:cNvPr>
          <p:cNvSpPr>
            <a:spLocks noGrp="1"/>
          </p:cNvSpPr>
          <p:nvPr>
            <p:ph type="title"/>
          </p:nvPr>
        </p:nvSpPr>
        <p:spPr>
          <a:xfrm>
            <a:off x="1055688" y="657225"/>
            <a:ext cx="10080625" cy="900113"/>
          </a:xfrm>
        </p:spPr>
        <p:txBody>
          <a:bodyPr/>
          <a:lstStyle/>
          <a:p>
            <a:r>
              <a:rPr lang="fi-FI" dirty="0"/>
              <a:t>Seuran urheilutoiminta</a:t>
            </a:r>
            <a:endParaRPr lang="fi-FI" sz="1400" dirty="0"/>
          </a:p>
        </p:txBody>
      </p:sp>
      <p:sp>
        <p:nvSpPr>
          <p:cNvPr id="3" name="Sisällön paikkamerkki 2">
            <a:extLst>
              <a:ext uri="{FF2B5EF4-FFF2-40B4-BE49-F238E27FC236}">
                <a16:creationId xmlns:a16="http://schemas.microsoft.com/office/drawing/2014/main" id="{2DB32A7A-C787-41C3-AD07-84C9F7E95817}"/>
              </a:ext>
            </a:extLst>
          </p:cNvPr>
          <p:cNvSpPr>
            <a:spLocks noGrp="1"/>
          </p:cNvSpPr>
          <p:nvPr>
            <p:ph idx="1"/>
          </p:nvPr>
        </p:nvSpPr>
        <p:spPr>
          <a:xfrm>
            <a:off x="1055688" y="1460500"/>
            <a:ext cx="10080625" cy="4965700"/>
          </a:xfrm>
        </p:spPr>
        <p:txBody>
          <a:bodyPr/>
          <a:lstStyle/>
          <a:p>
            <a:r>
              <a:rPr lang="fi-FI" dirty="0"/>
              <a:t>Valmennuslinja on urheilutoiminnan perusta!</a:t>
            </a:r>
          </a:p>
          <a:p>
            <a:pPr marL="342900" indent="-342900">
              <a:buFont typeface="Wingdings" panose="05000000000000000000" pitchFamily="2" charset="2"/>
              <a:buChar char="à"/>
            </a:pPr>
            <a:r>
              <a:rPr lang="fi-FI" dirty="0">
                <a:latin typeface="Trebuchet MS" panose="020B0603020202020204" pitchFamily="34" charset="0"/>
                <a:sym typeface="Wingdings" panose="05000000000000000000" pitchFamily="2" charset="2"/>
              </a:rPr>
              <a:t>Ydinkohdat: </a:t>
            </a:r>
            <a:r>
              <a:rPr lang="fi-FI" dirty="0">
                <a:latin typeface="Trebuchet MS" panose="020B0603020202020204" pitchFamily="34" charset="0"/>
                <a:sym typeface="Wingdings" panose="05000000000000000000" pitchFamily="2" charset="2"/>
                <a:hlinkClick r:id="rId3"/>
              </a:rPr>
              <a:t>http://fcespoo.com/valmennuslinja/u12-u13/</a:t>
            </a:r>
            <a:r>
              <a:rPr lang="fi-FI" dirty="0">
                <a:latin typeface="Trebuchet MS" panose="020B0603020202020204" pitchFamily="34" charset="0"/>
                <a:sym typeface="Wingdings" panose="05000000000000000000" pitchFamily="2" charset="2"/>
              </a:rPr>
              <a:t> </a:t>
            </a:r>
          </a:p>
          <a:p>
            <a:pPr marL="342900" indent="-342900">
              <a:buFont typeface="Wingdings" panose="05000000000000000000" pitchFamily="2" charset="2"/>
              <a:buChar char="à"/>
            </a:pPr>
            <a:r>
              <a:rPr lang="fi-FI" dirty="0">
                <a:effectLst/>
                <a:latin typeface="Trebuchet MS" panose="020B0603020202020204" pitchFamily="34" charset="0"/>
                <a:ea typeface="Times New Roman" panose="02020603050405020304" pitchFamily="18" charset="0"/>
              </a:rPr>
              <a:t>Yleisenä </a:t>
            </a:r>
            <a:r>
              <a:rPr lang="fi-FI" b="1" dirty="0">
                <a:effectLst/>
                <a:latin typeface="Trebuchet MS" panose="020B0603020202020204" pitchFamily="34" charset="0"/>
                <a:ea typeface="Times New Roman" panose="02020603050405020304" pitchFamily="18" charset="0"/>
              </a:rPr>
              <a:t>pelaajakehityksellisenä</a:t>
            </a:r>
            <a:r>
              <a:rPr lang="fi-FI" dirty="0">
                <a:effectLst/>
                <a:latin typeface="Trebuchet MS" panose="020B0603020202020204" pitchFamily="34" charset="0"/>
                <a:ea typeface="Times New Roman" panose="02020603050405020304" pitchFamily="18" charset="0"/>
              </a:rPr>
              <a:t> </a:t>
            </a:r>
            <a:r>
              <a:rPr lang="fi-FI" b="1" dirty="0">
                <a:effectLst/>
                <a:latin typeface="Trebuchet MS" panose="020B0603020202020204" pitchFamily="34" charset="0"/>
                <a:ea typeface="Times New Roman" panose="02020603050405020304" pitchFamily="18" charset="0"/>
              </a:rPr>
              <a:t>tavoitteena</a:t>
            </a:r>
            <a:r>
              <a:rPr lang="fi-FI" dirty="0">
                <a:effectLst/>
                <a:latin typeface="Trebuchet MS" panose="020B0603020202020204" pitchFamily="34" charset="0"/>
                <a:ea typeface="Times New Roman" panose="02020603050405020304" pitchFamily="18" charset="0"/>
              </a:rPr>
              <a:t> on yksilöiden valmistaminen ammattimaiseen harjoittelukulttuuriin ja tukea huippu-urheilijaksi kasvamista kokonaisvaltaisesti</a:t>
            </a:r>
            <a:endParaRPr lang="fi-FI"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à"/>
            </a:pPr>
            <a:r>
              <a:rPr lang="fi-FI" dirty="0">
                <a:latin typeface="Trebuchet MS" panose="020B0603020202020204" pitchFamily="34" charset="0"/>
                <a:sym typeface="Wingdings" panose="05000000000000000000" pitchFamily="2" charset="2"/>
              </a:rPr>
              <a:t>Tukitoimet: </a:t>
            </a:r>
            <a:r>
              <a:rPr lang="fi-FI" dirty="0">
                <a:latin typeface="Trebuchet MS" panose="020B0603020202020204" pitchFamily="34" charset="0"/>
                <a:ea typeface="Times New Roman" panose="02020603050405020304" pitchFamily="18" charset="0"/>
              </a:rPr>
              <a:t>fysiikkavalmennus, maalivahtivalmennus ja talenttivalmennus (edistyneimmille pelaajille) , fysioterapia -palvelut (Eero Isotalo) sekä henkisen valmennuksen paketti . Lisätietoja ja Power Point aiheesta Antti Pehkoselta tarvittaessa.</a:t>
            </a:r>
          </a:p>
          <a:p>
            <a:pPr marL="342900" indent="-342900">
              <a:buFont typeface="Wingdings" panose="05000000000000000000" pitchFamily="2" charset="2"/>
              <a:buChar char="à"/>
            </a:pPr>
            <a:r>
              <a:rPr lang="fi-FI" b="1" dirty="0">
                <a:latin typeface="Trebuchet MS" panose="020B0603020202020204" pitchFamily="34" charset="0"/>
                <a:sym typeface="Wingdings" panose="05000000000000000000" pitchFamily="2" charset="2"/>
              </a:rPr>
              <a:t>Terveyskasvatus: </a:t>
            </a:r>
            <a:r>
              <a:rPr lang="fi-FI" dirty="0">
                <a:latin typeface="Trebuchet MS" panose="020B0603020202020204" pitchFamily="34" charset="0"/>
                <a:ea typeface="Times New Roman" panose="02020603050405020304" pitchFamily="18" charset="0"/>
              </a:rPr>
              <a:t>Terveyskasvatusta tehdään joukkuevalmentajien johdolla erityisesti turnaustapahtumissa ja otteluihin valmistautumisohjeiden muodossa. Talenttivalmennuksessa tässä mennään vielä astetta syvemmälle.</a:t>
            </a:r>
            <a:endParaRPr lang="fi-FI" dirty="0">
              <a:solidFill>
                <a:schemeClr val="accent5">
                  <a:lumMod val="60000"/>
                  <a:lumOff val="40000"/>
                </a:schemeClr>
              </a:solidFill>
              <a:effectLst/>
              <a:latin typeface="Trebuchet MS" panose="020B0603020202020204" pitchFamily="34" charset="0"/>
              <a:ea typeface="Times New Roman" panose="02020603050405020304" pitchFamily="18" charset="0"/>
            </a:endParaRPr>
          </a:p>
          <a:p>
            <a:endParaRPr lang="fi-FI" sz="1800" dirty="0">
              <a:solidFill>
                <a:schemeClr val="accent5">
                  <a:lumMod val="60000"/>
                  <a:lumOff val="40000"/>
                </a:schemeClr>
              </a:solidFill>
              <a:latin typeface="Trebuchet MS" panose="020B0603020202020204" pitchFamily="34" charset="0"/>
              <a:sym typeface="Wingdings" panose="05000000000000000000" pitchFamily="2" charset="2"/>
            </a:endParaRPr>
          </a:p>
          <a:p>
            <a:endParaRPr lang="fi-FI" dirty="0"/>
          </a:p>
          <a:p>
            <a:endParaRPr lang="fi-FI" dirty="0">
              <a:solidFill>
                <a:schemeClr val="accent5">
                  <a:lumMod val="60000"/>
                  <a:lumOff val="40000"/>
                </a:schemeClr>
              </a:solidFill>
            </a:endParaRPr>
          </a:p>
          <a:p>
            <a:endParaRPr lang="fi-FI" dirty="0"/>
          </a:p>
          <a:p>
            <a:endParaRPr lang="fi-FI" dirty="0"/>
          </a:p>
          <a:p>
            <a:endParaRPr lang="fi-FI" dirty="0"/>
          </a:p>
        </p:txBody>
      </p:sp>
    </p:spTree>
    <p:extLst>
      <p:ext uri="{BB962C8B-B14F-4D97-AF65-F5344CB8AC3E}">
        <p14:creationId xmlns:p14="http://schemas.microsoft.com/office/powerpoint/2010/main" val="30274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51B10-080C-46D4-8816-4520B75F805E}"/>
              </a:ext>
            </a:extLst>
          </p:cNvPr>
          <p:cNvSpPr>
            <a:spLocks noGrp="1"/>
          </p:cNvSpPr>
          <p:nvPr>
            <p:ph type="title"/>
          </p:nvPr>
        </p:nvSpPr>
        <p:spPr/>
        <p:txBody>
          <a:bodyPr/>
          <a:lstStyle/>
          <a:p>
            <a:r>
              <a:rPr lang="de-DE" dirty="0" err="1"/>
              <a:t>Seuran</a:t>
            </a:r>
            <a:r>
              <a:rPr lang="de-DE" dirty="0"/>
              <a:t> </a:t>
            </a:r>
            <a:r>
              <a:rPr lang="de-DE" dirty="0" err="1"/>
              <a:t>urheilutoiminta</a:t>
            </a:r>
            <a:endParaRPr lang="de-DE" dirty="0"/>
          </a:p>
        </p:txBody>
      </p:sp>
      <p:sp>
        <p:nvSpPr>
          <p:cNvPr id="3" name="Inhaltsplatzhalter 2">
            <a:extLst>
              <a:ext uri="{FF2B5EF4-FFF2-40B4-BE49-F238E27FC236}">
                <a16:creationId xmlns:a16="http://schemas.microsoft.com/office/drawing/2014/main" id="{E91E8E94-8E39-47BA-B47F-40F0D6B38A3E}"/>
              </a:ext>
            </a:extLst>
          </p:cNvPr>
          <p:cNvSpPr>
            <a:spLocks noGrp="1"/>
          </p:cNvSpPr>
          <p:nvPr>
            <p:ph idx="1"/>
          </p:nvPr>
        </p:nvSpPr>
        <p:spPr/>
        <p:txBody>
          <a:bodyPr/>
          <a:lstStyle/>
          <a:p>
            <a:r>
              <a:rPr lang="fi-FI" dirty="0"/>
              <a:t>Tärkeitä linkkejä aiheeseen liittyen:</a:t>
            </a:r>
          </a:p>
          <a:p>
            <a:r>
              <a:rPr lang="fi-FI" dirty="0">
                <a:hlinkClick r:id="rId2"/>
              </a:rPr>
              <a:t>Vahingon sattuessa</a:t>
            </a:r>
            <a:endParaRPr lang="fi-FI" dirty="0"/>
          </a:p>
          <a:p>
            <a:r>
              <a:rPr lang="fi-FI" dirty="0">
                <a:hlinkClick r:id="rId3"/>
              </a:rPr>
              <a:t>Pelastussuunnitelmia ja turvallisuusohjeita</a:t>
            </a:r>
            <a:endParaRPr lang="fi-FI" dirty="0"/>
          </a:p>
          <a:p>
            <a:r>
              <a:rPr lang="fi-FI" dirty="0">
                <a:hlinkClick r:id="rId4"/>
              </a:rPr>
              <a:t>Fysioterapia FC Espoossa</a:t>
            </a:r>
            <a:endParaRPr lang="fi-FI" dirty="0"/>
          </a:p>
          <a:p>
            <a:r>
              <a:rPr lang="fi-FI" dirty="0">
                <a:hlinkClick r:id="rId5"/>
              </a:rPr>
              <a:t>Joukkueenjohtajamateriaalit</a:t>
            </a:r>
            <a:r>
              <a:rPr lang="fi-FI" dirty="0"/>
              <a:t> </a:t>
            </a:r>
            <a:r>
              <a:rPr lang="fi-FI" dirty="0">
                <a:solidFill>
                  <a:schemeClr val="accent5">
                    <a:lumMod val="60000"/>
                    <a:lumOff val="40000"/>
                  </a:schemeClr>
                </a:solidFill>
              </a:rPr>
              <a:t>(Eeron esitykset ensiavusta ja tapaturmien ennaltaehkäisystä, ensiapuopas sekä PowerPoint terveyskasvatukseen liittyen lisätään tänne pian. Tänne laitetaan toistaiseksi myös muita hyväksi havaittuja pohjia ja tietoja)</a:t>
            </a:r>
          </a:p>
          <a:p>
            <a:endParaRPr lang="de-DE" dirty="0"/>
          </a:p>
        </p:txBody>
      </p:sp>
    </p:spTree>
    <p:extLst>
      <p:ext uri="{BB962C8B-B14F-4D97-AF65-F5344CB8AC3E}">
        <p14:creationId xmlns:p14="http://schemas.microsoft.com/office/powerpoint/2010/main" val="145980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1D63F9-6F7B-414B-AAA7-5824D11185A6}"/>
              </a:ext>
            </a:extLst>
          </p:cNvPr>
          <p:cNvSpPr>
            <a:spLocks noGrp="1"/>
          </p:cNvSpPr>
          <p:nvPr>
            <p:ph type="title"/>
          </p:nvPr>
        </p:nvSpPr>
        <p:spPr>
          <a:xfrm>
            <a:off x="1055687" y="1089026"/>
            <a:ext cx="10538002" cy="4679950"/>
          </a:xfrm>
        </p:spPr>
        <p:txBody>
          <a:bodyPr/>
          <a:lstStyle/>
          <a:p>
            <a:br>
              <a:rPr lang="fi-FI"/>
            </a:br>
            <a:br>
              <a:rPr lang="fi-FI"/>
            </a:br>
            <a:r>
              <a:rPr lang="fi-FI"/>
              <a:t>3. Joukkueenjohtajan rooli ja asema</a:t>
            </a:r>
          </a:p>
        </p:txBody>
      </p:sp>
    </p:spTree>
    <p:extLst>
      <p:ext uri="{BB962C8B-B14F-4D97-AF65-F5344CB8AC3E}">
        <p14:creationId xmlns:p14="http://schemas.microsoft.com/office/powerpoint/2010/main" val="142579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DF20E881-81CB-4A41-B318-FA4B3340C428}"/>
              </a:ext>
            </a:extLst>
          </p:cNvPr>
          <p:cNvSpPr txBox="1"/>
          <p:nvPr/>
        </p:nvSpPr>
        <p:spPr>
          <a:xfrm>
            <a:off x="812157" y="1517296"/>
            <a:ext cx="10567686" cy="5386090"/>
          </a:xfrm>
          <a:prstGeom prst="rect">
            <a:avLst/>
          </a:prstGeom>
          <a:noFill/>
        </p:spPr>
        <p:txBody>
          <a:bodyPr wrap="square" rtlCol="0">
            <a:spAutoFit/>
          </a:bodyPr>
          <a:lstStyle/>
          <a:p>
            <a:pPr algn="ctr"/>
            <a:r>
              <a:rPr lang="fi-FI" sz="4400" dirty="0">
                <a:solidFill>
                  <a:schemeClr val="bg1"/>
                </a:solidFill>
                <a:latin typeface="Trebuchet MS" panose="020B0603020202020204" pitchFamily="34" charset="0"/>
              </a:rPr>
              <a:t>Hyvän joukkueenjohtajan ominaisuuksia:</a:t>
            </a:r>
          </a:p>
          <a:p>
            <a:pPr algn="ctr"/>
            <a:endParaRPr lang="fi-FI" sz="4400" dirty="0">
              <a:solidFill>
                <a:schemeClr val="bg1"/>
              </a:solidFill>
              <a:latin typeface="Trebuchet MS" panose="020B0603020202020204" pitchFamily="34" charset="0"/>
            </a:endParaRPr>
          </a:p>
          <a:p>
            <a:pPr algn="ctr"/>
            <a:r>
              <a:rPr lang="fi-FI" sz="2800" b="1" dirty="0">
                <a:solidFill>
                  <a:schemeClr val="bg1"/>
                </a:solidFill>
                <a:latin typeface="Trebuchet MS" panose="020B0603020202020204" pitchFamily="34" charset="0"/>
              </a:rPr>
              <a:t>Joukkueenjohtaja tekee työtä omien vahvuuksiensa kautta!</a:t>
            </a:r>
          </a:p>
          <a:p>
            <a:pPr algn="ctr"/>
            <a:endParaRPr lang="fi-FI" sz="4400" dirty="0">
              <a:solidFill>
                <a:schemeClr val="bg1"/>
              </a:solidFill>
              <a:latin typeface="Trebuchet MS" panose="020B0603020202020204" pitchFamily="34" charset="0"/>
            </a:endParaRPr>
          </a:p>
          <a:p>
            <a:pPr algn="ctr"/>
            <a:r>
              <a:rPr lang="fi-FI" sz="2400" dirty="0">
                <a:solidFill>
                  <a:schemeClr val="bg1"/>
                </a:solidFill>
                <a:latin typeface="Trebuchet MS" panose="020B0603020202020204" pitchFamily="34" charset="0"/>
                <a:ea typeface="Verdana" panose="020B0604030504040204" pitchFamily="34" charset="0"/>
                <a:cs typeface="Verdana" panose="020B0604030504040204" pitchFamily="34" charset="0"/>
              </a:rPr>
              <a:t>Monesti hän on hyvä organosoija, positiivisen hengen luoja, tuki ja turva huolissa, oikeudenmukainen, tasapuolinen, avoin ja reilu, osaava viestijä (seura-joukkue-huoltajat) sekä koko toiminnan koordinoija ja mahdollistaja! </a:t>
            </a:r>
          </a:p>
          <a:p>
            <a:pPr algn="ctr"/>
            <a:br>
              <a:rPr lang="fi-FI" sz="4400" dirty="0">
                <a:solidFill>
                  <a:schemeClr val="bg1"/>
                </a:solidFill>
                <a:latin typeface="Trebuchet MS" panose="020B0603020202020204" pitchFamily="34" charset="0"/>
              </a:rPr>
            </a:br>
            <a:endParaRPr lang="fi-FI" sz="4400"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541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168ED-9478-45C7-A21C-F26A41E240BC}"/>
              </a:ext>
            </a:extLst>
          </p:cNvPr>
          <p:cNvSpPr>
            <a:spLocks noGrp="1"/>
          </p:cNvSpPr>
          <p:nvPr>
            <p:ph type="title"/>
          </p:nvPr>
        </p:nvSpPr>
        <p:spPr>
          <a:xfrm>
            <a:off x="1055688" y="939613"/>
            <a:ext cx="10080625" cy="900113"/>
          </a:xfrm>
        </p:spPr>
        <p:txBody>
          <a:bodyPr/>
          <a:lstStyle/>
          <a:p>
            <a:r>
              <a:rPr lang="fi-FI">
                <a:cs typeface="ＭＳ Ｐゴシック"/>
              </a:rPr>
              <a:t>Joukkueen rakenne ja toimijat</a:t>
            </a:r>
            <a:br>
              <a:rPr lang="fi-FI">
                <a:cs typeface="ＭＳ Ｐゴシック"/>
              </a:rPr>
            </a:br>
            <a:endParaRPr lang="fi-FI"/>
          </a:p>
        </p:txBody>
      </p:sp>
      <p:sp>
        <p:nvSpPr>
          <p:cNvPr id="3" name="Sisällön paikkamerkki 2">
            <a:extLst>
              <a:ext uri="{FF2B5EF4-FFF2-40B4-BE49-F238E27FC236}">
                <a16:creationId xmlns:a16="http://schemas.microsoft.com/office/drawing/2014/main" id="{46949B7A-8B57-4DFC-BA2F-38D3897A0166}"/>
              </a:ext>
            </a:extLst>
          </p:cNvPr>
          <p:cNvSpPr>
            <a:spLocks noGrp="1"/>
          </p:cNvSpPr>
          <p:nvPr>
            <p:ph idx="1"/>
          </p:nvPr>
        </p:nvSpPr>
        <p:spPr/>
        <p:txBody>
          <a:bodyPr/>
          <a:lstStyle/>
          <a:p>
            <a:pPr lvl="1"/>
            <a:r>
              <a:rPr lang="fi-FI"/>
              <a:t>Joukkueen johtoryhmä = seuran vahvistamat joukkueen toimihenkilöt</a:t>
            </a:r>
          </a:p>
          <a:p>
            <a:pPr lvl="1"/>
            <a:r>
              <a:rPr lang="fi-FI">
                <a:solidFill>
                  <a:srgbClr val="FFC000"/>
                </a:solidFill>
              </a:rPr>
              <a:t>Vastuut ja velvollisuudet</a:t>
            </a:r>
          </a:p>
          <a:p>
            <a:pPr lvl="1"/>
            <a:endParaRPr lang="fi-FI"/>
          </a:p>
          <a:p>
            <a:pPr lvl="1"/>
            <a:r>
              <a:rPr lang="fi-FI"/>
              <a:t>Joukkueen tukiryhmä = joukkueen pelaajien vanhemmat ja muut tukijat</a:t>
            </a:r>
          </a:p>
          <a:p>
            <a:pPr lvl="1"/>
            <a:r>
              <a:rPr lang="fi-FI">
                <a:solidFill>
                  <a:srgbClr val="FFC000"/>
                </a:solidFill>
              </a:rPr>
              <a:t>Urheilun Pelisäännöt (seur. dia)</a:t>
            </a:r>
            <a:br>
              <a:rPr lang="fi-FI"/>
            </a:br>
            <a:endParaRPr lang="fi-FI">
              <a:cs typeface="ＭＳ Ｐゴシック"/>
            </a:endParaRPr>
          </a:p>
          <a:p>
            <a:pPr lvl="1">
              <a:defRPr/>
            </a:pPr>
            <a:endParaRPr lang="fi-FI">
              <a:cs typeface="ＭＳ Ｐゴシック"/>
            </a:endParaRPr>
          </a:p>
          <a:p>
            <a:pPr lvl="1">
              <a:defRPr/>
            </a:pPr>
            <a:endParaRPr lang="fi-FI">
              <a:cs typeface="ＭＳ Ｐゴシック"/>
            </a:endParaRPr>
          </a:p>
          <a:p>
            <a:endParaRPr lang="fi-FI"/>
          </a:p>
        </p:txBody>
      </p:sp>
    </p:spTree>
    <p:extLst>
      <p:ext uri="{BB962C8B-B14F-4D97-AF65-F5344CB8AC3E}">
        <p14:creationId xmlns:p14="http://schemas.microsoft.com/office/powerpoint/2010/main" val="296001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1DB17F-1B25-408C-8DE9-6F39F2CBA577}"/>
              </a:ext>
            </a:extLst>
          </p:cNvPr>
          <p:cNvSpPr>
            <a:spLocks noGrp="1"/>
          </p:cNvSpPr>
          <p:nvPr>
            <p:ph type="title"/>
          </p:nvPr>
        </p:nvSpPr>
        <p:spPr>
          <a:xfrm>
            <a:off x="1055688" y="657225"/>
            <a:ext cx="10080625" cy="900113"/>
          </a:xfrm>
        </p:spPr>
        <p:txBody>
          <a:bodyPr/>
          <a:lstStyle/>
          <a:p>
            <a:r>
              <a:rPr lang="fi-FI" dirty="0">
                <a:latin typeface="Trebuchet MS" panose="020B0603020202020204" pitchFamily="34" charset="0"/>
              </a:rPr>
              <a:t>Urheilun Pelisäännöt</a:t>
            </a:r>
            <a:endParaRPr lang="fi-FI" dirty="0">
              <a:solidFill>
                <a:schemeClr val="accent5">
                  <a:lumMod val="60000"/>
                  <a:lumOff val="40000"/>
                </a:schemeClr>
              </a:solidFill>
              <a:latin typeface="Trebuchet MS" panose="020B0603020202020204" pitchFamily="34" charset="0"/>
            </a:endParaRPr>
          </a:p>
        </p:txBody>
      </p:sp>
      <p:sp>
        <p:nvSpPr>
          <p:cNvPr id="3" name="Sisällön paikkamerkki 2">
            <a:extLst>
              <a:ext uri="{FF2B5EF4-FFF2-40B4-BE49-F238E27FC236}">
                <a16:creationId xmlns:a16="http://schemas.microsoft.com/office/drawing/2014/main" id="{A6B89865-D716-4DF8-95F2-B50EE662DC2C}"/>
              </a:ext>
            </a:extLst>
          </p:cNvPr>
          <p:cNvSpPr>
            <a:spLocks noGrp="1"/>
          </p:cNvSpPr>
          <p:nvPr>
            <p:ph idx="1"/>
          </p:nvPr>
        </p:nvSpPr>
        <p:spPr>
          <a:xfrm>
            <a:off x="1055687" y="1913031"/>
            <a:ext cx="10080625" cy="4032250"/>
          </a:xfrm>
        </p:spPr>
        <p:txBody>
          <a:bodyPr vert="horz" lIns="91440" tIns="45720" rIns="91440" bIns="45720" rtlCol="0" anchor="t">
            <a:noAutofit/>
          </a:bodyPr>
          <a:lstStyle/>
          <a:p>
            <a:pPr fontAlgn="base"/>
            <a:r>
              <a:rPr lang="fi-FI" dirty="0"/>
              <a:t>Juniorijoukkueiden on tärkeä laatia vuosittain Urheilun</a:t>
            </a:r>
            <a:r>
              <a:rPr lang="en-US" dirty="0"/>
              <a:t>​</a:t>
            </a:r>
          </a:p>
          <a:p>
            <a:pPr fontAlgn="base"/>
            <a:r>
              <a:rPr lang="fi-FI" dirty="0"/>
              <a:t>Pelisäännöt pohjautuen oman seuran arvoihin ja toiminnan linjauksiin: </a:t>
            </a:r>
            <a:r>
              <a:rPr lang="en-US" dirty="0"/>
              <a:t>​</a:t>
            </a:r>
            <a:br>
              <a:rPr lang="en-US" dirty="0"/>
            </a:br>
            <a:r>
              <a:rPr lang="fi-FI" dirty="0"/>
              <a:t> </a:t>
            </a:r>
            <a:r>
              <a:rPr lang="en-US" dirty="0"/>
              <a:t>​</a:t>
            </a:r>
          </a:p>
          <a:p>
            <a:pPr marL="342900" indent="-342900" fontAlgn="base">
              <a:buFont typeface="Arial" panose="020B0604020202020204" pitchFamily="34" charset="0"/>
              <a:buChar char="•"/>
            </a:pPr>
            <a:r>
              <a:rPr lang="fi-FI" dirty="0">
                <a:latin typeface="Trebuchet MS"/>
                <a:ea typeface="Verdana"/>
                <a:cs typeface="Verdana"/>
              </a:rPr>
              <a:t>Sopikaa lasten kanssa joukkueen pelisäännöt  </a:t>
            </a:r>
            <a:r>
              <a:rPr lang="en-US" dirty="0">
                <a:latin typeface="Trebuchet MS"/>
                <a:ea typeface="Verdana"/>
                <a:cs typeface="Verdana"/>
              </a:rPr>
              <a:t>​</a:t>
            </a:r>
          </a:p>
          <a:p>
            <a:pPr marL="342900" indent="-342900" fontAlgn="base">
              <a:buFont typeface="Arial" panose="020B0604020202020204" pitchFamily="34" charset="0"/>
              <a:buChar char="•"/>
            </a:pPr>
            <a:r>
              <a:rPr lang="fi-FI" dirty="0"/>
              <a:t>Käykää Pelisääntökeskustelu vanhempien kanssa ja sopikaa yhteiset toimintaperiaatteet, joihin kaikki sitoutuvat. ​</a:t>
            </a:r>
          </a:p>
          <a:p>
            <a:pPr marL="342900" indent="-342900" fontAlgn="base">
              <a:buFont typeface="Arial" panose="020B0604020202020204" pitchFamily="34" charset="0"/>
              <a:buChar char="•"/>
            </a:pPr>
            <a:r>
              <a:rPr lang="fi-FI" dirty="0"/>
              <a:t>Viestikää avoimesti sopimistanne pelisäännöistä. ​</a:t>
            </a:r>
          </a:p>
          <a:p>
            <a:pPr marL="342900" indent="-342900" fontAlgn="base">
              <a:buFont typeface="Arial" panose="020B0604020202020204" pitchFamily="34" charset="0"/>
              <a:buChar char="•"/>
            </a:pPr>
            <a:r>
              <a:rPr lang="fi-FI" dirty="0"/>
              <a:t>Pelisäännöt kootaan seuran toimesta. </a:t>
            </a:r>
            <a:r>
              <a:rPr lang="fi-FI" b="1" dirty="0"/>
              <a:t>Lähetäthän joukkueesi pelisäännöt toiminnanjohtajalle säilytettäväksi </a:t>
            </a:r>
            <a:r>
              <a:rPr lang="fi-FI" b="1" u="sng" dirty="0"/>
              <a:t>aina 15.4. mennessä</a:t>
            </a:r>
          </a:p>
          <a:p>
            <a:pPr fontAlgn="base"/>
            <a:endParaRPr lang="fi-FI" b="1" u="sng" dirty="0"/>
          </a:p>
          <a:p>
            <a:pPr fontAlgn="base"/>
            <a:r>
              <a:rPr lang="fi-FI" u="sng" dirty="0">
                <a:hlinkClick r:id="rId3"/>
              </a:rPr>
              <a:t>Vinkkejä, teemoja ja materiaalia keskusteluihin</a:t>
            </a:r>
            <a:endParaRPr lang="fi-FI" sz="2200" dirty="0">
              <a:solidFill>
                <a:srgbClr val="E2F4F9"/>
              </a:solidFill>
            </a:endParaRPr>
          </a:p>
          <a:p>
            <a:pPr lvl="1">
              <a:lnSpc>
                <a:spcPct val="90000"/>
              </a:lnSpc>
            </a:pPr>
            <a:endParaRPr lang="fi-FI" dirty="0"/>
          </a:p>
          <a:p>
            <a:pPr lvl="1">
              <a:lnSpc>
                <a:spcPct val="90000"/>
              </a:lnSpc>
            </a:pPr>
            <a:endParaRPr lang="fi-FI" dirty="0"/>
          </a:p>
          <a:p>
            <a:endParaRPr lang="fi-FI" dirty="0"/>
          </a:p>
        </p:txBody>
      </p:sp>
    </p:spTree>
    <p:extLst>
      <p:ext uri="{BB962C8B-B14F-4D97-AF65-F5344CB8AC3E}">
        <p14:creationId xmlns:p14="http://schemas.microsoft.com/office/powerpoint/2010/main" val="39562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BBACEE-3710-4BBF-92AE-CD2FD3FE9DFC}"/>
              </a:ext>
            </a:extLst>
          </p:cNvPr>
          <p:cNvSpPr>
            <a:spLocks noGrp="1"/>
          </p:cNvSpPr>
          <p:nvPr>
            <p:ph type="title"/>
          </p:nvPr>
        </p:nvSpPr>
        <p:spPr>
          <a:xfrm>
            <a:off x="1055687" y="657225"/>
            <a:ext cx="10080625" cy="900113"/>
          </a:xfrm>
        </p:spPr>
        <p:txBody>
          <a:bodyPr/>
          <a:lstStyle/>
          <a:p>
            <a:r>
              <a:rPr lang="fi-FI"/>
              <a:t>Jalkapallon on oltava kaikille turvallista</a:t>
            </a:r>
          </a:p>
        </p:txBody>
      </p:sp>
      <p:sp>
        <p:nvSpPr>
          <p:cNvPr id="3" name="Sisällön paikkamerkki 2">
            <a:extLst>
              <a:ext uri="{FF2B5EF4-FFF2-40B4-BE49-F238E27FC236}">
                <a16:creationId xmlns:a16="http://schemas.microsoft.com/office/drawing/2014/main" id="{BAEE7A93-69DC-4E14-AF55-F3A3A3EA0F66}"/>
              </a:ext>
            </a:extLst>
          </p:cNvPr>
          <p:cNvSpPr>
            <a:spLocks noGrp="1"/>
          </p:cNvSpPr>
          <p:nvPr>
            <p:ph idx="1"/>
          </p:nvPr>
        </p:nvSpPr>
        <p:spPr>
          <a:xfrm>
            <a:off x="1055688" y="1939007"/>
            <a:ext cx="10080625" cy="4032250"/>
          </a:xfrm>
        </p:spPr>
        <p:txBody>
          <a:bodyPr vert="horz" lIns="91440" tIns="45720" rIns="91440" bIns="45720" rtlCol="0" anchor="t">
            <a:noAutofit/>
          </a:bodyPr>
          <a:lstStyle/>
          <a:p>
            <a:r>
              <a:rPr lang="fi-FI" dirty="0">
                <a:latin typeface="Trebuchet MS"/>
                <a:ea typeface="Verdana"/>
                <a:cs typeface="Verdana"/>
              </a:rPr>
              <a:t>Jokaisella on oikeus nauttia urheilusta turvallisesti sekä tulla kohdelluksi tasa-arvoisesti ja kunnioittavasti. Suosittelemme panostamaan erityisesti </a:t>
            </a:r>
            <a:endParaRPr lang="fi-FI" dirty="0"/>
          </a:p>
          <a:p>
            <a:pPr marL="342900" indent="-342900">
              <a:buFont typeface="Arial"/>
              <a:buChar char="•"/>
            </a:pPr>
            <a:r>
              <a:rPr lang="fi-FI" dirty="0">
                <a:latin typeface="Trebuchet MS"/>
                <a:ea typeface="Verdana"/>
                <a:cs typeface="Verdana"/>
              </a:rPr>
              <a:t>toisiin tutustumiseen</a:t>
            </a:r>
            <a:endParaRPr lang="fi-FI" dirty="0"/>
          </a:p>
          <a:p>
            <a:pPr marL="342900" indent="-342900">
              <a:buFont typeface="Arial"/>
              <a:buChar char="•"/>
            </a:pPr>
            <a:r>
              <a:rPr lang="fi-FI" dirty="0">
                <a:latin typeface="Trebuchet MS"/>
                <a:ea typeface="Verdana"/>
                <a:cs typeface="Verdana"/>
              </a:rPr>
              <a:t>viihtyvyyteen ja ilmapiiriin</a:t>
            </a:r>
            <a:endParaRPr lang="fi-FI" dirty="0"/>
          </a:p>
          <a:p>
            <a:pPr marL="342900" indent="-342900">
              <a:buFont typeface="Arial"/>
              <a:buChar char="•"/>
            </a:pPr>
            <a:r>
              <a:rPr lang="fi-FI" dirty="0">
                <a:latin typeface="Trebuchet MS"/>
                <a:ea typeface="Verdana"/>
                <a:cs typeface="Verdana"/>
              </a:rPr>
              <a:t>klikkiytymisten estämiseen</a:t>
            </a:r>
            <a:endParaRPr lang="fi-FI" dirty="0"/>
          </a:p>
          <a:p>
            <a:endParaRPr lang="fi-FI" dirty="0"/>
          </a:p>
          <a:p>
            <a:r>
              <a:rPr lang="fi-FI" dirty="0"/>
              <a:t>Jos kohtaat epäasiallista käytöstä tai häirintää urheilussa</a:t>
            </a:r>
            <a:br>
              <a:rPr lang="fi-FI" dirty="0"/>
            </a:br>
            <a:endParaRPr lang="fi-FI" dirty="0"/>
          </a:p>
          <a:p>
            <a:pPr marL="342900" indent="-342900">
              <a:buFont typeface="Arial" panose="020B0604020202020204" pitchFamily="34" charset="0"/>
              <a:buChar char="•"/>
            </a:pPr>
            <a:r>
              <a:rPr lang="fi-FI" dirty="0">
                <a:latin typeface="Trebuchet MS"/>
                <a:ea typeface="Verdana"/>
                <a:cs typeface="Verdana"/>
              </a:rPr>
              <a:t>Ole ensisijassa yhteydessä omaan seuraasi. Toimi heidän ohjeiden mukaan.</a:t>
            </a:r>
          </a:p>
          <a:p>
            <a:pPr marL="342900" indent="-342900">
              <a:buFont typeface="Arial" panose="020B0604020202020204" pitchFamily="34" charset="0"/>
              <a:buChar char="•"/>
            </a:pPr>
            <a:r>
              <a:rPr lang="fi-FI" dirty="0"/>
              <a:t>Voit hakea neuvoa ja tukea myös asiantuntijoiden </a:t>
            </a:r>
            <a:r>
              <a:rPr lang="fi-FI" b="1" u="sng" dirty="0">
                <a:solidFill>
                  <a:schemeClr val="accent4"/>
                </a:solidFill>
                <a:hlinkClick r:id="rId3">
                  <a:extLst>
                    <a:ext uri="{A12FA001-AC4F-418D-AE19-62706E023703}">
                      <ahyp:hlinkClr xmlns:ahyp="http://schemas.microsoft.com/office/drawing/2018/hyperlinkcolor" val="tx"/>
                    </a:ext>
                  </a:extLst>
                </a:hlinkClick>
              </a:rPr>
              <a:t>Et ole yksin -palvelusta. </a:t>
            </a:r>
            <a:endParaRPr lang="fi-FI" b="1" u="sng" dirty="0">
              <a:solidFill>
                <a:schemeClr val="accent4"/>
              </a:solidFill>
            </a:endParaRPr>
          </a:p>
          <a:p>
            <a:pPr marL="342900" indent="-342900">
              <a:buFont typeface="Arial" panose="020B0604020202020204" pitchFamily="34" charset="0"/>
              <a:buChar char="•"/>
            </a:pPr>
            <a:r>
              <a:rPr lang="fi-FI" dirty="0"/>
              <a:t>Voit olla yhteydessä myös Palloliiton seurakehittäjiin. </a:t>
            </a:r>
            <a:br>
              <a:rPr lang="fi-FI" dirty="0"/>
            </a:br>
            <a:endParaRPr lang="fi-FI" dirty="0"/>
          </a:p>
        </p:txBody>
      </p:sp>
    </p:spTree>
    <p:extLst>
      <p:ext uri="{BB962C8B-B14F-4D97-AF65-F5344CB8AC3E}">
        <p14:creationId xmlns:p14="http://schemas.microsoft.com/office/powerpoint/2010/main" val="161160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0F3B4-337B-4369-967E-01106F65D79F}"/>
              </a:ext>
            </a:extLst>
          </p:cNvPr>
          <p:cNvSpPr>
            <a:spLocks noGrp="1"/>
          </p:cNvSpPr>
          <p:nvPr>
            <p:ph type="title"/>
          </p:nvPr>
        </p:nvSpPr>
        <p:spPr>
          <a:xfrm>
            <a:off x="954088" y="657225"/>
            <a:ext cx="10080625" cy="900112"/>
          </a:xfrm>
        </p:spPr>
        <p:txBody>
          <a:bodyPr/>
          <a:lstStyle/>
          <a:p>
            <a:r>
              <a:rPr lang="en-GB" dirty="0" err="1"/>
              <a:t>Tervetuloa</a:t>
            </a:r>
            <a:r>
              <a:rPr lang="en-GB" dirty="0"/>
              <a:t> FC </a:t>
            </a:r>
            <a:r>
              <a:rPr lang="en-GB" dirty="0" err="1"/>
              <a:t>Espooseen</a:t>
            </a:r>
            <a:r>
              <a:rPr lang="en-GB" dirty="0"/>
              <a:t>!</a:t>
            </a:r>
            <a:endParaRPr lang="fi-FI" dirty="0"/>
          </a:p>
        </p:txBody>
      </p:sp>
      <p:sp>
        <p:nvSpPr>
          <p:cNvPr id="3" name="Sisällön paikkamerkki 2">
            <a:extLst>
              <a:ext uri="{FF2B5EF4-FFF2-40B4-BE49-F238E27FC236}">
                <a16:creationId xmlns:a16="http://schemas.microsoft.com/office/drawing/2014/main" id="{394EF545-1675-4919-B939-43FF3649D8CA}"/>
              </a:ext>
            </a:extLst>
          </p:cNvPr>
          <p:cNvSpPr>
            <a:spLocks noGrp="1"/>
          </p:cNvSpPr>
          <p:nvPr>
            <p:ph idx="1"/>
          </p:nvPr>
        </p:nvSpPr>
        <p:spPr/>
        <p:txBody>
          <a:bodyPr/>
          <a:lstStyle/>
          <a:p>
            <a:pPr marL="342900" indent="-342900">
              <a:buFontTx/>
              <a:buChar char="-"/>
            </a:pPr>
            <a:r>
              <a:rPr lang="fi-FI" dirty="0"/>
              <a:t>Joukkueenjohtaja mahdollistaa muiden joukkueen toimihenkilöiden toiminnan omissa tehtävissään. </a:t>
            </a:r>
          </a:p>
          <a:p>
            <a:pPr marL="342900" indent="-342900">
              <a:buFontTx/>
              <a:buChar char="-"/>
            </a:pPr>
            <a:r>
              <a:rPr lang="fi-FI" dirty="0"/>
              <a:t>Joukkueenjohtaja on tärkein linkki joukkueen, huoltajien, harrastajien ja  seuran johdon välillä. Hänen kauttaan viestintä sujuu  koordinoidusti ja viestit menee tasapuolisesti kaikille.</a:t>
            </a:r>
          </a:p>
          <a:p>
            <a:pPr marL="342900" indent="-342900">
              <a:buFontTx/>
              <a:buChar char="-"/>
            </a:pPr>
            <a:r>
              <a:rPr lang="fi-FI" dirty="0"/>
              <a:t>Joukkueenjohtaja luo oikeudenmukaisen, rehellisen ja tasapuolisen ilmapiirin joukkueeseen. Näin hän varmistaa, että pelaajilla on hyvä olla joukkueessaan.</a:t>
            </a:r>
          </a:p>
          <a:p>
            <a:pPr algn="ctr"/>
            <a:endParaRPr lang="fi-FI" dirty="0"/>
          </a:p>
          <a:p>
            <a:r>
              <a:rPr lang="fi-FI" sz="4400" dirty="0"/>
              <a:t>Olet tärkeä. Kiitos, että olet mukana!</a:t>
            </a:r>
          </a:p>
          <a:p>
            <a:endParaRPr lang="fi-FI" dirty="0"/>
          </a:p>
          <a:p>
            <a:endParaRPr lang="fi-FI" dirty="0"/>
          </a:p>
        </p:txBody>
      </p:sp>
      <p:pic>
        <p:nvPicPr>
          <p:cNvPr id="4" name="Kuva 3">
            <a:extLst>
              <a:ext uri="{FF2B5EF4-FFF2-40B4-BE49-F238E27FC236}">
                <a16:creationId xmlns:a16="http://schemas.microsoft.com/office/drawing/2014/main" id="{3B2857D1-F25A-4112-A0FC-B30B3EED0EBC}"/>
              </a:ext>
            </a:extLst>
          </p:cNvPr>
          <p:cNvPicPr>
            <a:picLocks noChangeAspect="1"/>
          </p:cNvPicPr>
          <p:nvPr/>
        </p:nvPicPr>
        <p:blipFill>
          <a:blip r:embed="rId3"/>
          <a:stretch>
            <a:fillRect/>
          </a:stretch>
        </p:blipFill>
        <p:spPr>
          <a:xfrm>
            <a:off x="9594190" y="369585"/>
            <a:ext cx="1058570" cy="1321896"/>
          </a:xfrm>
          <a:prstGeom prst="rect">
            <a:avLst/>
          </a:prstGeom>
          <a:effectLst>
            <a:softEdge rad="114300"/>
          </a:effectLst>
        </p:spPr>
      </p:pic>
    </p:spTree>
    <p:extLst>
      <p:ext uri="{BB962C8B-B14F-4D97-AF65-F5344CB8AC3E}">
        <p14:creationId xmlns:p14="http://schemas.microsoft.com/office/powerpoint/2010/main" val="2209463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39579-DC11-4644-8519-1D3211D9626C}"/>
              </a:ext>
            </a:extLst>
          </p:cNvPr>
          <p:cNvSpPr>
            <a:spLocks noGrp="1"/>
          </p:cNvSpPr>
          <p:nvPr>
            <p:ph type="title"/>
          </p:nvPr>
        </p:nvSpPr>
        <p:spPr>
          <a:xfrm>
            <a:off x="1055687" y="657225"/>
            <a:ext cx="10080625" cy="900112"/>
          </a:xfrm>
        </p:spPr>
        <p:txBody>
          <a:bodyPr/>
          <a:lstStyle/>
          <a:p>
            <a:r>
              <a:rPr lang="fi-FI"/>
              <a:t>Tietosuoja</a:t>
            </a:r>
          </a:p>
        </p:txBody>
      </p:sp>
      <p:sp>
        <p:nvSpPr>
          <p:cNvPr id="3" name="Sisällön paikkamerkki 2">
            <a:extLst>
              <a:ext uri="{FF2B5EF4-FFF2-40B4-BE49-F238E27FC236}">
                <a16:creationId xmlns:a16="http://schemas.microsoft.com/office/drawing/2014/main" id="{ED46263D-3A82-40DD-B7C2-D87664A19E06}"/>
              </a:ext>
            </a:extLst>
          </p:cNvPr>
          <p:cNvSpPr>
            <a:spLocks noGrp="1"/>
          </p:cNvSpPr>
          <p:nvPr>
            <p:ph idx="1"/>
          </p:nvPr>
        </p:nvSpPr>
        <p:spPr>
          <a:xfrm>
            <a:off x="1055687" y="1753997"/>
            <a:ext cx="10080625" cy="4032250"/>
          </a:xfrm>
        </p:spPr>
        <p:txBody>
          <a:bodyPr/>
          <a:lstStyle/>
          <a:p>
            <a:pPr>
              <a:lnSpc>
                <a:spcPct val="107000"/>
              </a:lnSpc>
              <a:spcAft>
                <a:spcPts val="800"/>
              </a:spcAft>
            </a:pPr>
            <a:r>
              <a:rPr lang="fi-FI">
                <a:effectLst/>
                <a:latin typeface="Trebuchet MS" panose="020B0603020202020204" pitchFamily="34" charset="0"/>
                <a:ea typeface="Calibri" panose="020F0502020204030204" pitchFamily="34" charset="0"/>
                <a:cs typeface="Times New Roman" panose="02020603050405020304" pitchFamily="18" charset="0"/>
              </a:rPr>
              <a:t>GDPR tulee sanoista General Data </a:t>
            </a:r>
            <a:r>
              <a:rPr lang="fi-FI" err="1">
                <a:effectLst/>
                <a:latin typeface="Trebuchet MS" panose="020B0603020202020204" pitchFamily="34" charset="0"/>
                <a:ea typeface="Calibri" panose="020F0502020204030204" pitchFamily="34" charset="0"/>
                <a:cs typeface="Times New Roman" panose="02020603050405020304" pitchFamily="18" charset="0"/>
              </a:rPr>
              <a:t>Protection</a:t>
            </a:r>
            <a:r>
              <a:rPr lang="fi-FI">
                <a:effectLst/>
                <a:latin typeface="Trebuchet MS" panose="020B0603020202020204" pitchFamily="34" charset="0"/>
                <a:ea typeface="Calibri" panose="020F0502020204030204" pitchFamily="34" charset="0"/>
                <a:cs typeface="Times New Roman" panose="02020603050405020304" pitchFamily="18" charset="0"/>
              </a:rPr>
              <a:t> </a:t>
            </a:r>
            <a:r>
              <a:rPr lang="fi-FI" err="1">
                <a:effectLst/>
                <a:latin typeface="Trebuchet MS" panose="020B0603020202020204" pitchFamily="34" charset="0"/>
                <a:ea typeface="Calibri" panose="020F0502020204030204" pitchFamily="34" charset="0"/>
                <a:cs typeface="Times New Roman" panose="02020603050405020304" pitchFamily="18" charset="0"/>
              </a:rPr>
              <a:t>Regulation</a:t>
            </a:r>
            <a:r>
              <a:rPr lang="fi-FI">
                <a:effectLst/>
                <a:latin typeface="Trebuchet MS" panose="020B0603020202020204" pitchFamily="34" charset="0"/>
                <a:ea typeface="Calibri" panose="020F0502020204030204" pitchFamily="34" charset="0"/>
                <a:cs typeface="Times New Roman" panose="02020603050405020304" pitchFamily="18" charset="0"/>
              </a:rPr>
              <a:t> (yleinen tietosuoja-asetus). Se on </a:t>
            </a:r>
            <a:r>
              <a:rPr lang="fi-FI">
                <a:latin typeface="Trebuchet MS" panose="020B0603020202020204" pitchFamily="34" charset="0"/>
                <a:ea typeface="Calibri" panose="020F0502020204030204" pitchFamily="34" charset="0"/>
                <a:cs typeface="Times New Roman" panose="02020603050405020304" pitchFamily="18" charset="0"/>
              </a:rPr>
              <a:t>henkilötietojen käsittelyä sääntelevä laki, joka </a:t>
            </a:r>
            <a:r>
              <a:rPr lang="fi-FI">
                <a:effectLst/>
                <a:latin typeface="Trebuchet MS" panose="020B0603020202020204" pitchFamily="34" charset="0"/>
                <a:ea typeface="Calibri" panose="020F0502020204030204" pitchFamily="34" charset="0"/>
                <a:cs typeface="Times New Roman" panose="02020603050405020304" pitchFamily="18" charset="0"/>
              </a:rPr>
              <a:t>velvoittaa seuroja kertomaan, </a:t>
            </a:r>
            <a:r>
              <a:rPr lang="fi-FI">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mitä</a:t>
            </a:r>
            <a:r>
              <a:rPr lang="fi-FI">
                <a:effectLst/>
                <a:latin typeface="Trebuchet MS" panose="020B0603020202020204" pitchFamily="34" charset="0"/>
                <a:ea typeface="Calibri" panose="020F0502020204030204" pitchFamily="34" charset="0"/>
                <a:cs typeface="Times New Roman" panose="02020603050405020304" pitchFamily="18" charset="0"/>
              </a:rPr>
              <a:t> </a:t>
            </a:r>
            <a:r>
              <a:rPr lang="fi-FI">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tietoja henkilöstä ylläpidetään </a:t>
            </a:r>
            <a:r>
              <a:rPr lang="fi-FI">
                <a:effectLst/>
                <a:latin typeface="Trebuchet MS" panose="020B0603020202020204" pitchFamily="34" charset="0"/>
                <a:ea typeface="Calibri" panose="020F0502020204030204" pitchFamily="34" charset="0"/>
                <a:cs typeface="Times New Roman" panose="02020603050405020304" pitchFamily="18" charset="0"/>
              </a:rPr>
              <a:t>ja </a:t>
            </a:r>
            <a:r>
              <a:rPr lang="fi-FI">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mihin kyseisiä tietoja käytetään.</a:t>
            </a:r>
            <a:endParaRPr lang="fi-FI">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a:effectLst/>
                <a:latin typeface="Trebuchet MS" panose="020B0603020202020204" pitchFamily="34" charset="0"/>
                <a:ea typeface="Calibri" panose="020F0502020204030204" pitchFamily="34" charset="0"/>
                <a:cs typeface="Times New Roman" panose="02020603050405020304" pitchFamily="18" charset="0"/>
              </a:rPr>
              <a:t>Yksittäisen pelaajan tiedot ovat salassapitovelvollisuuden piiriin kuuluvia henkilötietoja, ne on säilytettävä huolella, eikä niitä saa luovuttaa ulkopuolisille. Alaikäisen pelaajan tietojen arkistointiin tulee olla vanhempien lupa.</a:t>
            </a:r>
          </a:p>
          <a:p>
            <a:pPr>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endParaRPr lang="fi-FI"/>
          </a:p>
        </p:txBody>
      </p:sp>
    </p:spTree>
    <p:extLst>
      <p:ext uri="{BB962C8B-B14F-4D97-AF65-F5344CB8AC3E}">
        <p14:creationId xmlns:p14="http://schemas.microsoft.com/office/powerpoint/2010/main" val="304793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5970C4-966E-4945-917D-EC508AE60830}"/>
              </a:ext>
            </a:extLst>
          </p:cNvPr>
          <p:cNvSpPr>
            <a:spLocks noGrp="1"/>
          </p:cNvSpPr>
          <p:nvPr>
            <p:ph type="title"/>
          </p:nvPr>
        </p:nvSpPr>
        <p:spPr>
          <a:xfrm>
            <a:off x="1203968" y="1385588"/>
            <a:ext cx="10312529" cy="4679950"/>
          </a:xfrm>
        </p:spPr>
        <p:txBody>
          <a:bodyPr/>
          <a:lstStyle/>
          <a:p>
            <a:pPr algn="ctr"/>
            <a:r>
              <a:rPr lang="fi-FI"/>
              <a:t>4. Joukkueenjohtajan tehtävät</a:t>
            </a:r>
          </a:p>
        </p:txBody>
      </p:sp>
    </p:spTree>
    <p:extLst>
      <p:ext uri="{BB962C8B-B14F-4D97-AF65-F5344CB8AC3E}">
        <p14:creationId xmlns:p14="http://schemas.microsoft.com/office/powerpoint/2010/main" val="261224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8D4E1-4821-4886-A430-D16CD763C804}"/>
              </a:ext>
            </a:extLst>
          </p:cNvPr>
          <p:cNvSpPr>
            <a:spLocks noGrp="1"/>
          </p:cNvSpPr>
          <p:nvPr>
            <p:ph type="title"/>
          </p:nvPr>
        </p:nvSpPr>
        <p:spPr>
          <a:xfrm>
            <a:off x="726504" y="627408"/>
            <a:ext cx="10080625" cy="900113"/>
          </a:xfrm>
        </p:spPr>
        <p:txBody>
          <a:bodyPr/>
          <a:lstStyle/>
          <a:p>
            <a:r>
              <a:rPr lang="fi-FI" dirty="0"/>
              <a:t>Joukkueenjohtajan tehtävät</a:t>
            </a:r>
          </a:p>
        </p:txBody>
      </p:sp>
      <p:graphicFrame>
        <p:nvGraphicFramePr>
          <p:cNvPr id="5" name="Sisällön paikkamerkki 3">
            <a:extLst>
              <a:ext uri="{FF2B5EF4-FFF2-40B4-BE49-F238E27FC236}">
                <a16:creationId xmlns:a16="http://schemas.microsoft.com/office/drawing/2014/main" id="{08F9AC7F-FF94-46D8-A732-FC31D3C6B13E}"/>
              </a:ext>
            </a:extLst>
          </p:cNvPr>
          <p:cNvGraphicFramePr>
            <a:graphicFrameLocks noGrp="1"/>
          </p:cNvGraphicFramePr>
          <p:nvPr>
            <p:ph idx="1"/>
            <p:extLst>
              <p:ext uri="{D42A27DB-BD31-4B8C-83A1-F6EECF244321}">
                <p14:modId xmlns:p14="http://schemas.microsoft.com/office/powerpoint/2010/main" val="2391532552"/>
              </p:ext>
            </p:extLst>
          </p:nvPr>
        </p:nvGraphicFramePr>
        <p:xfrm>
          <a:off x="726504" y="1865376"/>
          <a:ext cx="10563288"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531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7CF669-6561-40C2-B2C5-A34947B77047}"/>
              </a:ext>
            </a:extLst>
          </p:cNvPr>
          <p:cNvSpPr>
            <a:spLocks noGrp="1"/>
          </p:cNvSpPr>
          <p:nvPr>
            <p:ph type="title"/>
          </p:nvPr>
        </p:nvSpPr>
        <p:spPr>
          <a:xfrm>
            <a:off x="1055688" y="657225"/>
            <a:ext cx="10080625" cy="900113"/>
          </a:xfrm>
        </p:spPr>
        <p:txBody>
          <a:bodyPr/>
          <a:lstStyle/>
          <a:p>
            <a:r>
              <a:rPr lang="fi-FI" dirty="0"/>
              <a:t>Joukkueenjohtajan yleiset tehtävät</a:t>
            </a:r>
          </a:p>
        </p:txBody>
      </p:sp>
      <p:graphicFrame>
        <p:nvGraphicFramePr>
          <p:cNvPr id="4" name="Sisällön paikkamerkki 3">
            <a:extLst>
              <a:ext uri="{FF2B5EF4-FFF2-40B4-BE49-F238E27FC236}">
                <a16:creationId xmlns:a16="http://schemas.microsoft.com/office/drawing/2014/main" id="{ED5535F5-B68D-466E-B663-048FEBBF3D30}"/>
              </a:ext>
            </a:extLst>
          </p:cNvPr>
          <p:cNvGraphicFramePr>
            <a:graphicFrameLocks noGrp="1"/>
          </p:cNvGraphicFramePr>
          <p:nvPr>
            <p:ph idx="1"/>
            <p:extLst>
              <p:ext uri="{D42A27DB-BD31-4B8C-83A1-F6EECF244321}">
                <p14:modId xmlns:p14="http://schemas.microsoft.com/office/powerpoint/2010/main" val="697312010"/>
              </p:ext>
            </p:extLst>
          </p:nvPr>
        </p:nvGraphicFramePr>
        <p:xfrm>
          <a:off x="0" y="1665027"/>
          <a:ext cx="11805313" cy="443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765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BA6129-6791-42D8-B3B6-058F77669F22}"/>
              </a:ext>
            </a:extLst>
          </p:cNvPr>
          <p:cNvSpPr>
            <a:spLocks noGrp="1"/>
          </p:cNvSpPr>
          <p:nvPr>
            <p:ph type="title"/>
          </p:nvPr>
        </p:nvSpPr>
        <p:spPr>
          <a:xfrm>
            <a:off x="1055687" y="657225"/>
            <a:ext cx="10080625" cy="900113"/>
          </a:xfrm>
        </p:spPr>
        <p:txBody>
          <a:bodyPr/>
          <a:lstStyle/>
          <a:p>
            <a:r>
              <a:rPr lang="fi-FI" dirty="0"/>
              <a:t>Kilpailutoimintaan liittyvät tehtävät: </a:t>
            </a:r>
            <a:br>
              <a:rPr lang="fi-FI" dirty="0"/>
            </a:br>
            <a:r>
              <a:rPr lang="fi-FI" sz="2800" dirty="0"/>
              <a:t>Voisiko näitä teidän joukkueessa jakaa useille eri henkilöille? </a:t>
            </a:r>
            <a:r>
              <a:rPr lang="fi-FI" sz="2800" dirty="0">
                <a:solidFill>
                  <a:srgbClr val="FFFF00"/>
                </a:solidFill>
              </a:rPr>
              <a:t> </a:t>
            </a:r>
          </a:p>
        </p:txBody>
      </p:sp>
      <p:graphicFrame>
        <p:nvGraphicFramePr>
          <p:cNvPr id="4" name="Sisällön paikkamerkki 2">
            <a:extLst>
              <a:ext uri="{FF2B5EF4-FFF2-40B4-BE49-F238E27FC236}">
                <a16:creationId xmlns:a16="http://schemas.microsoft.com/office/drawing/2014/main" id="{AA2AB866-8E5A-4594-8782-ADEA499887ED}"/>
              </a:ext>
            </a:extLst>
          </p:cNvPr>
          <p:cNvGraphicFramePr>
            <a:graphicFrameLocks noGrp="1"/>
          </p:cNvGraphicFramePr>
          <p:nvPr>
            <p:ph idx="1"/>
            <p:extLst>
              <p:ext uri="{D42A27DB-BD31-4B8C-83A1-F6EECF244321}">
                <p14:modId xmlns:p14="http://schemas.microsoft.com/office/powerpoint/2010/main" val="1700046229"/>
              </p:ext>
            </p:extLst>
          </p:nvPr>
        </p:nvGraphicFramePr>
        <p:xfrm>
          <a:off x="402336" y="1243584"/>
          <a:ext cx="11265408" cy="5084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82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3B450A-E710-40D3-AC86-17CCC4F5D850}"/>
              </a:ext>
            </a:extLst>
          </p:cNvPr>
          <p:cNvSpPr>
            <a:spLocks noGrp="1"/>
          </p:cNvSpPr>
          <p:nvPr>
            <p:ph type="title"/>
          </p:nvPr>
        </p:nvSpPr>
        <p:spPr>
          <a:xfrm>
            <a:off x="982951" y="657225"/>
            <a:ext cx="10080625" cy="900112"/>
          </a:xfrm>
        </p:spPr>
        <p:txBody>
          <a:bodyPr/>
          <a:lstStyle/>
          <a:p>
            <a:r>
              <a:rPr lang="fi-FI"/>
              <a:t>Palloliiton Tukipalvelu</a:t>
            </a:r>
          </a:p>
        </p:txBody>
      </p:sp>
      <p:sp>
        <p:nvSpPr>
          <p:cNvPr id="3" name="Sisällön paikkamerkki 2">
            <a:extLst>
              <a:ext uri="{FF2B5EF4-FFF2-40B4-BE49-F238E27FC236}">
                <a16:creationId xmlns:a16="http://schemas.microsoft.com/office/drawing/2014/main" id="{99A8F118-BA5E-4CBC-B7D5-74D32BE0FABF}"/>
              </a:ext>
            </a:extLst>
          </p:cNvPr>
          <p:cNvSpPr>
            <a:spLocks noGrp="1"/>
          </p:cNvSpPr>
          <p:nvPr>
            <p:ph idx="1"/>
          </p:nvPr>
        </p:nvSpPr>
        <p:spPr>
          <a:xfrm>
            <a:off x="982951" y="1919143"/>
            <a:ext cx="10080625" cy="4032250"/>
          </a:xfrm>
        </p:spPr>
        <p:txBody>
          <a:bodyPr/>
          <a:lstStyle/>
          <a:p>
            <a:pPr fontAlgn="base"/>
            <a:r>
              <a:rPr lang="fi-FI"/>
              <a:t>Palloliiton tukipalvelu koostuu useasta eri palvelusta</a:t>
            </a:r>
            <a:r>
              <a:rPr lang="en-US"/>
              <a:t>​: </a:t>
            </a:r>
            <a:br>
              <a:rPr lang="en-US"/>
            </a:br>
            <a:endParaRPr lang="en-US"/>
          </a:p>
          <a:p>
            <a:pPr marL="342900" indent="-342900" fontAlgn="base">
              <a:buFont typeface="Arial" panose="020B0604020202020204" pitchFamily="34" charset="0"/>
              <a:buChar char="•"/>
            </a:pPr>
            <a:r>
              <a:rPr lang="fi-FI"/>
              <a:t>Pelipaikka (henkilörekisteri) </a:t>
            </a:r>
            <a:r>
              <a:rPr lang="en-US"/>
              <a:t>​</a:t>
            </a:r>
          </a:p>
          <a:p>
            <a:pPr marL="342900" indent="-342900" fontAlgn="base">
              <a:buFont typeface="Arial" panose="020B0604020202020204" pitchFamily="34" charset="0"/>
              <a:buChar char="•"/>
            </a:pPr>
            <a:r>
              <a:rPr lang="fi-FI"/>
              <a:t>Taso (kilpailujärjestelmä)</a:t>
            </a:r>
            <a:r>
              <a:rPr lang="en-US"/>
              <a:t>​</a:t>
            </a:r>
          </a:p>
          <a:p>
            <a:pPr marL="342900" indent="-342900" fontAlgn="base">
              <a:buFont typeface="Arial" panose="020B0604020202020204" pitchFamily="34" charset="0"/>
              <a:buChar char="•"/>
            </a:pPr>
            <a:r>
              <a:rPr lang="fi-FI"/>
              <a:t>Lipunmyynti, tapahtumat, verkkokauppa</a:t>
            </a:r>
            <a:r>
              <a:rPr lang="en-US"/>
              <a:t>​</a:t>
            </a:r>
          </a:p>
          <a:p>
            <a:pPr fontAlgn="base"/>
            <a:r>
              <a:rPr lang="fi-FI"/>
              <a:t>​</a:t>
            </a:r>
          </a:p>
          <a:p>
            <a:pPr fontAlgn="base"/>
            <a:r>
              <a:rPr lang="fi-FI" u="sng">
                <a:hlinkClick r:id="rId3"/>
              </a:rPr>
              <a:t>https://tuki.palloliitto.fi/fi/support/home</a:t>
            </a:r>
            <a:r>
              <a:rPr lang="en-US"/>
              <a:t>​</a:t>
            </a:r>
          </a:p>
          <a:p>
            <a:pPr fontAlgn="base"/>
            <a:r>
              <a:rPr lang="fi-FI"/>
              <a:t>​</a:t>
            </a:r>
          </a:p>
          <a:p>
            <a:pPr fontAlgn="base"/>
            <a:r>
              <a:rPr lang="fi-FI"/>
              <a:t>Kannattaa hyödyntää sivun hakutoimintoa sekä ohjeita. </a:t>
            </a:r>
          </a:p>
          <a:p>
            <a:endParaRPr lang="fi-FI"/>
          </a:p>
        </p:txBody>
      </p:sp>
    </p:spTree>
    <p:extLst>
      <p:ext uri="{BB962C8B-B14F-4D97-AF65-F5344CB8AC3E}">
        <p14:creationId xmlns:p14="http://schemas.microsoft.com/office/powerpoint/2010/main" val="200095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227370-7781-462E-AC0E-EFA80526531C}"/>
              </a:ext>
            </a:extLst>
          </p:cNvPr>
          <p:cNvSpPr>
            <a:spLocks noGrp="1"/>
          </p:cNvSpPr>
          <p:nvPr>
            <p:ph type="title"/>
          </p:nvPr>
        </p:nvSpPr>
        <p:spPr>
          <a:xfrm>
            <a:off x="872808" y="657225"/>
            <a:ext cx="10080625" cy="900113"/>
          </a:xfrm>
        </p:spPr>
        <p:txBody>
          <a:bodyPr/>
          <a:lstStyle/>
          <a:p>
            <a:r>
              <a:rPr lang="fi-FI" dirty="0"/>
              <a:t>Viestintään liittyvät tehtävät </a:t>
            </a:r>
          </a:p>
        </p:txBody>
      </p:sp>
      <p:sp>
        <p:nvSpPr>
          <p:cNvPr id="3" name="Sisällön paikkamerkki 2">
            <a:extLst>
              <a:ext uri="{FF2B5EF4-FFF2-40B4-BE49-F238E27FC236}">
                <a16:creationId xmlns:a16="http://schemas.microsoft.com/office/drawing/2014/main" id="{FC673C3F-0F7F-4233-BF48-7BD3BA571249}"/>
              </a:ext>
            </a:extLst>
          </p:cNvPr>
          <p:cNvSpPr>
            <a:spLocks noGrp="1"/>
          </p:cNvSpPr>
          <p:nvPr>
            <p:ph idx="1"/>
          </p:nvPr>
        </p:nvSpPr>
        <p:spPr>
          <a:xfrm>
            <a:off x="872808" y="1704319"/>
            <a:ext cx="10080625" cy="4032250"/>
          </a:xfrm>
        </p:spPr>
        <p:txBody>
          <a:bodyPr/>
          <a:lstStyle/>
          <a:p>
            <a:endParaRPr lang="fi-FI" dirty="0"/>
          </a:p>
          <a:p>
            <a:r>
              <a:rPr lang="fi-FI" dirty="0"/>
              <a:t>Viestinnän merkitys korostuu nykypäivinä kaikissa yhteisöissä. Onnistuneella viestinnällä ennaltaehkäistään monta ongelmaa. </a:t>
            </a:r>
          </a:p>
          <a:p>
            <a:endParaRPr lang="fi-FI" dirty="0"/>
          </a:p>
          <a:p>
            <a:r>
              <a:rPr lang="fi-FI" sz="1800" dirty="0"/>
              <a:t>Seuran viestintäsuunnitelma </a:t>
            </a:r>
            <a:r>
              <a:rPr lang="fi-FI" sz="1800" dirty="0">
                <a:solidFill>
                  <a:srgbClr val="FF0000"/>
                </a:solidFill>
              </a:rPr>
              <a:t>(lisätään kesäkuussa 2021 materiaalipankkiin!</a:t>
            </a:r>
            <a:r>
              <a:rPr lang="fi-FI" sz="1800" dirty="0"/>
              <a:t>) sekä viestintäohjeistus joukkueenjohtajan apuna:</a:t>
            </a:r>
          </a:p>
          <a:p>
            <a:pPr marL="342900" indent="-342900">
              <a:buFont typeface="Arial" panose="020B0604020202020204" pitchFamily="34" charset="0"/>
              <a:buChar char="•"/>
            </a:pPr>
            <a:r>
              <a:rPr lang="fi-FI" sz="1800" dirty="0"/>
              <a:t>Viestintätavat: </a:t>
            </a:r>
          </a:p>
          <a:p>
            <a:pPr marL="800100" lvl="1" indent="-342900">
              <a:buFont typeface="Arial" panose="020B0604020202020204" pitchFamily="34" charset="0"/>
              <a:buChar char="•"/>
            </a:pPr>
            <a:r>
              <a:rPr lang="fi-FI" sz="1800" dirty="0"/>
              <a:t>Seura viestii 3krt/kk suoraan jäsenistölleen. Toki myös useammin tarvittaessa.</a:t>
            </a:r>
          </a:p>
          <a:p>
            <a:pPr marL="800100" lvl="1" indent="-342900">
              <a:buFont typeface="Arial" panose="020B0604020202020204" pitchFamily="34" charset="0"/>
              <a:buChar char="•"/>
            </a:pPr>
            <a:r>
              <a:rPr lang="fi-FI" sz="1800" dirty="0"/>
              <a:t>Joukkueenjohtaja vastaa joukkueen sisäisestä viestinnästä.</a:t>
            </a:r>
          </a:p>
          <a:p>
            <a:pPr marL="1257300" lvl="2" indent="-342900">
              <a:buFont typeface="Arial" panose="020B0604020202020204" pitchFamily="34" charset="0"/>
              <a:buChar char="•"/>
            </a:pPr>
            <a:r>
              <a:rPr lang="fi-FI" sz="1800" dirty="0"/>
              <a:t>Joukkueen mahdolliset somevastaavat viestivät joukkueen some-tileillä</a:t>
            </a:r>
          </a:p>
          <a:p>
            <a:pPr marL="342900" indent="-342900">
              <a:buFont typeface="Arial" panose="020B0604020202020204" pitchFamily="34" charset="0"/>
              <a:buChar char="•"/>
            </a:pPr>
            <a:r>
              <a:rPr lang="fi-FI" sz="1800" dirty="0"/>
              <a:t>Viestintäkanavat: </a:t>
            </a:r>
            <a:r>
              <a:rPr lang="fi-FI" sz="1800" dirty="0" err="1"/>
              <a:t>MyClub</a:t>
            </a:r>
            <a:r>
              <a:rPr lang="fi-FI" sz="1800" dirty="0"/>
              <a:t>, WA-ryhmät, sähköposti, joukkueenjohtaja-palaverit 1krt/kk</a:t>
            </a:r>
          </a:p>
          <a:p>
            <a:pPr lvl="1"/>
            <a:r>
              <a:rPr lang="fi-FI" sz="1800" dirty="0">
                <a:solidFill>
                  <a:schemeClr val="accent5"/>
                </a:solidFill>
              </a:rPr>
              <a:t>	</a:t>
            </a:r>
            <a:br>
              <a:rPr lang="fi-FI" dirty="0">
                <a:solidFill>
                  <a:schemeClr val="accent5"/>
                </a:solidFill>
              </a:rPr>
            </a:br>
            <a:r>
              <a:rPr lang="fi-FI" dirty="0">
                <a:solidFill>
                  <a:schemeClr val="accent5"/>
                </a:solidFill>
              </a:rPr>
              <a:t> </a:t>
            </a:r>
            <a:endParaRPr lang="fi-FI" dirty="0"/>
          </a:p>
          <a:p>
            <a:endParaRPr lang="fi-FI" dirty="0"/>
          </a:p>
        </p:txBody>
      </p:sp>
    </p:spTree>
    <p:extLst>
      <p:ext uri="{BB962C8B-B14F-4D97-AF65-F5344CB8AC3E}">
        <p14:creationId xmlns:p14="http://schemas.microsoft.com/office/powerpoint/2010/main" val="2433772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170FB-EC85-46F2-8563-38596D9E338C}"/>
              </a:ext>
            </a:extLst>
          </p:cNvPr>
          <p:cNvSpPr>
            <a:spLocks noGrp="1"/>
          </p:cNvSpPr>
          <p:nvPr>
            <p:ph type="title"/>
          </p:nvPr>
        </p:nvSpPr>
        <p:spPr/>
        <p:txBody>
          <a:bodyPr/>
          <a:lstStyle/>
          <a:p>
            <a:r>
              <a:rPr lang="fi-FI" dirty="0"/>
              <a:t>Ristiriitojen ratkaiseminen </a:t>
            </a:r>
            <a:br>
              <a:rPr lang="fi-FI" dirty="0"/>
            </a:br>
            <a:endParaRPr lang="de-DE" dirty="0"/>
          </a:p>
        </p:txBody>
      </p:sp>
      <p:sp>
        <p:nvSpPr>
          <p:cNvPr id="3" name="Inhaltsplatzhalter 2">
            <a:extLst>
              <a:ext uri="{FF2B5EF4-FFF2-40B4-BE49-F238E27FC236}">
                <a16:creationId xmlns:a16="http://schemas.microsoft.com/office/drawing/2014/main" id="{E4D7DAEF-841C-4FA7-8993-865A9E651591}"/>
              </a:ext>
            </a:extLst>
          </p:cNvPr>
          <p:cNvSpPr>
            <a:spLocks noGrp="1"/>
          </p:cNvSpPr>
          <p:nvPr>
            <p:ph idx="1"/>
          </p:nvPr>
        </p:nvSpPr>
        <p:spPr/>
        <p:txBody>
          <a:bodyPr/>
          <a:lstStyle/>
          <a:p>
            <a:pPr lvl="1"/>
            <a:r>
              <a:rPr lang="fi-FI" sz="2800" dirty="0"/>
              <a:t>1. Ensisijaisesti pyritään ratkaisemaan ristiriidat suoran ja avoimen viestinnän kautta = ristiriitatilanteen osapuolet kommunikoivat keskenään pyrkien ratkaisuun (esim. lapsi-valmentaja)</a:t>
            </a:r>
          </a:p>
          <a:p>
            <a:pPr lvl="1"/>
            <a:r>
              <a:rPr lang="fi-FI" sz="2800" dirty="0"/>
              <a:t>2. Mikäli asia ei näin jostain syystä ratkea, otetaan selvitykseen mukaan joukkueenjohtaja ja mahdollisesti muitakin joukkueen johtoryhmän henkilöitä= joukkueen sisäinen ratkaisu.</a:t>
            </a:r>
          </a:p>
          <a:p>
            <a:pPr lvl="1"/>
            <a:r>
              <a:rPr lang="fi-FI" sz="2800" dirty="0"/>
              <a:t>3. Mikäli edellisten mallien avulla ei päästä ratkaisuun, voi joukkueenjohtaja konsultoida seuran toiminnanjohtajaa. </a:t>
            </a:r>
          </a:p>
          <a:p>
            <a:endParaRPr lang="de-DE" dirty="0"/>
          </a:p>
        </p:txBody>
      </p:sp>
    </p:spTree>
    <p:extLst>
      <p:ext uri="{BB962C8B-B14F-4D97-AF65-F5344CB8AC3E}">
        <p14:creationId xmlns:p14="http://schemas.microsoft.com/office/powerpoint/2010/main" val="362794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C029DA-5FE2-45D0-ACF9-C806EE548D29}"/>
              </a:ext>
            </a:extLst>
          </p:cNvPr>
          <p:cNvSpPr>
            <a:spLocks noGrp="1"/>
          </p:cNvSpPr>
          <p:nvPr>
            <p:ph type="title"/>
          </p:nvPr>
        </p:nvSpPr>
        <p:spPr>
          <a:xfrm>
            <a:off x="884237" y="493776"/>
            <a:ext cx="10080625" cy="900113"/>
          </a:xfrm>
        </p:spPr>
        <p:txBody>
          <a:bodyPr/>
          <a:lstStyle/>
          <a:p>
            <a:r>
              <a:rPr lang="fi-FI" dirty="0"/>
              <a:t>Taloudenhoitoon liittyvät tehtävät</a:t>
            </a:r>
          </a:p>
        </p:txBody>
      </p:sp>
      <p:graphicFrame>
        <p:nvGraphicFramePr>
          <p:cNvPr id="7" name="Sisällön paikkamerkki 6">
            <a:extLst>
              <a:ext uri="{FF2B5EF4-FFF2-40B4-BE49-F238E27FC236}">
                <a16:creationId xmlns:a16="http://schemas.microsoft.com/office/drawing/2014/main" id="{9EFDD7AF-7CBD-4ECF-963D-D1A70E494EAA}"/>
              </a:ext>
            </a:extLst>
          </p:cNvPr>
          <p:cNvGraphicFramePr>
            <a:graphicFrameLocks noGrp="1"/>
          </p:cNvGraphicFramePr>
          <p:nvPr>
            <p:ph idx="1"/>
            <p:extLst>
              <p:ext uri="{D42A27DB-BD31-4B8C-83A1-F6EECF244321}">
                <p14:modId xmlns:p14="http://schemas.microsoft.com/office/powerpoint/2010/main" val="3154445897"/>
              </p:ext>
            </p:extLst>
          </p:nvPr>
        </p:nvGraphicFramePr>
        <p:xfrm>
          <a:off x="453706" y="1694688"/>
          <a:ext cx="10080625" cy="4669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601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4FBB0-1874-4877-B30E-A40E8F577DA4}"/>
              </a:ext>
            </a:extLst>
          </p:cNvPr>
          <p:cNvSpPr>
            <a:spLocks noGrp="1"/>
          </p:cNvSpPr>
          <p:nvPr>
            <p:ph type="title"/>
          </p:nvPr>
        </p:nvSpPr>
        <p:spPr/>
        <p:txBody>
          <a:bodyPr/>
          <a:lstStyle/>
          <a:p>
            <a:r>
              <a:rPr lang="de-DE" dirty="0" err="1"/>
              <a:t>Hyödyllisiä</a:t>
            </a:r>
            <a:r>
              <a:rPr lang="de-DE" dirty="0"/>
              <a:t> </a:t>
            </a:r>
            <a:r>
              <a:rPr lang="de-DE" dirty="0" err="1"/>
              <a:t>linkkejä</a:t>
            </a:r>
            <a:r>
              <a:rPr lang="de-DE" dirty="0"/>
              <a:t> </a:t>
            </a:r>
          </a:p>
        </p:txBody>
      </p:sp>
      <p:sp>
        <p:nvSpPr>
          <p:cNvPr id="3" name="Inhaltsplatzhalter 2">
            <a:extLst>
              <a:ext uri="{FF2B5EF4-FFF2-40B4-BE49-F238E27FC236}">
                <a16:creationId xmlns:a16="http://schemas.microsoft.com/office/drawing/2014/main" id="{C8CB9346-9F06-47C7-A038-6CFCA3687E71}"/>
              </a:ext>
            </a:extLst>
          </p:cNvPr>
          <p:cNvSpPr>
            <a:spLocks noGrp="1"/>
          </p:cNvSpPr>
          <p:nvPr>
            <p:ph idx="1"/>
          </p:nvPr>
        </p:nvSpPr>
        <p:spPr/>
        <p:txBody>
          <a:bodyPr/>
          <a:lstStyle/>
          <a:p>
            <a:pPr marL="342900" indent="-342900">
              <a:buFontTx/>
              <a:buChar char="-"/>
            </a:pPr>
            <a:r>
              <a:rPr lang="de-DE" dirty="0" err="1">
                <a:latin typeface="Trebuchet MS" panose="020B0603020202020204" pitchFamily="34" charset="0"/>
                <a:hlinkClick r:id="rId2"/>
              </a:rPr>
              <a:t>Joukkueenjohtajaopas</a:t>
            </a:r>
            <a:r>
              <a:rPr lang="de-DE" dirty="0">
                <a:latin typeface="Trebuchet MS" panose="020B0603020202020204" pitchFamily="34" charset="0"/>
                <a:hlinkClick r:id="rId2"/>
              </a:rPr>
              <a:t> - seuraohjelma.fi</a:t>
            </a:r>
            <a:endParaRPr lang="de-DE" dirty="0">
              <a:latin typeface="Trebuchet MS" panose="020B0603020202020204" pitchFamily="34" charset="0"/>
            </a:endParaRPr>
          </a:p>
          <a:p>
            <a:pPr marL="342900" indent="-342900">
              <a:buFontTx/>
              <a:buChar char="-"/>
            </a:pPr>
            <a:r>
              <a:rPr lang="fi-FI" dirty="0" err="1">
                <a:latin typeface="Trebuchet MS" panose="020B0603020202020204" pitchFamily="34" charset="0"/>
              </a:rPr>
              <a:t>LPS:n</a:t>
            </a:r>
            <a:r>
              <a:rPr lang="fi-FI" dirty="0">
                <a:latin typeface="Trebuchet MS" panose="020B0603020202020204" pitchFamily="34" charset="0"/>
              </a:rPr>
              <a:t> seuraesimerkki, video: </a:t>
            </a:r>
            <a:r>
              <a:rPr lang="fi-FI" dirty="0" err="1">
                <a:latin typeface="Trebuchet MS" panose="020B0603020202020204" pitchFamily="34" charset="0"/>
                <a:hlinkClick r:id="rId3"/>
              </a:rPr>
              <a:t>LPS:n</a:t>
            </a:r>
            <a:r>
              <a:rPr lang="fi-FI" dirty="0">
                <a:latin typeface="Trebuchet MS" panose="020B0603020202020204" pitchFamily="34" charset="0"/>
                <a:hlinkClick r:id="rId3"/>
              </a:rPr>
              <a:t> vapaaehtoisten johtaminen | Suomen </a:t>
            </a:r>
            <a:r>
              <a:rPr lang="fi-FI" dirty="0" err="1">
                <a:latin typeface="Trebuchet MS" panose="020B0603020202020204" pitchFamily="34" charset="0"/>
                <a:hlinkClick r:id="rId3"/>
              </a:rPr>
              <a:t>Palloliitto</a:t>
            </a:r>
            <a:endParaRPr lang="fi-FI" dirty="0">
              <a:latin typeface="Trebuchet MS" panose="020B0603020202020204" pitchFamily="34" charset="0"/>
            </a:endParaRPr>
          </a:p>
          <a:p>
            <a:pPr marL="342900" indent="-342900">
              <a:buFontTx/>
              <a:buChar char="-"/>
            </a:pPr>
            <a:r>
              <a:rPr lang="fi-FI" dirty="0">
                <a:latin typeface="Trebuchet MS" panose="020B0603020202020204" pitchFamily="34" charset="0"/>
              </a:rPr>
              <a:t>”Harrastamisen hinta” -keskustelutyökalu: </a:t>
            </a:r>
            <a:r>
              <a:rPr lang="de-DE" dirty="0" err="1">
                <a:latin typeface="Trebuchet MS" panose="020B0603020202020204" pitchFamily="34" charset="0"/>
                <a:hlinkClick r:id="rId4"/>
              </a:rPr>
              <a:t>Harrastamisen</a:t>
            </a:r>
            <a:r>
              <a:rPr lang="de-DE" dirty="0">
                <a:latin typeface="Trebuchet MS" panose="020B0603020202020204" pitchFamily="34" charset="0"/>
                <a:hlinkClick r:id="rId4"/>
              </a:rPr>
              <a:t> </a:t>
            </a:r>
            <a:r>
              <a:rPr lang="de-DE" dirty="0" err="1">
                <a:latin typeface="Trebuchet MS" panose="020B0603020202020204" pitchFamily="34" charset="0"/>
                <a:hlinkClick r:id="rId4"/>
              </a:rPr>
              <a:t>hinta</a:t>
            </a:r>
            <a:r>
              <a:rPr lang="de-DE" dirty="0">
                <a:latin typeface="Trebuchet MS" panose="020B0603020202020204" pitchFamily="34" charset="0"/>
                <a:hlinkClick r:id="rId4"/>
              </a:rPr>
              <a:t> - seuraohjelma.fi</a:t>
            </a:r>
            <a:endParaRPr lang="fi-FI" dirty="0">
              <a:latin typeface="Trebuchet MS" panose="020B0603020202020204" pitchFamily="34" charset="0"/>
            </a:endParaRPr>
          </a:p>
          <a:p>
            <a:pPr marL="342900" indent="-342900">
              <a:buFontTx/>
              <a:buChar char="-"/>
            </a:pPr>
            <a:r>
              <a:rPr lang="fi-FI" dirty="0">
                <a:latin typeface="Trebuchet MS" panose="020B0603020202020204" pitchFamily="34" charset="0"/>
                <a:ea typeface="Calibri" panose="020F0502020204030204" pitchFamily="34" charset="0"/>
              </a:rPr>
              <a:t>kilpailut, säännöt ym.: </a:t>
            </a:r>
            <a:r>
              <a:rPr lang="de-DE" dirty="0" err="1">
                <a:latin typeface="Trebuchet MS" panose="020B0603020202020204" pitchFamily="34" charset="0"/>
                <a:hlinkClick r:id="rId5"/>
              </a:rPr>
              <a:t>Palloliiton</a:t>
            </a:r>
            <a:r>
              <a:rPr lang="de-DE" dirty="0">
                <a:latin typeface="Trebuchet MS" panose="020B0603020202020204" pitchFamily="34" charset="0"/>
                <a:hlinkClick r:id="rId5"/>
              </a:rPr>
              <a:t> </a:t>
            </a:r>
            <a:r>
              <a:rPr lang="de-DE" dirty="0" err="1">
                <a:latin typeface="Trebuchet MS" panose="020B0603020202020204" pitchFamily="34" charset="0"/>
                <a:hlinkClick r:id="rId5"/>
              </a:rPr>
              <a:t>palvelut</a:t>
            </a:r>
            <a:r>
              <a:rPr lang="de-DE" dirty="0">
                <a:latin typeface="Trebuchet MS" panose="020B0603020202020204" pitchFamily="34" charset="0"/>
                <a:hlinkClick r:id="rId5"/>
              </a:rPr>
              <a:t> | </a:t>
            </a:r>
            <a:r>
              <a:rPr lang="de-DE" dirty="0" err="1">
                <a:latin typeface="Trebuchet MS" panose="020B0603020202020204" pitchFamily="34" charset="0"/>
                <a:hlinkClick r:id="rId5"/>
              </a:rPr>
              <a:t>Suomen</a:t>
            </a:r>
            <a:r>
              <a:rPr lang="de-DE" dirty="0">
                <a:latin typeface="Trebuchet MS" panose="020B0603020202020204" pitchFamily="34" charset="0"/>
                <a:hlinkClick r:id="rId5"/>
              </a:rPr>
              <a:t> </a:t>
            </a:r>
            <a:r>
              <a:rPr lang="de-DE" dirty="0" err="1">
                <a:latin typeface="Trebuchet MS" panose="020B0603020202020204" pitchFamily="34" charset="0"/>
                <a:hlinkClick r:id="rId5"/>
              </a:rPr>
              <a:t>Palloliitto</a:t>
            </a:r>
            <a:br>
              <a:rPr lang="fi-FI" dirty="0">
                <a:latin typeface="Trebuchet MS" panose="020B0603020202020204" pitchFamily="34" charset="0"/>
                <a:ea typeface="Calibri" panose="020F0502020204030204" pitchFamily="34" charset="0"/>
              </a:rPr>
            </a:br>
            <a:r>
              <a:rPr lang="fi-FI" dirty="0">
                <a:latin typeface="Trebuchet MS" panose="020B0603020202020204" pitchFamily="34" charset="0"/>
                <a:ea typeface="Calibri" panose="020F0502020204030204" pitchFamily="34" charset="0"/>
              </a:rPr>
              <a:t>(Polku siis etusivulta Palvelut &gt; Joukkueet ja joukkueiden toimihenkilöt)</a:t>
            </a:r>
          </a:p>
          <a:p>
            <a:pPr marL="342900" indent="-342900">
              <a:buFontTx/>
              <a:buChar char="-"/>
            </a:pPr>
            <a:r>
              <a:rPr lang="fi-FI" dirty="0">
                <a:latin typeface="Trebuchet MS" panose="020B0603020202020204" pitchFamily="34" charset="0"/>
                <a:ea typeface="Calibri" panose="020F0502020204030204" pitchFamily="34" charset="0"/>
                <a:hlinkClick r:id="rId6"/>
              </a:rPr>
              <a:t>https://www.japs.fi/seura/materiaalisalkku/</a:t>
            </a:r>
            <a:endParaRPr lang="fi-FI" dirty="0">
              <a:latin typeface="Trebuchet MS" panose="020B0603020202020204" pitchFamily="34" charset="0"/>
              <a:ea typeface="Calibri" panose="020F0502020204030204" pitchFamily="34" charset="0"/>
            </a:endParaRPr>
          </a:p>
          <a:p>
            <a:pPr marL="342900" indent="-342900">
              <a:buFontTx/>
              <a:buChar char="-"/>
            </a:pPr>
            <a:r>
              <a:rPr lang="de-DE" dirty="0" err="1">
                <a:latin typeface="Trebuchet MS" panose="020B0603020202020204" pitchFamily="34" charset="0"/>
                <a:hlinkClick r:id="rId7"/>
              </a:rPr>
              <a:t>Toimintakäsikirja</a:t>
            </a:r>
            <a:r>
              <a:rPr lang="de-DE" dirty="0">
                <a:latin typeface="Trebuchet MS" panose="020B0603020202020204" pitchFamily="34" charset="0"/>
                <a:hlinkClick r:id="rId7"/>
              </a:rPr>
              <a:t> | </a:t>
            </a:r>
            <a:r>
              <a:rPr lang="de-DE" dirty="0" err="1">
                <a:latin typeface="Trebuchet MS" panose="020B0603020202020204" pitchFamily="34" charset="0"/>
                <a:hlinkClick r:id="rId7"/>
              </a:rPr>
              <a:t>Mikkelin</a:t>
            </a:r>
            <a:r>
              <a:rPr lang="de-DE" dirty="0">
                <a:latin typeface="Trebuchet MS" panose="020B0603020202020204" pitchFamily="34" charset="0"/>
                <a:hlinkClick r:id="rId7"/>
              </a:rPr>
              <a:t> Pallo-</a:t>
            </a:r>
            <a:r>
              <a:rPr lang="de-DE" dirty="0" err="1">
                <a:latin typeface="Trebuchet MS" panose="020B0603020202020204" pitchFamily="34" charset="0"/>
                <a:hlinkClick r:id="rId7"/>
              </a:rPr>
              <a:t>Kissat</a:t>
            </a:r>
            <a:endParaRPr lang="de-DE" dirty="0">
              <a:latin typeface="Trebuchet MS" panose="020B0603020202020204" pitchFamily="34" charset="0"/>
            </a:endParaRPr>
          </a:p>
          <a:p>
            <a:endParaRPr lang="de-DE" dirty="0"/>
          </a:p>
          <a:p>
            <a:pPr marL="342900" indent="-342900">
              <a:buFontTx/>
              <a:buChar char="-"/>
            </a:pPr>
            <a:endParaRPr lang="de-DE" dirty="0"/>
          </a:p>
          <a:p>
            <a:pPr marL="342900" indent="-342900">
              <a:buFontTx/>
              <a:buChar char="-"/>
            </a:pPr>
            <a:endParaRPr lang="de-DE" dirty="0"/>
          </a:p>
          <a:p>
            <a:pPr marL="342900" indent="-342900">
              <a:buFontTx/>
              <a:buChar char="-"/>
            </a:pPr>
            <a:endParaRPr lang="de-DE" dirty="0"/>
          </a:p>
        </p:txBody>
      </p:sp>
    </p:spTree>
    <p:extLst>
      <p:ext uri="{BB962C8B-B14F-4D97-AF65-F5344CB8AC3E}">
        <p14:creationId xmlns:p14="http://schemas.microsoft.com/office/powerpoint/2010/main" val="211168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B88930-8437-409D-8BEB-27A6C9DF2F1E}"/>
              </a:ext>
            </a:extLst>
          </p:cNvPr>
          <p:cNvSpPr>
            <a:spLocks noGrp="1"/>
          </p:cNvSpPr>
          <p:nvPr>
            <p:ph type="title"/>
          </p:nvPr>
        </p:nvSpPr>
        <p:spPr>
          <a:xfrm>
            <a:off x="1055687" y="657225"/>
            <a:ext cx="10080625" cy="900113"/>
          </a:xfrm>
        </p:spPr>
        <p:txBody>
          <a:bodyPr anchor="ctr">
            <a:normAutofit/>
          </a:bodyPr>
          <a:lstStyle/>
          <a:p>
            <a:pPr algn="ctr"/>
            <a:r>
              <a:rPr lang="fi-FI" dirty="0"/>
              <a:t>Joukkueenjohtajakoulutuksen tavoitteet</a:t>
            </a:r>
          </a:p>
        </p:txBody>
      </p:sp>
      <p:graphicFrame>
        <p:nvGraphicFramePr>
          <p:cNvPr id="11" name="Sisällön paikkamerkki 2">
            <a:extLst>
              <a:ext uri="{FF2B5EF4-FFF2-40B4-BE49-F238E27FC236}">
                <a16:creationId xmlns:a16="http://schemas.microsoft.com/office/drawing/2014/main" id="{AEE42B8D-1B7C-4BEB-969A-19422E5DB6AA}"/>
              </a:ext>
            </a:extLst>
          </p:cNvPr>
          <p:cNvGraphicFramePr>
            <a:graphicFrameLocks noGrp="1"/>
          </p:cNvGraphicFramePr>
          <p:nvPr>
            <p:ph idx="1"/>
            <p:extLst>
              <p:ext uri="{D42A27DB-BD31-4B8C-83A1-F6EECF244321}">
                <p14:modId xmlns:p14="http://schemas.microsoft.com/office/powerpoint/2010/main" val="2659876030"/>
              </p:ext>
            </p:extLst>
          </p:nvPr>
        </p:nvGraphicFramePr>
        <p:xfrm>
          <a:off x="1055687" y="1997837"/>
          <a:ext cx="10080625"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821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63079-2584-45B8-B8F1-1698F855A3C3}"/>
              </a:ext>
            </a:extLst>
          </p:cNvPr>
          <p:cNvSpPr>
            <a:spLocks noGrp="1"/>
          </p:cNvSpPr>
          <p:nvPr>
            <p:ph type="title"/>
          </p:nvPr>
        </p:nvSpPr>
        <p:spPr/>
        <p:txBody>
          <a:bodyPr/>
          <a:lstStyle/>
          <a:p>
            <a:r>
              <a:rPr lang="de-DE" dirty="0" err="1"/>
              <a:t>Muita</a:t>
            </a:r>
            <a:r>
              <a:rPr lang="de-DE" dirty="0"/>
              <a:t> </a:t>
            </a:r>
            <a:r>
              <a:rPr lang="de-DE" dirty="0" err="1"/>
              <a:t>materiaaleja</a:t>
            </a:r>
            <a:r>
              <a:rPr lang="de-DE" dirty="0"/>
              <a:t> </a:t>
            </a:r>
            <a:r>
              <a:rPr lang="de-DE" dirty="0" err="1"/>
              <a:t>koottuna</a:t>
            </a:r>
            <a:endParaRPr lang="de-DE" dirty="0"/>
          </a:p>
        </p:txBody>
      </p:sp>
      <p:sp>
        <p:nvSpPr>
          <p:cNvPr id="3" name="Inhaltsplatzhalter 2">
            <a:extLst>
              <a:ext uri="{FF2B5EF4-FFF2-40B4-BE49-F238E27FC236}">
                <a16:creationId xmlns:a16="http://schemas.microsoft.com/office/drawing/2014/main" id="{8BD35A7D-D074-419E-8B50-48D91FAB9435}"/>
              </a:ext>
            </a:extLst>
          </p:cNvPr>
          <p:cNvSpPr>
            <a:spLocks noGrp="1"/>
          </p:cNvSpPr>
          <p:nvPr>
            <p:ph idx="1"/>
          </p:nvPr>
        </p:nvSpPr>
        <p:spPr/>
        <p:txBody>
          <a:bodyPr/>
          <a:lstStyle/>
          <a:p>
            <a:r>
              <a:rPr lang="de-DE" dirty="0" err="1"/>
              <a:t>Toistaiseksi</a:t>
            </a:r>
            <a:r>
              <a:rPr lang="de-DE" dirty="0"/>
              <a:t> </a:t>
            </a:r>
            <a:r>
              <a:rPr lang="de-DE" dirty="0" err="1"/>
              <a:t>laitetaan</a:t>
            </a:r>
            <a:r>
              <a:rPr lang="de-DE" dirty="0"/>
              <a:t> </a:t>
            </a:r>
            <a:r>
              <a:rPr lang="de-DE" dirty="0" err="1"/>
              <a:t>kaikki</a:t>
            </a:r>
            <a:r>
              <a:rPr lang="de-DE" dirty="0"/>
              <a:t> </a:t>
            </a:r>
            <a:r>
              <a:rPr lang="de-DE" dirty="0" err="1"/>
              <a:t>joukkueenjohtajille</a:t>
            </a:r>
            <a:r>
              <a:rPr lang="de-DE" dirty="0"/>
              <a:t> </a:t>
            </a:r>
            <a:r>
              <a:rPr lang="de-DE" dirty="0" err="1"/>
              <a:t>tärkeät</a:t>
            </a:r>
            <a:r>
              <a:rPr lang="de-DE" dirty="0"/>
              <a:t> </a:t>
            </a:r>
            <a:r>
              <a:rPr lang="de-DE" dirty="0" err="1"/>
              <a:t>materiaalit</a:t>
            </a:r>
            <a:r>
              <a:rPr lang="de-DE" dirty="0"/>
              <a:t> </a:t>
            </a:r>
            <a:r>
              <a:rPr lang="de-DE" dirty="0" err="1"/>
              <a:t>tänne</a:t>
            </a:r>
            <a:r>
              <a:rPr lang="de-DE" dirty="0"/>
              <a:t>: </a:t>
            </a:r>
            <a:r>
              <a:rPr lang="de-DE" dirty="0" err="1">
                <a:hlinkClick r:id="rId2"/>
              </a:rPr>
              <a:t>Joukkueenjohtajamateriaalit</a:t>
            </a:r>
            <a:endParaRPr lang="de-DE" dirty="0"/>
          </a:p>
          <a:p>
            <a:endParaRPr lang="de-DE" dirty="0"/>
          </a:p>
          <a:p>
            <a:r>
              <a:rPr lang="de-DE" dirty="0" err="1">
                <a:solidFill>
                  <a:srgbClr val="FFFF00"/>
                </a:solidFill>
              </a:rPr>
              <a:t>Jatkossa</a:t>
            </a:r>
            <a:r>
              <a:rPr lang="de-DE" dirty="0">
                <a:solidFill>
                  <a:srgbClr val="FFFF00"/>
                </a:solidFill>
              </a:rPr>
              <a:t> on </a:t>
            </a:r>
            <a:r>
              <a:rPr lang="de-DE" dirty="0" err="1">
                <a:solidFill>
                  <a:srgbClr val="FFFF00"/>
                </a:solidFill>
              </a:rPr>
              <a:t>tarkoitus</a:t>
            </a:r>
            <a:r>
              <a:rPr lang="de-DE" dirty="0">
                <a:solidFill>
                  <a:srgbClr val="FFFF00"/>
                </a:solidFill>
              </a:rPr>
              <a:t> </a:t>
            </a:r>
            <a:r>
              <a:rPr lang="de-DE" dirty="0" err="1">
                <a:solidFill>
                  <a:srgbClr val="FFFF00"/>
                </a:solidFill>
              </a:rPr>
              <a:t>selvittää</a:t>
            </a:r>
            <a:r>
              <a:rPr lang="de-DE" dirty="0">
                <a:solidFill>
                  <a:srgbClr val="FFFF00"/>
                </a:solidFill>
              </a:rPr>
              <a:t>, </a:t>
            </a:r>
            <a:r>
              <a:rPr lang="de-DE" dirty="0" err="1">
                <a:solidFill>
                  <a:srgbClr val="FFFF00"/>
                </a:solidFill>
              </a:rPr>
              <a:t>miten</a:t>
            </a:r>
            <a:r>
              <a:rPr lang="de-DE" dirty="0">
                <a:solidFill>
                  <a:srgbClr val="FFFF00"/>
                </a:solidFill>
              </a:rPr>
              <a:t> </a:t>
            </a:r>
            <a:r>
              <a:rPr lang="de-DE" dirty="0" err="1">
                <a:solidFill>
                  <a:srgbClr val="FFFF00"/>
                </a:solidFill>
              </a:rPr>
              <a:t>saataisiin</a:t>
            </a:r>
            <a:r>
              <a:rPr lang="de-DE" dirty="0">
                <a:solidFill>
                  <a:srgbClr val="FFFF00"/>
                </a:solidFill>
              </a:rPr>
              <a:t> </a:t>
            </a:r>
            <a:r>
              <a:rPr lang="de-DE" dirty="0" err="1">
                <a:solidFill>
                  <a:srgbClr val="FFFF00"/>
                </a:solidFill>
              </a:rPr>
              <a:t>toimiva</a:t>
            </a:r>
            <a:r>
              <a:rPr lang="de-DE" dirty="0">
                <a:solidFill>
                  <a:srgbClr val="FFFF00"/>
                </a:solidFill>
              </a:rPr>
              <a:t> </a:t>
            </a:r>
            <a:r>
              <a:rPr lang="de-DE" dirty="0" err="1">
                <a:solidFill>
                  <a:srgbClr val="FFFF00"/>
                </a:solidFill>
              </a:rPr>
              <a:t>pilvi</a:t>
            </a:r>
            <a:r>
              <a:rPr lang="de-DE" dirty="0">
                <a:solidFill>
                  <a:srgbClr val="FFFF00"/>
                </a:solidFill>
              </a:rPr>
              <a:t> </a:t>
            </a:r>
            <a:r>
              <a:rPr lang="de-DE" dirty="0" err="1">
                <a:solidFill>
                  <a:srgbClr val="FFFF00"/>
                </a:solidFill>
              </a:rPr>
              <a:t>näille</a:t>
            </a:r>
            <a:r>
              <a:rPr lang="de-DE" dirty="0">
                <a:solidFill>
                  <a:srgbClr val="FFFF00"/>
                </a:solidFill>
              </a:rPr>
              <a:t> </a:t>
            </a:r>
            <a:r>
              <a:rPr lang="de-DE" dirty="0" err="1">
                <a:solidFill>
                  <a:srgbClr val="FFFF00"/>
                </a:solidFill>
              </a:rPr>
              <a:t>materiaaleille</a:t>
            </a:r>
            <a:r>
              <a:rPr lang="de-DE" dirty="0">
                <a:solidFill>
                  <a:srgbClr val="FFFF00"/>
                </a:solidFill>
              </a:rPr>
              <a:t>.</a:t>
            </a:r>
          </a:p>
          <a:p>
            <a:endParaRPr lang="de-DE" dirty="0"/>
          </a:p>
          <a:p>
            <a:endParaRPr lang="de-DE" dirty="0"/>
          </a:p>
        </p:txBody>
      </p:sp>
    </p:spTree>
    <p:extLst>
      <p:ext uri="{BB962C8B-B14F-4D97-AF65-F5344CB8AC3E}">
        <p14:creationId xmlns:p14="http://schemas.microsoft.com/office/powerpoint/2010/main" val="354421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4A007B-F4F9-4691-AAF2-DDB7F8BFB287}"/>
              </a:ext>
            </a:extLst>
          </p:cNvPr>
          <p:cNvSpPr>
            <a:spLocks noGrp="1"/>
          </p:cNvSpPr>
          <p:nvPr>
            <p:ph type="title"/>
          </p:nvPr>
        </p:nvSpPr>
        <p:spPr>
          <a:xfrm>
            <a:off x="1055688" y="657225"/>
            <a:ext cx="10080625" cy="900113"/>
          </a:xfrm>
        </p:spPr>
        <p:txBody>
          <a:bodyPr/>
          <a:lstStyle/>
          <a:p>
            <a:r>
              <a:rPr lang="fi-FI" dirty="0"/>
              <a:t>Koulutuksen sisällöt</a:t>
            </a:r>
          </a:p>
        </p:txBody>
      </p:sp>
      <p:graphicFrame>
        <p:nvGraphicFramePr>
          <p:cNvPr id="4" name="Sisällön paikkamerkki 4">
            <a:extLst>
              <a:ext uri="{FF2B5EF4-FFF2-40B4-BE49-F238E27FC236}">
                <a16:creationId xmlns:a16="http://schemas.microsoft.com/office/drawing/2014/main" id="{E32AFF71-1C27-4888-8510-85F00EB5099E}"/>
              </a:ext>
            </a:extLst>
          </p:cNvPr>
          <p:cNvGraphicFramePr>
            <a:graphicFrameLocks noGrp="1"/>
          </p:cNvGraphicFramePr>
          <p:nvPr>
            <p:ph idx="1"/>
            <p:extLst>
              <p:ext uri="{D42A27DB-BD31-4B8C-83A1-F6EECF244321}">
                <p14:modId xmlns:p14="http://schemas.microsoft.com/office/powerpoint/2010/main" val="1313374833"/>
              </p:ext>
            </p:extLst>
          </p:nvPr>
        </p:nvGraphicFramePr>
        <p:xfrm>
          <a:off x="660400" y="1557338"/>
          <a:ext cx="10769600" cy="449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7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891D23-B781-4532-AA61-402CE1400070}"/>
              </a:ext>
            </a:extLst>
          </p:cNvPr>
          <p:cNvSpPr>
            <a:spLocks noGrp="1"/>
          </p:cNvSpPr>
          <p:nvPr>
            <p:ph type="title"/>
          </p:nvPr>
        </p:nvSpPr>
        <p:spPr/>
        <p:txBody>
          <a:bodyPr/>
          <a:lstStyle/>
          <a:p>
            <a:pPr algn="ctr"/>
            <a:r>
              <a:rPr lang="fi-FI"/>
              <a:t> Toimintaympäristö</a:t>
            </a:r>
          </a:p>
        </p:txBody>
      </p:sp>
    </p:spTree>
    <p:extLst>
      <p:ext uri="{BB962C8B-B14F-4D97-AF65-F5344CB8AC3E}">
        <p14:creationId xmlns:p14="http://schemas.microsoft.com/office/powerpoint/2010/main" val="172197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a:extLst>
              <a:ext uri="{FF2B5EF4-FFF2-40B4-BE49-F238E27FC236}">
                <a16:creationId xmlns:a16="http://schemas.microsoft.com/office/drawing/2014/main" id="{61D293A4-C42E-419A-BD8A-E50172F94682}"/>
              </a:ext>
            </a:extLst>
          </p:cNvPr>
          <p:cNvGraphicFramePr/>
          <p:nvPr>
            <p:extLst>
              <p:ext uri="{D42A27DB-BD31-4B8C-83A1-F6EECF244321}">
                <p14:modId xmlns:p14="http://schemas.microsoft.com/office/powerpoint/2010/main" val="4217287055"/>
              </p:ext>
            </p:extLst>
          </p:nvPr>
        </p:nvGraphicFramePr>
        <p:xfrm>
          <a:off x="1934464" y="8659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a:extLst>
              <a:ext uri="{FF2B5EF4-FFF2-40B4-BE49-F238E27FC236}">
                <a16:creationId xmlns:a16="http://schemas.microsoft.com/office/drawing/2014/main" id="{91B208A3-DAFA-46EF-8349-71CF1E8F28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3435" cy="6858000"/>
          </a:xfrm>
        </p:spPr>
      </p:pic>
    </p:spTree>
    <p:extLst>
      <p:ext uri="{BB962C8B-B14F-4D97-AF65-F5344CB8AC3E}">
        <p14:creationId xmlns:p14="http://schemas.microsoft.com/office/powerpoint/2010/main" val="163894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690A84E-E248-4E92-974F-EF7075E771A3}"/>
              </a:ext>
            </a:extLst>
          </p:cNvPr>
          <p:cNvSpPr>
            <a:spLocks noGrp="1"/>
          </p:cNvSpPr>
          <p:nvPr>
            <p:ph type="title"/>
          </p:nvPr>
        </p:nvSpPr>
        <p:spPr/>
        <p:txBody>
          <a:bodyPr/>
          <a:lstStyle/>
          <a:p>
            <a:r>
              <a:rPr lang="fi-FI"/>
              <a:t>Suomen Palloliitto</a:t>
            </a:r>
          </a:p>
        </p:txBody>
      </p:sp>
      <p:sp>
        <p:nvSpPr>
          <p:cNvPr id="4" name="Tekstin paikkamerkki 3">
            <a:extLst>
              <a:ext uri="{FF2B5EF4-FFF2-40B4-BE49-F238E27FC236}">
                <a16:creationId xmlns:a16="http://schemas.microsoft.com/office/drawing/2014/main" id="{36B1A291-5C42-430C-BF83-CDE939162FDF}"/>
              </a:ext>
            </a:extLst>
          </p:cNvPr>
          <p:cNvSpPr>
            <a:spLocks noGrp="1"/>
          </p:cNvSpPr>
          <p:nvPr>
            <p:ph type="body" sz="half" idx="2"/>
          </p:nvPr>
        </p:nvSpPr>
        <p:spPr>
          <a:xfrm>
            <a:off x="1055687" y="2168525"/>
            <a:ext cx="6691313" cy="4032249"/>
          </a:xfrm>
        </p:spPr>
        <p:txBody>
          <a:bodyPr/>
          <a:lstStyle/>
          <a:p>
            <a:r>
              <a:rPr lang="fi-FI" dirty="0"/>
              <a:t>Urheilukatu 5, 00250 HELSINKI</a:t>
            </a:r>
          </a:p>
          <a:p>
            <a:r>
              <a:rPr lang="fi-FI" dirty="0"/>
              <a:t>Kotisivut: www.palloliitto.fi </a:t>
            </a:r>
            <a:br>
              <a:rPr lang="fi-FI" dirty="0"/>
            </a:br>
            <a:r>
              <a:rPr lang="fi-FI" dirty="0"/>
              <a:t>Sähköpostit: etunimi.sukunimi@palloliitto.fi</a:t>
            </a:r>
          </a:p>
          <a:p>
            <a:endParaRPr lang="fi-FI" dirty="0"/>
          </a:p>
          <a:p>
            <a:r>
              <a:rPr lang="fi-FI" dirty="0"/>
              <a:t>Eteläinen alue:</a:t>
            </a:r>
          </a:p>
          <a:p>
            <a:endParaRPr lang="fi-FI" dirty="0"/>
          </a:p>
          <a:p>
            <a:r>
              <a:rPr lang="fi-FI" dirty="0"/>
              <a:t>Seurakehityspäällikkö: Taneli Haara</a:t>
            </a:r>
          </a:p>
          <a:p>
            <a:r>
              <a:rPr lang="fi-FI" dirty="0"/>
              <a:t>Kilpailupäällikkö: Risto Rissanen </a:t>
            </a:r>
          </a:p>
          <a:p>
            <a:r>
              <a:rPr lang="fi-FI" dirty="0"/>
              <a:t>Koulutuspäällikkö: Mikko Eskelinen</a:t>
            </a:r>
          </a:p>
          <a:p>
            <a:r>
              <a:rPr lang="fi-FI" dirty="0" err="1"/>
              <a:t>Grassrootsasiantuntija</a:t>
            </a:r>
            <a:r>
              <a:rPr lang="fi-FI" dirty="0"/>
              <a:t>: Lasse Keski-Loppi</a:t>
            </a:r>
          </a:p>
          <a:p>
            <a:endParaRPr lang="fi-FI" dirty="0">
              <a:solidFill>
                <a:schemeClr val="accent5"/>
              </a:solidFill>
            </a:endParaRPr>
          </a:p>
          <a:p>
            <a:r>
              <a:rPr lang="fi-FI" dirty="0">
                <a:solidFill>
                  <a:schemeClr val="accent5"/>
                </a:solidFill>
                <a:hlinkClick r:id="rId3"/>
              </a:rPr>
              <a:t>Palloliiton sivujen yhteystietohaku</a:t>
            </a:r>
            <a:endParaRPr lang="fi-FI" dirty="0">
              <a:solidFill>
                <a:schemeClr val="accent5"/>
              </a:solidFill>
            </a:endParaRPr>
          </a:p>
        </p:txBody>
      </p:sp>
      <p:pic>
        <p:nvPicPr>
          <p:cNvPr id="5" name="Kuva 4" descr="Kuva, joka sisältää kohteen istuminen&#10;&#10;Kuvaus luotu automaattisesti">
            <a:extLst>
              <a:ext uri="{FF2B5EF4-FFF2-40B4-BE49-F238E27FC236}">
                <a16:creationId xmlns:a16="http://schemas.microsoft.com/office/drawing/2014/main" id="{4D6C2255-58BB-4A0C-BC93-9E8801D8E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851" y="1089025"/>
            <a:ext cx="2972058" cy="5281118"/>
          </a:xfrm>
          <a:prstGeom prst="rect">
            <a:avLst/>
          </a:prstGeom>
        </p:spPr>
      </p:pic>
    </p:spTree>
    <p:extLst>
      <p:ext uri="{BB962C8B-B14F-4D97-AF65-F5344CB8AC3E}">
        <p14:creationId xmlns:p14="http://schemas.microsoft.com/office/powerpoint/2010/main" val="417989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92BFAF-DFF4-4850-8CBD-3D6661C5BD9C}"/>
              </a:ext>
            </a:extLst>
          </p:cNvPr>
          <p:cNvSpPr>
            <a:spLocks noGrp="1"/>
          </p:cNvSpPr>
          <p:nvPr>
            <p:ph type="title"/>
          </p:nvPr>
        </p:nvSpPr>
        <p:spPr>
          <a:xfrm>
            <a:off x="1055688" y="766295"/>
            <a:ext cx="10080625" cy="900112"/>
          </a:xfrm>
        </p:spPr>
        <p:txBody>
          <a:bodyPr/>
          <a:lstStyle/>
          <a:p>
            <a:r>
              <a:rPr lang="fi-FI" dirty="0"/>
              <a:t>Seura							</a:t>
            </a:r>
            <a:br>
              <a:rPr lang="fi-FI" dirty="0">
                <a:solidFill>
                  <a:schemeClr val="accent5"/>
                </a:solidFill>
              </a:rPr>
            </a:br>
            <a:endParaRPr lang="fi-FI" dirty="0"/>
          </a:p>
        </p:txBody>
      </p:sp>
      <p:sp>
        <p:nvSpPr>
          <p:cNvPr id="3" name="Sisällön paikkamerkki 2">
            <a:extLst>
              <a:ext uri="{FF2B5EF4-FFF2-40B4-BE49-F238E27FC236}">
                <a16:creationId xmlns:a16="http://schemas.microsoft.com/office/drawing/2014/main" id="{0A075C89-DA58-4ED6-A20A-494867997FCC}"/>
              </a:ext>
            </a:extLst>
          </p:cNvPr>
          <p:cNvSpPr>
            <a:spLocks noGrp="1"/>
          </p:cNvSpPr>
          <p:nvPr>
            <p:ph idx="1"/>
          </p:nvPr>
        </p:nvSpPr>
        <p:spPr>
          <a:xfrm>
            <a:off x="1055688" y="1913031"/>
            <a:ext cx="10080625" cy="4032250"/>
          </a:xfrm>
        </p:spPr>
        <p:txBody>
          <a:bodyPr/>
          <a:lstStyle/>
          <a:p>
            <a:r>
              <a:rPr lang="fi-FI" dirty="0"/>
              <a:t>Seura on yleishyödyllinen aatteellinen yhdistys, jonka tehtävä määräytyy seuran säännöissä. Seura toteuttaa tehtäväänsä ensisijaisesti jäsenilleen, jotka käyttävät ylintä päätösvaltaansa seuran kokouksissa, valtuuttaen hallituksen toteuttamaan tahtoaan, vuosikokouksissa hyväksytyn toiminta- ja taloussuunnitelman puitteissa. </a:t>
            </a:r>
          </a:p>
          <a:p>
            <a:endParaRPr lang="fi-FI" dirty="0"/>
          </a:p>
          <a:p>
            <a:r>
              <a:rPr lang="fi-FI" b="1" dirty="0">
                <a:solidFill>
                  <a:schemeClr val="accent4"/>
                </a:solidFill>
              </a:rPr>
              <a:t>Vastuun toiminnasta kantaa aina seura. </a:t>
            </a:r>
            <a:r>
              <a:rPr lang="fi-FI" dirty="0"/>
              <a:t>Joukkue ei ole juridinen yksikkö, ainoastaan osa seuraa.</a:t>
            </a:r>
          </a:p>
          <a:p>
            <a:endParaRPr lang="fi-FI" dirty="0"/>
          </a:p>
          <a:p>
            <a:endParaRPr lang="fi-FI" sz="1800" dirty="0"/>
          </a:p>
          <a:p>
            <a:endParaRPr lang="fi-FI" dirty="0"/>
          </a:p>
        </p:txBody>
      </p:sp>
      <p:pic>
        <p:nvPicPr>
          <p:cNvPr id="6" name="Kuva 5">
            <a:extLst>
              <a:ext uri="{FF2B5EF4-FFF2-40B4-BE49-F238E27FC236}">
                <a16:creationId xmlns:a16="http://schemas.microsoft.com/office/drawing/2014/main" id="{D73F4F6F-22AB-43FC-B45D-1CB5BEFB0F1E}"/>
              </a:ext>
            </a:extLst>
          </p:cNvPr>
          <p:cNvPicPr>
            <a:picLocks noChangeAspect="1"/>
          </p:cNvPicPr>
          <p:nvPr/>
        </p:nvPicPr>
        <p:blipFill>
          <a:blip r:embed="rId3"/>
          <a:stretch>
            <a:fillRect/>
          </a:stretch>
        </p:blipFill>
        <p:spPr>
          <a:xfrm>
            <a:off x="9022690" y="155751"/>
            <a:ext cx="1367104" cy="1707180"/>
          </a:xfrm>
          <a:prstGeom prst="rect">
            <a:avLst/>
          </a:prstGeom>
          <a:effectLst>
            <a:softEdge rad="114300"/>
          </a:effectLst>
        </p:spPr>
      </p:pic>
    </p:spTree>
    <p:extLst>
      <p:ext uri="{BB962C8B-B14F-4D97-AF65-F5344CB8AC3E}">
        <p14:creationId xmlns:p14="http://schemas.microsoft.com/office/powerpoint/2010/main" val="2362002171"/>
      </p:ext>
    </p:extLst>
  </p:cSld>
  <p:clrMapOvr>
    <a:masterClrMapping/>
  </p:clrMapOvr>
</p:sld>
</file>

<file path=ppt/theme/theme1.xml><?xml version="1.0" encoding="utf-8"?>
<a:theme xmlns:a="http://schemas.openxmlformats.org/drawingml/2006/main" name="Custom Design">
  <a:themeElements>
    <a:clrScheme name="Palloliitto prese 2019">
      <a:dk1>
        <a:srgbClr val="000000"/>
      </a:dk1>
      <a:lt1>
        <a:srgbClr val="FFFFFF"/>
      </a:lt1>
      <a:dk2>
        <a:srgbClr val="5E5E5E"/>
      </a:dk2>
      <a:lt2>
        <a:srgbClr val="D5D5D5"/>
      </a:lt2>
      <a:accent1>
        <a:srgbClr val="00A0DF"/>
      </a:accent1>
      <a:accent2>
        <a:srgbClr val="224B90"/>
      </a:accent2>
      <a:accent3>
        <a:srgbClr val="BBA05D"/>
      </a:accent3>
      <a:accent4>
        <a:srgbClr val="FFC8FF"/>
      </a:accent4>
      <a:accent5>
        <a:srgbClr val="FFBE00"/>
      </a:accent5>
      <a:accent6>
        <a:srgbClr val="EFFFA7"/>
      </a:accent6>
      <a:hlink>
        <a:srgbClr val="78D0FF"/>
      </a:hlink>
      <a:folHlink>
        <a:srgbClr val="FFA9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chemeClr val="bg1"/>
            </a:solidFill>
            <a:latin typeface="Trebuchet MS" panose="020B070302020209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PT_Palloliitto" id="{7A7C78D4-BD35-4B1D-AE33-B20A160CFDDF}" vid="{9B2267D7-6AF6-4AD9-B732-B321739000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57770449654B44B5B0C4A75C56B1C5" ma:contentTypeVersion="12" ma:contentTypeDescription="Create a new document." ma:contentTypeScope="" ma:versionID="0ab59e99440cdfd608402bac88ea8eb9">
  <xsd:schema xmlns:xsd="http://www.w3.org/2001/XMLSchema" xmlns:xs="http://www.w3.org/2001/XMLSchema" xmlns:p="http://schemas.microsoft.com/office/2006/metadata/properties" xmlns:ns3="41cd2db4-aa2a-4c0c-8f34-41b897b405d1" xmlns:ns4="315739d9-64a8-457e-b104-a3c15a2995a3" targetNamespace="http://schemas.microsoft.com/office/2006/metadata/properties" ma:root="true" ma:fieldsID="ac464dba5f4ea1039fa273ff6905df5b" ns3:_="" ns4:_="">
    <xsd:import namespace="41cd2db4-aa2a-4c0c-8f34-41b897b405d1"/>
    <xsd:import namespace="315739d9-64a8-457e-b104-a3c15a2995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cd2db4-aa2a-4c0c-8f34-41b897b405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5739d9-64a8-457e-b104-a3c15a2995a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85522-3DB9-4B34-A3B9-809C4C721545}">
  <ds:schemaRefs>
    <ds:schemaRef ds:uri="http://schemas.microsoft.com/sharepoint/v3/contenttype/forms"/>
  </ds:schemaRefs>
</ds:datastoreItem>
</file>

<file path=customXml/itemProps2.xml><?xml version="1.0" encoding="utf-8"?>
<ds:datastoreItem xmlns:ds="http://schemas.openxmlformats.org/officeDocument/2006/customXml" ds:itemID="{4E85954A-E866-4AFE-922C-25392C4CF7F5}">
  <ds:schemaRefs>
    <ds:schemaRef ds:uri="41cd2db4-aa2a-4c0c-8f34-41b897b405d1"/>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 ds:uri="315739d9-64a8-457e-b104-a3c15a2995a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0D1279-4D9C-4183-9EB9-F290537D1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cd2db4-aa2a-4c0c-8f34-41b897b405d1"/>
    <ds:schemaRef ds:uri="315739d9-64a8-457e-b104-a3c15a2995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2952</Words>
  <Application>Microsoft Office PowerPoint</Application>
  <PresentationFormat>Breitbild</PresentationFormat>
  <Paragraphs>320</Paragraphs>
  <Slides>30</Slides>
  <Notes>22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30</vt:i4>
      </vt:variant>
    </vt:vector>
  </HeadingPairs>
  <TitlesOfParts>
    <vt:vector size="41" baseType="lpstr">
      <vt:lpstr>ＭＳ Ｐゴシック</vt:lpstr>
      <vt:lpstr>Arial</vt:lpstr>
      <vt:lpstr>Calibri</vt:lpstr>
      <vt:lpstr>inherit</vt:lpstr>
      <vt:lpstr>Segoe UI</vt:lpstr>
      <vt:lpstr>Segoe UI Historic</vt:lpstr>
      <vt:lpstr>Times New Roman</vt:lpstr>
      <vt:lpstr>Trebuchet MS</vt:lpstr>
      <vt:lpstr>Verdana</vt:lpstr>
      <vt:lpstr>Wingdings</vt:lpstr>
      <vt:lpstr>Custom Design</vt:lpstr>
      <vt:lpstr>Joukkueenjohtajakoulutus  </vt:lpstr>
      <vt:lpstr>Tervetuloa FC Espooseen!</vt:lpstr>
      <vt:lpstr>Joukkueenjohtajakoulutuksen tavoitteet</vt:lpstr>
      <vt:lpstr>Koulutuksen sisällöt</vt:lpstr>
      <vt:lpstr> Toimintaympäristö</vt:lpstr>
      <vt:lpstr>PowerPoint-Präsentation</vt:lpstr>
      <vt:lpstr>PowerPoint-Präsentation</vt:lpstr>
      <vt:lpstr>Suomen Palloliitto</vt:lpstr>
      <vt:lpstr>Seura        </vt:lpstr>
      <vt:lpstr>2.  Seuran hyvä hallinto</vt:lpstr>
      <vt:lpstr>    Seuran Hyvä Hallinto</vt:lpstr>
      <vt:lpstr>Seuran rakenne ja toimijoiden  vastuut ja velvollisuudet </vt:lpstr>
      <vt:lpstr>Seuran urheilutoiminta</vt:lpstr>
      <vt:lpstr>Seuran urheilutoiminta</vt:lpstr>
      <vt:lpstr>  3. Joukkueenjohtajan rooli ja asema</vt:lpstr>
      <vt:lpstr>PowerPoint-Präsentation</vt:lpstr>
      <vt:lpstr>Joukkueen rakenne ja toimijat </vt:lpstr>
      <vt:lpstr>Urheilun Pelisäännöt</vt:lpstr>
      <vt:lpstr>Jalkapallon on oltava kaikille turvallista</vt:lpstr>
      <vt:lpstr>Tietosuoja</vt:lpstr>
      <vt:lpstr>4. Joukkueenjohtajan tehtävät</vt:lpstr>
      <vt:lpstr>Joukkueenjohtajan tehtävät</vt:lpstr>
      <vt:lpstr>Joukkueenjohtajan yleiset tehtävät</vt:lpstr>
      <vt:lpstr>Kilpailutoimintaan liittyvät tehtävät:  Voisiko näitä teidän joukkueessa jakaa useille eri henkilöille?  </vt:lpstr>
      <vt:lpstr>Palloliiton Tukipalvelu</vt:lpstr>
      <vt:lpstr>Viestintään liittyvät tehtävät </vt:lpstr>
      <vt:lpstr>Ristiriitojen ratkaiseminen  </vt:lpstr>
      <vt:lpstr>Taloudenhoitoon liittyvät tehtävät</vt:lpstr>
      <vt:lpstr>Hyödyllisiä linkkejä </vt:lpstr>
      <vt:lpstr>Muita materiaaleja koottuna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Joukkueenjohtajakoulutus</dc:title>
  <dc:creator>Silja Ranta</dc:creator>
  <cp:lastModifiedBy>Tiina Nikulainen</cp:lastModifiedBy>
  <cp:revision>23</cp:revision>
  <dcterms:created xsi:type="dcterms:W3CDTF">2020-10-30T12:29:58Z</dcterms:created>
  <dcterms:modified xsi:type="dcterms:W3CDTF">2021-04-01T12:48:46Z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0x0101000157770449654B44B5B0C4A75C56B1C5</vt:lpwstr>
  </property>
</Properties>
</file>