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42520C-52B7-4278-A750-00C920C2C097}" type="datetimeFigureOut">
              <a:rPr lang="en-US" smtClean="0"/>
              <a:t>9/13/2012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61DDAD-EAE7-4310-AB1B-976DA452FA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880320"/>
          </a:xfrm>
        </p:spPr>
        <p:txBody>
          <a:bodyPr>
            <a:noAutofit/>
          </a:bodyPr>
          <a:lstStyle/>
          <a:p>
            <a:r>
              <a:rPr lang="fi-FI" sz="3200" dirty="0" smtClean="0"/>
              <a:t>ABC </a:t>
            </a:r>
            <a:r>
              <a:rPr lang="fi-FI" sz="3200" dirty="0" smtClean="0"/>
              <a:t>Ratsastajat järjestää</a:t>
            </a:r>
            <a:r>
              <a:rPr lang="fi-FI" sz="3200" dirty="0"/>
              <a:t>!</a:t>
            </a:r>
            <a:br>
              <a:rPr lang="fi-FI" sz="3200" dirty="0"/>
            </a:br>
            <a:r>
              <a:rPr lang="fi-FI" sz="3200" dirty="0"/>
              <a:t>27.-28.10. </a:t>
            </a:r>
            <a:r>
              <a:rPr lang="fi-FI" sz="3200" dirty="0" smtClean="0"/>
              <a:t/>
            </a:r>
            <a:br>
              <a:rPr lang="fi-FI" sz="3200" dirty="0" smtClean="0"/>
            </a:br>
            <a:r>
              <a:rPr lang="fi-FI" sz="3200" dirty="0" smtClean="0"/>
              <a:t>Seurakoulu- </a:t>
            </a:r>
            <a:r>
              <a:rPr lang="fi-FI" sz="3200" dirty="0"/>
              <a:t>ja </a:t>
            </a:r>
            <a:r>
              <a:rPr lang="fi-FI" sz="3200" dirty="0" smtClean="0"/>
              <a:t>estekilpailut</a:t>
            </a:r>
            <a:r>
              <a:rPr lang="fi-FI" sz="3200" dirty="0"/>
              <a:t/>
            </a:r>
            <a:br>
              <a:rPr lang="fi-FI" sz="3200" dirty="0"/>
            </a:br>
            <a:r>
              <a:rPr lang="fi-FI" sz="3200" dirty="0" smtClean="0"/>
              <a:t>Tervetuloa mukaan!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01008"/>
            <a:ext cx="6400800" cy="2304256"/>
          </a:xfrm>
        </p:spPr>
        <p:txBody>
          <a:bodyPr>
            <a:normAutofit lnSpcReduction="10000"/>
          </a:bodyPr>
          <a:lstStyle/>
          <a:p>
            <a:pPr algn="ctr"/>
            <a:endParaRPr lang="fi-FI" dirty="0"/>
          </a:p>
          <a:p>
            <a:pPr algn="ctr"/>
            <a:r>
              <a:rPr lang="fi-FI" dirty="0" smtClean="0"/>
              <a:t>Luokat ovat mm. koulu: merkkisuoritusluokkia ja este</a:t>
            </a:r>
            <a:r>
              <a:rPr lang="fi-FI" dirty="0"/>
              <a:t>: ristikkoluokasta alkaen </a:t>
            </a:r>
            <a:endParaRPr lang="fi-FI" dirty="0" smtClean="0"/>
          </a:p>
          <a:p>
            <a:pPr algn="ctr"/>
            <a:endParaRPr lang="fi-FI" dirty="0" smtClean="0"/>
          </a:p>
          <a:p>
            <a:pPr algn="ctr"/>
            <a:r>
              <a:rPr lang="fi-FI" dirty="0" smtClean="0"/>
              <a:t>TARKEMPI KUTSU</a:t>
            </a:r>
            <a:r>
              <a:rPr lang="fi-FI" dirty="0" smtClean="0"/>
              <a:t> &amp; </a:t>
            </a:r>
            <a:r>
              <a:rPr lang="fi-FI" dirty="0" smtClean="0"/>
              <a:t>ILMOITTAUTUMISET KIPASSA!</a:t>
            </a:r>
          </a:p>
          <a:p>
            <a:pPr algn="ctr"/>
            <a:endParaRPr lang="fi-FI" dirty="0" smtClean="0"/>
          </a:p>
          <a:p>
            <a:pPr algn="ctr"/>
            <a:r>
              <a:rPr lang="fi-FI" dirty="0" smtClean="0"/>
              <a:t>Lisätietoja Jenni </a:t>
            </a:r>
            <a:r>
              <a:rPr lang="fi-FI" dirty="0" smtClean="0"/>
              <a:t>Järvinen p. 0504625131 </a:t>
            </a:r>
            <a:endParaRPr lang="fi-FI" dirty="0" smtClean="0"/>
          </a:p>
          <a:p>
            <a:pPr algn="ctr"/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2409825" cy="1724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459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63</TotalTime>
  <Words>28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Aspect</vt:lpstr>
      <vt:lpstr>ABC Ratsastajat järjestää! 27.-28.10.  Seurakoulu- ja estekilpailut Tervetuloa mukaan!</vt:lpstr>
    </vt:vector>
  </TitlesOfParts>
  <Company>Elektrobit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ABC Ratsastajat järjestää!!</dc:title>
  <dc:creator>elovpau</dc:creator>
  <cp:lastModifiedBy>elovpau</cp:lastModifiedBy>
  <cp:revision>7</cp:revision>
  <dcterms:created xsi:type="dcterms:W3CDTF">2012-09-11T05:32:46Z</dcterms:created>
  <dcterms:modified xsi:type="dcterms:W3CDTF">2012-09-13T11:57:32Z</dcterms:modified>
</cp:coreProperties>
</file>