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E1F2E6-01AE-4568-BE55-0A7BCF5171F8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5DE23A-4E2B-480F-A325-966671CDB3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268760"/>
            <a:ext cx="6400800" cy="188592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ABC ratsastajien</a:t>
            </a:r>
            <a:br>
              <a:rPr lang="fi-FI" dirty="0" smtClean="0"/>
            </a:br>
            <a:r>
              <a:rPr lang="fi-FI" dirty="0" smtClean="0"/>
              <a:t>kisakopin vihkiäiset </a:t>
            </a:r>
            <a:br>
              <a:rPr lang="fi-FI" dirty="0" smtClean="0"/>
            </a:br>
            <a:r>
              <a:rPr lang="fi-FI" dirty="0" smtClean="0"/>
              <a:t>la 29.9.2012 klo 15-18</a:t>
            </a:r>
            <a:br>
              <a:rPr lang="fi-FI" dirty="0" smtClean="0"/>
            </a:br>
            <a:r>
              <a:rPr lang="fi-FI" dirty="0" smtClean="0"/>
              <a:t>kisakopilla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Ohjelmassa puheita tai ainakin yksi puhe, trubaduuri, kirpputori, makkaran paistoa, kahvia, nisua, leikkimielistä kisailua ja ehkä tanssiakin . </a:t>
            </a:r>
          </a:p>
          <a:p>
            <a:r>
              <a:rPr lang="fi-FI" dirty="0" smtClean="0"/>
              <a:t>Tulethan mukaan juhliin!</a:t>
            </a:r>
            <a:endParaRPr lang="fi-FI" dirty="0"/>
          </a:p>
          <a:p>
            <a:r>
              <a:rPr lang="fi-FI" dirty="0" err="1" smtClean="0"/>
              <a:t>Ps</a:t>
            </a:r>
            <a:r>
              <a:rPr lang="fi-FI" dirty="0" smtClean="0"/>
              <a:t>. Kirppari: Yksi kirppisteltta jossa myyjä valmiina. Tee myyjälle </a:t>
            </a:r>
            <a:r>
              <a:rPr lang="fi-FI" dirty="0" smtClean="0"/>
              <a:t>lista myytävistä tuotteistasi </a:t>
            </a:r>
            <a:r>
              <a:rPr lang="fi-FI" dirty="0" smtClean="0"/>
              <a:t>ja merkitse </a:t>
            </a:r>
            <a:r>
              <a:rPr lang="fi-FI" dirty="0" smtClean="0"/>
              <a:t>myös tuotteisiin </a:t>
            </a:r>
            <a:r>
              <a:rPr lang="fi-FI" dirty="0" smtClean="0"/>
              <a:t>oma nimi ja hinta esim. maalarinteipillä.</a:t>
            </a:r>
          </a:p>
          <a:p>
            <a:r>
              <a:rPr lang="fi-FI" dirty="0" smtClean="0"/>
              <a:t>Kisailu n. klo 16: leikkimielinen tehtävärata ja paras tulos palkitaan!</a:t>
            </a:r>
          </a:p>
          <a:p>
            <a:endParaRPr lang="fi-F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70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ABC ratsastajien kisakopin vihkiäiset  la 29.9.2012 klo 15-18 kisakopilla</vt:lpstr>
    </vt:vector>
  </TitlesOfParts>
  <Company>Elektrobit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kisakopin vihkiäiset  la 29.9.2012</dc:title>
  <dc:creator>elovpau</dc:creator>
  <cp:lastModifiedBy>elovpau</cp:lastModifiedBy>
  <cp:revision>4</cp:revision>
  <cp:lastPrinted>2012-09-13T12:10:13Z</cp:lastPrinted>
  <dcterms:created xsi:type="dcterms:W3CDTF">2012-08-20T10:44:24Z</dcterms:created>
  <dcterms:modified xsi:type="dcterms:W3CDTF">2012-09-13T12:10:27Z</dcterms:modified>
</cp:coreProperties>
</file>