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814" r:id="rId1"/>
    <p:sldMasterId id="2147484863" r:id="rId2"/>
  </p:sldMasterIdLst>
  <p:notesMasterIdLst>
    <p:notesMasterId r:id="rId49"/>
  </p:notesMasterIdLst>
  <p:handoutMasterIdLst>
    <p:handoutMasterId r:id="rId50"/>
  </p:handoutMasterIdLst>
  <p:sldIdLst>
    <p:sldId id="784" r:id="rId3"/>
    <p:sldId id="794" r:id="rId4"/>
    <p:sldId id="689" r:id="rId5"/>
    <p:sldId id="609" r:id="rId6"/>
    <p:sldId id="652" r:id="rId7"/>
    <p:sldId id="649" r:id="rId8"/>
    <p:sldId id="684" r:id="rId9"/>
    <p:sldId id="790" r:id="rId10"/>
    <p:sldId id="704" r:id="rId11"/>
    <p:sldId id="778" r:id="rId12"/>
    <p:sldId id="777" r:id="rId13"/>
    <p:sldId id="779" r:id="rId14"/>
    <p:sldId id="801" r:id="rId15"/>
    <p:sldId id="782" r:id="rId16"/>
    <p:sldId id="781" r:id="rId17"/>
    <p:sldId id="800" r:id="rId18"/>
    <p:sldId id="749" r:id="rId19"/>
    <p:sldId id="804" r:id="rId20"/>
    <p:sldId id="792" r:id="rId21"/>
    <p:sldId id="803" r:id="rId22"/>
    <p:sldId id="787" r:id="rId23"/>
    <p:sldId id="788" r:id="rId24"/>
    <p:sldId id="789" r:id="rId25"/>
    <p:sldId id="727" r:id="rId26"/>
    <p:sldId id="737" r:id="rId27"/>
    <p:sldId id="796" r:id="rId28"/>
    <p:sldId id="676" r:id="rId29"/>
    <p:sldId id="691" r:id="rId30"/>
    <p:sldId id="717" r:id="rId31"/>
    <p:sldId id="791" r:id="rId32"/>
    <p:sldId id="783" r:id="rId33"/>
    <p:sldId id="701" r:id="rId34"/>
    <p:sldId id="702" r:id="rId35"/>
    <p:sldId id="739" r:id="rId36"/>
    <p:sldId id="795" r:id="rId37"/>
    <p:sldId id="802" r:id="rId38"/>
    <p:sldId id="785" r:id="rId39"/>
    <p:sldId id="765" r:id="rId40"/>
    <p:sldId id="786" r:id="rId41"/>
    <p:sldId id="753" r:id="rId42"/>
    <p:sldId id="793" r:id="rId43"/>
    <p:sldId id="699" r:id="rId44"/>
    <p:sldId id="711" r:id="rId45"/>
    <p:sldId id="692" r:id="rId46"/>
    <p:sldId id="688" r:id="rId47"/>
    <p:sldId id="754" r:id="rId48"/>
  </p:sldIdLst>
  <p:sldSz cx="12192000" cy="6858000"/>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userDrawn="1">
          <p15:clr>
            <a:srgbClr val="A4A3A4"/>
          </p15:clr>
        </p15:guide>
        <p15:guide id="2" pos="455" userDrawn="1">
          <p15:clr>
            <a:srgbClr val="A4A3A4"/>
          </p15:clr>
        </p15:guide>
        <p15:guide id="3" pos="72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i-Kukka Okkonen" initials="MO" lastIdx="1" clrIdx="0">
    <p:extLst>
      <p:ext uri="{19B8F6BF-5375-455C-9EA6-DF929625EA0E}">
        <p15:presenceInfo xmlns:p15="http://schemas.microsoft.com/office/powerpoint/2012/main" userId="S::merikukka.okkonen@faktor.fi::83a715e7-d1c6-4346-80e5-7f1536cc0d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DC4"/>
    <a:srgbClr val="96CBF0"/>
    <a:srgbClr val="28A7DA"/>
    <a:srgbClr val="EDB354"/>
    <a:srgbClr val="1366AA"/>
    <a:srgbClr val="B7E6FB"/>
    <a:srgbClr val="7ACDF2"/>
    <a:srgbClr val="D20D0D"/>
    <a:srgbClr val="928B81"/>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792" autoAdjust="0"/>
  </p:normalViewPr>
  <p:slideViewPr>
    <p:cSldViewPr snapToGrid="0" snapToObjects="1">
      <p:cViewPr varScale="1">
        <p:scale>
          <a:sx n="62" d="100"/>
          <a:sy n="62" d="100"/>
        </p:scale>
        <p:origin x="828" y="56"/>
      </p:cViewPr>
      <p:guideLst>
        <p:guide orient="horz"/>
        <p:guide pos="455"/>
        <p:guide pos="7213"/>
      </p:guideLst>
    </p:cSldViewPr>
  </p:slideViewPr>
  <p:notesTextViewPr>
    <p:cViewPr>
      <p:scale>
        <a:sx n="100" d="100"/>
        <a:sy n="100" d="100"/>
      </p:scale>
      <p:origin x="0" y="0"/>
    </p:cViewPr>
  </p:notesTextViewPr>
  <p:sorterViewPr>
    <p:cViewPr>
      <p:scale>
        <a:sx n="89" d="100"/>
        <a:sy n="8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F7773-47FB-4483-8F69-BD1AA88BC85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fi-FI"/>
        </a:p>
      </dgm:t>
    </dgm:pt>
    <dgm:pt modelId="{6E4B1E19-3D3C-4462-B6A5-F5FB0519CA86}">
      <dgm:prSet phldrT="[Teksti]"/>
      <dgm:spPr/>
      <dgm:t>
        <a:bodyPr/>
        <a:lstStyle/>
        <a:p>
          <a:pPr>
            <a:defRPr b="1"/>
          </a:pPr>
          <a:r>
            <a:rPr lang="fi-FI" dirty="0"/>
            <a:t>Tiedonkeruu</a:t>
          </a:r>
        </a:p>
      </dgm:t>
    </dgm:pt>
    <dgm:pt modelId="{F3EB2E93-E945-4851-BC1C-FD7294E192A8}" type="parTrans" cxnId="{F503B5F5-3DA7-4030-9346-1D95ED57E6CB}">
      <dgm:prSet/>
      <dgm:spPr/>
      <dgm:t>
        <a:bodyPr/>
        <a:lstStyle/>
        <a:p>
          <a:endParaRPr lang="fi-FI"/>
        </a:p>
      </dgm:t>
    </dgm:pt>
    <dgm:pt modelId="{EAA2547C-91FA-4763-98BA-78A2FB3CAB5F}" type="sibTrans" cxnId="{F503B5F5-3DA7-4030-9346-1D95ED57E6CB}">
      <dgm:prSet/>
      <dgm:spPr/>
      <dgm:t>
        <a:bodyPr/>
        <a:lstStyle/>
        <a:p>
          <a:endParaRPr lang="fi-FI"/>
        </a:p>
      </dgm:t>
    </dgm:pt>
    <dgm:pt modelId="{718343B4-CC03-4599-951E-F80F2386D87E}">
      <dgm:prSet phldrT="[Teksti]"/>
      <dgm:spPr/>
      <dgm:t>
        <a:bodyPr/>
        <a:lstStyle/>
        <a:p>
          <a:r>
            <a:rPr lang="fi-FI" dirty="0"/>
            <a:t>Miten saat tietoa oppilaiden tiedoista ja taidoista? </a:t>
          </a:r>
        </a:p>
      </dgm:t>
    </dgm:pt>
    <dgm:pt modelId="{7A83B298-4365-4516-8D46-B2B1DA4F8E42}" type="parTrans" cxnId="{4A7D3669-D965-4242-9DC8-4D3E94AEE61C}">
      <dgm:prSet/>
      <dgm:spPr/>
      <dgm:t>
        <a:bodyPr/>
        <a:lstStyle/>
        <a:p>
          <a:endParaRPr lang="fi-FI"/>
        </a:p>
      </dgm:t>
    </dgm:pt>
    <dgm:pt modelId="{3BFCB119-B98F-4D7D-ABC3-C2FA3019AF51}" type="sibTrans" cxnId="{4A7D3669-D965-4242-9DC8-4D3E94AEE61C}">
      <dgm:prSet/>
      <dgm:spPr/>
      <dgm:t>
        <a:bodyPr/>
        <a:lstStyle/>
        <a:p>
          <a:endParaRPr lang="fi-FI"/>
        </a:p>
      </dgm:t>
    </dgm:pt>
    <dgm:pt modelId="{DE232BA9-ED75-40C6-8409-93CFCA977BD4}">
      <dgm:prSet phldrT="[Teksti]"/>
      <dgm:spPr/>
      <dgm:t>
        <a:bodyPr/>
        <a:lstStyle/>
        <a:p>
          <a:r>
            <a:rPr lang="fi-FI" dirty="0"/>
            <a:t>Esim. tee kysymys, havainnoi oppilaan työskentelyä, vuoro-vaikutusta, käytä kirjallista koetta, pyydä oppilaita piirtämään, virkkaamaan, pitämään esityksiä jne. </a:t>
          </a:r>
        </a:p>
      </dgm:t>
    </dgm:pt>
    <dgm:pt modelId="{06128C5E-6FD3-4C6C-9766-D2A4161F06E1}" type="parTrans" cxnId="{61B63458-4D8A-4C6C-9699-D89C594E6340}">
      <dgm:prSet/>
      <dgm:spPr/>
      <dgm:t>
        <a:bodyPr/>
        <a:lstStyle/>
        <a:p>
          <a:endParaRPr lang="fi-FI"/>
        </a:p>
      </dgm:t>
    </dgm:pt>
    <dgm:pt modelId="{958532A7-3F9E-4253-8E58-CEA22623A565}" type="sibTrans" cxnId="{61B63458-4D8A-4C6C-9699-D89C594E6340}">
      <dgm:prSet/>
      <dgm:spPr/>
      <dgm:t>
        <a:bodyPr/>
        <a:lstStyle/>
        <a:p>
          <a:endParaRPr lang="fi-FI"/>
        </a:p>
      </dgm:t>
    </dgm:pt>
    <dgm:pt modelId="{CA594F6D-5787-4B4B-80F6-71F7739506A8}">
      <dgm:prSet phldrT="[Teksti]"/>
      <dgm:spPr/>
      <dgm:t>
        <a:bodyPr/>
        <a:lstStyle/>
        <a:p>
          <a:pPr>
            <a:defRPr b="1"/>
          </a:pPr>
          <a:r>
            <a:rPr lang="fi-FI" dirty="0"/>
            <a:t>Analyysi</a:t>
          </a:r>
        </a:p>
      </dgm:t>
    </dgm:pt>
    <dgm:pt modelId="{EEF63769-1F9C-4839-A351-1AFA344784FC}" type="parTrans" cxnId="{452129B5-AF7B-42B9-8669-4A755AE5B4EA}">
      <dgm:prSet/>
      <dgm:spPr/>
      <dgm:t>
        <a:bodyPr/>
        <a:lstStyle/>
        <a:p>
          <a:endParaRPr lang="fi-FI"/>
        </a:p>
      </dgm:t>
    </dgm:pt>
    <dgm:pt modelId="{4483FB60-DFC8-4B72-BC84-63371235A753}" type="sibTrans" cxnId="{452129B5-AF7B-42B9-8669-4A755AE5B4EA}">
      <dgm:prSet/>
      <dgm:spPr/>
      <dgm:t>
        <a:bodyPr/>
        <a:lstStyle/>
        <a:p>
          <a:endParaRPr lang="fi-FI"/>
        </a:p>
      </dgm:t>
    </dgm:pt>
    <dgm:pt modelId="{629BF6D3-2376-44F1-8E02-161981106F07}">
      <dgm:prSet phldrT="[Teksti]"/>
      <dgm:spPr/>
      <dgm:t>
        <a:bodyPr/>
        <a:lstStyle/>
        <a:p>
          <a:r>
            <a:rPr lang="fi-FI" dirty="0"/>
            <a:t>Mitä tieto kertoo oppilaiden osaamisesta? </a:t>
          </a:r>
        </a:p>
      </dgm:t>
    </dgm:pt>
    <dgm:pt modelId="{743BCCF4-EC87-415C-B424-3ABD26303F48}" type="parTrans" cxnId="{AD6E0696-05F4-434A-AECC-BC660D5A7153}">
      <dgm:prSet/>
      <dgm:spPr/>
      <dgm:t>
        <a:bodyPr/>
        <a:lstStyle/>
        <a:p>
          <a:endParaRPr lang="fi-FI"/>
        </a:p>
      </dgm:t>
    </dgm:pt>
    <dgm:pt modelId="{8FEF8260-559B-4944-A63B-3DF46D097E84}" type="sibTrans" cxnId="{AD6E0696-05F4-434A-AECC-BC660D5A7153}">
      <dgm:prSet/>
      <dgm:spPr/>
      <dgm:t>
        <a:bodyPr/>
        <a:lstStyle/>
        <a:p>
          <a:endParaRPr lang="fi-FI"/>
        </a:p>
      </dgm:t>
    </dgm:pt>
    <dgm:pt modelId="{B716A0AD-54C3-44AA-A1D6-D5107B14FFAE}">
      <dgm:prSet phldrT="[Teksti]"/>
      <dgm:spPr/>
      <dgm:t>
        <a:bodyPr/>
        <a:lstStyle/>
        <a:p>
          <a:r>
            <a:rPr lang="fi-FI" dirty="0"/>
            <a:t>Mitä oppilas osaa /oppilaat osaavat?</a:t>
          </a:r>
        </a:p>
      </dgm:t>
    </dgm:pt>
    <dgm:pt modelId="{2048A887-6EC9-42CF-AF3B-37E5DA683F78}" type="parTrans" cxnId="{404BA4FC-CC43-45C6-8953-0748C5174254}">
      <dgm:prSet/>
      <dgm:spPr/>
      <dgm:t>
        <a:bodyPr/>
        <a:lstStyle/>
        <a:p>
          <a:endParaRPr lang="fi-FI"/>
        </a:p>
      </dgm:t>
    </dgm:pt>
    <dgm:pt modelId="{FDC40DFA-E536-449C-B2CE-336BC29A6A40}" type="sibTrans" cxnId="{404BA4FC-CC43-45C6-8953-0748C5174254}">
      <dgm:prSet/>
      <dgm:spPr/>
      <dgm:t>
        <a:bodyPr/>
        <a:lstStyle/>
        <a:p>
          <a:endParaRPr lang="fi-FI"/>
        </a:p>
      </dgm:t>
    </dgm:pt>
    <dgm:pt modelId="{B6EBFCD1-78CD-441B-A4CD-F0BAD38568D1}">
      <dgm:prSet phldrT="[Teksti]"/>
      <dgm:spPr/>
      <dgm:t>
        <a:bodyPr/>
        <a:lstStyle/>
        <a:p>
          <a:pPr>
            <a:defRPr b="1"/>
          </a:pPr>
          <a:endParaRPr lang="fi-FI" dirty="0"/>
        </a:p>
        <a:p>
          <a:pPr>
            <a:defRPr b="1"/>
          </a:pPr>
          <a:r>
            <a:rPr lang="fi-FI" dirty="0"/>
            <a:t>Arvottaminen</a:t>
          </a:r>
        </a:p>
        <a:p>
          <a:endParaRPr lang="fi-FI" dirty="0"/>
        </a:p>
      </dgm:t>
    </dgm:pt>
    <dgm:pt modelId="{23EC50A8-E526-4D0E-AEE0-8F564B6E65A7}" type="parTrans" cxnId="{A399958E-B8EA-425A-BAB8-3DDF15BF5C20}">
      <dgm:prSet/>
      <dgm:spPr/>
      <dgm:t>
        <a:bodyPr/>
        <a:lstStyle/>
        <a:p>
          <a:endParaRPr lang="fi-FI"/>
        </a:p>
      </dgm:t>
    </dgm:pt>
    <dgm:pt modelId="{2973AFE2-11B9-4667-B915-791F2F670724}" type="sibTrans" cxnId="{A399958E-B8EA-425A-BAB8-3DDF15BF5C20}">
      <dgm:prSet/>
      <dgm:spPr/>
      <dgm:t>
        <a:bodyPr/>
        <a:lstStyle/>
        <a:p>
          <a:endParaRPr lang="fi-FI"/>
        </a:p>
      </dgm:t>
    </dgm:pt>
    <dgm:pt modelId="{4A9FFA0B-5577-414A-B037-268D85C97A11}">
      <dgm:prSet phldrT="[Teksti]"/>
      <dgm:spPr/>
      <dgm:t>
        <a:bodyPr/>
        <a:lstStyle/>
        <a:p>
          <a:r>
            <a:rPr lang="fi-FI" dirty="0"/>
            <a:t>Miten hyvin oppilas osaa opetetun? </a:t>
          </a:r>
        </a:p>
      </dgm:t>
    </dgm:pt>
    <dgm:pt modelId="{7F1ED612-4AD4-4A21-A9AB-5405FEEA366B}" type="parTrans" cxnId="{263C2A33-DCC5-4909-BDCF-45919165C6F6}">
      <dgm:prSet/>
      <dgm:spPr/>
      <dgm:t>
        <a:bodyPr/>
        <a:lstStyle/>
        <a:p>
          <a:endParaRPr lang="fi-FI"/>
        </a:p>
      </dgm:t>
    </dgm:pt>
    <dgm:pt modelId="{058710EF-FA24-4791-AEB2-6BB383A34E18}" type="sibTrans" cxnId="{263C2A33-DCC5-4909-BDCF-45919165C6F6}">
      <dgm:prSet/>
      <dgm:spPr/>
      <dgm:t>
        <a:bodyPr/>
        <a:lstStyle/>
        <a:p>
          <a:endParaRPr lang="fi-FI"/>
        </a:p>
      </dgm:t>
    </dgm:pt>
    <dgm:pt modelId="{13A8E7D4-4C0E-48AD-AF66-2300261A4266}">
      <dgm:prSet phldrT="[Teksti]"/>
      <dgm:spPr/>
      <dgm:t>
        <a:bodyPr/>
        <a:lstStyle/>
        <a:p>
          <a:endParaRPr lang="fi-FI" dirty="0"/>
        </a:p>
      </dgm:t>
    </dgm:pt>
    <dgm:pt modelId="{0C86024B-2E75-43ED-908F-051D61FFCAFD}" type="parTrans" cxnId="{71BC91A9-4420-4E9C-A62E-05EEB77D6D74}">
      <dgm:prSet/>
      <dgm:spPr/>
      <dgm:t>
        <a:bodyPr/>
        <a:lstStyle/>
        <a:p>
          <a:endParaRPr lang="fi-FI"/>
        </a:p>
      </dgm:t>
    </dgm:pt>
    <dgm:pt modelId="{1E177F58-8016-46C9-92CE-9423E2B5427E}" type="sibTrans" cxnId="{71BC91A9-4420-4E9C-A62E-05EEB77D6D74}">
      <dgm:prSet/>
      <dgm:spPr/>
      <dgm:t>
        <a:bodyPr/>
        <a:lstStyle/>
        <a:p>
          <a:endParaRPr lang="fi-FI"/>
        </a:p>
      </dgm:t>
    </dgm:pt>
    <dgm:pt modelId="{54DE3438-70ED-4505-A37D-417115B31A1B}">
      <dgm:prSet phldrT="[Teksti]"/>
      <dgm:spPr/>
      <dgm:t>
        <a:bodyPr/>
        <a:lstStyle/>
        <a:p>
          <a:endParaRPr lang="fi-FI" dirty="0"/>
        </a:p>
      </dgm:t>
    </dgm:pt>
    <dgm:pt modelId="{39520280-7F9E-416B-AB78-0C45FC761112}" type="parTrans" cxnId="{0EE39671-72C7-4AC0-AECC-1EBD04BBC7AC}">
      <dgm:prSet/>
      <dgm:spPr/>
      <dgm:t>
        <a:bodyPr/>
        <a:lstStyle/>
        <a:p>
          <a:endParaRPr lang="fi-FI"/>
        </a:p>
      </dgm:t>
    </dgm:pt>
    <dgm:pt modelId="{16262CE4-1215-4D20-B2E0-B6A59B513474}" type="sibTrans" cxnId="{0EE39671-72C7-4AC0-AECC-1EBD04BBC7AC}">
      <dgm:prSet/>
      <dgm:spPr/>
      <dgm:t>
        <a:bodyPr/>
        <a:lstStyle/>
        <a:p>
          <a:endParaRPr lang="en-US"/>
        </a:p>
      </dgm:t>
    </dgm:pt>
    <dgm:pt modelId="{D05D39DD-0D40-43F1-B021-90B69643C2DF}">
      <dgm:prSet/>
      <dgm:spPr/>
      <dgm:t>
        <a:bodyPr/>
        <a:lstStyle/>
        <a:p>
          <a:pPr>
            <a:defRPr b="1"/>
          </a:pPr>
          <a:r>
            <a:rPr lang="fi-FI" dirty="0"/>
            <a:t>Päätös</a:t>
          </a:r>
        </a:p>
      </dgm:t>
    </dgm:pt>
    <dgm:pt modelId="{E7C1541C-F078-4670-965D-CE5F531EA19B}" type="parTrans" cxnId="{F2FE77A4-7A0F-4848-8DA0-075C986C2EE7}">
      <dgm:prSet/>
      <dgm:spPr/>
      <dgm:t>
        <a:bodyPr/>
        <a:lstStyle/>
        <a:p>
          <a:endParaRPr lang="fi-FI"/>
        </a:p>
      </dgm:t>
    </dgm:pt>
    <dgm:pt modelId="{343EFD15-AA2C-4A31-8450-A721B6031D45}" type="sibTrans" cxnId="{F2FE77A4-7A0F-4848-8DA0-075C986C2EE7}">
      <dgm:prSet/>
      <dgm:spPr/>
      <dgm:t>
        <a:bodyPr/>
        <a:lstStyle/>
        <a:p>
          <a:endParaRPr lang="en-US"/>
        </a:p>
      </dgm:t>
    </dgm:pt>
    <dgm:pt modelId="{7DCA7315-C488-4EDC-9525-1FBA5920B5AE}">
      <dgm:prSet/>
      <dgm:spPr/>
      <dgm:t>
        <a:bodyPr/>
        <a:lstStyle/>
        <a:p>
          <a:pPr>
            <a:defRPr b="1"/>
          </a:pPr>
          <a:r>
            <a:rPr lang="fi-FI" dirty="0"/>
            <a:t>Seuraamukset</a:t>
          </a:r>
        </a:p>
      </dgm:t>
    </dgm:pt>
    <dgm:pt modelId="{FC346D65-CC76-4F1B-A789-9B3CBF6B6240}" type="parTrans" cxnId="{2A9F99E4-D811-4411-BE12-6822431F86FF}">
      <dgm:prSet/>
      <dgm:spPr/>
      <dgm:t>
        <a:bodyPr/>
        <a:lstStyle/>
        <a:p>
          <a:endParaRPr lang="fi-FI"/>
        </a:p>
      </dgm:t>
    </dgm:pt>
    <dgm:pt modelId="{30EAB196-F897-42F4-BE0A-86B0220295D5}" type="sibTrans" cxnId="{2A9F99E4-D811-4411-BE12-6822431F86FF}">
      <dgm:prSet/>
      <dgm:spPr/>
      <dgm:t>
        <a:bodyPr/>
        <a:lstStyle/>
        <a:p>
          <a:endParaRPr lang="en-US"/>
        </a:p>
      </dgm:t>
    </dgm:pt>
    <dgm:pt modelId="{F1D3894B-9EDB-4DE8-9D3C-2284FA1E7066}">
      <dgm:prSet/>
      <dgm:spPr/>
      <dgm:t>
        <a:bodyPr/>
        <a:lstStyle/>
        <a:p>
          <a:r>
            <a:rPr lang="fi-FI" dirty="0"/>
            <a:t>Päätä arvosana, taitotaso</a:t>
          </a:r>
        </a:p>
      </dgm:t>
    </dgm:pt>
    <dgm:pt modelId="{2E683753-1199-4023-A0CD-27E8251D1005}" type="parTrans" cxnId="{311D4ECD-850A-44D3-B48F-A7655740077B}">
      <dgm:prSet/>
      <dgm:spPr/>
      <dgm:t>
        <a:bodyPr/>
        <a:lstStyle/>
        <a:p>
          <a:endParaRPr lang="fi-FI"/>
        </a:p>
      </dgm:t>
    </dgm:pt>
    <dgm:pt modelId="{34F346CE-FB2E-46FB-9015-6C3DF1A5331F}" type="sibTrans" cxnId="{311D4ECD-850A-44D3-B48F-A7655740077B}">
      <dgm:prSet/>
      <dgm:spPr/>
      <dgm:t>
        <a:bodyPr/>
        <a:lstStyle/>
        <a:p>
          <a:endParaRPr lang="fi-FI"/>
        </a:p>
      </dgm:t>
    </dgm:pt>
    <dgm:pt modelId="{1002E7BB-8A86-459F-83B7-687FB5B1DA6A}">
      <dgm:prSet/>
      <dgm:spPr/>
      <dgm:t>
        <a:bodyPr/>
        <a:lstStyle/>
        <a:p>
          <a:r>
            <a:rPr lang="fi-FI" dirty="0"/>
            <a:t>Oppilas voi esim. saada paremman numeron kuin aiemmin.</a:t>
          </a:r>
        </a:p>
      </dgm:t>
    </dgm:pt>
    <dgm:pt modelId="{C1AC9567-F3CE-49BF-95AE-A6357E9A07C1}" type="parTrans" cxnId="{382A5361-D18A-4C27-A571-29EC4E3B5B0A}">
      <dgm:prSet/>
      <dgm:spPr/>
      <dgm:t>
        <a:bodyPr/>
        <a:lstStyle/>
        <a:p>
          <a:endParaRPr lang="fi-FI"/>
        </a:p>
      </dgm:t>
    </dgm:pt>
    <dgm:pt modelId="{94DC5D48-5AF2-43F9-ADBE-A21657080428}" type="sibTrans" cxnId="{382A5361-D18A-4C27-A571-29EC4E3B5B0A}">
      <dgm:prSet/>
      <dgm:spPr/>
      <dgm:t>
        <a:bodyPr/>
        <a:lstStyle/>
        <a:p>
          <a:endParaRPr lang="fi-FI"/>
        </a:p>
      </dgm:t>
    </dgm:pt>
    <dgm:pt modelId="{F329BE47-B61C-4327-AD27-0B6087BA5BF3}">
      <dgm:prSet/>
      <dgm:spPr/>
      <dgm:t>
        <a:bodyPr/>
        <a:lstStyle/>
        <a:p>
          <a:r>
            <a:rPr lang="fi-FI" dirty="0"/>
            <a:t>Joku toinen oppilas tarvitsee ehkä tukiopetusta.</a:t>
          </a:r>
        </a:p>
      </dgm:t>
    </dgm:pt>
    <dgm:pt modelId="{49AF965E-C392-466C-8057-D87798370812}" type="parTrans" cxnId="{99016970-493D-4C00-82D7-8E7C971A6530}">
      <dgm:prSet/>
      <dgm:spPr/>
      <dgm:t>
        <a:bodyPr/>
        <a:lstStyle/>
        <a:p>
          <a:endParaRPr lang="fi-FI"/>
        </a:p>
      </dgm:t>
    </dgm:pt>
    <dgm:pt modelId="{BA8CD92C-3790-46A6-B2EF-C65A5AAB44A0}" type="sibTrans" cxnId="{99016970-493D-4C00-82D7-8E7C971A6530}">
      <dgm:prSet/>
      <dgm:spPr/>
      <dgm:t>
        <a:bodyPr/>
        <a:lstStyle/>
        <a:p>
          <a:endParaRPr lang="fi-FI"/>
        </a:p>
      </dgm:t>
    </dgm:pt>
    <dgm:pt modelId="{D8DFFD58-6297-4EB6-B3C5-EE3EF9FD36DB}">
      <dgm:prSet/>
      <dgm:spPr/>
      <dgm:t>
        <a:bodyPr/>
        <a:lstStyle/>
        <a:p>
          <a:r>
            <a:rPr lang="fi-FI" dirty="0"/>
            <a:t>Opetuksen sisältöä pitää ehkä muuttaa.</a:t>
          </a:r>
        </a:p>
      </dgm:t>
    </dgm:pt>
    <dgm:pt modelId="{460C36CA-592D-49EB-9F01-C307008CAAD2}" type="parTrans" cxnId="{9FEF2891-5BD2-428C-A2E2-0F9E948F98E2}">
      <dgm:prSet/>
      <dgm:spPr/>
      <dgm:t>
        <a:bodyPr/>
        <a:lstStyle/>
        <a:p>
          <a:endParaRPr lang="fi-FI"/>
        </a:p>
      </dgm:t>
    </dgm:pt>
    <dgm:pt modelId="{22846699-E3C8-4615-B402-287B0E4EBCA9}" type="sibTrans" cxnId="{9FEF2891-5BD2-428C-A2E2-0F9E948F98E2}">
      <dgm:prSet/>
      <dgm:spPr/>
      <dgm:t>
        <a:bodyPr/>
        <a:lstStyle/>
        <a:p>
          <a:endParaRPr lang="fi-FI"/>
        </a:p>
      </dgm:t>
    </dgm:pt>
    <dgm:pt modelId="{D0E6410C-AA46-492B-8E1C-09A98A6B03FB}">
      <dgm:prSet/>
      <dgm:spPr/>
      <dgm:t>
        <a:bodyPr/>
        <a:lstStyle/>
        <a:p>
          <a:r>
            <a:rPr lang="fi-FI" dirty="0"/>
            <a:t>Pitäisikö vaihtaa opetusmateriaalia? </a:t>
          </a:r>
        </a:p>
      </dgm:t>
    </dgm:pt>
    <dgm:pt modelId="{4CDD0AF0-00E9-41C7-9F6E-59ECA7E8B883}" type="parTrans" cxnId="{E369C6C0-B65A-4B1A-8DBE-F0E8FA55F00B}">
      <dgm:prSet/>
      <dgm:spPr/>
      <dgm:t>
        <a:bodyPr/>
        <a:lstStyle/>
        <a:p>
          <a:endParaRPr lang="fi-FI"/>
        </a:p>
      </dgm:t>
    </dgm:pt>
    <dgm:pt modelId="{547F2BC2-22C6-4D36-9365-D32BDD2AD947}" type="sibTrans" cxnId="{E369C6C0-B65A-4B1A-8DBE-F0E8FA55F00B}">
      <dgm:prSet/>
      <dgm:spPr/>
      <dgm:t>
        <a:bodyPr/>
        <a:lstStyle/>
        <a:p>
          <a:endParaRPr lang="fi-FI"/>
        </a:p>
      </dgm:t>
    </dgm:pt>
    <dgm:pt modelId="{CF28CE91-01CC-48C5-B5CD-44B40F1C7BD6}">
      <dgm:prSet/>
      <dgm:spPr/>
      <dgm:t>
        <a:bodyPr/>
        <a:lstStyle/>
        <a:p>
          <a:r>
            <a:rPr lang="fi-FI" dirty="0"/>
            <a:t>Jne. </a:t>
          </a:r>
        </a:p>
      </dgm:t>
    </dgm:pt>
    <dgm:pt modelId="{35A03D4F-4708-4272-9436-7CD7F3F9CE53}" type="parTrans" cxnId="{3FE1FAF5-1E18-4CBC-A4E9-B278CD97406A}">
      <dgm:prSet/>
      <dgm:spPr/>
      <dgm:t>
        <a:bodyPr/>
        <a:lstStyle/>
        <a:p>
          <a:endParaRPr lang="fi-FI"/>
        </a:p>
      </dgm:t>
    </dgm:pt>
    <dgm:pt modelId="{93317B46-C765-4C3A-809D-5B190B470462}" type="sibTrans" cxnId="{3FE1FAF5-1E18-4CBC-A4E9-B278CD97406A}">
      <dgm:prSet/>
      <dgm:spPr/>
      <dgm:t>
        <a:bodyPr/>
        <a:lstStyle/>
        <a:p>
          <a:endParaRPr lang="fi-FI"/>
        </a:p>
      </dgm:t>
    </dgm:pt>
    <dgm:pt modelId="{170C208F-6E88-46DB-B40C-ADD4B76C16BB}">
      <dgm:prSet phldrT="[Teksti]"/>
      <dgm:spPr/>
      <dgm:t>
        <a:bodyPr/>
        <a:lstStyle/>
        <a:p>
          <a:r>
            <a:rPr lang="fi-FI" dirty="0"/>
            <a:t>Sovella asteikkoa, jossa eri tasoja. Arvioi osaaminen. </a:t>
          </a:r>
        </a:p>
      </dgm:t>
    </dgm:pt>
    <dgm:pt modelId="{8E84667B-4D16-41CF-A2C6-A9DA01EBAB0D}" type="parTrans" cxnId="{39C9DE86-A513-44C5-B210-3CCD2A647374}">
      <dgm:prSet/>
      <dgm:spPr/>
      <dgm:t>
        <a:bodyPr/>
        <a:lstStyle/>
        <a:p>
          <a:endParaRPr lang="fi-FI"/>
        </a:p>
      </dgm:t>
    </dgm:pt>
    <dgm:pt modelId="{AD698021-A8D9-442B-ACF2-A5639F6F2D8F}" type="sibTrans" cxnId="{39C9DE86-A513-44C5-B210-3CCD2A647374}">
      <dgm:prSet/>
      <dgm:spPr/>
      <dgm:t>
        <a:bodyPr/>
        <a:lstStyle/>
        <a:p>
          <a:endParaRPr lang="fi-FI"/>
        </a:p>
      </dgm:t>
    </dgm:pt>
    <dgm:pt modelId="{C13D62AB-BD11-4BA4-A739-7284BB2AA7CE}">
      <dgm:prSet phldrT="[Teksti]"/>
      <dgm:spPr/>
      <dgm:t>
        <a:bodyPr/>
        <a:lstStyle/>
        <a:p>
          <a:endParaRPr lang="fi-FI" dirty="0"/>
        </a:p>
      </dgm:t>
    </dgm:pt>
    <dgm:pt modelId="{BDA1DE72-E596-46F1-B8BC-CA951A493603}" type="parTrans" cxnId="{8044684F-15EC-429D-A1A8-85F7FE70367F}">
      <dgm:prSet/>
      <dgm:spPr/>
      <dgm:t>
        <a:bodyPr/>
        <a:lstStyle/>
        <a:p>
          <a:endParaRPr lang="fi-FI"/>
        </a:p>
      </dgm:t>
    </dgm:pt>
    <dgm:pt modelId="{937FF2C8-AA0E-42E7-B628-0FE8F5C25765}" type="sibTrans" cxnId="{8044684F-15EC-429D-A1A8-85F7FE70367F}">
      <dgm:prSet/>
      <dgm:spPr/>
      <dgm:t>
        <a:bodyPr/>
        <a:lstStyle/>
        <a:p>
          <a:endParaRPr lang="fi-FI"/>
        </a:p>
      </dgm:t>
    </dgm:pt>
    <dgm:pt modelId="{D91AD809-6888-437C-BD53-DA021509CE0D}">
      <dgm:prSet phldrT="[Teksti]"/>
      <dgm:spPr/>
      <dgm:t>
        <a:bodyPr/>
        <a:lstStyle/>
        <a:p>
          <a:r>
            <a:rPr lang="fi-FI" dirty="0"/>
            <a:t>Mitä he eivät osaa?</a:t>
          </a:r>
        </a:p>
      </dgm:t>
    </dgm:pt>
    <dgm:pt modelId="{D1896F0F-D734-417F-A9AE-93FBBDBB8D62}" type="parTrans" cxnId="{6036C55F-A4E5-41C2-8791-569A792C2E28}">
      <dgm:prSet/>
      <dgm:spPr/>
      <dgm:t>
        <a:bodyPr/>
        <a:lstStyle/>
        <a:p>
          <a:endParaRPr lang="en-GB"/>
        </a:p>
      </dgm:t>
    </dgm:pt>
    <dgm:pt modelId="{864660E4-5BCA-448E-BB05-CF7F02FA78EF}" type="sibTrans" cxnId="{6036C55F-A4E5-41C2-8791-569A792C2E28}">
      <dgm:prSet/>
      <dgm:spPr/>
      <dgm:t>
        <a:bodyPr/>
        <a:lstStyle/>
        <a:p>
          <a:endParaRPr lang="en-GB"/>
        </a:p>
      </dgm:t>
    </dgm:pt>
    <dgm:pt modelId="{366B04A9-DFB8-4103-86A7-2033E7174EF1}">
      <dgm:prSet/>
      <dgm:spPr/>
      <dgm:t>
        <a:bodyPr/>
        <a:lstStyle/>
        <a:p>
          <a:r>
            <a:rPr lang="fi-FI" dirty="0"/>
            <a:t>Jne. </a:t>
          </a:r>
        </a:p>
      </dgm:t>
    </dgm:pt>
    <dgm:pt modelId="{885473ED-2EA2-4486-B0BF-BFF2B644485E}" type="parTrans" cxnId="{4BF72A81-F9A0-45A8-AB77-16A521895987}">
      <dgm:prSet/>
      <dgm:spPr/>
      <dgm:t>
        <a:bodyPr/>
        <a:lstStyle/>
        <a:p>
          <a:endParaRPr lang="en-GB"/>
        </a:p>
      </dgm:t>
    </dgm:pt>
    <dgm:pt modelId="{F5C8E2E6-EE7F-4DA5-B8E4-90FCA9D2E1DC}" type="sibTrans" cxnId="{4BF72A81-F9A0-45A8-AB77-16A521895987}">
      <dgm:prSet/>
      <dgm:spPr/>
      <dgm:t>
        <a:bodyPr/>
        <a:lstStyle/>
        <a:p>
          <a:endParaRPr lang="en-GB"/>
        </a:p>
      </dgm:t>
    </dgm:pt>
    <dgm:pt modelId="{766A0BD7-D803-43E6-B6B3-22B9833ECF85}">
      <dgm:prSet phldrT="[Teksti]"/>
      <dgm:spPr/>
      <dgm:t>
        <a:bodyPr/>
        <a:lstStyle/>
        <a:p>
          <a:r>
            <a:rPr lang="fi-FI" dirty="0"/>
            <a:t>Jne.</a:t>
          </a:r>
        </a:p>
      </dgm:t>
    </dgm:pt>
    <dgm:pt modelId="{1CF25AFA-3F09-4B85-B737-1A3C5D3BB982}" type="parTrans" cxnId="{2C3641E3-B345-4D72-9226-1F7A854F33CE}">
      <dgm:prSet/>
      <dgm:spPr/>
      <dgm:t>
        <a:bodyPr/>
        <a:lstStyle/>
        <a:p>
          <a:endParaRPr lang="en-GB"/>
        </a:p>
      </dgm:t>
    </dgm:pt>
    <dgm:pt modelId="{1293F058-8983-4968-8AAD-B77E06B284EA}" type="sibTrans" cxnId="{2C3641E3-B345-4D72-9226-1F7A854F33CE}">
      <dgm:prSet/>
      <dgm:spPr/>
      <dgm:t>
        <a:bodyPr/>
        <a:lstStyle/>
        <a:p>
          <a:endParaRPr lang="en-GB"/>
        </a:p>
      </dgm:t>
    </dgm:pt>
    <dgm:pt modelId="{B914F04F-6FB8-4D92-89C5-D03C4C83E56D}">
      <dgm:prSet phldrT="[Teksti]"/>
      <dgm:spPr/>
      <dgm:t>
        <a:bodyPr/>
        <a:lstStyle/>
        <a:p>
          <a:r>
            <a:rPr lang="fi-FI" dirty="0"/>
            <a:t>Jne.</a:t>
          </a:r>
        </a:p>
      </dgm:t>
    </dgm:pt>
    <dgm:pt modelId="{A314D0FC-AA0E-4F18-B931-84D0DB9100C2}" type="parTrans" cxnId="{8CDB0A21-A1AD-434D-B9BC-0A5E7CCF5404}">
      <dgm:prSet/>
      <dgm:spPr/>
      <dgm:t>
        <a:bodyPr/>
        <a:lstStyle/>
        <a:p>
          <a:endParaRPr lang="en-GB"/>
        </a:p>
      </dgm:t>
    </dgm:pt>
    <dgm:pt modelId="{14295869-484C-47CD-9FFE-53451F61CB06}" type="sibTrans" cxnId="{8CDB0A21-A1AD-434D-B9BC-0A5E7CCF5404}">
      <dgm:prSet/>
      <dgm:spPr/>
      <dgm:t>
        <a:bodyPr/>
        <a:lstStyle/>
        <a:p>
          <a:endParaRPr lang="en-GB"/>
        </a:p>
      </dgm:t>
    </dgm:pt>
    <dgm:pt modelId="{55F4C2F1-20BA-4C33-96A0-3840874A1CEA}">
      <dgm:prSet phldrT="[Teksti]"/>
      <dgm:spPr/>
      <dgm:t>
        <a:bodyPr/>
        <a:lstStyle/>
        <a:p>
          <a:r>
            <a:rPr lang="fi-FI" dirty="0"/>
            <a:t>Miten motivoitunut oppilas on? </a:t>
          </a:r>
        </a:p>
      </dgm:t>
    </dgm:pt>
    <dgm:pt modelId="{AB9F4F5F-9FCD-4CFD-9828-FC7479B7B7E2}" type="parTrans" cxnId="{B201CA33-1B13-469B-B8E1-FE1F43948557}">
      <dgm:prSet/>
      <dgm:spPr/>
      <dgm:t>
        <a:bodyPr/>
        <a:lstStyle/>
        <a:p>
          <a:endParaRPr lang="en-GB"/>
        </a:p>
      </dgm:t>
    </dgm:pt>
    <dgm:pt modelId="{048BD7B0-217D-4F34-AB3C-A2772D52BE14}" type="sibTrans" cxnId="{B201CA33-1B13-469B-B8E1-FE1F43948557}">
      <dgm:prSet/>
      <dgm:spPr/>
      <dgm:t>
        <a:bodyPr/>
        <a:lstStyle/>
        <a:p>
          <a:endParaRPr lang="en-GB"/>
        </a:p>
      </dgm:t>
    </dgm:pt>
    <dgm:pt modelId="{9528B853-273F-4C17-9EF1-6F618762CC72}">
      <dgm:prSet phldrT="[Teksti]"/>
      <dgm:spPr/>
      <dgm:t>
        <a:bodyPr/>
        <a:lstStyle/>
        <a:p>
          <a:r>
            <a:rPr lang="fi-FI" dirty="0"/>
            <a:t>Miten hyvin hän hallitsee ainetta?</a:t>
          </a:r>
        </a:p>
      </dgm:t>
    </dgm:pt>
    <dgm:pt modelId="{7C875539-0A86-475D-9DD7-C06DA41A5B0E}" type="parTrans" cxnId="{05788C8C-8EBE-4DCC-91F7-BF35E511F454}">
      <dgm:prSet/>
      <dgm:spPr/>
      <dgm:t>
        <a:bodyPr/>
        <a:lstStyle/>
        <a:p>
          <a:endParaRPr lang="en-GB"/>
        </a:p>
      </dgm:t>
    </dgm:pt>
    <dgm:pt modelId="{2FD80DAD-7870-47A3-9585-69E28645714B}" type="sibTrans" cxnId="{05788C8C-8EBE-4DCC-91F7-BF35E511F454}">
      <dgm:prSet/>
      <dgm:spPr/>
      <dgm:t>
        <a:bodyPr/>
        <a:lstStyle/>
        <a:p>
          <a:endParaRPr lang="en-GB"/>
        </a:p>
      </dgm:t>
    </dgm:pt>
    <dgm:pt modelId="{68B3FC19-28B1-4776-9B76-EE724902EC74}">
      <dgm:prSet phldrT="[Teksti]"/>
      <dgm:spPr/>
      <dgm:t>
        <a:bodyPr/>
        <a:lstStyle/>
        <a:p>
          <a:r>
            <a:rPr lang="fi-FI" dirty="0"/>
            <a:t>Miten hyvin oppilas hallitsee </a:t>
          </a:r>
          <a:r>
            <a:rPr lang="fi-FI" dirty="0" err="1"/>
            <a:t>opsin</a:t>
          </a:r>
          <a:r>
            <a:rPr lang="fi-FI" dirty="0"/>
            <a:t> tavoitteet? </a:t>
          </a:r>
        </a:p>
      </dgm:t>
    </dgm:pt>
    <dgm:pt modelId="{B0974B4B-02AE-4C96-8149-5583AC1E6C6F}" type="parTrans" cxnId="{2604EF03-18BF-470C-896E-39D4EC01F877}">
      <dgm:prSet/>
      <dgm:spPr/>
      <dgm:t>
        <a:bodyPr/>
        <a:lstStyle/>
        <a:p>
          <a:endParaRPr lang="en-GB"/>
        </a:p>
      </dgm:t>
    </dgm:pt>
    <dgm:pt modelId="{3FEE52DB-8014-4895-AF41-FB8B38DDF721}" type="sibTrans" cxnId="{2604EF03-18BF-470C-896E-39D4EC01F877}">
      <dgm:prSet/>
      <dgm:spPr/>
      <dgm:t>
        <a:bodyPr/>
        <a:lstStyle/>
        <a:p>
          <a:endParaRPr lang="en-GB"/>
        </a:p>
      </dgm:t>
    </dgm:pt>
    <dgm:pt modelId="{D7FFE60F-D79C-43CF-9E42-42C4325DD29A}" type="pres">
      <dgm:prSet presAssocID="{6FCF7773-47FB-4483-8F69-BD1AA88BC85B}" presName="Name0" presStyleCnt="0">
        <dgm:presLayoutVars>
          <dgm:dir/>
          <dgm:animLvl val="lvl"/>
          <dgm:resizeHandles val="exact"/>
        </dgm:presLayoutVars>
      </dgm:prSet>
      <dgm:spPr/>
    </dgm:pt>
    <dgm:pt modelId="{EC61F9C5-B46E-48BE-9EB8-D34AF9B64903}" type="pres">
      <dgm:prSet presAssocID="{6E4B1E19-3D3C-4462-B6A5-F5FB0519CA86}" presName="composite" presStyleCnt="0"/>
      <dgm:spPr/>
    </dgm:pt>
    <dgm:pt modelId="{DC97015B-84AE-43C1-949E-5FD1DD1919EE}" type="pres">
      <dgm:prSet presAssocID="{6E4B1E19-3D3C-4462-B6A5-F5FB0519CA86}" presName="parTx" presStyleLbl="alignNode1" presStyleIdx="0" presStyleCnt="5">
        <dgm:presLayoutVars>
          <dgm:chMax val="0"/>
          <dgm:chPref val="0"/>
          <dgm:bulletEnabled val="1"/>
        </dgm:presLayoutVars>
      </dgm:prSet>
      <dgm:spPr/>
    </dgm:pt>
    <dgm:pt modelId="{039A0777-0CD7-48BA-9D9F-5BD8EAD78E5E}" type="pres">
      <dgm:prSet presAssocID="{6E4B1E19-3D3C-4462-B6A5-F5FB0519CA86}" presName="desTx" presStyleLbl="alignAccFollowNode1" presStyleIdx="0" presStyleCnt="5">
        <dgm:presLayoutVars>
          <dgm:bulletEnabled val="1"/>
        </dgm:presLayoutVars>
      </dgm:prSet>
      <dgm:spPr/>
    </dgm:pt>
    <dgm:pt modelId="{540029D3-9029-4EF0-B5E6-3F04A316D69A}" type="pres">
      <dgm:prSet presAssocID="{EAA2547C-91FA-4763-98BA-78A2FB3CAB5F}" presName="space" presStyleCnt="0"/>
      <dgm:spPr/>
    </dgm:pt>
    <dgm:pt modelId="{B549395C-E381-48B9-8ECE-903A934220C4}" type="pres">
      <dgm:prSet presAssocID="{CA594F6D-5787-4B4B-80F6-71F7739506A8}" presName="composite" presStyleCnt="0"/>
      <dgm:spPr/>
    </dgm:pt>
    <dgm:pt modelId="{F53E9BE2-0A15-417D-B1A8-92BFE918CF31}" type="pres">
      <dgm:prSet presAssocID="{CA594F6D-5787-4B4B-80F6-71F7739506A8}" presName="parTx" presStyleLbl="alignNode1" presStyleIdx="1" presStyleCnt="5">
        <dgm:presLayoutVars>
          <dgm:chMax val="0"/>
          <dgm:chPref val="0"/>
          <dgm:bulletEnabled val="1"/>
        </dgm:presLayoutVars>
      </dgm:prSet>
      <dgm:spPr/>
    </dgm:pt>
    <dgm:pt modelId="{992CA725-A560-4688-A5A0-7B706E6CF14C}" type="pres">
      <dgm:prSet presAssocID="{CA594F6D-5787-4B4B-80F6-71F7739506A8}" presName="desTx" presStyleLbl="alignAccFollowNode1" presStyleIdx="1" presStyleCnt="5">
        <dgm:presLayoutVars>
          <dgm:bulletEnabled val="1"/>
        </dgm:presLayoutVars>
      </dgm:prSet>
      <dgm:spPr/>
    </dgm:pt>
    <dgm:pt modelId="{8C00FA43-A412-493C-909F-D519A0C7BB54}" type="pres">
      <dgm:prSet presAssocID="{4483FB60-DFC8-4B72-BC84-63371235A753}" presName="space" presStyleCnt="0"/>
      <dgm:spPr/>
    </dgm:pt>
    <dgm:pt modelId="{F6E805C1-2A80-4EEF-BFCC-48DC946E5853}" type="pres">
      <dgm:prSet presAssocID="{B6EBFCD1-78CD-441B-A4CD-F0BAD38568D1}" presName="composite" presStyleCnt="0"/>
      <dgm:spPr/>
    </dgm:pt>
    <dgm:pt modelId="{CE72411E-BD81-4204-B994-C561908C2A01}" type="pres">
      <dgm:prSet presAssocID="{B6EBFCD1-78CD-441B-A4CD-F0BAD38568D1}" presName="parTx" presStyleLbl="alignNode1" presStyleIdx="2" presStyleCnt="5">
        <dgm:presLayoutVars>
          <dgm:chMax val="0"/>
          <dgm:chPref val="0"/>
          <dgm:bulletEnabled val="1"/>
        </dgm:presLayoutVars>
      </dgm:prSet>
      <dgm:spPr/>
    </dgm:pt>
    <dgm:pt modelId="{CF4FAE3E-B245-41B4-8F94-3F5736E5447E}" type="pres">
      <dgm:prSet presAssocID="{B6EBFCD1-78CD-441B-A4CD-F0BAD38568D1}" presName="desTx" presStyleLbl="alignAccFollowNode1" presStyleIdx="2" presStyleCnt="5">
        <dgm:presLayoutVars>
          <dgm:bulletEnabled val="1"/>
        </dgm:presLayoutVars>
      </dgm:prSet>
      <dgm:spPr/>
    </dgm:pt>
    <dgm:pt modelId="{9AC7A689-9AFE-4860-A99C-D9F1809FEEA7}" type="pres">
      <dgm:prSet presAssocID="{2973AFE2-11B9-4667-B915-791F2F670724}" presName="space" presStyleCnt="0"/>
      <dgm:spPr/>
    </dgm:pt>
    <dgm:pt modelId="{9F1C5F1E-2701-42B1-9FD7-939F89DF5668}" type="pres">
      <dgm:prSet presAssocID="{D05D39DD-0D40-43F1-B021-90B69643C2DF}" presName="composite" presStyleCnt="0"/>
      <dgm:spPr/>
    </dgm:pt>
    <dgm:pt modelId="{16BA76B7-8F34-4B4A-9C05-7BEFE4F9BCE1}" type="pres">
      <dgm:prSet presAssocID="{D05D39DD-0D40-43F1-B021-90B69643C2DF}" presName="parTx" presStyleLbl="alignNode1" presStyleIdx="3" presStyleCnt="5">
        <dgm:presLayoutVars>
          <dgm:chMax val="0"/>
          <dgm:chPref val="0"/>
          <dgm:bulletEnabled val="1"/>
        </dgm:presLayoutVars>
      </dgm:prSet>
      <dgm:spPr/>
    </dgm:pt>
    <dgm:pt modelId="{F6B47922-D7F4-4601-B544-67FA067053B1}" type="pres">
      <dgm:prSet presAssocID="{D05D39DD-0D40-43F1-B021-90B69643C2DF}" presName="desTx" presStyleLbl="alignAccFollowNode1" presStyleIdx="3" presStyleCnt="5">
        <dgm:presLayoutVars>
          <dgm:bulletEnabled val="1"/>
        </dgm:presLayoutVars>
      </dgm:prSet>
      <dgm:spPr/>
    </dgm:pt>
    <dgm:pt modelId="{3D3ABEA8-386E-4B90-9C32-2C9011DC2A07}" type="pres">
      <dgm:prSet presAssocID="{343EFD15-AA2C-4A31-8450-A721B6031D45}" presName="space" presStyleCnt="0"/>
      <dgm:spPr/>
    </dgm:pt>
    <dgm:pt modelId="{FDC77D39-9EEE-4AAB-9560-2B1C514C53C9}" type="pres">
      <dgm:prSet presAssocID="{7DCA7315-C488-4EDC-9525-1FBA5920B5AE}" presName="composite" presStyleCnt="0"/>
      <dgm:spPr/>
    </dgm:pt>
    <dgm:pt modelId="{FFD226E1-4FC2-41A4-97CF-E78B1EE6BD31}" type="pres">
      <dgm:prSet presAssocID="{7DCA7315-C488-4EDC-9525-1FBA5920B5AE}" presName="parTx" presStyleLbl="alignNode1" presStyleIdx="4" presStyleCnt="5">
        <dgm:presLayoutVars>
          <dgm:chMax val="0"/>
          <dgm:chPref val="0"/>
          <dgm:bulletEnabled val="1"/>
        </dgm:presLayoutVars>
      </dgm:prSet>
      <dgm:spPr/>
    </dgm:pt>
    <dgm:pt modelId="{0181CA63-0E5B-4818-B4BE-DF2CC28A80E6}" type="pres">
      <dgm:prSet presAssocID="{7DCA7315-C488-4EDC-9525-1FBA5920B5AE}" presName="desTx" presStyleLbl="alignAccFollowNode1" presStyleIdx="4" presStyleCnt="5">
        <dgm:presLayoutVars>
          <dgm:bulletEnabled val="1"/>
        </dgm:presLayoutVars>
      </dgm:prSet>
      <dgm:spPr/>
    </dgm:pt>
  </dgm:ptLst>
  <dgm:cxnLst>
    <dgm:cxn modelId="{4D01AF01-4201-45DF-94BB-DC8D639FDEF5}" type="presOf" srcId="{D0E6410C-AA46-492B-8E1C-09A98A6B03FB}" destId="{0181CA63-0E5B-4818-B4BE-DF2CC28A80E6}" srcOrd="0" destOrd="3" presId="urn:microsoft.com/office/officeart/2005/8/layout/hList1"/>
    <dgm:cxn modelId="{2604EF03-18BF-470C-896E-39D4EC01F877}" srcId="{B6EBFCD1-78CD-441B-A4CD-F0BAD38568D1}" destId="{68B3FC19-28B1-4776-9B76-EE724902EC74}" srcOrd="4" destOrd="0" parTransId="{B0974B4B-02AE-4C96-8149-5583AC1E6C6F}" sibTransId="{3FEE52DB-8014-4895-AF41-FB8B38DDF721}"/>
    <dgm:cxn modelId="{BDDF5309-BFCA-4842-8298-C2BC682B0C9A}" type="presOf" srcId="{D91AD809-6888-437C-BD53-DA021509CE0D}" destId="{992CA725-A560-4688-A5A0-7B706E6CF14C}" srcOrd="0" destOrd="2" presId="urn:microsoft.com/office/officeart/2005/8/layout/hList1"/>
    <dgm:cxn modelId="{2A5D630A-9EB3-443A-99DE-61421E0A5E7A}" type="presOf" srcId="{68B3FC19-28B1-4776-9B76-EE724902EC74}" destId="{CF4FAE3E-B245-41B4-8F94-3F5736E5447E}" srcOrd="0" destOrd="4" presId="urn:microsoft.com/office/officeart/2005/8/layout/hList1"/>
    <dgm:cxn modelId="{2218ED0B-4907-4E5B-B7F0-31E1DAD2F4CE}" type="presOf" srcId="{9528B853-273F-4C17-9EF1-6F618762CC72}" destId="{CF4FAE3E-B245-41B4-8F94-3F5736E5447E}" srcOrd="0" destOrd="3" presId="urn:microsoft.com/office/officeart/2005/8/layout/hList1"/>
    <dgm:cxn modelId="{D553ED15-5990-4718-932C-FA35333C45F2}" type="presOf" srcId="{629BF6D3-2376-44F1-8E02-161981106F07}" destId="{992CA725-A560-4688-A5A0-7B706E6CF14C}" srcOrd="0" destOrd="0" presId="urn:microsoft.com/office/officeart/2005/8/layout/hList1"/>
    <dgm:cxn modelId="{367E8C1A-6E94-4371-AFE8-8D0773530BC3}" type="presOf" srcId="{CA594F6D-5787-4B4B-80F6-71F7739506A8}" destId="{F53E9BE2-0A15-417D-B1A8-92BFE918CF31}" srcOrd="0" destOrd="0" presId="urn:microsoft.com/office/officeart/2005/8/layout/hList1"/>
    <dgm:cxn modelId="{27B7341F-6696-4C0D-946A-5E6343435837}" type="presOf" srcId="{6FCF7773-47FB-4483-8F69-BD1AA88BC85B}" destId="{D7FFE60F-D79C-43CF-9E42-42C4325DD29A}" srcOrd="0" destOrd="0" presId="urn:microsoft.com/office/officeart/2005/8/layout/hList1"/>
    <dgm:cxn modelId="{8CDB0A21-A1AD-434D-B9BC-0A5E7CCF5404}" srcId="{CA594F6D-5787-4B4B-80F6-71F7739506A8}" destId="{B914F04F-6FB8-4D92-89C5-D03C4C83E56D}" srcOrd="4" destOrd="0" parTransId="{A314D0FC-AA0E-4F18-B931-84D0DB9100C2}" sibTransId="{14295869-484C-47CD-9FFE-53451F61CB06}"/>
    <dgm:cxn modelId="{5AB48B31-15E4-4C68-912E-99E9215B4CBC}" type="presOf" srcId="{4A9FFA0B-5577-414A-B037-268D85C97A11}" destId="{CF4FAE3E-B245-41B4-8F94-3F5736E5447E}" srcOrd="0" destOrd="2" presId="urn:microsoft.com/office/officeart/2005/8/layout/hList1"/>
    <dgm:cxn modelId="{263C2A33-DCC5-4909-BDCF-45919165C6F6}" srcId="{B6EBFCD1-78CD-441B-A4CD-F0BAD38568D1}" destId="{4A9FFA0B-5577-414A-B037-268D85C97A11}" srcOrd="2" destOrd="0" parTransId="{7F1ED612-4AD4-4A21-A9AB-5405FEEA366B}" sibTransId="{058710EF-FA24-4791-AEB2-6BB383A34E18}"/>
    <dgm:cxn modelId="{B201CA33-1B13-469B-B8E1-FE1F43948557}" srcId="{CA594F6D-5787-4B4B-80F6-71F7739506A8}" destId="{55F4C2F1-20BA-4C33-96A0-3840874A1CEA}" srcOrd="3" destOrd="0" parTransId="{AB9F4F5F-9FCD-4CFD-9828-FC7479B7B7E2}" sibTransId="{048BD7B0-217D-4F34-AB3C-A2772D52BE14}"/>
    <dgm:cxn modelId="{6036C55F-A4E5-41C2-8791-569A792C2E28}" srcId="{CA594F6D-5787-4B4B-80F6-71F7739506A8}" destId="{D91AD809-6888-437C-BD53-DA021509CE0D}" srcOrd="2" destOrd="0" parTransId="{D1896F0F-D734-417F-A9AE-93FBBDBB8D62}" sibTransId="{864660E4-5BCA-448E-BB05-CF7F02FA78EF}"/>
    <dgm:cxn modelId="{C9626541-CAEA-4E92-B223-580F64C07D2E}" type="presOf" srcId="{55F4C2F1-20BA-4C33-96A0-3840874A1CEA}" destId="{992CA725-A560-4688-A5A0-7B706E6CF14C}" srcOrd="0" destOrd="3" presId="urn:microsoft.com/office/officeart/2005/8/layout/hList1"/>
    <dgm:cxn modelId="{382A5361-D18A-4C27-A571-29EC4E3B5B0A}" srcId="{7DCA7315-C488-4EDC-9525-1FBA5920B5AE}" destId="{1002E7BB-8A86-459F-83B7-687FB5B1DA6A}" srcOrd="0" destOrd="0" parTransId="{C1AC9567-F3CE-49BF-95AE-A6357E9A07C1}" sibTransId="{94DC5D48-5AF2-43F9-ADBE-A21657080428}"/>
    <dgm:cxn modelId="{7CD39C63-0C96-4CC8-BCA6-1401CD2F9EAC}" type="presOf" srcId="{CF28CE91-01CC-48C5-B5CD-44B40F1C7BD6}" destId="{0181CA63-0E5B-4818-B4BE-DF2CC28A80E6}" srcOrd="0" destOrd="4" presId="urn:microsoft.com/office/officeart/2005/8/layout/hList1"/>
    <dgm:cxn modelId="{4A7D3669-D965-4242-9DC8-4D3E94AEE61C}" srcId="{6E4B1E19-3D3C-4462-B6A5-F5FB0519CA86}" destId="{718343B4-CC03-4599-951E-F80F2386D87E}" srcOrd="0" destOrd="0" parTransId="{7A83B298-4365-4516-8D46-B2B1DA4F8E42}" sibTransId="{3BFCB119-B98F-4D7D-ABC3-C2FA3019AF51}"/>
    <dgm:cxn modelId="{CA11D84A-13AA-4BBB-8C3F-F0188AE20AA0}" type="presOf" srcId="{D05D39DD-0D40-43F1-B021-90B69643C2DF}" destId="{16BA76B7-8F34-4B4A-9C05-7BEFE4F9BCE1}" srcOrd="0" destOrd="0" presId="urn:microsoft.com/office/officeart/2005/8/layout/hList1"/>
    <dgm:cxn modelId="{0A8AF14B-3105-4917-A33A-1982DC86A57A}" type="presOf" srcId="{B716A0AD-54C3-44AA-A1D6-D5107B14FFAE}" destId="{992CA725-A560-4688-A5A0-7B706E6CF14C}" srcOrd="0" destOrd="1" presId="urn:microsoft.com/office/officeart/2005/8/layout/hList1"/>
    <dgm:cxn modelId="{8044684F-15EC-429D-A1A8-85F7FE70367F}" srcId="{B6EBFCD1-78CD-441B-A4CD-F0BAD38568D1}" destId="{C13D62AB-BD11-4BA4-A739-7284BB2AA7CE}" srcOrd="1" destOrd="0" parTransId="{BDA1DE72-E596-46F1-B8BC-CA951A493603}" sibTransId="{937FF2C8-AA0E-42E7-B628-0FE8F5C25765}"/>
    <dgm:cxn modelId="{99016970-493D-4C00-82D7-8E7C971A6530}" srcId="{7DCA7315-C488-4EDC-9525-1FBA5920B5AE}" destId="{F329BE47-B61C-4327-AD27-0B6087BA5BF3}" srcOrd="1" destOrd="0" parTransId="{49AF965E-C392-466C-8057-D87798370812}" sibTransId="{BA8CD92C-3790-46A6-B2EF-C65A5AAB44A0}"/>
    <dgm:cxn modelId="{AB8E6051-EAD9-46D9-B7A6-BE96160C2D9E}" type="presOf" srcId="{766A0BD7-D803-43E6-B6B3-22B9833ECF85}" destId="{CF4FAE3E-B245-41B4-8F94-3F5736E5447E}" srcOrd="0" destOrd="5" presId="urn:microsoft.com/office/officeart/2005/8/layout/hList1"/>
    <dgm:cxn modelId="{0EE39671-72C7-4AC0-AECC-1EBD04BBC7AC}" srcId="{B6EBFCD1-78CD-441B-A4CD-F0BAD38568D1}" destId="{54DE3438-70ED-4505-A37D-417115B31A1B}" srcOrd="7" destOrd="0" parTransId="{39520280-7F9E-416B-AB78-0C45FC761112}" sibTransId="{16262CE4-1215-4D20-B2E0-B6A59B513474}"/>
    <dgm:cxn modelId="{4A6BBF53-3163-4AB3-A9D5-5622339BFB03}" type="presOf" srcId="{F1D3894B-9EDB-4DE8-9D3C-2284FA1E7066}" destId="{F6B47922-D7F4-4601-B544-67FA067053B1}" srcOrd="0" destOrd="0" presId="urn:microsoft.com/office/officeart/2005/8/layout/hList1"/>
    <dgm:cxn modelId="{61B63458-4D8A-4C6C-9699-D89C594E6340}" srcId="{6E4B1E19-3D3C-4462-B6A5-F5FB0519CA86}" destId="{DE232BA9-ED75-40C6-8409-93CFCA977BD4}" srcOrd="1" destOrd="0" parTransId="{06128C5E-6FD3-4C6C-9766-D2A4161F06E1}" sibTransId="{958532A7-3F9E-4253-8E58-CEA22623A565}"/>
    <dgm:cxn modelId="{4BF72A81-F9A0-45A8-AB77-16A521895987}" srcId="{D05D39DD-0D40-43F1-B021-90B69643C2DF}" destId="{366B04A9-DFB8-4103-86A7-2033E7174EF1}" srcOrd="1" destOrd="0" parTransId="{885473ED-2EA2-4486-B0BF-BFF2B644485E}" sibTransId="{F5C8E2E6-EE7F-4DA5-B8E4-90FCA9D2E1DC}"/>
    <dgm:cxn modelId="{81974F84-8FE3-4917-810F-5AEF519A6A66}" type="presOf" srcId="{B6EBFCD1-78CD-441B-A4CD-F0BAD38568D1}" destId="{CE72411E-BD81-4204-B994-C561908C2A01}" srcOrd="0" destOrd="0" presId="urn:microsoft.com/office/officeart/2005/8/layout/hList1"/>
    <dgm:cxn modelId="{39C9DE86-A513-44C5-B210-3CCD2A647374}" srcId="{B6EBFCD1-78CD-441B-A4CD-F0BAD38568D1}" destId="{170C208F-6E88-46DB-B40C-ADD4B76C16BB}" srcOrd="0" destOrd="0" parTransId="{8E84667B-4D16-41CF-A2C6-A9DA01EBAB0D}" sibTransId="{AD698021-A8D9-442B-ACF2-A5639F6F2D8F}"/>
    <dgm:cxn modelId="{05788C8C-8EBE-4DCC-91F7-BF35E511F454}" srcId="{B6EBFCD1-78CD-441B-A4CD-F0BAD38568D1}" destId="{9528B853-273F-4C17-9EF1-6F618762CC72}" srcOrd="3" destOrd="0" parTransId="{7C875539-0A86-475D-9DD7-C06DA41A5B0E}" sibTransId="{2FD80DAD-7870-47A3-9585-69E28645714B}"/>
    <dgm:cxn modelId="{A399958E-B8EA-425A-BAB8-3DDF15BF5C20}" srcId="{6FCF7773-47FB-4483-8F69-BD1AA88BC85B}" destId="{B6EBFCD1-78CD-441B-A4CD-F0BAD38568D1}" srcOrd="2" destOrd="0" parTransId="{23EC50A8-E526-4D0E-AEE0-8F564B6E65A7}" sibTransId="{2973AFE2-11B9-4667-B915-791F2F670724}"/>
    <dgm:cxn modelId="{9FEF2891-5BD2-428C-A2E2-0F9E948F98E2}" srcId="{7DCA7315-C488-4EDC-9525-1FBA5920B5AE}" destId="{D8DFFD58-6297-4EB6-B3C5-EE3EF9FD36DB}" srcOrd="2" destOrd="0" parTransId="{460C36CA-592D-49EB-9F01-C307008CAAD2}" sibTransId="{22846699-E3C8-4615-B402-287B0E4EBCA9}"/>
    <dgm:cxn modelId="{AD6E0696-05F4-434A-AECC-BC660D5A7153}" srcId="{CA594F6D-5787-4B4B-80F6-71F7739506A8}" destId="{629BF6D3-2376-44F1-8E02-161981106F07}" srcOrd="0" destOrd="0" parTransId="{743BCCF4-EC87-415C-B424-3ABD26303F48}" sibTransId="{8FEF8260-559B-4944-A63B-3DF46D097E84}"/>
    <dgm:cxn modelId="{9FD6BA9E-B48E-4A62-BEFF-86A5A59CB930}" type="presOf" srcId="{13A8E7D4-4C0E-48AD-AF66-2300261A4266}" destId="{CF4FAE3E-B245-41B4-8F94-3F5736E5447E}" srcOrd="0" destOrd="6" presId="urn:microsoft.com/office/officeart/2005/8/layout/hList1"/>
    <dgm:cxn modelId="{597A62A2-98CC-4E0D-A13E-D67BF7575F5A}" type="presOf" srcId="{F329BE47-B61C-4327-AD27-0B6087BA5BF3}" destId="{0181CA63-0E5B-4818-B4BE-DF2CC28A80E6}" srcOrd="0" destOrd="1" presId="urn:microsoft.com/office/officeart/2005/8/layout/hList1"/>
    <dgm:cxn modelId="{F2FE77A4-7A0F-4848-8DA0-075C986C2EE7}" srcId="{6FCF7773-47FB-4483-8F69-BD1AA88BC85B}" destId="{D05D39DD-0D40-43F1-B021-90B69643C2DF}" srcOrd="3" destOrd="0" parTransId="{E7C1541C-F078-4670-965D-CE5F531EA19B}" sibTransId="{343EFD15-AA2C-4A31-8450-A721B6031D45}"/>
    <dgm:cxn modelId="{6FD879A6-44A3-4FAB-9DA9-A1740F9A2F19}" type="presOf" srcId="{7DCA7315-C488-4EDC-9525-1FBA5920B5AE}" destId="{FFD226E1-4FC2-41A4-97CF-E78B1EE6BD31}" srcOrd="0" destOrd="0" presId="urn:microsoft.com/office/officeart/2005/8/layout/hList1"/>
    <dgm:cxn modelId="{71BC91A9-4420-4E9C-A62E-05EEB77D6D74}" srcId="{B6EBFCD1-78CD-441B-A4CD-F0BAD38568D1}" destId="{13A8E7D4-4C0E-48AD-AF66-2300261A4266}" srcOrd="6" destOrd="0" parTransId="{0C86024B-2E75-43ED-908F-051D61FFCAFD}" sibTransId="{1E177F58-8016-46C9-92CE-9423E2B5427E}"/>
    <dgm:cxn modelId="{452129B5-AF7B-42B9-8669-4A755AE5B4EA}" srcId="{6FCF7773-47FB-4483-8F69-BD1AA88BC85B}" destId="{CA594F6D-5787-4B4B-80F6-71F7739506A8}" srcOrd="1" destOrd="0" parTransId="{EEF63769-1F9C-4839-A351-1AFA344784FC}" sibTransId="{4483FB60-DFC8-4B72-BC84-63371235A753}"/>
    <dgm:cxn modelId="{A7AA59B8-9E45-475E-94E7-BF0A5E5FE44B}" type="presOf" srcId="{C13D62AB-BD11-4BA4-A739-7284BB2AA7CE}" destId="{CF4FAE3E-B245-41B4-8F94-3F5736E5447E}" srcOrd="0" destOrd="1" presId="urn:microsoft.com/office/officeart/2005/8/layout/hList1"/>
    <dgm:cxn modelId="{ED6487B9-C55E-40CE-96F9-CDB3EF13CA8E}" type="presOf" srcId="{54DE3438-70ED-4505-A37D-417115B31A1B}" destId="{CF4FAE3E-B245-41B4-8F94-3F5736E5447E}" srcOrd="0" destOrd="7" presId="urn:microsoft.com/office/officeart/2005/8/layout/hList1"/>
    <dgm:cxn modelId="{2B2156BF-6A4F-41D3-9F82-1472BFD5FA38}" type="presOf" srcId="{366B04A9-DFB8-4103-86A7-2033E7174EF1}" destId="{F6B47922-D7F4-4601-B544-67FA067053B1}" srcOrd="0" destOrd="1" presId="urn:microsoft.com/office/officeart/2005/8/layout/hList1"/>
    <dgm:cxn modelId="{3BF1BFBF-CAA8-4B57-9CC5-B9F23A77EC7E}" type="presOf" srcId="{6E4B1E19-3D3C-4462-B6A5-F5FB0519CA86}" destId="{DC97015B-84AE-43C1-949E-5FD1DD1919EE}" srcOrd="0" destOrd="0" presId="urn:microsoft.com/office/officeart/2005/8/layout/hList1"/>
    <dgm:cxn modelId="{E369C6C0-B65A-4B1A-8DBE-F0E8FA55F00B}" srcId="{7DCA7315-C488-4EDC-9525-1FBA5920B5AE}" destId="{D0E6410C-AA46-492B-8E1C-09A98A6B03FB}" srcOrd="3" destOrd="0" parTransId="{4CDD0AF0-00E9-41C7-9F6E-59ECA7E8B883}" sibTransId="{547F2BC2-22C6-4D36-9365-D32BDD2AD947}"/>
    <dgm:cxn modelId="{882CC0C5-4B9A-4A03-B490-471C5983C54C}" type="presOf" srcId="{DE232BA9-ED75-40C6-8409-93CFCA977BD4}" destId="{039A0777-0CD7-48BA-9D9F-5BD8EAD78E5E}" srcOrd="0" destOrd="1" presId="urn:microsoft.com/office/officeart/2005/8/layout/hList1"/>
    <dgm:cxn modelId="{2F1BDBC9-A438-4EE8-A655-A13D9C0A9F30}" type="presOf" srcId="{170C208F-6E88-46DB-B40C-ADD4B76C16BB}" destId="{CF4FAE3E-B245-41B4-8F94-3F5736E5447E}" srcOrd="0" destOrd="0" presId="urn:microsoft.com/office/officeart/2005/8/layout/hList1"/>
    <dgm:cxn modelId="{B87C13CC-BDD9-43DB-9F4B-8C1C3CA21071}" type="presOf" srcId="{D8DFFD58-6297-4EB6-B3C5-EE3EF9FD36DB}" destId="{0181CA63-0E5B-4818-B4BE-DF2CC28A80E6}" srcOrd="0" destOrd="2" presId="urn:microsoft.com/office/officeart/2005/8/layout/hList1"/>
    <dgm:cxn modelId="{311D4ECD-850A-44D3-B48F-A7655740077B}" srcId="{D05D39DD-0D40-43F1-B021-90B69643C2DF}" destId="{F1D3894B-9EDB-4DE8-9D3C-2284FA1E7066}" srcOrd="0" destOrd="0" parTransId="{2E683753-1199-4023-A0CD-27E8251D1005}" sibTransId="{34F346CE-FB2E-46FB-9015-6C3DF1A5331F}"/>
    <dgm:cxn modelId="{2C3641E3-B345-4D72-9226-1F7A854F33CE}" srcId="{B6EBFCD1-78CD-441B-A4CD-F0BAD38568D1}" destId="{766A0BD7-D803-43E6-B6B3-22B9833ECF85}" srcOrd="5" destOrd="0" parTransId="{1CF25AFA-3F09-4B85-B737-1A3C5D3BB982}" sibTransId="{1293F058-8983-4968-8AAD-B77E06B284EA}"/>
    <dgm:cxn modelId="{2A9F99E4-D811-4411-BE12-6822431F86FF}" srcId="{6FCF7773-47FB-4483-8F69-BD1AA88BC85B}" destId="{7DCA7315-C488-4EDC-9525-1FBA5920B5AE}" srcOrd="4" destOrd="0" parTransId="{FC346D65-CC76-4F1B-A789-9B3CBF6B6240}" sibTransId="{30EAB196-F897-42F4-BE0A-86B0220295D5}"/>
    <dgm:cxn modelId="{F71B6EF1-FB79-4E20-9469-0DD07E439433}" type="presOf" srcId="{B914F04F-6FB8-4D92-89C5-D03C4C83E56D}" destId="{992CA725-A560-4688-A5A0-7B706E6CF14C}" srcOrd="0" destOrd="4" presId="urn:microsoft.com/office/officeart/2005/8/layout/hList1"/>
    <dgm:cxn modelId="{F503B5F5-3DA7-4030-9346-1D95ED57E6CB}" srcId="{6FCF7773-47FB-4483-8F69-BD1AA88BC85B}" destId="{6E4B1E19-3D3C-4462-B6A5-F5FB0519CA86}" srcOrd="0" destOrd="0" parTransId="{F3EB2E93-E945-4851-BC1C-FD7294E192A8}" sibTransId="{EAA2547C-91FA-4763-98BA-78A2FB3CAB5F}"/>
    <dgm:cxn modelId="{3FE1FAF5-1E18-4CBC-A4E9-B278CD97406A}" srcId="{7DCA7315-C488-4EDC-9525-1FBA5920B5AE}" destId="{CF28CE91-01CC-48C5-B5CD-44B40F1C7BD6}" srcOrd="4" destOrd="0" parTransId="{35A03D4F-4708-4272-9436-7CD7F3F9CE53}" sibTransId="{93317B46-C765-4C3A-809D-5B190B470462}"/>
    <dgm:cxn modelId="{4D4DABFB-1FA2-4094-BC5F-52B2DA5051EE}" type="presOf" srcId="{718343B4-CC03-4599-951E-F80F2386D87E}" destId="{039A0777-0CD7-48BA-9D9F-5BD8EAD78E5E}" srcOrd="0" destOrd="0" presId="urn:microsoft.com/office/officeart/2005/8/layout/hList1"/>
    <dgm:cxn modelId="{404BA4FC-CC43-45C6-8953-0748C5174254}" srcId="{CA594F6D-5787-4B4B-80F6-71F7739506A8}" destId="{B716A0AD-54C3-44AA-A1D6-D5107B14FFAE}" srcOrd="1" destOrd="0" parTransId="{2048A887-6EC9-42CF-AF3B-37E5DA683F78}" sibTransId="{FDC40DFA-E536-449C-B2CE-336BC29A6A40}"/>
    <dgm:cxn modelId="{8E19B8FD-608C-4BA7-BE33-C6807E0460D7}" type="presOf" srcId="{1002E7BB-8A86-459F-83B7-687FB5B1DA6A}" destId="{0181CA63-0E5B-4818-B4BE-DF2CC28A80E6}" srcOrd="0" destOrd="0" presId="urn:microsoft.com/office/officeart/2005/8/layout/hList1"/>
    <dgm:cxn modelId="{E9110A75-B7FE-435F-8180-580B089F6F23}" type="presParOf" srcId="{D7FFE60F-D79C-43CF-9E42-42C4325DD29A}" destId="{EC61F9C5-B46E-48BE-9EB8-D34AF9B64903}" srcOrd="0" destOrd="0" presId="urn:microsoft.com/office/officeart/2005/8/layout/hList1"/>
    <dgm:cxn modelId="{AB3E9943-91BF-476C-87B3-59893BF9AAD7}" type="presParOf" srcId="{EC61F9C5-B46E-48BE-9EB8-D34AF9B64903}" destId="{DC97015B-84AE-43C1-949E-5FD1DD1919EE}" srcOrd="0" destOrd="0" presId="urn:microsoft.com/office/officeart/2005/8/layout/hList1"/>
    <dgm:cxn modelId="{96926B6B-3F26-4BA7-BE81-721A6B17B56B}" type="presParOf" srcId="{EC61F9C5-B46E-48BE-9EB8-D34AF9B64903}" destId="{039A0777-0CD7-48BA-9D9F-5BD8EAD78E5E}" srcOrd="1" destOrd="0" presId="urn:microsoft.com/office/officeart/2005/8/layout/hList1"/>
    <dgm:cxn modelId="{E42A843A-BFD2-4B4A-B061-3B78B86098F9}" type="presParOf" srcId="{D7FFE60F-D79C-43CF-9E42-42C4325DD29A}" destId="{540029D3-9029-4EF0-B5E6-3F04A316D69A}" srcOrd="1" destOrd="0" presId="urn:microsoft.com/office/officeart/2005/8/layout/hList1"/>
    <dgm:cxn modelId="{D2331132-0C18-4D59-ADC8-68EE922756D0}" type="presParOf" srcId="{D7FFE60F-D79C-43CF-9E42-42C4325DD29A}" destId="{B549395C-E381-48B9-8ECE-903A934220C4}" srcOrd="2" destOrd="0" presId="urn:microsoft.com/office/officeart/2005/8/layout/hList1"/>
    <dgm:cxn modelId="{5FFA33D7-21FE-4DA3-86FC-8B9D51D96774}" type="presParOf" srcId="{B549395C-E381-48B9-8ECE-903A934220C4}" destId="{F53E9BE2-0A15-417D-B1A8-92BFE918CF31}" srcOrd="0" destOrd="0" presId="urn:microsoft.com/office/officeart/2005/8/layout/hList1"/>
    <dgm:cxn modelId="{F56749FE-ED87-4D0C-BC5E-4D0DFF8E0E20}" type="presParOf" srcId="{B549395C-E381-48B9-8ECE-903A934220C4}" destId="{992CA725-A560-4688-A5A0-7B706E6CF14C}" srcOrd="1" destOrd="0" presId="urn:microsoft.com/office/officeart/2005/8/layout/hList1"/>
    <dgm:cxn modelId="{71CE1863-2602-498F-92CD-E61B6BB1B8B2}" type="presParOf" srcId="{D7FFE60F-D79C-43CF-9E42-42C4325DD29A}" destId="{8C00FA43-A412-493C-909F-D519A0C7BB54}" srcOrd="3" destOrd="0" presId="urn:microsoft.com/office/officeart/2005/8/layout/hList1"/>
    <dgm:cxn modelId="{15FB8E40-5434-4DAF-A86D-DD1652033C93}" type="presParOf" srcId="{D7FFE60F-D79C-43CF-9E42-42C4325DD29A}" destId="{F6E805C1-2A80-4EEF-BFCC-48DC946E5853}" srcOrd="4" destOrd="0" presId="urn:microsoft.com/office/officeart/2005/8/layout/hList1"/>
    <dgm:cxn modelId="{2F654AA4-768B-4F0D-8F0A-8B641A262C7B}" type="presParOf" srcId="{F6E805C1-2A80-4EEF-BFCC-48DC946E5853}" destId="{CE72411E-BD81-4204-B994-C561908C2A01}" srcOrd="0" destOrd="0" presId="urn:microsoft.com/office/officeart/2005/8/layout/hList1"/>
    <dgm:cxn modelId="{3FB6399A-E810-4DF4-897C-F75C86763F5A}" type="presParOf" srcId="{F6E805C1-2A80-4EEF-BFCC-48DC946E5853}" destId="{CF4FAE3E-B245-41B4-8F94-3F5736E5447E}" srcOrd="1" destOrd="0" presId="urn:microsoft.com/office/officeart/2005/8/layout/hList1"/>
    <dgm:cxn modelId="{31171010-0411-4E78-83A3-144A102CC329}" type="presParOf" srcId="{D7FFE60F-D79C-43CF-9E42-42C4325DD29A}" destId="{9AC7A689-9AFE-4860-A99C-D9F1809FEEA7}" srcOrd="5" destOrd="0" presId="urn:microsoft.com/office/officeart/2005/8/layout/hList1"/>
    <dgm:cxn modelId="{8C94D106-8A7C-4A9D-964B-CE30348F64CD}" type="presParOf" srcId="{D7FFE60F-D79C-43CF-9E42-42C4325DD29A}" destId="{9F1C5F1E-2701-42B1-9FD7-939F89DF5668}" srcOrd="6" destOrd="0" presId="urn:microsoft.com/office/officeart/2005/8/layout/hList1"/>
    <dgm:cxn modelId="{0302FF54-EE2D-4B42-9658-17ACF047FA6E}" type="presParOf" srcId="{9F1C5F1E-2701-42B1-9FD7-939F89DF5668}" destId="{16BA76B7-8F34-4B4A-9C05-7BEFE4F9BCE1}" srcOrd="0" destOrd="0" presId="urn:microsoft.com/office/officeart/2005/8/layout/hList1"/>
    <dgm:cxn modelId="{0692FC21-DD9F-4425-9192-0484303D5D24}" type="presParOf" srcId="{9F1C5F1E-2701-42B1-9FD7-939F89DF5668}" destId="{F6B47922-D7F4-4601-B544-67FA067053B1}" srcOrd="1" destOrd="0" presId="urn:microsoft.com/office/officeart/2005/8/layout/hList1"/>
    <dgm:cxn modelId="{CA828912-B1B0-4288-8B39-EBE51D578DD0}" type="presParOf" srcId="{D7FFE60F-D79C-43CF-9E42-42C4325DD29A}" destId="{3D3ABEA8-386E-4B90-9C32-2C9011DC2A07}" srcOrd="7" destOrd="0" presId="urn:microsoft.com/office/officeart/2005/8/layout/hList1"/>
    <dgm:cxn modelId="{D9263CBF-E465-4114-8EBA-C4B1428AC61D}" type="presParOf" srcId="{D7FFE60F-D79C-43CF-9E42-42C4325DD29A}" destId="{FDC77D39-9EEE-4AAB-9560-2B1C514C53C9}" srcOrd="8" destOrd="0" presId="urn:microsoft.com/office/officeart/2005/8/layout/hList1"/>
    <dgm:cxn modelId="{BE115712-3C8F-4F39-9A11-35EB5CB983A3}" type="presParOf" srcId="{FDC77D39-9EEE-4AAB-9560-2B1C514C53C9}" destId="{FFD226E1-4FC2-41A4-97CF-E78B1EE6BD31}" srcOrd="0" destOrd="0" presId="urn:microsoft.com/office/officeart/2005/8/layout/hList1"/>
    <dgm:cxn modelId="{1FD48F15-9003-4669-8765-B4B4585749BB}" type="presParOf" srcId="{FDC77D39-9EEE-4AAB-9560-2B1C514C53C9}" destId="{0181CA63-0E5B-4818-B4BE-DF2CC28A80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024E02-B927-4208-B5C1-6EE7A2BD762F}" type="doc">
      <dgm:prSet loTypeId="urn:microsoft.com/office/officeart/2005/8/layout/process1" loCatId="process" qsTypeId="urn:microsoft.com/office/officeart/2005/8/quickstyle/simple1" qsCatId="simple" csTypeId="urn:microsoft.com/office/officeart/2005/8/colors/accent1_2" csCatId="accent1" phldr="1"/>
      <dgm:spPr/>
    </dgm:pt>
    <dgm:pt modelId="{11769E71-C329-4876-A618-046066F73D80}">
      <dgm:prSet phldrT="[Teksti]"/>
      <dgm:spPr/>
      <dgm:t>
        <a:bodyPr/>
        <a:lstStyle/>
        <a:p>
          <a:r>
            <a:rPr lang="en-GB" dirty="0" err="1"/>
            <a:t>Havainnointi</a:t>
          </a:r>
          <a:r>
            <a:rPr lang="en-GB" dirty="0"/>
            <a:t> </a:t>
          </a:r>
          <a:r>
            <a:rPr lang="en-GB" dirty="0" err="1"/>
            <a:t>ja</a:t>
          </a:r>
          <a:r>
            <a:rPr lang="en-GB" dirty="0"/>
            <a:t> </a:t>
          </a:r>
          <a:r>
            <a:rPr lang="en-GB" dirty="0" err="1"/>
            <a:t>aktiivinen</a:t>
          </a:r>
          <a:r>
            <a:rPr lang="en-GB" dirty="0"/>
            <a:t> </a:t>
          </a:r>
          <a:r>
            <a:rPr lang="en-GB" dirty="0" err="1"/>
            <a:t>tiedonkeruu</a:t>
          </a:r>
          <a:endParaRPr lang="en-GB" dirty="0"/>
        </a:p>
      </dgm:t>
    </dgm:pt>
    <dgm:pt modelId="{A6B827B7-8863-4837-9CFD-C39F4A6DA15D}" type="parTrans" cxnId="{E3A09935-9765-4694-A21A-EAE482563E2C}">
      <dgm:prSet/>
      <dgm:spPr/>
      <dgm:t>
        <a:bodyPr/>
        <a:lstStyle/>
        <a:p>
          <a:endParaRPr lang="en-GB"/>
        </a:p>
      </dgm:t>
    </dgm:pt>
    <dgm:pt modelId="{7A06BE9D-9B22-411B-BB79-F7A3902D41C8}" type="sibTrans" cxnId="{E3A09935-9765-4694-A21A-EAE482563E2C}">
      <dgm:prSet/>
      <dgm:spPr/>
      <dgm:t>
        <a:bodyPr/>
        <a:lstStyle/>
        <a:p>
          <a:endParaRPr lang="en-GB"/>
        </a:p>
      </dgm:t>
    </dgm:pt>
    <dgm:pt modelId="{CA386A10-486C-4C5B-B69A-C72F3616EE3F}">
      <dgm:prSet phldrT="[Teksti]"/>
      <dgm:spPr/>
      <dgm:t>
        <a:bodyPr/>
        <a:lstStyle/>
        <a:p>
          <a:r>
            <a:rPr lang="en-GB" dirty="0" err="1"/>
            <a:t>Tiedon</a:t>
          </a:r>
          <a:r>
            <a:rPr lang="en-GB" dirty="0"/>
            <a:t> </a:t>
          </a:r>
          <a:r>
            <a:rPr lang="en-GB" dirty="0" err="1"/>
            <a:t>analysointi</a:t>
          </a:r>
          <a:r>
            <a:rPr lang="en-GB" dirty="0"/>
            <a:t>, </a:t>
          </a:r>
          <a:r>
            <a:rPr lang="en-GB" dirty="0" err="1"/>
            <a:t>arvottaminen</a:t>
          </a:r>
          <a:r>
            <a:rPr lang="en-GB" dirty="0"/>
            <a:t> </a:t>
          </a:r>
          <a:r>
            <a:rPr lang="en-GB" dirty="0" err="1"/>
            <a:t>ja</a:t>
          </a:r>
          <a:r>
            <a:rPr lang="en-GB" dirty="0"/>
            <a:t> </a:t>
          </a:r>
          <a:r>
            <a:rPr lang="en-GB" dirty="0" err="1"/>
            <a:t>päätöksen</a:t>
          </a:r>
          <a:r>
            <a:rPr lang="en-GB" dirty="0"/>
            <a:t> </a:t>
          </a:r>
          <a:r>
            <a:rPr lang="en-GB" dirty="0" err="1"/>
            <a:t>tekeminen</a:t>
          </a:r>
          <a:endParaRPr lang="en-GB" dirty="0"/>
        </a:p>
      </dgm:t>
    </dgm:pt>
    <dgm:pt modelId="{AC849994-6A26-4236-AC50-308BACE07496}" type="parTrans" cxnId="{9B4941A1-FFE1-4E37-A157-CC5A54B9C680}">
      <dgm:prSet/>
      <dgm:spPr/>
      <dgm:t>
        <a:bodyPr/>
        <a:lstStyle/>
        <a:p>
          <a:endParaRPr lang="en-GB"/>
        </a:p>
      </dgm:t>
    </dgm:pt>
    <dgm:pt modelId="{765A1068-E5B9-4336-BE6B-371F7BAA0F0C}" type="sibTrans" cxnId="{9B4941A1-FFE1-4E37-A157-CC5A54B9C680}">
      <dgm:prSet/>
      <dgm:spPr/>
      <dgm:t>
        <a:bodyPr/>
        <a:lstStyle/>
        <a:p>
          <a:endParaRPr lang="en-GB"/>
        </a:p>
      </dgm:t>
    </dgm:pt>
    <dgm:pt modelId="{A3E70CAD-1816-46AA-A274-232489730B22}">
      <dgm:prSet phldrT="[Teksti]"/>
      <dgm:spPr/>
      <dgm:t>
        <a:bodyPr/>
        <a:lstStyle/>
        <a:p>
          <a:r>
            <a:rPr lang="en-GB" dirty="0" err="1"/>
            <a:t>Tiedon</a:t>
          </a:r>
          <a:r>
            <a:rPr lang="en-GB" dirty="0"/>
            <a:t> </a:t>
          </a:r>
          <a:r>
            <a:rPr lang="en-GB" dirty="0" err="1"/>
            <a:t>ja</a:t>
          </a:r>
          <a:r>
            <a:rPr lang="en-GB" dirty="0"/>
            <a:t> </a:t>
          </a:r>
          <a:r>
            <a:rPr lang="en-GB" dirty="0" err="1"/>
            <a:t>päätösten</a:t>
          </a:r>
          <a:r>
            <a:rPr lang="en-GB" dirty="0"/>
            <a:t> </a:t>
          </a:r>
          <a:r>
            <a:rPr lang="en-GB" dirty="0" err="1"/>
            <a:t>perusteella</a:t>
          </a:r>
          <a:r>
            <a:rPr lang="en-GB" dirty="0"/>
            <a:t> </a:t>
          </a:r>
          <a:r>
            <a:rPr lang="en-GB" dirty="0" err="1"/>
            <a:t>toimiminen</a:t>
          </a:r>
          <a:endParaRPr lang="en-GB" dirty="0"/>
        </a:p>
      </dgm:t>
    </dgm:pt>
    <dgm:pt modelId="{6B4D9166-B97D-41A8-8BE2-F4179A631FBE}" type="parTrans" cxnId="{86200893-4D5E-42A5-8BB7-73043A5EC4FF}">
      <dgm:prSet/>
      <dgm:spPr/>
      <dgm:t>
        <a:bodyPr/>
        <a:lstStyle/>
        <a:p>
          <a:endParaRPr lang="en-GB"/>
        </a:p>
      </dgm:t>
    </dgm:pt>
    <dgm:pt modelId="{36B09EA9-FF1B-4D05-958D-860A5956522F}" type="sibTrans" cxnId="{86200893-4D5E-42A5-8BB7-73043A5EC4FF}">
      <dgm:prSet/>
      <dgm:spPr/>
      <dgm:t>
        <a:bodyPr/>
        <a:lstStyle/>
        <a:p>
          <a:endParaRPr lang="en-GB"/>
        </a:p>
      </dgm:t>
    </dgm:pt>
    <dgm:pt modelId="{C9E29F6F-2966-4E69-A7CE-63FFD9BF0C4D}" type="pres">
      <dgm:prSet presAssocID="{4A024E02-B927-4208-B5C1-6EE7A2BD762F}" presName="Name0" presStyleCnt="0">
        <dgm:presLayoutVars>
          <dgm:dir/>
          <dgm:resizeHandles val="exact"/>
        </dgm:presLayoutVars>
      </dgm:prSet>
      <dgm:spPr/>
    </dgm:pt>
    <dgm:pt modelId="{F707CF7B-1B44-4D44-A2D5-C6A88093B351}" type="pres">
      <dgm:prSet presAssocID="{11769E71-C329-4876-A618-046066F73D80}" presName="node" presStyleLbl="node1" presStyleIdx="0" presStyleCnt="3" custLinFactNeighborX="-883" custLinFactNeighborY="-1803">
        <dgm:presLayoutVars>
          <dgm:bulletEnabled val="1"/>
        </dgm:presLayoutVars>
      </dgm:prSet>
      <dgm:spPr/>
    </dgm:pt>
    <dgm:pt modelId="{5E2BD8D1-BD21-4EAE-8647-EE5AF2C841DA}" type="pres">
      <dgm:prSet presAssocID="{7A06BE9D-9B22-411B-BB79-F7A3902D41C8}" presName="sibTrans" presStyleLbl="sibTrans2D1" presStyleIdx="0" presStyleCnt="2"/>
      <dgm:spPr/>
    </dgm:pt>
    <dgm:pt modelId="{0DE213A9-16E9-469A-8F15-6E21275B31EC}" type="pres">
      <dgm:prSet presAssocID="{7A06BE9D-9B22-411B-BB79-F7A3902D41C8}" presName="connectorText" presStyleLbl="sibTrans2D1" presStyleIdx="0" presStyleCnt="2"/>
      <dgm:spPr/>
    </dgm:pt>
    <dgm:pt modelId="{FC3B2C09-8E8B-4CD9-9CA3-4BD022C95483}" type="pres">
      <dgm:prSet presAssocID="{CA386A10-486C-4C5B-B69A-C72F3616EE3F}" presName="node" presStyleLbl="node1" presStyleIdx="1" presStyleCnt="3">
        <dgm:presLayoutVars>
          <dgm:bulletEnabled val="1"/>
        </dgm:presLayoutVars>
      </dgm:prSet>
      <dgm:spPr/>
    </dgm:pt>
    <dgm:pt modelId="{A848E9DE-1139-475C-9C43-5D374C9DC7EB}" type="pres">
      <dgm:prSet presAssocID="{765A1068-E5B9-4336-BE6B-371F7BAA0F0C}" presName="sibTrans" presStyleLbl="sibTrans2D1" presStyleIdx="1" presStyleCnt="2"/>
      <dgm:spPr/>
    </dgm:pt>
    <dgm:pt modelId="{87C320A6-0EE0-4255-89AA-E950AC6B1AA8}" type="pres">
      <dgm:prSet presAssocID="{765A1068-E5B9-4336-BE6B-371F7BAA0F0C}" presName="connectorText" presStyleLbl="sibTrans2D1" presStyleIdx="1" presStyleCnt="2"/>
      <dgm:spPr/>
    </dgm:pt>
    <dgm:pt modelId="{B5CFDD50-BD9C-4DA4-8B60-A9AF85409EF9}" type="pres">
      <dgm:prSet presAssocID="{A3E70CAD-1816-46AA-A274-232489730B22}" presName="node" presStyleLbl="node1" presStyleIdx="2" presStyleCnt="3">
        <dgm:presLayoutVars>
          <dgm:bulletEnabled val="1"/>
        </dgm:presLayoutVars>
      </dgm:prSet>
      <dgm:spPr/>
    </dgm:pt>
  </dgm:ptLst>
  <dgm:cxnLst>
    <dgm:cxn modelId="{8F268800-6D3D-40B4-B873-85D0A5BFE74F}" type="presOf" srcId="{7A06BE9D-9B22-411B-BB79-F7A3902D41C8}" destId="{5E2BD8D1-BD21-4EAE-8647-EE5AF2C841DA}" srcOrd="0" destOrd="0" presId="urn:microsoft.com/office/officeart/2005/8/layout/process1"/>
    <dgm:cxn modelId="{608B741E-FDD7-4E70-BD36-DA111B773610}" type="presOf" srcId="{11769E71-C329-4876-A618-046066F73D80}" destId="{F707CF7B-1B44-4D44-A2D5-C6A88093B351}" srcOrd="0" destOrd="0" presId="urn:microsoft.com/office/officeart/2005/8/layout/process1"/>
    <dgm:cxn modelId="{E3A09935-9765-4694-A21A-EAE482563E2C}" srcId="{4A024E02-B927-4208-B5C1-6EE7A2BD762F}" destId="{11769E71-C329-4876-A618-046066F73D80}" srcOrd="0" destOrd="0" parTransId="{A6B827B7-8863-4837-9CFD-C39F4A6DA15D}" sibTransId="{7A06BE9D-9B22-411B-BB79-F7A3902D41C8}"/>
    <dgm:cxn modelId="{8BFC017E-143E-45FB-BAF7-1C90BF07F4EA}" type="presOf" srcId="{A3E70CAD-1816-46AA-A274-232489730B22}" destId="{B5CFDD50-BD9C-4DA4-8B60-A9AF85409EF9}" srcOrd="0" destOrd="0" presId="urn:microsoft.com/office/officeart/2005/8/layout/process1"/>
    <dgm:cxn modelId="{86200893-4D5E-42A5-8BB7-73043A5EC4FF}" srcId="{4A024E02-B927-4208-B5C1-6EE7A2BD762F}" destId="{A3E70CAD-1816-46AA-A274-232489730B22}" srcOrd="2" destOrd="0" parTransId="{6B4D9166-B97D-41A8-8BE2-F4179A631FBE}" sibTransId="{36B09EA9-FF1B-4D05-958D-860A5956522F}"/>
    <dgm:cxn modelId="{126BCA96-C988-4288-B831-B8816D86BCAE}" type="presOf" srcId="{7A06BE9D-9B22-411B-BB79-F7A3902D41C8}" destId="{0DE213A9-16E9-469A-8F15-6E21275B31EC}" srcOrd="1" destOrd="0" presId="urn:microsoft.com/office/officeart/2005/8/layout/process1"/>
    <dgm:cxn modelId="{10B9C29C-8239-43A0-ABD8-AB344A6901B6}" type="presOf" srcId="{765A1068-E5B9-4336-BE6B-371F7BAA0F0C}" destId="{87C320A6-0EE0-4255-89AA-E950AC6B1AA8}" srcOrd="1" destOrd="0" presId="urn:microsoft.com/office/officeart/2005/8/layout/process1"/>
    <dgm:cxn modelId="{9B4941A1-FFE1-4E37-A157-CC5A54B9C680}" srcId="{4A024E02-B927-4208-B5C1-6EE7A2BD762F}" destId="{CA386A10-486C-4C5B-B69A-C72F3616EE3F}" srcOrd="1" destOrd="0" parTransId="{AC849994-6A26-4236-AC50-308BACE07496}" sibTransId="{765A1068-E5B9-4336-BE6B-371F7BAA0F0C}"/>
    <dgm:cxn modelId="{7BD215AD-EAA6-4EE3-9F92-B311C2513335}" type="presOf" srcId="{765A1068-E5B9-4336-BE6B-371F7BAA0F0C}" destId="{A848E9DE-1139-475C-9C43-5D374C9DC7EB}" srcOrd="0" destOrd="0" presId="urn:microsoft.com/office/officeart/2005/8/layout/process1"/>
    <dgm:cxn modelId="{4CA0D6D5-2670-4FF1-B1C7-80A780981B1A}" type="presOf" srcId="{CA386A10-486C-4C5B-B69A-C72F3616EE3F}" destId="{FC3B2C09-8E8B-4CD9-9CA3-4BD022C95483}" srcOrd="0" destOrd="0" presId="urn:microsoft.com/office/officeart/2005/8/layout/process1"/>
    <dgm:cxn modelId="{E0529FDA-942C-40B1-BE01-C1165C3C2306}" type="presOf" srcId="{4A024E02-B927-4208-B5C1-6EE7A2BD762F}" destId="{C9E29F6F-2966-4E69-A7CE-63FFD9BF0C4D}" srcOrd="0" destOrd="0" presId="urn:microsoft.com/office/officeart/2005/8/layout/process1"/>
    <dgm:cxn modelId="{98A056CB-BB28-452E-A1C3-4384C6AB4163}" type="presParOf" srcId="{C9E29F6F-2966-4E69-A7CE-63FFD9BF0C4D}" destId="{F707CF7B-1B44-4D44-A2D5-C6A88093B351}" srcOrd="0" destOrd="0" presId="urn:microsoft.com/office/officeart/2005/8/layout/process1"/>
    <dgm:cxn modelId="{CA98CBFC-63CA-4B7A-A7E6-718E0FBC72E2}" type="presParOf" srcId="{C9E29F6F-2966-4E69-A7CE-63FFD9BF0C4D}" destId="{5E2BD8D1-BD21-4EAE-8647-EE5AF2C841DA}" srcOrd="1" destOrd="0" presId="urn:microsoft.com/office/officeart/2005/8/layout/process1"/>
    <dgm:cxn modelId="{83C10EF2-7E43-40EF-9127-102CE989A7A2}" type="presParOf" srcId="{5E2BD8D1-BD21-4EAE-8647-EE5AF2C841DA}" destId="{0DE213A9-16E9-469A-8F15-6E21275B31EC}" srcOrd="0" destOrd="0" presId="urn:microsoft.com/office/officeart/2005/8/layout/process1"/>
    <dgm:cxn modelId="{3B297CD4-0D85-4A21-A554-546FC03BEF04}" type="presParOf" srcId="{C9E29F6F-2966-4E69-A7CE-63FFD9BF0C4D}" destId="{FC3B2C09-8E8B-4CD9-9CA3-4BD022C95483}" srcOrd="2" destOrd="0" presId="urn:microsoft.com/office/officeart/2005/8/layout/process1"/>
    <dgm:cxn modelId="{201A3FF9-5124-4B36-BA44-68A2E5374289}" type="presParOf" srcId="{C9E29F6F-2966-4E69-A7CE-63FFD9BF0C4D}" destId="{A848E9DE-1139-475C-9C43-5D374C9DC7EB}" srcOrd="3" destOrd="0" presId="urn:microsoft.com/office/officeart/2005/8/layout/process1"/>
    <dgm:cxn modelId="{9E1B894C-ACFE-4DDE-9232-9DFA0108379B}" type="presParOf" srcId="{A848E9DE-1139-475C-9C43-5D374C9DC7EB}" destId="{87C320A6-0EE0-4255-89AA-E950AC6B1AA8}" srcOrd="0" destOrd="0" presId="urn:microsoft.com/office/officeart/2005/8/layout/process1"/>
    <dgm:cxn modelId="{CF9EC100-3F13-45E4-9064-09688DD16461}" type="presParOf" srcId="{C9E29F6F-2966-4E69-A7CE-63FFD9BF0C4D}" destId="{B5CFDD50-BD9C-4DA4-8B60-A9AF85409EF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7055AC-C73F-404F-B291-FE20FA32F8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F35FF9A-11E1-446B-A60B-5C6E84BB202E}">
      <dgm:prSet/>
      <dgm:spPr/>
      <dgm:t>
        <a:bodyPr anchor="t"/>
        <a:lstStyle/>
        <a:p>
          <a:endParaRPr lang="fi-FI" dirty="0"/>
        </a:p>
        <a:p>
          <a:r>
            <a:rPr lang="fi-FI" dirty="0"/>
            <a:t>Arviointia tulee kehittää yhdessä (koulussa ja kunnassa)</a:t>
          </a:r>
          <a:endParaRPr lang="en-US" dirty="0"/>
        </a:p>
      </dgm:t>
    </dgm:pt>
    <dgm:pt modelId="{1FDF1D84-E5A4-4494-9D4B-F2EAF189731B}" type="parTrans" cxnId="{F3BE8D63-3232-46D3-B4EA-7C205DA48A3A}">
      <dgm:prSet/>
      <dgm:spPr/>
      <dgm:t>
        <a:bodyPr/>
        <a:lstStyle/>
        <a:p>
          <a:endParaRPr lang="en-US"/>
        </a:p>
      </dgm:t>
    </dgm:pt>
    <dgm:pt modelId="{0DD369E2-8FA6-47A7-950F-EE7ABBACE01A}" type="sibTrans" cxnId="{F3BE8D63-3232-46D3-B4EA-7C205DA48A3A}">
      <dgm:prSet/>
      <dgm:spPr/>
      <dgm:t>
        <a:bodyPr/>
        <a:lstStyle/>
        <a:p>
          <a:endParaRPr lang="en-US"/>
        </a:p>
      </dgm:t>
    </dgm:pt>
    <dgm:pt modelId="{B8160434-8C6F-4899-A94E-0D65DD020AE5}">
      <dgm:prSet/>
      <dgm:spPr/>
      <dgm:t>
        <a:bodyPr anchor="t"/>
        <a:lstStyle/>
        <a:p>
          <a:endParaRPr lang="fi-FI" dirty="0"/>
        </a:p>
        <a:p>
          <a:r>
            <a:rPr lang="fi-FI" dirty="0"/>
            <a:t>Arvioinnin tulee perustua </a:t>
          </a:r>
          <a:r>
            <a:rPr lang="fi-FI" dirty="0" err="1"/>
            <a:t>opsin</a:t>
          </a:r>
          <a:r>
            <a:rPr lang="fi-FI" dirty="0"/>
            <a:t> tavoitteisiin, sisältöihin ja arvioinnin kohteisiin</a:t>
          </a:r>
          <a:endParaRPr lang="en-US" dirty="0"/>
        </a:p>
      </dgm:t>
    </dgm:pt>
    <dgm:pt modelId="{3ADB790E-CDB4-4F34-BE59-5F9383B66C87}" type="parTrans" cxnId="{E636B863-4992-4D0A-AB44-D9A84883F55A}">
      <dgm:prSet/>
      <dgm:spPr/>
      <dgm:t>
        <a:bodyPr/>
        <a:lstStyle/>
        <a:p>
          <a:endParaRPr lang="en-US"/>
        </a:p>
      </dgm:t>
    </dgm:pt>
    <dgm:pt modelId="{39FD07B3-D364-48E6-BA2F-DDB75899D019}" type="sibTrans" cxnId="{E636B863-4992-4D0A-AB44-D9A84883F55A}">
      <dgm:prSet/>
      <dgm:spPr/>
      <dgm:t>
        <a:bodyPr/>
        <a:lstStyle/>
        <a:p>
          <a:endParaRPr lang="en-US"/>
        </a:p>
      </dgm:t>
    </dgm:pt>
    <dgm:pt modelId="{A00B1360-7CA5-4588-9B14-DD991F6DC667}">
      <dgm:prSet/>
      <dgm:spPr/>
      <dgm:t>
        <a:bodyPr/>
        <a:lstStyle/>
        <a:p>
          <a:r>
            <a:rPr lang="fi-FI" dirty="0"/>
            <a:t>Arvioinnin kohteet voivat auttaa opetuksen ja arvioinnin kohdentamisessa</a:t>
          </a:r>
          <a:endParaRPr lang="en-US" dirty="0"/>
        </a:p>
      </dgm:t>
    </dgm:pt>
    <dgm:pt modelId="{A57D50B0-2DF5-47B7-8ADA-2767E3B453CB}" type="parTrans" cxnId="{AE770B79-6DC8-48AE-B25C-E99434EAFE28}">
      <dgm:prSet/>
      <dgm:spPr/>
      <dgm:t>
        <a:bodyPr/>
        <a:lstStyle/>
        <a:p>
          <a:endParaRPr lang="en-US"/>
        </a:p>
      </dgm:t>
    </dgm:pt>
    <dgm:pt modelId="{D657C8BF-5EF8-4AFC-8893-6B611FDB0493}" type="sibTrans" cxnId="{AE770B79-6DC8-48AE-B25C-E99434EAFE28}">
      <dgm:prSet/>
      <dgm:spPr/>
      <dgm:t>
        <a:bodyPr/>
        <a:lstStyle/>
        <a:p>
          <a:endParaRPr lang="en-US"/>
        </a:p>
      </dgm:t>
    </dgm:pt>
    <dgm:pt modelId="{F4D19755-5A25-4FD4-A74A-8315CAE6C368}">
      <dgm:prSet/>
      <dgm:spPr/>
      <dgm:t>
        <a:bodyPr/>
        <a:lstStyle/>
        <a:p>
          <a:r>
            <a:rPr lang="fi-FI" dirty="0"/>
            <a:t>Summatiivisessa arvioinnissa tärkeää on tarkkaan mietitty tiedon kerääminen</a:t>
          </a:r>
          <a:endParaRPr lang="en-US" dirty="0"/>
        </a:p>
      </dgm:t>
    </dgm:pt>
    <dgm:pt modelId="{20AB3F15-3390-4809-8C4F-118AB8947A47}" type="parTrans" cxnId="{5618F919-64CE-40EC-AD48-FF82CF819426}">
      <dgm:prSet/>
      <dgm:spPr/>
      <dgm:t>
        <a:bodyPr/>
        <a:lstStyle/>
        <a:p>
          <a:endParaRPr lang="en-US"/>
        </a:p>
      </dgm:t>
    </dgm:pt>
    <dgm:pt modelId="{1018B472-8952-4CCC-94CB-0039BF6DFA73}" type="sibTrans" cxnId="{5618F919-64CE-40EC-AD48-FF82CF819426}">
      <dgm:prSet/>
      <dgm:spPr/>
      <dgm:t>
        <a:bodyPr/>
        <a:lstStyle/>
        <a:p>
          <a:endParaRPr lang="en-US"/>
        </a:p>
      </dgm:t>
    </dgm:pt>
    <dgm:pt modelId="{80269745-6F3A-4BBA-B18E-6FBE61C717C1}">
      <dgm:prSet/>
      <dgm:spPr/>
      <dgm:t>
        <a:bodyPr/>
        <a:lstStyle/>
        <a:p>
          <a:r>
            <a:rPr lang="sv-SE" dirty="0" err="1"/>
            <a:t>Arvioinnin</a:t>
          </a:r>
          <a:r>
            <a:rPr lang="sv-SE" dirty="0"/>
            <a:t> </a:t>
          </a:r>
          <a:r>
            <a:rPr lang="sv-SE" dirty="0" err="1"/>
            <a:t>periaatteissa</a:t>
          </a:r>
          <a:r>
            <a:rPr lang="sv-SE" dirty="0"/>
            <a:t> on </a:t>
          </a:r>
          <a:r>
            <a:rPr lang="sv-SE" dirty="0" err="1"/>
            <a:t>kyse</a:t>
          </a:r>
          <a:r>
            <a:rPr lang="sv-SE" dirty="0"/>
            <a:t> </a:t>
          </a:r>
          <a:r>
            <a:rPr lang="sv-SE" dirty="0" err="1"/>
            <a:t>tasa-arvosta</a:t>
          </a:r>
          <a:r>
            <a:rPr lang="sv-SE" dirty="0"/>
            <a:t> ja </a:t>
          </a:r>
          <a:r>
            <a:rPr lang="sv-SE" dirty="0" err="1"/>
            <a:t>yhdenvertaisuudesta</a:t>
          </a:r>
          <a:r>
            <a:rPr lang="sv-SE" dirty="0"/>
            <a:t> </a:t>
          </a:r>
          <a:r>
            <a:rPr lang="sv-SE" dirty="0" err="1"/>
            <a:t>oppilaiden</a:t>
          </a:r>
          <a:r>
            <a:rPr lang="sv-SE" dirty="0"/>
            <a:t>, </a:t>
          </a:r>
          <a:r>
            <a:rPr lang="sv-SE" dirty="0" err="1"/>
            <a:t>koulujen</a:t>
          </a:r>
          <a:r>
            <a:rPr lang="sv-SE" dirty="0"/>
            <a:t> ja </a:t>
          </a:r>
          <a:r>
            <a:rPr lang="sv-SE" dirty="0" err="1"/>
            <a:t>kuntien</a:t>
          </a:r>
          <a:r>
            <a:rPr lang="sv-SE" dirty="0"/>
            <a:t> </a:t>
          </a:r>
          <a:r>
            <a:rPr lang="sv-SE" dirty="0" err="1"/>
            <a:t>välillä</a:t>
          </a:r>
          <a:endParaRPr lang="fi-FI" dirty="0"/>
        </a:p>
      </dgm:t>
    </dgm:pt>
    <dgm:pt modelId="{7665EE7E-1169-4461-BAA6-6B289F10F58B}" type="parTrans" cxnId="{F77A33D1-2CF3-461F-8F44-6FEAC16C7908}">
      <dgm:prSet/>
      <dgm:spPr/>
      <dgm:t>
        <a:bodyPr/>
        <a:lstStyle/>
        <a:p>
          <a:endParaRPr lang="fi-FI"/>
        </a:p>
      </dgm:t>
    </dgm:pt>
    <dgm:pt modelId="{AFD66241-ED40-4471-A989-FF7C75F056D9}" type="sibTrans" cxnId="{F77A33D1-2CF3-461F-8F44-6FEAC16C7908}">
      <dgm:prSet/>
      <dgm:spPr/>
      <dgm:t>
        <a:bodyPr/>
        <a:lstStyle/>
        <a:p>
          <a:endParaRPr lang="fi-FI"/>
        </a:p>
      </dgm:t>
    </dgm:pt>
    <dgm:pt modelId="{58C31278-DD45-4784-A756-DF8ACE2010A1}">
      <dgm:prSet/>
      <dgm:spPr/>
      <dgm:t>
        <a:bodyPr/>
        <a:lstStyle/>
        <a:p>
          <a:r>
            <a:rPr lang="fi-FI" dirty="0" err="1"/>
            <a:t>Ops</a:t>
          </a:r>
          <a:r>
            <a:rPr lang="fi-FI" dirty="0"/>
            <a:t> ei anna täydellisiä työkaluja, mutta sen periaatteet kertovat, mihin sinun opettajana tulisi keskittyä</a:t>
          </a:r>
        </a:p>
      </dgm:t>
    </dgm:pt>
    <dgm:pt modelId="{C1D2EA3A-9EFD-43F7-A0B8-5E3A8379D373}" type="sibTrans" cxnId="{02B4FD3E-90F2-49F5-93DD-A56AF1334EA0}">
      <dgm:prSet/>
      <dgm:spPr/>
      <dgm:t>
        <a:bodyPr/>
        <a:lstStyle/>
        <a:p>
          <a:endParaRPr lang="fi-FI"/>
        </a:p>
      </dgm:t>
    </dgm:pt>
    <dgm:pt modelId="{37AE9796-C17A-4B47-9C1F-A4C199B870D4}" type="parTrans" cxnId="{02B4FD3E-90F2-49F5-93DD-A56AF1334EA0}">
      <dgm:prSet/>
      <dgm:spPr/>
      <dgm:t>
        <a:bodyPr/>
        <a:lstStyle/>
        <a:p>
          <a:endParaRPr lang="fi-FI"/>
        </a:p>
      </dgm:t>
    </dgm:pt>
    <dgm:pt modelId="{EABFCA63-4CEA-4A5B-BDAF-996D69238632}" type="pres">
      <dgm:prSet presAssocID="{367055AC-C73F-404F-B291-FE20FA32F8DB}" presName="diagram" presStyleCnt="0">
        <dgm:presLayoutVars>
          <dgm:dir/>
          <dgm:resizeHandles val="exact"/>
        </dgm:presLayoutVars>
      </dgm:prSet>
      <dgm:spPr/>
    </dgm:pt>
    <dgm:pt modelId="{17D35D02-F42A-4BE4-8556-A9CD7370FD33}" type="pres">
      <dgm:prSet presAssocID="{7F35FF9A-11E1-446B-A60B-5C6E84BB202E}" presName="node" presStyleLbl="node1" presStyleIdx="0" presStyleCnt="6">
        <dgm:presLayoutVars>
          <dgm:bulletEnabled val="1"/>
        </dgm:presLayoutVars>
      </dgm:prSet>
      <dgm:spPr/>
    </dgm:pt>
    <dgm:pt modelId="{E8459656-F88A-4308-87A9-949B0EBD0C2C}" type="pres">
      <dgm:prSet presAssocID="{0DD369E2-8FA6-47A7-950F-EE7ABBACE01A}" presName="sibTrans" presStyleCnt="0"/>
      <dgm:spPr/>
    </dgm:pt>
    <dgm:pt modelId="{FA17F9FE-92F9-4703-BCC3-DD5AFC046EE8}" type="pres">
      <dgm:prSet presAssocID="{B8160434-8C6F-4899-A94E-0D65DD020AE5}" presName="node" presStyleLbl="node1" presStyleIdx="1" presStyleCnt="6">
        <dgm:presLayoutVars>
          <dgm:bulletEnabled val="1"/>
        </dgm:presLayoutVars>
      </dgm:prSet>
      <dgm:spPr/>
    </dgm:pt>
    <dgm:pt modelId="{5D3B5AE0-1D97-414F-B20A-965FB9B87FCB}" type="pres">
      <dgm:prSet presAssocID="{39FD07B3-D364-48E6-BA2F-DDB75899D019}" presName="sibTrans" presStyleCnt="0"/>
      <dgm:spPr/>
    </dgm:pt>
    <dgm:pt modelId="{E97D962E-8A5F-43F2-960D-B3DAD7D167A8}" type="pres">
      <dgm:prSet presAssocID="{A00B1360-7CA5-4588-9B14-DD991F6DC667}" presName="node" presStyleLbl="node1" presStyleIdx="2" presStyleCnt="6" custLinFactNeighborX="98467" custLinFactNeighborY="-1373">
        <dgm:presLayoutVars>
          <dgm:bulletEnabled val="1"/>
        </dgm:presLayoutVars>
      </dgm:prSet>
      <dgm:spPr/>
    </dgm:pt>
    <dgm:pt modelId="{13EAE216-D835-4C63-BCDC-E8E2E4607FB8}" type="pres">
      <dgm:prSet presAssocID="{D657C8BF-5EF8-4AFC-8893-6B611FDB0493}" presName="sibTrans" presStyleCnt="0"/>
      <dgm:spPr/>
    </dgm:pt>
    <dgm:pt modelId="{6E6C9B98-B391-4E94-8624-6E3B8EE5E129}" type="pres">
      <dgm:prSet presAssocID="{80269745-6F3A-4BBA-B18E-6FBE61C717C1}" presName="node" presStyleLbl="node1" presStyleIdx="3" presStyleCnt="6" custLinFactX="-14618" custLinFactNeighborX="-100000" custLinFactNeighborY="-686">
        <dgm:presLayoutVars>
          <dgm:bulletEnabled val="1"/>
        </dgm:presLayoutVars>
      </dgm:prSet>
      <dgm:spPr/>
    </dgm:pt>
    <dgm:pt modelId="{9B658290-0386-4414-B1B7-B72A1AC0F169}" type="pres">
      <dgm:prSet presAssocID="{AFD66241-ED40-4471-A989-FF7C75F056D9}" presName="sibTrans" presStyleCnt="0"/>
      <dgm:spPr/>
    </dgm:pt>
    <dgm:pt modelId="{9468BF3D-F954-4FC5-A2D5-A2A9C36C16CB}" type="pres">
      <dgm:prSet presAssocID="{58C31278-DD45-4784-A756-DF8ACE2010A1}" presName="node" presStyleLbl="node1" presStyleIdx="4" presStyleCnt="6">
        <dgm:presLayoutVars>
          <dgm:bulletEnabled val="1"/>
        </dgm:presLayoutVars>
      </dgm:prSet>
      <dgm:spPr/>
    </dgm:pt>
    <dgm:pt modelId="{3DE0EF83-0FE6-4ED3-B5D0-515994C65E15}" type="pres">
      <dgm:prSet presAssocID="{C1D2EA3A-9EFD-43F7-A0B8-5E3A8379D373}" presName="sibTrans" presStyleCnt="0"/>
      <dgm:spPr/>
    </dgm:pt>
    <dgm:pt modelId="{DD33CD22-232F-47F7-9049-C6F0433179C0}" type="pres">
      <dgm:prSet presAssocID="{F4D19755-5A25-4FD4-A74A-8315CAE6C368}" presName="node" presStyleLbl="node1" presStyleIdx="5" presStyleCnt="6">
        <dgm:presLayoutVars>
          <dgm:bulletEnabled val="1"/>
        </dgm:presLayoutVars>
      </dgm:prSet>
      <dgm:spPr/>
    </dgm:pt>
  </dgm:ptLst>
  <dgm:cxnLst>
    <dgm:cxn modelId="{DDB21D00-B19A-4AEF-A2AB-496FF5409AFE}" type="presOf" srcId="{58C31278-DD45-4784-A756-DF8ACE2010A1}" destId="{9468BF3D-F954-4FC5-A2D5-A2A9C36C16CB}" srcOrd="0" destOrd="0" presId="urn:microsoft.com/office/officeart/2005/8/layout/default"/>
    <dgm:cxn modelId="{ACD3FE0D-A312-409D-BDD7-80A0A45DCD4C}" type="presOf" srcId="{367055AC-C73F-404F-B291-FE20FA32F8DB}" destId="{EABFCA63-4CEA-4A5B-BDAF-996D69238632}" srcOrd="0" destOrd="0" presId="urn:microsoft.com/office/officeart/2005/8/layout/default"/>
    <dgm:cxn modelId="{5618F919-64CE-40EC-AD48-FF82CF819426}" srcId="{367055AC-C73F-404F-B291-FE20FA32F8DB}" destId="{F4D19755-5A25-4FD4-A74A-8315CAE6C368}" srcOrd="5" destOrd="0" parTransId="{20AB3F15-3390-4809-8C4F-118AB8947A47}" sibTransId="{1018B472-8952-4CCC-94CB-0039BF6DFA73}"/>
    <dgm:cxn modelId="{929D7B1D-F442-4BEE-A9FB-9ED3DBAFBA8D}" type="presOf" srcId="{A00B1360-7CA5-4588-9B14-DD991F6DC667}" destId="{E97D962E-8A5F-43F2-960D-B3DAD7D167A8}" srcOrd="0" destOrd="0" presId="urn:microsoft.com/office/officeart/2005/8/layout/default"/>
    <dgm:cxn modelId="{78F62628-CD45-4C4A-864C-078C67B0F466}" type="presOf" srcId="{B8160434-8C6F-4899-A94E-0D65DD020AE5}" destId="{FA17F9FE-92F9-4703-BCC3-DD5AFC046EE8}" srcOrd="0" destOrd="0" presId="urn:microsoft.com/office/officeart/2005/8/layout/default"/>
    <dgm:cxn modelId="{02B4FD3E-90F2-49F5-93DD-A56AF1334EA0}" srcId="{367055AC-C73F-404F-B291-FE20FA32F8DB}" destId="{58C31278-DD45-4784-A756-DF8ACE2010A1}" srcOrd="4" destOrd="0" parTransId="{37AE9796-C17A-4B47-9C1F-A4C199B870D4}" sibTransId="{C1D2EA3A-9EFD-43F7-A0B8-5E3A8379D373}"/>
    <dgm:cxn modelId="{F3BE8D63-3232-46D3-B4EA-7C205DA48A3A}" srcId="{367055AC-C73F-404F-B291-FE20FA32F8DB}" destId="{7F35FF9A-11E1-446B-A60B-5C6E84BB202E}" srcOrd="0" destOrd="0" parTransId="{1FDF1D84-E5A4-4494-9D4B-F2EAF189731B}" sibTransId="{0DD369E2-8FA6-47A7-950F-EE7ABBACE01A}"/>
    <dgm:cxn modelId="{E636B863-4992-4D0A-AB44-D9A84883F55A}" srcId="{367055AC-C73F-404F-B291-FE20FA32F8DB}" destId="{B8160434-8C6F-4899-A94E-0D65DD020AE5}" srcOrd="1" destOrd="0" parTransId="{3ADB790E-CDB4-4F34-BE59-5F9383B66C87}" sibTransId="{39FD07B3-D364-48E6-BA2F-DDB75899D019}"/>
    <dgm:cxn modelId="{AE770B79-6DC8-48AE-B25C-E99434EAFE28}" srcId="{367055AC-C73F-404F-B291-FE20FA32F8DB}" destId="{A00B1360-7CA5-4588-9B14-DD991F6DC667}" srcOrd="2" destOrd="0" parTransId="{A57D50B0-2DF5-47B7-8ADA-2767E3B453CB}" sibTransId="{D657C8BF-5EF8-4AFC-8893-6B611FDB0493}"/>
    <dgm:cxn modelId="{2791205A-5C62-4E72-82C1-F66283E6549E}" type="presOf" srcId="{7F35FF9A-11E1-446B-A60B-5C6E84BB202E}" destId="{17D35D02-F42A-4BE4-8556-A9CD7370FD33}" srcOrd="0" destOrd="0" presId="urn:microsoft.com/office/officeart/2005/8/layout/default"/>
    <dgm:cxn modelId="{7AEA189E-A7CA-46C7-A248-CD6E3DF4E0C5}" type="presOf" srcId="{F4D19755-5A25-4FD4-A74A-8315CAE6C368}" destId="{DD33CD22-232F-47F7-9049-C6F0433179C0}" srcOrd="0" destOrd="0" presId="urn:microsoft.com/office/officeart/2005/8/layout/default"/>
    <dgm:cxn modelId="{EC0625BD-95E3-468A-8FE5-6E89EA993767}" type="presOf" srcId="{80269745-6F3A-4BBA-B18E-6FBE61C717C1}" destId="{6E6C9B98-B391-4E94-8624-6E3B8EE5E129}" srcOrd="0" destOrd="0" presId="urn:microsoft.com/office/officeart/2005/8/layout/default"/>
    <dgm:cxn modelId="{F77A33D1-2CF3-461F-8F44-6FEAC16C7908}" srcId="{367055AC-C73F-404F-B291-FE20FA32F8DB}" destId="{80269745-6F3A-4BBA-B18E-6FBE61C717C1}" srcOrd="3" destOrd="0" parTransId="{7665EE7E-1169-4461-BAA6-6B289F10F58B}" sibTransId="{AFD66241-ED40-4471-A989-FF7C75F056D9}"/>
    <dgm:cxn modelId="{74F64650-DF32-461D-9A59-2D5FBEB6F2AC}" type="presParOf" srcId="{EABFCA63-4CEA-4A5B-BDAF-996D69238632}" destId="{17D35D02-F42A-4BE4-8556-A9CD7370FD33}" srcOrd="0" destOrd="0" presId="urn:microsoft.com/office/officeart/2005/8/layout/default"/>
    <dgm:cxn modelId="{4CC9D013-94C4-4EDB-9A8E-EF53ECDED712}" type="presParOf" srcId="{EABFCA63-4CEA-4A5B-BDAF-996D69238632}" destId="{E8459656-F88A-4308-87A9-949B0EBD0C2C}" srcOrd="1" destOrd="0" presId="urn:microsoft.com/office/officeart/2005/8/layout/default"/>
    <dgm:cxn modelId="{31D04D11-48A7-4553-897D-B50B839CB0ED}" type="presParOf" srcId="{EABFCA63-4CEA-4A5B-BDAF-996D69238632}" destId="{FA17F9FE-92F9-4703-BCC3-DD5AFC046EE8}" srcOrd="2" destOrd="0" presId="urn:microsoft.com/office/officeart/2005/8/layout/default"/>
    <dgm:cxn modelId="{25416740-1B3F-438E-BD60-37F5A380CC0E}" type="presParOf" srcId="{EABFCA63-4CEA-4A5B-BDAF-996D69238632}" destId="{5D3B5AE0-1D97-414F-B20A-965FB9B87FCB}" srcOrd="3" destOrd="0" presId="urn:microsoft.com/office/officeart/2005/8/layout/default"/>
    <dgm:cxn modelId="{936374CB-A937-4B88-B5DE-8800E43EBFF2}" type="presParOf" srcId="{EABFCA63-4CEA-4A5B-BDAF-996D69238632}" destId="{E97D962E-8A5F-43F2-960D-B3DAD7D167A8}" srcOrd="4" destOrd="0" presId="urn:microsoft.com/office/officeart/2005/8/layout/default"/>
    <dgm:cxn modelId="{0FBC516B-6792-4C34-BE77-2A4D1379E995}" type="presParOf" srcId="{EABFCA63-4CEA-4A5B-BDAF-996D69238632}" destId="{13EAE216-D835-4C63-BCDC-E8E2E4607FB8}" srcOrd="5" destOrd="0" presId="urn:microsoft.com/office/officeart/2005/8/layout/default"/>
    <dgm:cxn modelId="{739C21DE-24BE-4BC4-B738-882487AB4910}" type="presParOf" srcId="{EABFCA63-4CEA-4A5B-BDAF-996D69238632}" destId="{6E6C9B98-B391-4E94-8624-6E3B8EE5E129}" srcOrd="6" destOrd="0" presId="urn:microsoft.com/office/officeart/2005/8/layout/default"/>
    <dgm:cxn modelId="{4DA2E597-395B-4D8B-B9A7-B88EE211971E}" type="presParOf" srcId="{EABFCA63-4CEA-4A5B-BDAF-996D69238632}" destId="{9B658290-0386-4414-B1B7-B72A1AC0F169}" srcOrd="7" destOrd="0" presId="urn:microsoft.com/office/officeart/2005/8/layout/default"/>
    <dgm:cxn modelId="{6962E1DE-1059-49BE-BBEB-3E3FFDA4BE7F}" type="presParOf" srcId="{EABFCA63-4CEA-4A5B-BDAF-996D69238632}" destId="{9468BF3D-F954-4FC5-A2D5-A2A9C36C16CB}" srcOrd="8" destOrd="0" presId="urn:microsoft.com/office/officeart/2005/8/layout/default"/>
    <dgm:cxn modelId="{A5371EE6-AE6F-4958-BD50-0B086647FE95}" type="presParOf" srcId="{EABFCA63-4CEA-4A5B-BDAF-996D69238632}" destId="{3DE0EF83-0FE6-4ED3-B5D0-515994C65E15}" srcOrd="9" destOrd="0" presId="urn:microsoft.com/office/officeart/2005/8/layout/default"/>
    <dgm:cxn modelId="{632A963C-F5F0-4A11-B09C-36C999558669}" type="presParOf" srcId="{EABFCA63-4CEA-4A5B-BDAF-996D69238632}" destId="{DD33CD22-232F-47F7-9049-C6F0433179C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7015B-84AE-43C1-949E-5FD1DD1919EE}">
      <dsp:nvSpPr>
        <dsp:cNvPr id="0" name=""/>
        <dsp:cNvSpPr/>
      </dsp:nvSpPr>
      <dsp:spPr>
        <a:xfrm>
          <a:off x="5029" y="343191"/>
          <a:ext cx="1927936" cy="7587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fi-FI" sz="1300" kern="1200" dirty="0"/>
            <a:t>Tiedonkeruu</a:t>
          </a:r>
        </a:p>
      </dsp:txBody>
      <dsp:txXfrm>
        <a:off x="5029" y="343191"/>
        <a:ext cx="1927936" cy="758775"/>
      </dsp:txXfrm>
    </dsp:sp>
    <dsp:sp modelId="{039A0777-0CD7-48BA-9D9F-5BD8EAD78E5E}">
      <dsp:nvSpPr>
        <dsp:cNvPr id="0" name=""/>
        <dsp:cNvSpPr/>
      </dsp:nvSpPr>
      <dsp:spPr>
        <a:xfrm>
          <a:off x="5029" y="1101966"/>
          <a:ext cx="1927936" cy="280573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Miten saat tietoa oppilaiden tiedoista ja taidoista? </a:t>
          </a:r>
        </a:p>
        <a:p>
          <a:pPr marL="114300" lvl="1" indent="-114300" algn="l" defTabSz="577850">
            <a:lnSpc>
              <a:spcPct val="90000"/>
            </a:lnSpc>
            <a:spcBef>
              <a:spcPct val="0"/>
            </a:spcBef>
            <a:spcAft>
              <a:spcPct val="15000"/>
            </a:spcAft>
            <a:buChar char="•"/>
          </a:pPr>
          <a:r>
            <a:rPr lang="fi-FI" sz="1300" kern="1200" dirty="0"/>
            <a:t>Esim. tee kysymys, havainnoi oppilaan työskentelyä, vuoro-vaikutusta, käytä kirjallista koetta, pyydä oppilaita piirtämään, virkkaamaan, pitämään esityksiä jne. </a:t>
          </a:r>
        </a:p>
      </dsp:txBody>
      <dsp:txXfrm>
        <a:off x="5029" y="1101966"/>
        <a:ext cx="1927936" cy="2805733"/>
      </dsp:txXfrm>
    </dsp:sp>
    <dsp:sp modelId="{F53E9BE2-0A15-417D-B1A8-92BFE918CF31}">
      <dsp:nvSpPr>
        <dsp:cNvPr id="0" name=""/>
        <dsp:cNvSpPr/>
      </dsp:nvSpPr>
      <dsp:spPr>
        <a:xfrm>
          <a:off x="2202876" y="343191"/>
          <a:ext cx="1927936" cy="7587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fi-FI" sz="1300" kern="1200" dirty="0"/>
            <a:t>Analyysi</a:t>
          </a:r>
        </a:p>
      </dsp:txBody>
      <dsp:txXfrm>
        <a:off x="2202876" y="343191"/>
        <a:ext cx="1927936" cy="758775"/>
      </dsp:txXfrm>
    </dsp:sp>
    <dsp:sp modelId="{992CA725-A560-4688-A5A0-7B706E6CF14C}">
      <dsp:nvSpPr>
        <dsp:cNvPr id="0" name=""/>
        <dsp:cNvSpPr/>
      </dsp:nvSpPr>
      <dsp:spPr>
        <a:xfrm>
          <a:off x="2202876" y="1101966"/>
          <a:ext cx="1927936" cy="280573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Mitä tieto kertoo oppilaiden osaamisesta? </a:t>
          </a:r>
        </a:p>
        <a:p>
          <a:pPr marL="114300" lvl="1" indent="-114300" algn="l" defTabSz="577850">
            <a:lnSpc>
              <a:spcPct val="90000"/>
            </a:lnSpc>
            <a:spcBef>
              <a:spcPct val="0"/>
            </a:spcBef>
            <a:spcAft>
              <a:spcPct val="15000"/>
            </a:spcAft>
            <a:buChar char="•"/>
          </a:pPr>
          <a:r>
            <a:rPr lang="fi-FI" sz="1300" kern="1200" dirty="0"/>
            <a:t>Mitä oppilas osaa /oppilaat osaavat?</a:t>
          </a:r>
        </a:p>
        <a:p>
          <a:pPr marL="114300" lvl="1" indent="-114300" algn="l" defTabSz="577850">
            <a:lnSpc>
              <a:spcPct val="90000"/>
            </a:lnSpc>
            <a:spcBef>
              <a:spcPct val="0"/>
            </a:spcBef>
            <a:spcAft>
              <a:spcPct val="15000"/>
            </a:spcAft>
            <a:buChar char="•"/>
          </a:pPr>
          <a:r>
            <a:rPr lang="fi-FI" sz="1300" kern="1200" dirty="0"/>
            <a:t>Mitä he eivät osaa?</a:t>
          </a:r>
        </a:p>
        <a:p>
          <a:pPr marL="114300" lvl="1" indent="-114300" algn="l" defTabSz="577850">
            <a:lnSpc>
              <a:spcPct val="90000"/>
            </a:lnSpc>
            <a:spcBef>
              <a:spcPct val="0"/>
            </a:spcBef>
            <a:spcAft>
              <a:spcPct val="15000"/>
            </a:spcAft>
            <a:buChar char="•"/>
          </a:pPr>
          <a:r>
            <a:rPr lang="fi-FI" sz="1300" kern="1200" dirty="0"/>
            <a:t>Miten motivoitunut oppilas on? </a:t>
          </a:r>
        </a:p>
        <a:p>
          <a:pPr marL="114300" lvl="1" indent="-114300" algn="l" defTabSz="577850">
            <a:lnSpc>
              <a:spcPct val="90000"/>
            </a:lnSpc>
            <a:spcBef>
              <a:spcPct val="0"/>
            </a:spcBef>
            <a:spcAft>
              <a:spcPct val="15000"/>
            </a:spcAft>
            <a:buChar char="•"/>
          </a:pPr>
          <a:r>
            <a:rPr lang="fi-FI" sz="1300" kern="1200" dirty="0"/>
            <a:t>Jne.</a:t>
          </a:r>
        </a:p>
      </dsp:txBody>
      <dsp:txXfrm>
        <a:off x="2202876" y="1101966"/>
        <a:ext cx="1927936" cy="2805733"/>
      </dsp:txXfrm>
    </dsp:sp>
    <dsp:sp modelId="{CE72411E-BD81-4204-B994-C561908C2A01}">
      <dsp:nvSpPr>
        <dsp:cNvPr id="0" name=""/>
        <dsp:cNvSpPr/>
      </dsp:nvSpPr>
      <dsp:spPr>
        <a:xfrm>
          <a:off x="4400723" y="343191"/>
          <a:ext cx="1927936" cy="7587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endParaRPr lang="fi-FI" sz="1300" kern="1200" dirty="0"/>
        </a:p>
        <a:p>
          <a:pPr marL="0" lvl="0" indent="0" algn="ctr" defTabSz="577850">
            <a:lnSpc>
              <a:spcPct val="90000"/>
            </a:lnSpc>
            <a:spcBef>
              <a:spcPct val="0"/>
            </a:spcBef>
            <a:spcAft>
              <a:spcPct val="35000"/>
            </a:spcAft>
            <a:buNone/>
            <a:defRPr b="1"/>
          </a:pPr>
          <a:r>
            <a:rPr lang="fi-FI" sz="1300" kern="1200" dirty="0"/>
            <a:t>Arvottaminen</a:t>
          </a:r>
        </a:p>
        <a:p>
          <a:pPr marL="0" lvl="0" indent="0" algn="ctr" defTabSz="577850">
            <a:lnSpc>
              <a:spcPct val="90000"/>
            </a:lnSpc>
            <a:spcBef>
              <a:spcPct val="0"/>
            </a:spcBef>
            <a:spcAft>
              <a:spcPct val="35000"/>
            </a:spcAft>
            <a:buNone/>
          </a:pPr>
          <a:endParaRPr lang="fi-FI" sz="1300" kern="1200" dirty="0"/>
        </a:p>
      </dsp:txBody>
      <dsp:txXfrm>
        <a:off x="4400723" y="343191"/>
        <a:ext cx="1927936" cy="758775"/>
      </dsp:txXfrm>
    </dsp:sp>
    <dsp:sp modelId="{CF4FAE3E-B245-41B4-8F94-3F5736E5447E}">
      <dsp:nvSpPr>
        <dsp:cNvPr id="0" name=""/>
        <dsp:cNvSpPr/>
      </dsp:nvSpPr>
      <dsp:spPr>
        <a:xfrm>
          <a:off x="4400723" y="1101966"/>
          <a:ext cx="1927936" cy="280573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Sovella asteikkoa, jossa eri tasoja. Arvioi osaaminen. </a:t>
          </a:r>
        </a:p>
        <a:p>
          <a:pPr marL="114300" lvl="1" indent="-114300" algn="l" defTabSz="577850">
            <a:lnSpc>
              <a:spcPct val="90000"/>
            </a:lnSpc>
            <a:spcBef>
              <a:spcPct val="0"/>
            </a:spcBef>
            <a:spcAft>
              <a:spcPct val="15000"/>
            </a:spcAft>
            <a:buChar char="•"/>
          </a:pPr>
          <a:endParaRPr lang="fi-FI" sz="1300" kern="1200" dirty="0"/>
        </a:p>
        <a:p>
          <a:pPr marL="114300" lvl="1" indent="-114300" algn="l" defTabSz="577850">
            <a:lnSpc>
              <a:spcPct val="90000"/>
            </a:lnSpc>
            <a:spcBef>
              <a:spcPct val="0"/>
            </a:spcBef>
            <a:spcAft>
              <a:spcPct val="15000"/>
            </a:spcAft>
            <a:buChar char="•"/>
          </a:pPr>
          <a:r>
            <a:rPr lang="fi-FI" sz="1300" kern="1200" dirty="0"/>
            <a:t>Miten hyvin oppilas osaa opetetun? </a:t>
          </a:r>
        </a:p>
        <a:p>
          <a:pPr marL="114300" lvl="1" indent="-114300" algn="l" defTabSz="577850">
            <a:lnSpc>
              <a:spcPct val="90000"/>
            </a:lnSpc>
            <a:spcBef>
              <a:spcPct val="0"/>
            </a:spcBef>
            <a:spcAft>
              <a:spcPct val="15000"/>
            </a:spcAft>
            <a:buChar char="•"/>
          </a:pPr>
          <a:r>
            <a:rPr lang="fi-FI" sz="1300" kern="1200" dirty="0"/>
            <a:t>Miten hyvin hän hallitsee ainetta?</a:t>
          </a:r>
        </a:p>
        <a:p>
          <a:pPr marL="114300" lvl="1" indent="-114300" algn="l" defTabSz="577850">
            <a:lnSpc>
              <a:spcPct val="90000"/>
            </a:lnSpc>
            <a:spcBef>
              <a:spcPct val="0"/>
            </a:spcBef>
            <a:spcAft>
              <a:spcPct val="15000"/>
            </a:spcAft>
            <a:buChar char="•"/>
          </a:pPr>
          <a:r>
            <a:rPr lang="fi-FI" sz="1300" kern="1200" dirty="0"/>
            <a:t>Miten hyvin oppilas hallitsee </a:t>
          </a:r>
          <a:r>
            <a:rPr lang="fi-FI" sz="1300" kern="1200" dirty="0" err="1"/>
            <a:t>opsin</a:t>
          </a:r>
          <a:r>
            <a:rPr lang="fi-FI" sz="1300" kern="1200" dirty="0"/>
            <a:t> tavoitteet? </a:t>
          </a:r>
        </a:p>
        <a:p>
          <a:pPr marL="114300" lvl="1" indent="-114300" algn="l" defTabSz="577850">
            <a:lnSpc>
              <a:spcPct val="90000"/>
            </a:lnSpc>
            <a:spcBef>
              <a:spcPct val="0"/>
            </a:spcBef>
            <a:spcAft>
              <a:spcPct val="15000"/>
            </a:spcAft>
            <a:buChar char="•"/>
          </a:pPr>
          <a:r>
            <a:rPr lang="fi-FI" sz="1300" kern="1200" dirty="0"/>
            <a:t>Jne.</a:t>
          </a:r>
        </a:p>
        <a:p>
          <a:pPr marL="114300" lvl="1" indent="-114300" algn="l" defTabSz="577850">
            <a:lnSpc>
              <a:spcPct val="90000"/>
            </a:lnSpc>
            <a:spcBef>
              <a:spcPct val="0"/>
            </a:spcBef>
            <a:spcAft>
              <a:spcPct val="15000"/>
            </a:spcAft>
            <a:buChar char="•"/>
          </a:pPr>
          <a:endParaRPr lang="fi-FI" sz="1300" kern="1200" dirty="0"/>
        </a:p>
        <a:p>
          <a:pPr marL="114300" lvl="1" indent="-114300" algn="l" defTabSz="577850">
            <a:lnSpc>
              <a:spcPct val="90000"/>
            </a:lnSpc>
            <a:spcBef>
              <a:spcPct val="0"/>
            </a:spcBef>
            <a:spcAft>
              <a:spcPct val="15000"/>
            </a:spcAft>
            <a:buChar char="•"/>
          </a:pPr>
          <a:endParaRPr lang="fi-FI" sz="1300" kern="1200" dirty="0"/>
        </a:p>
      </dsp:txBody>
      <dsp:txXfrm>
        <a:off x="4400723" y="1101966"/>
        <a:ext cx="1927936" cy="2805733"/>
      </dsp:txXfrm>
    </dsp:sp>
    <dsp:sp modelId="{16BA76B7-8F34-4B4A-9C05-7BEFE4F9BCE1}">
      <dsp:nvSpPr>
        <dsp:cNvPr id="0" name=""/>
        <dsp:cNvSpPr/>
      </dsp:nvSpPr>
      <dsp:spPr>
        <a:xfrm>
          <a:off x="6598570" y="343191"/>
          <a:ext cx="1927936" cy="7587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fi-FI" sz="1300" kern="1200" dirty="0"/>
            <a:t>Päätös</a:t>
          </a:r>
        </a:p>
      </dsp:txBody>
      <dsp:txXfrm>
        <a:off x="6598570" y="343191"/>
        <a:ext cx="1927936" cy="758775"/>
      </dsp:txXfrm>
    </dsp:sp>
    <dsp:sp modelId="{F6B47922-D7F4-4601-B544-67FA067053B1}">
      <dsp:nvSpPr>
        <dsp:cNvPr id="0" name=""/>
        <dsp:cNvSpPr/>
      </dsp:nvSpPr>
      <dsp:spPr>
        <a:xfrm>
          <a:off x="6598570" y="1101966"/>
          <a:ext cx="1927936" cy="280573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Päätä arvosana, taitotaso</a:t>
          </a:r>
        </a:p>
        <a:p>
          <a:pPr marL="114300" lvl="1" indent="-114300" algn="l" defTabSz="577850">
            <a:lnSpc>
              <a:spcPct val="90000"/>
            </a:lnSpc>
            <a:spcBef>
              <a:spcPct val="0"/>
            </a:spcBef>
            <a:spcAft>
              <a:spcPct val="15000"/>
            </a:spcAft>
            <a:buChar char="•"/>
          </a:pPr>
          <a:r>
            <a:rPr lang="fi-FI" sz="1300" kern="1200" dirty="0"/>
            <a:t>Jne. </a:t>
          </a:r>
        </a:p>
      </dsp:txBody>
      <dsp:txXfrm>
        <a:off x="6598570" y="1101966"/>
        <a:ext cx="1927936" cy="2805733"/>
      </dsp:txXfrm>
    </dsp:sp>
    <dsp:sp modelId="{FFD226E1-4FC2-41A4-97CF-E78B1EE6BD31}">
      <dsp:nvSpPr>
        <dsp:cNvPr id="0" name=""/>
        <dsp:cNvSpPr/>
      </dsp:nvSpPr>
      <dsp:spPr>
        <a:xfrm>
          <a:off x="8796417" y="343191"/>
          <a:ext cx="1927936" cy="75877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defRPr b="1"/>
          </a:pPr>
          <a:r>
            <a:rPr lang="fi-FI" sz="1300" kern="1200" dirty="0"/>
            <a:t>Seuraamukset</a:t>
          </a:r>
        </a:p>
      </dsp:txBody>
      <dsp:txXfrm>
        <a:off x="8796417" y="343191"/>
        <a:ext cx="1927936" cy="758775"/>
      </dsp:txXfrm>
    </dsp:sp>
    <dsp:sp modelId="{0181CA63-0E5B-4818-B4BE-DF2CC28A80E6}">
      <dsp:nvSpPr>
        <dsp:cNvPr id="0" name=""/>
        <dsp:cNvSpPr/>
      </dsp:nvSpPr>
      <dsp:spPr>
        <a:xfrm>
          <a:off x="8796417" y="1101966"/>
          <a:ext cx="1927936" cy="280573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fi-FI" sz="1300" kern="1200" dirty="0"/>
            <a:t>Oppilas voi esim. saada paremman numeron kuin aiemmin.</a:t>
          </a:r>
        </a:p>
        <a:p>
          <a:pPr marL="114300" lvl="1" indent="-114300" algn="l" defTabSz="577850">
            <a:lnSpc>
              <a:spcPct val="90000"/>
            </a:lnSpc>
            <a:spcBef>
              <a:spcPct val="0"/>
            </a:spcBef>
            <a:spcAft>
              <a:spcPct val="15000"/>
            </a:spcAft>
            <a:buChar char="•"/>
          </a:pPr>
          <a:r>
            <a:rPr lang="fi-FI" sz="1300" kern="1200" dirty="0"/>
            <a:t>Joku toinen oppilas tarvitsee ehkä tukiopetusta.</a:t>
          </a:r>
        </a:p>
        <a:p>
          <a:pPr marL="114300" lvl="1" indent="-114300" algn="l" defTabSz="577850">
            <a:lnSpc>
              <a:spcPct val="90000"/>
            </a:lnSpc>
            <a:spcBef>
              <a:spcPct val="0"/>
            </a:spcBef>
            <a:spcAft>
              <a:spcPct val="15000"/>
            </a:spcAft>
            <a:buChar char="•"/>
          </a:pPr>
          <a:r>
            <a:rPr lang="fi-FI" sz="1300" kern="1200" dirty="0"/>
            <a:t>Opetuksen sisältöä pitää ehkä muuttaa.</a:t>
          </a:r>
        </a:p>
        <a:p>
          <a:pPr marL="114300" lvl="1" indent="-114300" algn="l" defTabSz="577850">
            <a:lnSpc>
              <a:spcPct val="90000"/>
            </a:lnSpc>
            <a:spcBef>
              <a:spcPct val="0"/>
            </a:spcBef>
            <a:spcAft>
              <a:spcPct val="15000"/>
            </a:spcAft>
            <a:buChar char="•"/>
          </a:pPr>
          <a:r>
            <a:rPr lang="fi-FI" sz="1300" kern="1200" dirty="0"/>
            <a:t>Pitäisikö vaihtaa opetusmateriaalia? </a:t>
          </a:r>
        </a:p>
        <a:p>
          <a:pPr marL="114300" lvl="1" indent="-114300" algn="l" defTabSz="577850">
            <a:lnSpc>
              <a:spcPct val="90000"/>
            </a:lnSpc>
            <a:spcBef>
              <a:spcPct val="0"/>
            </a:spcBef>
            <a:spcAft>
              <a:spcPct val="15000"/>
            </a:spcAft>
            <a:buChar char="•"/>
          </a:pPr>
          <a:r>
            <a:rPr lang="fi-FI" sz="1300" kern="1200" dirty="0"/>
            <a:t>Jne. </a:t>
          </a:r>
        </a:p>
      </dsp:txBody>
      <dsp:txXfrm>
        <a:off x="8796417" y="1101966"/>
        <a:ext cx="1927936" cy="2805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7CF7B-1B44-4D44-A2D5-C6A88093B351}">
      <dsp:nvSpPr>
        <dsp:cNvPr id="0" name=""/>
        <dsp:cNvSpPr/>
      </dsp:nvSpPr>
      <dsp:spPr>
        <a:xfrm>
          <a:off x="0" y="0"/>
          <a:ext cx="2690085" cy="1237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Havainnointi</a:t>
          </a:r>
          <a:r>
            <a:rPr lang="en-GB" sz="2000" kern="1200" dirty="0"/>
            <a:t> </a:t>
          </a:r>
          <a:r>
            <a:rPr lang="en-GB" sz="2000" kern="1200" dirty="0" err="1"/>
            <a:t>ja</a:t>
          </a:r>
          <a:r>
            <a:rPr lang="en-GB" sz="2000" kern="1200" dirty="0"/>
            <a:t> </a:t>
          </a:r>
          <a:r>
            <a:rPr lang="en-GB" sz="2000" kern="1200" dirty="0" err="1"/>
            <a:t>aktiivinen</a:t>
          </a:r>
          <a:r>
            <a:rPr lang="en-GB" sz="2000" kern="1200" dirty="0"/>
            <a:t> </a:t>
          </a:r>
          <a:r>
            <a:rPr lang="en-GB" sz="2000" kern="1200" dirty="0" err="1"/>
            <a:t>tiedonkeruu</a:t>
          </a:r>
          <a:endParaRPr lang="en-GB" sz="2000" kern="1200" dirty="0"/>
        </a:p>
      </dsp:txBody>
      <dsp:txXfrm>
        <a:off x="36251" y="36251"/>
        <a:ext cx="2617583" cy="1165195"/>
      </dsp:txXfrm>
    </dsp:sp>
    <dsp:sp modelId="{5E2BD8D1-BD21-4EAE-8647-EE5AF2C841DA}">
      <dsp:nvSpPr>
        <dsp:cNvPr id="0" name=""/>
        <dsp:cNvSpPr/>
      </dsp:nvSpPr>
      <dsp:spPr>
        <a:xfrm>
          <a:off x="2961344" y="285277"/>
          <a:ext cx="575068" cy="667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961344" y="418705"/>
        <a:ext cx="402548" cy="400285"/>
      </dsp:txXfrm>
    </dsp:sp>
    <dsp:sp modelId="{FC3B2C09-8E8B-4CD9-9CA3-4BD022C95483}">
      <dsp:nvSpPr>
        <dsp:cNvPr id="0" name=""/>
        <dsp:cNvSpPr/>
      </dsp:nvSpPr>
      <dsp:spPr>
        <a:xfrm>
          <a:off x="3775120" y="0"/>
          <a:ext cx="2690085" cy="1237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Tiedon</a:t>
          </a:r>
          <a:r>
            <a:rPr lang="en-GB" sz="2000" kern="1200" dirty="0"/>
            <a:t> </a:t>
          </a:r>
          <a:r>
            <a:rPr lang="en-GB" sz="2000" kern="1200" dirty="0" err="1"/>
            <a:t>analysointi</a:t>
          </a:r>
          <a:r>
            <a:rPr lang="en-GB" sz="2000" kern="1200" dirty="0"/>
            <a:t>, </a:t>
          </a:r>
          <a:r>
            <a:rPr lang="en-GB" sz="2000" kern="1200" dirty="0" err="1"/>
            <a:t>arvottaminen</a:t>
          </a:r>
          <a:r>
            <a:rPr lang="en-GB" sz="2000" kern="1200" dirty="0"/>
            <a:t> </a:t>
          </a:r>
          <a:r>
            <a:rPr lang="en-GB" sz="2000" kern="1200" dirty="0" err="1"/>
            <a:t>ja</a:t>
          </a:r>
          <a:r>
            <a:rPr lang="en-GB" sz="2000" kern="1200" dirty="0"/>
            <a:t> </a:t>
          </a:r>
          <a:r>
            <a:rPr lang="en-GB" sz="2000" kern="1200" dirty="0" err="1"/>
            <a:t>päätöksen</a:t>
          </a:r>
          <a:r>
            <a:rPr lang="en-GB" sz="2000" kern="1200" dirty="0"/>
            <a:t> </a:t>
          </a:r>
          <a:r>
            <a:rPr lang="en-GB" sz="2000" kern="1200" dirty="0" err="1"/>
            <a:t>tekeminen</a:t>
          </a:r>
          <a:endParaRPr lang="en-GB" sz="2000" kern="1200" dirty="0"/>
        </a:p>
      </dsp:txBody>
      <dsp:txXfrm>
        <a:off x="3811371" y="36251"/>
        <a:ext cx="2617583" cy="1165195"/>
      </dsp:txXfrm>
    </dsp:sp>
    <dsp:sp modelId="{A848E9DE-1139-475C-9C43-5D374C9DC7EB}">
      <dsp:nvSpPr>
        <dsp:cNvPr id="0" name=""/>
        <dsp:cNvSpPr/>
      </dsp:nvSpPr>
      <dsp:spPr>
        <a:xfrm>
          <a:off x="6734215" y="285277"/>
          <a:ext cx="570298" cy="6671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6734215" y="418705"/>
        <a:ext cx="399209" cy="400285"/>
      </dsp:txXfrm>
    </dsp:sp>
    <dsp:sp modelId="{B5CFDD50-BD9C-4DA4-8B60-A9AF85409EF9}">
      <dsp:nvSpPr>
        <dsp:cNvPr id="0" name=""/>
        <dsp:cNvSpPr/>
      </dsp:nvSpPr>
      <dsp:spPr>
        <a:xfrm>
          <a:off x="7541240" y="0"/>
          <a:ext cx="2690085" cy="1237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err="1"/>
            <a:t>Tiedon</a:t>
          </a:r>
          <a:r>
            <a:rPr lang="en-GB" sz="2000" kern="1200" dirty="0"/>
            <a:t> </a:t>
          </a:r>
          <a:r>
            <a:rPr lang="en-GB" sz="2000" kern="1200" dirty="0" err="1"/>
            <a:t>ja</a:t>
          </a:r>
          <a:r>
            <a:rPr lang="en-GB" sz="2000" kern="1200" dirty="0"/>
            <a:t> </a:t>
          </a:r>
          <a:r>
            <a:rPr lang="en-GB" sz="2000" kern="1200" dirty="0" err="1"/>
            <a:t>päätösten</a:t>
          </a:r>
          <a:r>
            <a:rPr lang="en-GB" sz="2000" kern="1200" dirty="0"/>
            <a:t> </a:t>
          </a:r>
          <a:r>
            <a:rPr lang="en-GB" sz="2000" kern="1200" dirty="0" err="1"/>
            <a:t>perusteella</a:t>
          </a:r>
          <a:r>
            <a:rPr lang="en-GB" sz="2000" kern="1200" dirty="0"/>
            <a:t> </a:t>
          </a:r>
          <a:r>
            <a:rPr lang="en-GB" sz="2000" kern="1200" dirty="0" err="1"/>
            <a:t>toimiminen</a:t>
          </a:r>
          <a:endParaRPr lang="en-GB" sz="2000" kern="1200" dirty="0"/>
        </a:p>
      </dsp:txBody>
      <dsp:txXfrm>
        <a:off x="7577491" y="36251"/>
        <a:ext cx="2617583" cy="11651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5D02-F42A-4BE4-8556-A9CD7370FD33}">
      <dsp:nvSpPr>
        <dsp:cNvPr id="0" name=""/>
        <dsp:cNvSpPr/>
      </dsp:nvSpPr>
      <dsp:spPr>
        <a:xfrm>
          <a:off x="134117" y="524"/>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endParaRPr lang="fi-FI" sz="2300" kern="1200" dirty="0"/>
        </a:p>
        <a:p>
          <a:pPr marL="0" lvl="0" indent="0" algn="ctr" defTabSz="1022350">
            <a:lnSpc>
              <a:spcPct val="90000"/>
            </a:lnSpc>
            <a:spcBef>
              <a:spcPct val="0"/>
            </a:spcBef>
            <a:spcAft>
              <a:spcPct val="35000"/>
            </a:spcAft>
            <a:buNone/>
          </a:pPr>
          <a:r>
            <a:rPr lang="fi-FI" sz="2300" kern="1200" dirty="0"/>
            <a:t>Arviointia tulee kehittää yhdessä (koulussa ja kunnassa)</a:t>
          </a:r>
          <a:endParaRPr lang="en-US" sz="2300" kern="1200" dirty="0"/>
        </a:p>
      </dsp:txBody>
      <dsp:txXfrm>
        <a:off x="134117" y="524"/>
        <a:ext cx="3269108" cy="1961465"/>
      </dsp:txXfrm>
    </dsp:sp>
    <dsp:sp modelId="{FA17F9FE-92F9-4703-BCC3-DD5AFC046EE8}">
      <dsp:nvSpPr>
        <dsp:cNvPr id="0" name=""/>
        <dsp:cNvSpPr/>
      </dsp:nvSpPr>
      <dsp:spPr>
        <a:xfrm>
          <a:off x="3730137" y="524"/>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ctr" defTabSz="1022350">
            <a:lnSpc>
              <a:spcPct val="90000"/>
            </a:lnSpc>
            <a:spcBef>
              <a:spcPct val="0"/>
            </a:spcBef>
            <a:spcAft>
              <a:spcPct val="35000"/>
            </a:spcAft>
            <a:buNone/>
          </a:pPr>
          <a:endParaRPr lang="fi-FI" sz="2300" kern="1200" dirty="0"/>
        </a:p>
        <a:p>
          <a:pPr marL="0" lvl="0" indent="0" algn="ctr" defTabSz="1022350">
            <a:lnSpc>
              <a:spcPct val="90000"/>
            </a:lnSpc>
            <a:spcBef>
              <a:spcPct val="0"/>
            </a:spcBef>
            <a:spcAft>
              <a:spcPct val="35000"/>
            </a:spcAft>
            <a:buNone/>
          </a:pPr>
          <a:r>
            <a:rPr lang="fi-FI" sz="2300" kern="1200" dirty="0"/>
            <a:t>Arvioinnin tulee perustua </a:t>
          </a:r>
          <a:r>
            <a:rPr lang="fi-FI" sz="2300" kern="1200" dirty="0" err="1"/>
            <a:t>opsin</a:t>
          </a:r>
          <a:r>
            <a:rPr lang="fi-FI" sz="2300" kern="1200" dirty="0"/>
            <a:t> tavoitteisiin, sisältöihin ja arvioinnin kohteisiin</a:t>
          </a:r>
          <a:endParaRPr lang="en-US" sz="2300" kern="1200" dirty="0"/>
        </a:p>
      </dsp:txBody>
      <dsp:txXfrm>
        <a:off x="3730137" y="524"/>
        <a:ext cx="3269108" cy="1961465"/>
      </dsp:txXfrm>
    </dsp:sp>
    <dsp:sp modelId="{E97D962E-8A5F-43F2-960D-B3DAD7D167A8}">
      <dsp:nvSpPr>
        <dsp:cNvPr id="0" name=""/>
        <dsp:cNvSpPr/>
      </dsp:nvSpPr>
      <dsp:spPr>
        <a:xfrm>
          <a:off x="7460274" y="0"/>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Arvioinnin kohteet voivat auttaa opetuksen ja arvioinnin kohdentamisessa</a:t>
          </a:r>
          <a:endParaRPr lang="en-US" sz="2300" kern="1200" dirty="0"/>
        </a:p>
      </dsp:txBody>
      <dsp:txXfrm>
        <a:off x="7460274" y="0"/>
        <a:ext cx="3269108" cy="1961465"/>
      </dsp:txXfrm>
    </dsp:sp>
    <dsp:sp modelId="{6E6C9B98-B391-4E94-8624-6E3B8EE5E129}">
      <dsp:nvSpPr>
        <dsp:cNvPr id="0" name=""/>
        <dsp:cNvSpPr/>
      </dsp:nvSpPr>
      <dsp:spPr>
        <a:xfrm>
          <a:off x="0" y="2275445"/>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v-SE" sz="2300" kern="1200" dirty="0" err="1"/>
            <a:t>Arvioinnin</a:t>
          </a:r>
          <a:r>
            <a:rPr lang="sv-SE" sz="2300" kern="1200" dirty="0"/>
            <a:t> </a:t>
          </a:r>
          <a:r>
            <a:rPr lang="sv-SE" sz="2300" kern="1200" dirty="0" err="1"/>
            <a:t>periaatteissa</a:t>
          </a:r>
          <a:r>
            <a:rPr lang="sv-SE" sz="2300" kern="1200" dirty="0"/>
            <a:t> on </a:t>
          </a:r>
          <a:r>
            <a:rPr lang="sv-SE" sz="2300" kern="1200" dirty="0" err="1"/>
            <a:t>kyse</a:t>
          </a:r>
          <a:r>
            <a:rPr lang="sv-SE" sz="2300" kern="1200" dirty="0"/>
            <a:t> </a:t>
          </a:r>
          <a:r>
            <a:rPr lang="sv-SE" sz="2300" kern="1200" dirty="0" err="1"/>
            <a:t>tasa-arvosta</a:t>
          </a:r>
          <a:r>
            <a:rPr lang="sv-SE" sz="2300" kern="1200" dirty="0"/>
            <a:t> ja </a:t>
          </a:r>
          <a:r>
            <a:rPr lang="sv-SE" sz="2300" kern="1200" dirty="0" err="1"/>
            <a:t>yhdenvertaisuudesta</a:t>
          </a:r>
          <a:r>
            <a:rPr lang="sv-SE" sz="2300" kern="1200" dirty="0"/>
            <a:t> </a:t>
          </a:r>
          <a:r>
            <a:rPr lang="sv-SE" sz="2300" kern="1200" dirty="0" err="1"/>
            <a:t>oppilaiden</a:t>
          </a:r>
          <a:r>
            <a:rPr lang="sv-SE" sz="2300" kern="1200" dirty="0"/>
            <a:t>, </a:t>
          </a:r>
          <a:r>
            <a:rPr lang="sv-SE" sz="2300" kern="1200" dirty="0" err="1"/>
            <a:t>koulujen</a:t>
          </a:r>
          <a:r>
            <a:rPr lang="sv-SE" sz="2300" kern="1200" dirty="0"/>
            <a:t> ja </a:t>
          </a:r>
          <a:r>
            <a:rPr lang="sv-SE" sz="2300" kern="1200" dirty="0" err="1"/>
            <a:t>kuntien</a:t>
          </a:r>
          <a:r>
            <a:rPr lang="sv-SE" sz="2300" kern="1200" dirty="0"/>
            <a:t> </a:t>
          </a:r>
          <a:r>
            <a:rPr lang="sv-SE" sz="2300" kern="1200" dirty="0" err="1"/>
            <a:t>välillä</a:t>
          </a:r>
          <a:endParaRPr lang="fi-FI" sz="2300" kern="1200" dirty="0"/>
        </a:p>
      </dsp:txBody>
      <dsp:txXfrm>
        <a:off x="0" y="2275445"/>
        <a:ext cx="3269108" cy="1961465"/>
      </dsp:txXfrm>
    </dsp:sp>
    <dsp:sp modelId="{9468BF3D-F954-4FC5-A2D5-A2A9C36C16CB}">
      <dsp:nvSpPr>
        <dsp:cNvPr id="0" name=""/>
        <dsp:cNvSpPr/>
      </dsp:nvSpPr>
      <dsp:spPr>
        <a:xfrm>
          <a:off x="3730137" y="2288900"/>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err="1"/>
            <a:t>Ops</a:t>
          </a:r>
          <a:r>
            <a:rPr lang="fi-FI" sz="2300" kern="1200" dirty="0"/>
            <a:t> ei anna täydellisiä työkaluja, mutta sen periaatteet kertovat, mihin sinun opettajana tulisi keskittyä</a:t>
          </a:r>
        </a:p>
      </dsp:txBody>
      <dsp:txXfrm>
        <a:off x="3730137" y="2288900"/>
        <a:ext cx="3269108" cy="1961465"/>
      </dsp:txXfrm>
    </dsp:sp>
    <dsp:sp modelId="{DD33CD22-232F-47F7-9049-C6F0433179C0}">
      <dsp:nvSpPr>
        <dsp:cNvPr id="0" name=""/>
        <dsp:cNvSpPr/>
      </dsp:nvSpPr>
      <dsp:spPr>
        <a:xfrm>
          <a:off x="7326156" y="2288900"/>
          <a:ext cx="3269108" cy="19614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i-FI" sz="2300" kern="1200" dirty="0"/>
            <a:t>Summatiivisessa arvioinnissa tärkeää on tarkkaan mietitty tiedon kerääminen</a:t>
          </a:r>
          <a:endParaRPr lang="en-US" sz="2300" kern="1200" dirty="0"/>
        </a:p>
      </dsp:txBody>
      <dsp:txXfrm>
        <a:off x="7326156" y="2288900"/>
        <a:ext cx="3269108" cy="196146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10/5/2022</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66334D-7A27-9F43-9EC7-CCD7CF254AD1}" type="slidenum">
              <a:rPr lang="fi-FI"/>
              <a:pPr>
                <a:defRPr/>
              </a:pPr>
              <a:t>‹#›</a:t>
            </a:fld>
            <a:endParaRPr lang="fi-FI"/>
          </a:p>
        </p:txBody>
      </p:sp>
    </p:spTree>
    <p:extLst>
      <p:ext uri="{BB962C8B-B14F-4D97-AF65-F5344CB8AC3E}">
        <p14:creationId xmlns:p14="http://schemas.microsoft.com/office/powerpoint/2010/main" val="11078059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CBA4E3A-D2E6-4947-B46E-18DB598EA3A1}" type="datetime1">
              <a:rPr lang="fi-FI"/>
              <a:pPr>
                <a:defRPr/>
              </a:pPr>
              <a:t>5.10.2022</a:t>
            </a:fld>
            <a:endParaRPr lang="fi-FI"/>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F0889F7-7C3B-BA40-BE46-7E19F6C05879}" type="slidenum">
              <a:rPr lang="fi-FI"/>
              <a:pPr>
                <a:defRPr/>
              </a:pPr>
              <a:t>‹#›</a:t>
            </a:fld>
            <a:endParaRPr lang="fi-FI"/>
          </a:p>
        </p:txBody>
      </p:sp>
    </p:spTree>
    <p:extLst>
      <p:ext uri="{BB962C8B-B14F-4D97-AF65-F5344CB8AC3E}">
        <p14:creationId xmlns:p14="http://schemas.microsoft.com/office/powerpoint/2010/main" val="148483771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a:defRPr/>
            </a:pPr>
            <a:fld id="{9F0889F7-7C3B-BA40-BE46-7E19F6C05879}" type="slidenum">
              <a:rPr lang="fi-FI" smtClean="0"/>
              <a:pPr>
                <a:defRPr/>
              </a:pPr>
              <a:t>46</a:t>
            </a:fld>
            <a:endParaRPr lang="fi-FI"/>
          </a:p>
        </p:txBody>
      </p:sp>
    </p:spTree>
    <p:extLst>
      <p:ext uri="{BB962C8B-B14F-4D97-AF65-F5344CB8AC3E}">
        <p14:creationId xmlns:p14="http://schemas.microsoft.com/office/powerpoint/2010/main" val="165438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881543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5.10.2022</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11119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2897151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26650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9" name="Kuva 8">
            <a:extLst>
              <a:ext uri="{FF2B5EF4-FFF2-40B4-BE49-F238E27FC236}">
                <a16:creationId xmlns:a16="http://schemas.microsoft.com/office/drawing/2014/main" id="{AEA15439-EFFF-4FD1-85B6-3148D8BC0B93}"/>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646791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5.10.2022</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1737901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5.10.2022</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7" name="Kuva 6">
            <a:extLst>
              <a:ext uri="{FF2B5EF4-FFF2-40B4-BE49-F238E27FC236}">
                <a16:creationId xmlns:a16="http://schemas.microsoft.com/office/drawing/2014/main" id="{0A38C556-5FC8-4681-B9DB-468D99BCAC52}"/>
              </a:ext>
            </a:extLst>
          </p:cNvPr>
          <p:cNvPicPr>
            <a:picLocks noChangeAspect="1"/>
          </p:cNvPicPr>
          <p:nvPr userDrawn="1"/>
        </p:nvPicPr>
        <p:blipFill>
          <a:blip r:embed="rId2"/>
          <a:stretch>
            <a:fillRect/>
          </a:stretch>
        </p:blipFill>
        <p:spPr>
          <a:xfrm>
            <a:off x="471434" y="6045445"/>
            <a:ext cx="1783907" cy="809680"/>
          </a:xfrm>
          <a:prstGeom prst="rect">
            <a:avLst/>
          </a:prstGeom>
        </p:spPr>
      </p:pic>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1844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5.10.2022</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6" name="Kuva 5">
            <a:extLst>
              <a:ext uri="{FF2B5EF4-FFF2-40B4-BE49-F238E27FC236}">
                <a16:creationId xmlns:a16="http://schemas.microsoft.com/office/drawing/2014/main" id="{3074A1D7-D388-4E58-973D-F47BBAC8245F}"/>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3031499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100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valkoisella yläosalla">
    <p:bg>
      <p:bgPr>
        <a:solidFill>
          <a:schemeClr val="bg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38C2EA67-A7B3-4157-B48F-CF431009FB54}"/>
              </a:ext>
            </a:extLst>
          </p:cNvPr>
          <p:cNvPicPr>
            <a:picLocks noChangeAspect="1"/>
          </p:cNvPicPr>
          <p:nvPr userDrawn="1"/>
        </p:nvPicPr>
        <p:blipFill>
          <a:blip r:embed="rId2"/>
          <a:stretch>
            <a:fillRect/>
          </a:stretch>
        </p:blipFill>
        <p:spPr>
          <a:xfrm>
            <a:off x="0" y="0"/>
            <a:ext cx="4822108" cy="1762799"/>
          </a:xfrm>
          <a:prstGeom prst="rect">
            <a:avLst/>
          </a:prstGeom>
        </p:spPr>
      </p:pic>
      <p:sp>
        <p:nvSpPr>
          <p:cNvPr id="7" name="Vapaamuotoinen: Muoto 6">
            <a:extLst>
              <a:ext uri="{FF2B5EF4-FFF2-40B4-BE49-F238E27FC236}">
                <a16:creationId xmlns:a16="http://schemas.microsoft.com/office/drawing/2014/main" id="{A8624717-6579-4108-8822-5868869BFBE2}"/>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2945332"/>
            <a:ext cx="6768133" cy="2123266"/>
          </a:xfrm>
          <a:prstGeom prst="rect">
            <a:avLst/>
          </a:prstGeom>
        </p:spPr>
        <p:txBody>
          <a:bodyPr lIns="0" tIns="0" rIns="0" bIns="0" anchor="b">
            <a:noAutofit/>
          </a:bodyPr>
          <a:lstStyle>
            <a:lvl1pPr algn="l">
              <a:lnSpc>
                <a:spcPct val="80000"/>
              </a:lnSpc>
              <a:defRPr sz="6600" b="1" spc="-15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5329855"/>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318229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8A47113-F230-4E72-856B-DD5CF808CAD3}"/>
              </a:ext>
            </a:extLst>
          </p:cNvPr>
          <p:cNvPicPr>
            <a:picLocks noChangeAspect="1"/>
          </p:cNvPicPr>
          <p:nvPr userDrawn="1"/>
        </p:nvPicPr>
        <p:blipFill>
          <a:blip r:embed="rId2"/>
          <a:stretch>
            <a:fillRect/>
          </a:stretch>
        </p:blipFill>
        <p:spPr>
          <a:xfrm>
            <a:off x="0" y="0"/>
            <a:ext cx="4822108" cy="1762799"/>
          </a:xfrm>
          <a:prstGeom prst="rect">
            <a:avLst/>
          </a:prstGeom>
        </p:spPr>
      </p:pic>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169549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uvallinen kansi sinisellä tekstillä">
    <p:bg>
      <p:bgPr>
        <a:solidFill>
          <a:schemeClr val="bg1"/>
        </a:solidFill>
        <a:effectLst/>
      </p:bgPr>
    </p:bg>
    <p:spTree>
      <p:nvGrpSpPr>
        <p:cNvPr id="1" name=""/>
        <p:cNvGrpSpPr/>
        <p:nvPr/>
      </p:nvGrpSpPr>
      <p:grpSpPr>
        <a:xfrm>
          <a:off x="0" y="0"/>
          <a:ext cx="0" cy="0"/>
          <a:chOff x="0" y="0"/>
          <a:chExt cx="0" cy="0"/>
        </a:xfrm>
      </p:grpSpPr>
      <p:sp>
        <p:nvSpPr>
          <p:cNvPr id="7" name="Vapaamuotoinen: Muoto 6">
            <a:extLst>
              <a:ext uri="{FF2B5EF4-FFF2-40B4-BE49-F238E27FC236}">
                <a16:creationId xmlns:a16="http://schemas.microsoft.com/office/drawing/2014/main" id="{A8624717-6579-4108-8822-5868869BFBE2}"/>
              </a:ext>
            </a:extLst>
          </p:cNvPr>
          <p:cNvSpPr/>
          <p:nvPr userDrawn="1"/>
        </p:nvSpPr>
        <p:spPr>
          <a:xfrm>
            <a:off x="0" y="2699656"/>
            <a:ext cx="12199620" cy="4165963"/>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5107577" y="405332"/>
            <a:ext cx="6768133" cy="2123266"/>
          </a:xfrm>
          <a:prstGeom prst="rect">
            <a:avLst/>
          </a:prstGeom>
        </p:spPr>
        <p:txBody>
          <a:bodyPr lIns="0" tIns="0" rIns="0" bIns="0" anchor="b">
            <a:noAutofit/>
          </a:bodyPr>
          <a:lstStyle>
            <a:lvl1pPr algn="l">
              <a:lnSpc>
                <a:spcPct val="80000"/>
              </a:lnSpc>
              <a:defRPr sz="6600" b="1" spc="-15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6" name="Subtitle 2"/>
          <p:cNvSpPr>
            <a:spLocks noGrp="1"/>
          </p:cNvSpPr>
          <p:nvPr userDrawn="1">
            <p:ph type="subTitle" idx="1"/>
          </p:nvPr>
        </p:nvSpPr>
        <p:spPr>
          <a:xfrm>
            <a:off x="5107576" y="6061166"/>
            <a:ext cx="6768133" cy="731311"/>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3" name="Kuva 12">
            <a:extLst>
              <a:ext uri="{FF2B5EF4-FFF2-40B4-BE49-F238E27FC236}">
                <a16:creationId xmlns:a16="http://schemas.microsoft.com/office/drawing/2014/main" id="{9E59EEDD-EC4E-4BE9-B0CF-307A8AF9BAE2}"/>
              </a:ext>
            </a:extLst>
          </p:cNvPr>
          <p:cNvPicPr>
            <a:picLocks noChangeAspect="1"/>
          </p:cNvPicPr>
          <p:nvPr userDrawn="1"/>
        </p:nvPicPr>
        <p:blipFill>
          <a:blip r:embed="rId2"/>
          <a:stretch>
            <a:fillRect/>
          </a:stretch>
        </p:blipFill>
        <p:spPr>
          <a:xfrm>
            <a:off x="-2" y="-11056"/>
            <a:ext cx="3883843" cy="1762799"/>
          </a:xfrm>
          <a:prstGeom prst="rect">
            <a:avLst/>
          </a:prstGeom>
        </p:spPr>
      </p:pic>
      <p:sp>
        <p:nvSpPr>
          <p:cNvPr id="10" name="Vapaamuotoinen: Muoto 9">
            <a:extLst>
              <a:ext uri="{FF2B5EF4-FFF2-40B4-BE49-F238E27FC236}">
                <a16:creationId xmlns:a16="http://schemas.microsoft.com/office/drawing/2014/main" id="{3902340E-5017-42B8-BD74-15ACF0A672AD}"/>
              </a:ext>
            </a:extLst>
          </p:cNvPr>
          <p:cNvSpPr/>
          <p:nvPr userDrawn="1"/>
        </p:nvSpPr>
        <p:spPr>
          <a:xfrm>
            <a:off x="1087752" y="2698392"/>
            <a:ext cx="4028531" cy="416553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Vapaamuotoinen: Muoto 11">
            <a:extLst>
              <a:ext uri="{FF2B5EF4-FFF2-40B4-BE49-F238E27FC236}">
                <a16:creationId xmlns:a16="http://schemas.microsoft.com/office/drawing/2014/main" id="{451C1F37-4CC1-4448-B32A-A93A992D8028}"/>
              </a:ext>
            </a:extLst>
          </p:cNvPr>
          <p:cNvSpPr/>
          <p:nvPr userDrawn="1"/>
        </p:nvSpPr>
        <p:spPr>
          <a:xfrm>
            <a:off x="646611" y="5486971"/>
            <a:ext cx="3051493" cy="1371347"/>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Tree>
    <p:extLst>
      <p:ext uri="{BB962C8B-B14F-4D97-AF65-F5344CB8AC3E}">
        <p14:creationId xmlns:p14="http://schemas.microsoft.com/office/powerpoint/2010/main" val="2904104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3" name="Kuva 2" descr="Kuva, joka sisältää kohteen piirtäminen&#10;&#10;Kuvaus luotu automaattisesti">
            <a:extLst>
              <a:ext uri="{FF2B5EF4-FFF2-40B4-BE49-F238E27FC236}">
                <a16:creationId xmlns:a16="http://schemas.microsoft.com/office/drawing/2014/main" id="{33CA4A14-A31C-49AB-BF6C-CB67E8445653}"/>
              </a:ext>
            </a:extLst>
          </p:cNvPr>
          <p:cNvPicPr>
            <a:picLocks noChangeAspect="1"/>
          </p:cNvPicPr>
          <p:nvPr userDrawn="1"/>
        </p:nvPicPr>
        <p:blipFill>
          <a:blip r:embed="rId2"/>
          <a:stretch>
            <a:fillRect/>
          </a:stretch>
        </p:blipFill>
        <p:spPr>
          <a:xfrm>
            <a:off x="1" y="-15686"/>
            <a:ext cx="4914899" cy="1796720"/>
          </a:xfrm>
          <a:prstGeom prst="rect">
            <a:avLst/>
          </a:prstGeom>
        </p:spPr>
      </p:pic>
    </p:spTree>
    <p:extLst>
      <p:ext uri="{BB962C8B-B14F-4D97-AF65-F5344CB8AC3E}">
        <p14:creationId xmlns:p14="http://schemas.microsoft.com/office/powerpoint/2010/main" val="21320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8" name="Kuva 7" descr="Kuva, joka sisältää kohteen piirtäminen&#10;&#10;Kuvaus luotu automaattisesti">
            <a:extLst>
              <a:ext uri="{FF2B5EF4-FFF2-40B4-BE49-F238E27FC236}">
                <a16:creationId xmlns:a16="http://schemas.microsoft.com/office/drawing/2014/main" id="{D503AA35-BCD3-48C4-A2BE-A54D2CA05650}"/>
              </a:ext>
            </a:extLst>
          </p:cNvPr>
          <p:cNvPicPr>
            <a:picLocks noChangeAspect="1"/>
          </p:cNvPicPr>
          <p:nvPr userDrawn="1"/>
        </p:nvPicPr>
        <p:blipFill>
          <a:blip r:embed="rId2"/>
          <a:stretch>
            <a:fillRect/>
          </a:stretch>
        </p:blipFill>
        <p:spPr>
          <a:xfrm>
            <a:off x="1" y="-15686"/>
            <a:ext cx="4914899" cy="1796720"/>
          </a:xfrm>
          <a:prstGeom prst="rect">
            <a:avLst/>
          </a:prstGeom>
        </p:spPr>
      </p:pic>
    </p:spTree>
    <p:extLst>
      <p:ext uri="{BB962C8B-B14F-4D97-AF65-F5344CB8AC3E}">
        <p14:creationId xmlns:p14="http://schemas.microsoft.com/office/powerpoint/2010/main" val="2762621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71F75D82-7537-43BD-96F5-E2C7E3B305DC}"/>
              </a:ext>
            </a:extLst>
          </p:cNvPr>
          <p:cNvPicPr>
            <a:picLocks noChangeAspect="1"/>
          </p:cNvPicPr>
          <p:nvPr userDrawn="1"/>
        </p:nvPicPr>
        <p:blipFill>
          <a:blip r:embed="rId2"/>
          <a:stretch>
            <a:fillRect/>
          </a:stretch>
        </p:blipFill>
        <p:spPr>
          <a:xfrm>
            <a:off x="0" y="0"/>
            <a:ext cx="4822108" cy="1762799"/>
          </a:xfrm>
          <a:prstGeom prst="rect">
            <a:avLst/>
          </a:prstGeom>
        </p:spPr>
      </p:pic>
    </p:spTree>
    <p:extLst>
      <p:ext uri="{BB962C8B-B14F-4D97-AF65-F5344CB8AC3E}">
        <p14:creationId xmlns:p14="http://schemas.microsoft.com/office/powerpoint/2010/main" val="1078045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Kuva 2" descr="Kuva, joka sisältää kohteen piirtäminen&#10;&#10;Kuvaus luotu automaattisesti">
            <a:extLst>
              <a:ext uri="{FF2B5EF4-FFF2-40B4-BE49-F238E27FC236}">
                <a16:creationId xmlns:a16="http://schemas.microsoft.com/office/drawing/2014/main" id="{D620AA9A-B3DC-4E4E-AA9B-C9A66343887E}"/>
              </a:ext>
            </a:extLst>
          </p:cNvPr>
          <p:cNvPicPr>
            <a:picLocks noChangeAspect="1"/>
          </p:cNvPicPr>
          <p:nvPr userDrawn="1"/>
        </p:nvPicPr>
        <p:blipFill>
          <a:blip r:embed="rId2"/>
          <a:stretch>
            <a:fillRect/>
          </a:stretch>
        </p:blipFill>
        <p:spPr>
          <a:xfrm>
            <a:off x="-66675" y="5055343"/>
            <a:ext cx="2971800" cy="1842516"/>
          </a:xfrm>
          <a:prstGeom prst="rect">
            <a:avLst/>
          </a:prstGeom>
        </p:spPr>
      </p:pic>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124109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Kuva 3" descr="Kuva, joka sisältää kohteen piirtäminen&#10;&#10;Kuvaus luotu automaattisesti">
            <a:extLst>
              <a:ext uri="{FF2B5EF4-FFF2-40B4-BE49-F238E27FC236}">
                <a16:creationId xmlns:a16="http://schemas.microsoft.com/office/drawing/2014/main" id="{0706B5B5-B7AA-4F27-8243-37AC0AA069BA}"/>
              </a:ext>
            </a:extLst>
          </p:cNvPr>
          <p:cNvPicPr>
            <a:picLocks noChangeAspect="1"/>
          </p:cNvPicPr>
          <p:nvPr userDrawn="1"/>
        </p:nvPicPr>
        <p:blipFill>
          <a:blip r:embed="rId2"/>
          <a:stretch>
            <a:fillRect/>
          </a:stretch>
        </p:blipFill>
        <p:spPr>
          <a:xfrm>
            <a:off x="0" y="5061280"/>
            <a:ext cx="4914899" cy="1796720"/>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931942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7" name="Kuva 6" descr="Kuva, joka sisältää kohteen piirtäminen&#10;&#10;Kuvaus luotu automaattisesti">
            <a:extLst>
              <a:ext uri="{FF2B5EF4-FFF2-40B4-BE49-F238E27FC236}">
                <a16:creationId xmlns:a16="http://schemas.microsoft.com/office/drawing/2014/main" id="{5FD7EFF8-3440-4A0A-AAD0-637D3333748F}"/>
              </a:ext>
            </a:extLst>
          </p:cNvPr>
          <p:cNvPicPr>
            <a:picLocks noChangeAspect="1"/>
          </p:cNvPicPr>
          <p:nvPr userDrawn="1"/>
        </p:nvPicPr>
        <p:blipFill>
          <a:blip r:embed="rId2"/>
          <a:stretch>
            <a:fillRect/>
          </a:stretch>
        </p:blipFill>
        <p:spPr>
          <a:xfrm>
            <a:off x="0" y="5078241"/>
            <a:ext cx="4914899" cy="1796720"/>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60458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15372B4E-AE65-4B3D-B544-BA9349037D45}"/>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5.10.2022</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1030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sältö + kuvio">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515D1C0E-09E3-4FFE-AC76-34899F693DF2}"/>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5.10.2022</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Vapaamuotoinen: Muoto 11">
            <a:extLst>
              <a:ext uri="{FF2B5EF4-FFF2-40B4-BE49-F238E27FC236}">
                <a16:creationId xmlns:a16="http://schemas.microsoft.com/office/drawing/2014/main" id="{51D41A45-43E6-457A-B149-72ED8CECB2A7}"/>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26132C77-0126-449E-B529-19A28D32563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27343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1209E3E3-EA79-4FAE-95AC-FBBC0628C8F4}"/>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315646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sältö - tekstipalsta + kuva">
    <p:spTree>
      <p:nvGrpSpPr>
        <p:cNvPr id="1" name=""/>
        <p:cNvGrpSpPr/>
        <p:nvPr/>
      </p:nvGrpSpPr>
      <p:grpSpPr>
        <a:xfrm>
          <a:off x="0" y="0"/>
          <a:ext cx="0" cy="0"/>
          <a:chOff x="0" y="0"/>
          <a:chExt cx="0" cy="0"/>
        </a:xfrm>
      </p:grpSpPr>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pic>
        <p:nvPicPr>
          <p:cNvPr id="13" name="Kuva 12">
            <a:extLst>
              <a:ext uri="{FF2B5EF4-FFF2-40B4-BE49-F238E27FC236}">
                <a16:creationId xmlns:a16="http://schemas.microsoft.com/office/drawing/2014/main" id="{9FC2BB9C-89F4-432F-875F-25CA5E713047}"/>
              </a:ext>
            </a:extLst>
          </p:cNvPr>
          <p:cNvPicPr>
            <a:picLocks noChangeAspect="1"/>
          </p:cNvPicPr>
          <p:nvPr userDrawn="1"/>
        </p:nvPicPr>
        <p:blipFill>
          <a:blip r:embed="rId2"/>
          <a:stretch>
            <a:fillRect/>
          </a:stretch>
        </p:blipFill>
        <p:spPr>
          <a:xfrm>
            <a:off x="434646" y="6022943"/>
            <a:ext cx="2337974" cy="854684"/>
          </a:xfrm>
          <a:prstGeom prst="rect">
            <a:avLst/>
          </a:prstGeom>
        </p:spPr>
      </p:pic>
    </p:spTree>
    <p:extLst>
      <p:ext uri="{BB962C8B-B14F-4D97-AF65-F5344CB8AC3E}">
        <p14:creationId xmlns:p14="http://schemas.microsoft.com/office/powerpoint/2010/main" val="3420041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inen kansi">
    <p:bg>
      <p:bgPr>
        <a:solidFill>
          <a:srgbClr val="378DC4"/>
        </a:solidFill>
        <a:effectLst/>
      </p:bgPr>
    </p:bg>
    <p:spTree>
      <p:nvGrpSpPr>
        <p:cNvPr id="1" name=""/>
        <p:cNvGrpSpPr/>
        <p:nvPr/>
      </p:nvGrpSpPr>
      <p:grpSpPr>
        <a:xfrm>
          <a:off x="0" y="0"/>
          <a:ext cx="0" cy="0"/>
          <a:chOff x="0" y="0"/>
          <a:chExt cx="0" cy="0"/>
        </a:xfrm>
      </p:grpSpPr>
      <p:sp>
        <p:nvSpPr>
          <p:cNvPr id="5" name="Title 1"/>
          <p:cNvSpPr>
            <a:spLocks noGrp="1"/>
          </p:cNvSpPr>
          <p:nvPr userDrawn="1">
            <p:ph type="ctrTitle"/>
          </p:nvPr>
        </p:nvSpPr>
        <p:spPr>
          <a:xfrm>
            <a:off x="4914900" y="29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8D08D294-216F-442D-97F7-E95BB942B012}"/>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7BC346B6-D59F-4922-88E5-422A8B3E4AA0}"/>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6" name="Subtitle 2"/>
          <p:cNvSpPr>
            <a:spLocks noGrp="1"/>
          </p:cNvSpPr>
          <p:nvPr userDrawn="1">
            <p:ph type="subTitle" idx="1"/>
          </p:nvPr>
        </p:nvSpPr>
        <p:spPr>
          <a:xfrm>
            <a:off x="4914899" y="5283200"/>
            <a:ext cx="6536267" cy="577398"/>
          </a:xfrm>
          <a:prstGeom prst="rect">
            <a:avLst/>
          </a:prstGeom>
        </p:spPr>
        <p:txBody>
          <a:bodyPr lIns="0" tIns="0" rIns="0" bIns="0" anchor="t">
            <a:normAutofit/>
          </a:bodyPr>
          <a:lstStyle>
            <a:lvl1pPr marL="0" indent="0" algn="l">
              <a:spcBef>
                <a:spcPts val="0"/>
              </a:spcBef>
              <a:buNone/>
              <a:defRPr sz="1800" i="0">
                <a:solidFill>
                  <a:schemeClr val="bg1"/>
                </a:solidFill>
                <a:latin typeface="+mj-lt"/>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a:t>
            </a:r>
            <a:r>
              <a:rPr lang="fi-FI" dirty="0" err="1"/>
              <a:t>napsautt</a:t>
            </a:r>
            <a:r>
              <a:rPr lang="fi-FI" dirty="0"/>
              <a:t>.</a:t>
            </a:r>
            <a:endParaRPr lang="en-US"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3542439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sältö - tekstipalsta + kuva + kuvio">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ACBAD0B0-3EAB-4EC0-9947-14AB1A1D3E3F}"/>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Content Placeholder 10"/>
          <p:cNvSpPr>
            <a:spLocks noGrp="1"/>
          </p:cNvSpPr>
          <p:nvPr>
            <p:ph sz="quarter" idx="18"/>
          </p:nvPr>
        </p:nvSpPr>
        <p:spPr>
          <a:xfrm>
            <a:off x="6183362" y="1685676"/>
            <a:ext cx="5229705" cy="3831557"/>
          </a:xfrm>
          <a:prstGeom prst="rect">
            <a:avLst/>
          </a:prstGeom>
        </p:spPr>
        <p:txBody>
          <a:bodyPr vert="horz" lIns="0" tIns="0" rIns="0" bIns="0"/>
          <a:lstStyle>
            <a:lvl1pPr marL="0" indent="0">
              <a:buNone/>
              <a:defRPr sz="2100" b="1">
                <a:latin typeface="+mj-lt"/>
              </a:defRPr>
            </a:lvl1pPr>
            <a:lvl2pPr marL="237600" indent="-212400">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460800" indent="-230400">
              <a:buFont typeface="Arial" panose="020B0604020202020204" pitchFamily="34" charset="0"/>
              <a:buChar char="‒"/>
              <a:defRPr sz="1600" i="1">
                <a:latin typeface="Arial" panose="020B0604020202020204" pitchFamily="34" charset="0"/>
                <a:cs typeface="Arial" panose="020B0604020202020204" pitchFamily="34" charset="0"/>
              </a:defRPr>
            </a:lvl3pPr>
            <a:lvl4pPr marL="792000" indent="-19440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087200" indent="-228600">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endParaRPr lang="fi-FI" dirty="0"/>
          </a:p>
        </p:txBody>
      </p:sp>
      <p:cxnSp>
        <p:nvCxnSpPr>
          <p:cNvPr id="16" name="Straight Connector 15"/>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7" name="Date Placeholder 7"/>
          <p:cNvSpPr>
            <a:spLocks noGrp="1"/>
          </p:cNvSpPr>
          <p:nvPr>
            <p:ph type="dt" sz="half" idx="15"/>
          </p:nvPr>
        </p:nvSpPr>
        <p:spPr>
          <a:xfrm>
            <a:off x="6587067" y="6298084"/>
            <a:ext cx="4826000" cy="185738"/>
          </a:xfrm>
        </p:spPr>
        <p:txBody>
          <a:bodyPr/>
          <a:lstStyle>
            <a:lvl1pPr>
              <a:defRPr/>
            </a:lvl1pPr>
          </a:lstStyle>
          <a:p>
            <a:pPr>
              <a:defRPr/>
            </a:pPr>
            <a:fld id="{BACC866E-17CE-4BA3-AC10-2F2207232F9F}" type="datetime1">
              <a:rPr lang="fi-FI" smtClean="0"/>
              <a:t>5.10.2022</a:t>
            </a:fld>
            <a:endParaRPr lang="fi-FI"/>
          </a:p>
        </p:txBody>
      </p:sp>
      <p:sp>
        <p:nvSpPr>
          <p:cNvPr id="1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
        <p:nvSpPr>
          <p:cNvPr id="13" name="Vapaamuotoinen: Muoto 12">
            <a:extLst>
              <a:ext uri="{FF2B5EF4-FFF2-40B4-BE49-F238E27FC236}">
                <a16:creationId xmlns:a16="http://schemas.microsoft.com/office/drawing/2014/main" id="{5C44CB59-1B4F-4084-940B-6183553AF038}"/>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5CBC45A6-3B94-43D3-981F-049DEF451E7F}"/>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109457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3991F27-78BB-4DD4-A752-1B0B9667123E}"/>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10" name="Title 1"/>
          <p:cNvSpPr>
            <a:spLocks noGrp="1"/>
          </p:cNvSpPr>
          <p:nvPr>
            <p:ph type="ctrTitle"/>
          </p:nvPr>
        </p:nvSpPr>
        <p:spPr>
          <a:xfrm>
            <a:off x="720003" y="381000"/>
            <a:ext cx="10731165"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5.10.2022</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3880569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tsikko + kuvio">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6E6857C0-B2AB-4093-9A05-D61C5AEF4155}"/>
              </a:ext>
            </a:extLst>
          </p:cNvPr>
          <p:cNvPicPr>
            <a:picLocks noChangeAspect="1"/>
          </p:cNvPicPr>
          <p:nvPr userDrawn="1"/>
        </p:nvPicPr>
        <p:blipFill>
          <a:blip r:embed="rId2"/>
          <a:stretch>
            <a:fillRect/>
          </a:stretch>
        </p:blipFill>
        <p:spPr>
          <a:xfrm>
            <a:off x="434646" y="6022943"/>
            <a:ext cx="2337974" cy="854684"/>
          </a:xfrm>
          <a:prstGeom prst="rect">
            <a:avLst/>
          </a:prstGeom>
        </p:spPr>
      </p:pic>
      <p:sp>
        <p:nvSpPr>
          <p:cNvPr id="10" name="Title 1"/>
          <p:cNvSpPr>
            <a:spLocks noGrp="1"/>
          </p:cNvSpPr>
          <p:nvPr>
            <p:ph type="ctrTitle"/>
          </p:nvPr>
        </p:nvSpPr>
        <p:spPr>
          <a:xfrm>
            <a:off x="720003" y="381000"/>
            <a:ext cx="6722197"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cxnSp>
        <p:nvCxnSpPr>
          <p:cNvPr id="12" name="Straight Connector 11"/>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Date Placeholder 7"/>
          <p:cNvSpPr>
            <a:spLocks noGrp="1"/>
          </p:cNvSpPr>
          <p:nvPr>
            <p:ph type="dt" sz="half" idx="15"/>
          </p:nvPr>
        </p:nvSpPr>
        <p:spPr>
          <a:xfrm>
            <a:off x="6587067" y="6298084"/>
            <a:ext cx="4826000" cy="185738"/>
          </a:xfrm>
        </p:spPr>
        <p:txBody>
          <a:bodyPr/>
          <a:lstStyle>
            <a:lvl1pPr>
              <a:defRPr/>
            </a:lvl1pPr>
          </a:lstStyle>
          <a:p>
            <a:pPr>
              <a:defRPr/>
            </a:pPr>
            <a:fld id="{8A195C47-C6ED-4B94-86A5-1E33528D2E24}" type="datetime1">
              <a:rPr lang="fi-FI" smtClean="0"/>
              <a:t>5.10.2022</a:t>
            </a:fld>
            <a:endParaRPr lang="fi-FI"/>
          </a:p>
        </p:txBody>
      </p:sp>
      <p:sp>
        <p:nvSpPr>
          <p:cNvPr id="16"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
        <p:nvSpPr>
          <p:cNvPr id="8" name="Vapaamuotoinen: Muoto 7">
            <a:extLst>
              <a:ext uri="{FF2B5EF4-FFF2-40B4-BE49-F238E27FC236}">
                <a16:creationId xmlns:a16="http://schemas.microsoft.com/office/drawing/2014/main" id="{62C63C96-A267-47D3-B41B-9AD7D61B314A}"/>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Vapaamuotoinen: Muoto 8">
            <a:extLst>
              <a:ext uri="{FF2B5EF4-FFF2-40B4-BE49-F238E27FC236}">
                <a16:creationId xmlns:a16="http://schemas.microsoft.com/office/drawing/2014/main" id="{D2E8CE73-9BF6-4360-90C2-466273E512D7}"/>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53521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E6B32C4-8789-4E6D-8A56-D0C5B6508284}"/>
              </a:ext>
            </a:extLst>
          </p:cNvPr>
          <p:cNvPicPr>
            <a:picLocks noChangeAspect="1"/>
          </p:cNvPicPr>
          <p:nvPr userDrawn="1"/>
        </p:nvPicPr>
        <p:blipFill>
          <a:blip r:embed="rId2"/>
          <a:stretch>
            <a:fillRect/>
          </a:stretch>
        </p:blipFill>
        <p:spPr>
          <a:xfrm>
            <a:off x="434646" y="6022943"/>
            <a:ext cx="2337974" cy="854684"/>
          </a:xfrm>
          <a:prstGeom prst="rect">
            <a:avLst/>
          </a:prstGeom>
        </p:spPr>
      </p:pic>
      <p:cxnSp>
        <p:nvCxnSpPr>
          <p:cNvPr id="11" name="Straight Connector 10"/>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Date Placeholder 7"/>
          <p:cNvSpPr>
            <a:spLocks noGrp="1"/>
          </p:cNvSpPr>
          <p:nvPr>
            <p:ph type="dt" sz="half" idx="15"/>
          </p:nvPr>
        </p:nvSpPr>
        <p:spPr>
          <a:xfrm>
            <a:off x="6587067" y="6298084"/>
            <a:ext cx="4826000" cy="185738"/>
          </a:xfrm>
        </p:spPr>
        <p:txBody>
          <a:bodyPr/>
          <a:lstStyle>
            <a:lvl1pPr>
              <a:defRPr/>
            </a:lvl1pPr>
          </a:lstStyle>
          <a:p>
            <a:pPr>
              <a:defRPr/>
            </a:pPr>
            <a:fld id="{8619F22D-1183-408D-8AA6-A22F3114EC0B}" type="datetime1">
              <a:rPr lang="fi-FI" smtClean="0"/>
              <a:t>5.10.2022</a:t>
            </a:fld>
            <a:endParaRPr lang="fi-FI"/>
          </a:p>
        </p:txBody>
      </p:sp>
      <p:sp>
        <p:nvSpPr>
          <p:cNvPr id="14"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spTree>
    <p:extLst>
      <p:ext uri="{BB962C8B-B14F-4D97-AF65-F5344CB8AC3E}">
        <p14:creationId xmlns:p14="http://schemas.microsoft.com/office/powerpoint/2010/main" val="967036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1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inen kansi kuvalla">
    <p:bg>
      <p:bgPr>
        <a:solidFill>
          <a:schemeClr val="bg1"/>
        </a:solidFill>
        <a:effectLst/>
      </p:bgPr>
    </p:bg>
    <p:spTree>
      <p:nvGrpSpPr>
        <p:cNvPr id="1" name=""/>
        <p:cNvGrpSpPr/>
        <p:nvPr/>
      </p:nvGrpSpPr>
      <p:grpSpPr>
        <a:xfrm>
          <a:off x="0" y="0"/>
          <a:ext cx="0" cy="0"/>
          <a:chOff x="0" y="0"/>
          <a:chExt cx="0" cy="0"/>
        </a:xfrm>
      </p:grpSpPr>
      <p:sp>
        <p:nvSpPr>
          <p:cNvPr id="4" name="Vapaamuotoinen: Muoto 3">
            <a:extLst>
              <a:ext uri="{FF2B5EF4-FFF2-40B4-BE49-F238E27FC236}">
                <a16:creationId xmlns:a16="http://schemas.microsoft.com/office/drawing/2014/main" id="{A9BAFD28-F1A4-4B74-A669-43891398B979}"/>
              </a:ext>
            </a:extLst>
          </p:cNvPr>
          <p:cNvSpPr/>
          <p:nvPr userDrawn="1"/>
        </p:nvSpPr>
        <p:spPr>
          <a:xfrm>
            <a:off x="0" y="-7620"/>
            <a:ext cx="5113020" cy="6865620"/>
          </a:xfrm>
          <a:custGeom>
            <a:avLst/>
            <a:gdLst>
              <a:gd name="connsiteX0" fmla="*/ 5113020 w 5113020"/>
              <a:gd name="connsiteY0" fmla="*/ 0 h 6880860"/>
              <a:gd name="connsiteX1" fmla="*/ 2979420 w 5113020"/>
              <a:gd name="connsiteY1" fmla="*/ 6880860 h 6880860"/>
              <a:gd name="connsiteX2" fmla="*/ 0 w 5113020"/>
              <a:gd name="connsiteY2" fmla="*/ 6865620 h 6880860"/>
              <a:gd name="connsiteX3" fmla="*/ 0 w 5113020"/>
              <a:gd name="connsiteY3" fmla="*/ 0 h 6880860"/>
              <a:gd name="connsiteX4" fmla="*/ 5113020 w 5113020"/>
              <a:gd name="connsiteY4" fmla="*/ 0 h 6880860"/>
              <a:gd name="connsiteX0" fmla="*/ 5113020 w 5113020"/>
              <a:gd name="connsiteY0" fmla="*/ 0 h 6865620"/>
              <a:gd name="connsiteX1" fmla="*/ 2998470 w 5113020"/>
              <a:gd name="connsiteY1" fmla="*/ 6864985 h 6865620"/>
              <a:gd name="connsiteX2" fmla="*/ 0 w 5113020"/>
              <a:gd name="connsiteY2" fmla="*/ 6865620 h 6865620"/>
              <a:gd name="connsiteX3" fmla="*/ 0 w 5113020"/>
              <a:gd name="connsiteY3" fmla="*/ 0 h 6865620"/>
              <a:gd name="connsiteX4" fmla="*/ 5113020 w 5113020"/>
              <a:gd name="connsiteY4" fmla="*/ 0 h 686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3020" h="6865620">
                <a:moveTo>
                  <a:pt x="5113020" y="0"/>
                </a:moveTo>
                <a:lnTo>
                  <a:pt x="2998470" y="6864985"/>
                </a:lnTo>
                <a:lnTo>
                  <a:pt x="0" y="6865620"/>
                </a:lnTo>
                <a:lnTo>
                  <a:pt x="0" y="0"/>
                </a:lnTo>
                <a:lnTo>
                  <a:pt x="5113020" y="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itle 1"/>
          <p:cNvSpPr>
            <a:spLocks noGrp="1"/>
          </p:cNvSpPr>
          <p:nvPr userDrawn="1">
            <p:ph type="ctrTitle"/>
          </p:nvPr>
        </p:nvSpPr>
        <p:spPr>
          <a:xfrm>
            <a:off x="4914900" y="4245332"/>
            <a:ext cx="6536267" cy="2123266"/>
          </a:xfrm>
          <a:prstGeom prst="rect">
            <a:avLst/>
          </a:prstGeom>
        </p:spPr>
        <p:txBody>
          <a:bodyPr lIns="0" tIns="0" rIns="0" bIns="0" anchor="b">
            <a:noAutofit/>
          </a:bodyPr>
          <a:lstStyle>
            <a:lvl1pPr algn="l">
              <a:lnSpc>
                <a:spcPct val="80000"/>
              </a:lnSpc>
              <a:defRPr sz="6600" b="1" spc="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3" name="Vapaamuotoinen: Muoto 12">
            <a:extLst>
              <a:ext uri="{FF2B5EF4-FFF2-40B4-BE49-F238E27FC236}">
                <a16:creationId xmlns:a16="http://schemas.microsoft.com/office/drawing/2014/main" id="{D120851B-61D6-4A60-9BF0-66474664A6B6}"/>
              </a:ext>
            </a:extLst>
          </p:cNvPr>
          <p:cNvSpPr/>
          <p:nvPr userDrawn="1"/>
        </p:nvSpPr>
        <p:spPr>
          <a:xfrm>
            <a:off x="0" y="-38100"/>
            <a:ext cx="5143500" cy="6896100"/>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6896100">
                <a:moveTo>
                  <a:pt x="1699260" y="6896100"/>
                </a:moveTo>
                <a:lnTo>
                  <a:pt x="0" y="0"/>
                </a:lnTo>
                <a:lnTo>
                  <a:pt x="5143500" y="30480"/>
                </a:lnTo>
                <a:lnTo>
                  <a:pt x="3002280" y="6895465"/>
                </a:lnTo>
                <a:lnTo>
                  <a:pt x="1699260" y="6896100"/>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Vapaamuotoinen: Muoto 13">
            <a:extLst>
              <a:ext uri="{FF2B5EF4-FFF2-40B4-BE49-F238E27FC236}">
                <a16:creationId xmlns:a16="http://schemas.microsoft.com/office/drawing/2014/main" id="{06E93023-C6AC-41E1-8879-6661246D8B0B}"/>
              </a:ext>
            </a:extLst>
          </p:cNvPr>
          <p:cNvSpPr/>
          <p:nvPr userDrawn="1"/>
        </p:nvSpPr>
        <p:spPr>
          <a:xfrm>
            <a:off x="499110" y="4507864"/>
            <a:ext cx="3237230" cy="2354580"/>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Lst>
            <a:ahLst/>
            <a:cxnLst>
              <a:cxn ang="0">
                <a:pos x="connsiteX0" y="connsiteY0"/>
              </a:cxn>
              <a:cxn ang="0">
                <a:pos x="connsiteX1" y="connsiteY1"/>
              </a:cxn>
              <a:cxn ang="0">
                <a:pos x="connsiteX2" y="connsiteY2"/>
              </a:cxn>
              <a:cxn ang="0">
                <a:pos x="connsiteX3" y="connsiteY3"/>
              </a:cxn>
            </a:cxnLst>
            <a:rect l="l" t="t" r="r" b="b"/>
            <a:pathLst>
              <a:path w="3237230" h="2354580">
                <a:moveTo>
                  <a:pt x="0" y="2354580"/>
                </a:moveTo>
                <a:lnTo>
                  <a:pt x="3237230" y="0"/>
                </a:lnTo>
                <a:lnTo>
                  <a:pt x="2503170" y="2350135"/>
                </a:lnTo>
                <a:lnTo>
                  <a:pt x="0" y="2354580"/>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pic>
        <p:nvPicPr>
          <p:cNvPr id="10" name="Kuva 9">
            <a:extLst>
              <a:ext uri="{FF2B5EF4-FFF2-40B4-BE49-F238E27FC236}">
                <a16:creationId xmlns:a16="http://schemas.microsoft.com/office/drawing/2014/main" id="{28DD16B1-C813-4162-9E56-887B1E2D6219}"/>
              </a:ext>
            </a:extLst>
          </p:cNvPr>
          <p:cNvPicPr>
            <a:picLocks noChangeAspect="1"/>
          </p:cNvPicPr>
          <p:nvPr userDrawn="1"/>
        </p:nvPicPr>
        <p:blipFill>
          <a:blip r:embed="rId2"/>
          <a:stretch>
            <a:fillRect/>
          </a:stretch>
        </p:blipFill>
        <p:spPr>
          <a:xfrm>
            <a:off x="0" y="-12700"/>
            <a:ext cx="3883841" cy="1762798"/>
          </a:xfrm>
          <a:prstGeom prst="rect">
            <a:avLst/>
          </a:prstGeom>
        </p:spPr>
      </p:pic>
    </p:spTree>
    <p:extLst>
      <p:ext uri="{BB962C8B-B14F-4D97-AF65-F5344CB8AC3E}">
        <p14:creationId xmlns:p14="http://schemas.microsoft.com/office/powerpoint/2010/main" val="227076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kansi valkoisella yläosalla">
    <p:bg>
      <p:bgPr>
        <a:solidFill>
          <a:schemeClr val="bg1"/>
        </a:solidFill>
        <a:effectLst/>
      </p:bgPr>
    </p:bg>
    <p:spTree>
      <p:nvGrpSpPr>
        <p:cNvPr id="1" name=""/>
        <p:cNvGrpSpPr/>
        <p:nvPr/>
      </p:nvGrpSpPr>
      <p:grpSpPr>
        <a:xfrm>
          <a:off x="0" y="0"/>
          <a:ext cx="0" cy="0"/>
          <a:chOff x="0" y="0"/>
          <a:chExt cx="0" cy="0"/>
        </a:xfrm>
      </p:grpSpPr>
      <p:sp>
        <p:nvSpPr>
          <p:cNvPr id="6" name="Vapaamuotoinen: Muoto 5">
            <a:extLst>
              <a:ext uri="{FF2B5EF4-FFF2-40B4-BE49-F238E27FC236}">
                <a16:creationId xmlns:a16="http://schemas.microsoft.com/office/drawing/2014/main" id="{029CD026-7F47-4F87-91D1-C3689AB46A9A}"/>
              </a:ext>
            </a:extLst>
          </p:cNvPr>
          <p:cNvSpPr/>
          <p:nvPr userDrawn="1"/>
        </p:nvSpPr>
        <p:spPr>
          <a:xfrm>
            <a:off x="0" y="1592580"/>
            <a:ext cx="12199620" cy="5273040"/>
          </a:xfrm>
          <a:custGeom>
            <a:avLst/>
            <a:gdLst>
              <a:gd name="connsiteX0" fmla="*/ 0 w 12199620"/>
              <a:gd name="connsiteY0" fmla="*/ 1028700 h 5273040"/>
              <a:gd name="connsiteX1" fmla="*/ 3794760 w 12199620"/>
              <a:gd name="connsiteY1" fmla="*/ 0 h 5273040"/>
              <a:gd name="connsiteX2" fmla="*/ 12199620 w 12199620"/>
              <a:gd name="connsiteY2" fmla="*/ 0 h 5273040"/>
              <a:gd name="connsiteX3" fmla="*/ 12192000 w 12199620"/>
              <a:gd name="connsiteY3" fmla="*/ 5257800 h 5273040"/>
              <a:gd name="connsiteX4" fmla="*/ 0 w 12199620"/>
              <a:gd name="connsiteY4" fmla="*/ 5273040 h 5273040"/>
              <a:gd name="connsiteX5" fmla="*/ 0 w 12199620"/>
              <a:gd name="connsiteY5" fmla="*/ 1028700 h 527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9620" h="5273040">
                <a:moveTo>
                  <a:pt x="0" y="1028700"/>
                </a:moveTo>
                <a:lnTo>
                  <a:pt x="3794760" y="0"/>
                </a:lnTo>
                <a:lnTo>
                  <a:pt x="12199620" y="0"/>
                </a:lnTo>
                <a:lnTo>
                  <a:pt x="12192000" y="5257800"/>
                </a:lnTo>
                <a:lnTo>
                  <a:pt x="0" y="5273040"/>
                </a:lnTo>
                <a:lnTo>
                  <a:pt x="0" y="1028700"/>
                </a:lnTo>
                <a:close/>
              </a:path>
            </a:pathLst>
          </a:custGeom>
          <a:solidFill>
            <a:srgbClr val="378D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Vapaamuotoinen: Muoto 6">
            <a:extLst>
              <a:ext uri="{FF2B5EF4-FFF2-40B4-BE49-F238E27FC236}">
                <a16:creationId xmlns:a16="http://schemas.microsoft.com/office/drawing/2014/main" id="{E64FDC42-703A-4571-A80D-821190DDF7E1}"/>
              </a:ext>
            </a:extLst>
          </p:cNvPr>
          <p:cNvSpPr/>
          <p:nvPr userDrawn="1"/>
        </p:nvSpPr>
        <p:spPr>
          <a:xfrm>
            <a:off x="1087752" y="1591430"/>
            <a:ext cx="4028531" cy="5272492"/>
          </a:xfrm>
          <a:custGeom>
            <a:avLst/>
            <a:gdLst>
              <a:gd name="connsiteX0" fmla="*/ 1699260 w 5143500"/>
              <a:gd name="connsiteY0" fmla="*/ 6896100 h 6911340"/>
              <a:gd name="connsiteX1" fmla="*/ 0 w 5143500"/>
              <a:gd name="connsiteY1" fmla="*/ 0 h 6911340"/>
              <a:gd name="connsiteX2" fmla="*/ 5143500 w 5143500"/>
              <a:gd name="connsiteY2" fmla="*/ 30480 h 6911340"/>
              <a:gd name="connsiteX3" fmla="*/ 3002280 w 5143500"/>
              <a:gd name="connsiteY3" fmla="*/ 6911340 h 6911340"/>
              <a:gd name="connsiteX4" fmla="*/ 1699260 w 5143500"/>
              <a:gd name="connsiteY4" fmla="*/ 6896100 h 6911340"/>
              <a:gd name="connsiteX0" fmla="*/ 1699260 w 5143500"/>
              <a:gd name="connsiteY0" fmla="*/ 6896100 h 6896100"/>
              <a:gd name="connsiteX1" fmla="*/ 0 w 5143500"/>
              <a:gd name="connsiteY1" fmla="*/ 0 h 6896100"/>
              <a:gd name="connsiteX2" fmla="*/ 5143500 w 5143500"/>
              <a:gd name="connsiteY2" fmla="*/ 30480 h 6896100"/>
              <a:gd name="connsiteX3" fmla="*/ 3002280 w 5143500"/>
              <a:gd name="connsiteY3" fmla="*/ 6895465 h 6896100"/>
              <a:gd name="connsiteX4" fmla="*/ 1699260 w 5143500"/>
              <a:gd name="connsiteY4" fmla="*/ 6896100 h 6896100"/>
              <a:gd name="connsiteX0" fmla="*/ 2181497 w 5625737"/>
              <a:gd name="connsiteY0" fmla="*/ 6896100 h 6896100"/>
              <a:gd name="connsiteX1" fmla="*/ 0 w 5625737"/>
              <a:gd name="connsiteY1" fmla="*/ 4830192 h 6896100"/>
              <a:gd name="connsiteX2" fmla="*/ 482237 w 5625737"/>
              <a:gd name="connsiteY2" fmla="*/ 0 h 6896100"/>
              <a:gd name="connsiteX3" fmla="*/ 5625737 w 5625737"/>
              <a:gd name="connsiteY3" fmla="*/ 30480 h 6896100"/>
              <a:gd name="connsiteX4" fmla="*/ 3484517 w 5625737"/>
              <a:gd name="connsiteY4" fmla="*/ 6895465 h 6896100"/>
              <a:gd name="connsiteX5" fmla="*/ 2181497 w 5625737"/>
              <a:gd name="connsiteY5" fmla="*/ 6896100 h 6896100"/>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3934218 w 6075438"/>
              <a:gd name="connsiteY4" fmla="*/ 6895465 h 7168259"/>
              <a:gd name="connsiteX5" fmla="*/ 44753 w 6075438"/>
              <a:gd name="connsiteY5" fmla="*/ 7168259 h 7168259"/>
              <a:gd name="connsiteX0" fmla="*/ 44753 w 6075438"/>
              <a:gd name="connsiteY0" fmla="*/ 7168259 h 7168259"/>
              <a:gd name="connsiteX1" fmla="*/ 449701 w 6075438"/>
              <a:gd name="connsiteY1" fmla="*/ 4830192 h 7168259"/>
              <a:gd name="connsiteX2" fmla="*/ 931938 w 6075438"/>
              <a:gd name="connsiteY2" fmla="*/ 0 h 7168259"/>
              <a:gd name="connsiteX3" fmla="*/ 6075438 w 6075438"/>
              <a:gd name="connsiteY3" fmla="*/ 30480 h 7168259"/>
              <a:gd name="connsiteX4" fmla="*/ 1341241 w 6075438"/>
              <a:gd name="connsiteY4" fmla="*/ 7159120 h 7168259"/>
              <a:gd name="connsiteX5" fmla="*/ 44753 w 6075438"/>
              <a:gd name="connsiteY5" fmla="*/ 7168259 h 7168259"/>
              <a:gd name="connsiteX0" fmla="*/ 497478 w 6528163"/>
              <a:gd name="connsiteY0" fmla="*/ 7137779 h 7137779"/>
              <a:gd name="connsiteX1" fmla="*/ 902426 w 6528163"/>
              <a:gd name="connsiteY1" fmla="*/ 4799712 h 7137779"/>
              <a:gd name="connsiteX2" fmla="*/ 0 w 6528163"/>
              <a:gd name="connsiteY2" fmla="*/ 1194232 h 7137779"/>
              <a:gd name="connsiteX3" fmla="*/ 6528163 w 6528163"/>
              <a:gd name="connsiteY3" fmla="*/ 0 h 7137779"/>
              <a:gd name="connsiteX4" fmla="*/ 1793966 w 6528163"/>
              <a:gd name="connsiteY4" fmla="*/ 7128640 h 7137779"/>
              <a:gd name="connsiteX5" fmla="*/ 497478 w 6528163"/>
              <a:gd name="connsiteY5" fmla="*/ 7137779 h 7137779"/>
              <a:gd name="connsiteX0" fmla="*/ 44754 w 6075439"/>
              <a:gd name="connsiteY0" fmla="*/ 7137779 h 7137779"/>
              <a:gd name="connsiteX1" fmla="*/ 449702 w 6075439"/>
              <a:gd name="connsiteY1" fmla="*/ 4799712 h 7137779"/>
              <a:gd name="connsiteX2" fmla="*/ 2166378 w 6075439"/>
              <a:gd name="connsiteY2" fmla="*/ 275697 h 7137779"/>
              <a:gd name="connsiteX3" fmla="*/ 6075439 w 6075439"/>
              <a:gd name="connsiteY3" fmla="*/ 0 h 7137779"/>
              <a:gd name="connsiteX4" fmla="*/ 1341242 w 6075439"/>
              <a:gd name="connsiteY4" fmla="*/ 7128640 h 7137779"/>
              <a:gd name="connsiteX5" fmla="*/ 44754 w 6075439"/>
              <a:gd name="connsiteY5" fmla="*/ 7137779 h 7137779"/>
              <a:gd name="connsiteX0" fmla="*/ 607424 w 6638109"/>
              <a:gd name="connsiteY0" fmla="*/ 7137779 h 7137779"/>
              <a:gd name="connsiteX1" fmla="*/ 0 w 6638109"/>
              <a:gd name="connsiteY1" fmla="*/ 1219127 h 7137779"/>
              <a:gd name="connsiteX2" fmla="*/ 2729048 w 6638109"/>
              <a:gd name="connsiteY2" fmla="*/ 275697 h 7137779"/>
              <a:gd name="connsiteX3" fmla="*/ 6638109 w 6638109"/>
              <a:gd name="connsiteY3" fmla="*/ 0 h 7137779"/>
              <a:gd name="connsiteX4" fmla="*/ 1903912 w 6638109"/>
              <a:gd name="connsiteY4" fmla="*/ 7128640 h 7137779"/>
              <a:gd name="connsiteX5" fmla="*/ 607424 w 6638109"/>
              <a:gd name="connsiteY5" fmla="*/ 7137779 h 7137779"/>
              <a:gd name="connsiteX0" fmla="*/ 607424 w 3862251"/>
              <a:gd name="connsiteY0" fmla="*/ 6862082 h 6862082"/>
              <a:gd name="connsiteX1" fmla="*/ 0 w 3862251"/>
              <a:gd name="connsiteY1" fmla="*/ 943430 h 6862082"/>
              <a:gd name="connsiteX2" fmla="*/ 2729048 w 3862251"/>
              <a:gd name="connsiteY2" fmla="*/ 0 h 6862082"/>
              <a:gd name="connsiteX3" fmla="*/ 3862251 w 3862251"/>
              <a:gd name="connsiteY3" fmla="*/ 523770 h 6862082"/>
              <a:gd name="connsiteX4" fmla="*/ 1903912 w 3862251"/>
              <a:gd name="connsiteY4" fmla="*/ 6852943 h 6862082"/>
              <a:gd name="connsiteX5" fmla="*/ 607424 w 3862251"/>
              <a:gd name="connsiteY5" fmla="*/ 6862082 h 6862082"/>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729048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607424 w 4019006"/>
              <a:gd name="connsiteY0" fmla="*/ 6865619 h 6865619"/>
              <a:gd name="connsiteX1" fmla="*/ 0 w 4019006"/>
              <a:gd name="connsiteY1" fmla="*/ 946967 h 6865619"/>
              <a:gd name="connsiteX2" fmla="*/ 2694123 w 4019006"/>
              <a:gd name="connsiteY2" fmla="*/ 3537 h 6865619"/>
              <a:gd name="connsiteX3" fmla="*/ 4019006 w 4019006"/>
              <a:gd name="connsiteY3" fmla="*/ 0 h 6865619"/>
              <a:gd name="connsiteX4" fmla="*/ 1903912 w 4019006"/>
              <a:gd name="connsiteY4" fmla="*/ 6856480 h 6865619"/>
              <a:gd name="connsiteX5" fmla="*/ 607424 w 4019006"/>
              <a:gd name="connsiteY5" fmla="*/ 6865619 h 6865619"/>
              <a:gd name="connsiteX0" fmla="*/ 550274 w 3961856"/>
              <a:gd name="connsiteY0" fmla="*/ 6865619 h 6865619"/>
              <a:gd name="connsiteX1" fmla="*/ 0 w 3961856"/>
              <a:gd name="connsiteY1" fmla="*/ 1062729 h 6865619"/>
              <a:gd name="connsiteX2" fmla="*/ 2636973 w 3961856"/>
              <a:gd name="connsiteY2" fmla="*/ 3537 h 6865619"/>
              <a:gd name="connsiteX3" fmla="*/ 3961856 w 3961856"/>
              <a:gd name="connsiteY3" fmla="*/ 0 h 6865619"/>
              <a:gd name="connsiteX4" fmla="*/ 1846762 w 3961856"/>
              <a:gd name="connsiteY4" fmla="*/ 6856480 h 6865619"/>
              <a:gd name="connsiteX5" fmla="*/ 550274 w 3961856"/>
              <a:gd name="connsiteY5" fmla="*/ 6865619 h 6865619"/>
              <a:gd name="connsiteX0" fmla="*/ 616949 w 4028531"/>
              <a:gd name="connsiteY0" fmla="*/ 6865619 h 6865619"/>
              <a:gd name="connsiteX1" fmla="*/ 0 w 4028531"/>
              <a:gd name="connsiteY1" fmla="*/ 955236 h 6865619"/>
              <a:gd name="connsiteX2" fmla="*/ 2703648 w 4028531"/>
              <a:gd name="connsiteY2" fmla="*/ 3537 h 6865619"/>
              <a:gd name="connsiteX3" fmla="*/ 4028531 w 4028531"/>
              <a:gd name="connsiteY3" fmla="*/ 0 h 6865619"/>
              <a:gd name="connsiteX4" fmla="*/ 1913437 w 4028531"/>
              <a:gd name="connsiteY4" fmla="*/ 6856480 h 6865619"/>
              <a:gd name="connsiteX5" fmla="*/ 616949 w 4028531"/>
              <a:gd name="connsiteY5" fmla="*/ 6865619 h 686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8531" h="6865619">
                <a:moveTo>
                  <a:pt x="616949" y="6865619"/>
                </a:moveTo>
                <a:lnTo>
                  <a:pt x="0" y="955236"/>
                </a:lnTo>
                <a:lnTo>
                  <a:pt x="2703648" y="3537"/>
                </a:lnTo>
                <a:lnTo>
                  <a:pt x="4028531" y="0"/>
                </a:lnTo>
                <a:lnTo>
                  <a:pt x="1913437" y="6856480"/>
                </a:lnTo>
                <a:lnTo>
                  <a:pt x="616949" y="6865619"/>
                </a:lnTo>
                <a:close/>
              </a:path>
            </a:pathLst>
          </a:custGeom>
          <a:gradFill flip="none" rotWithShape="1">
            <a:gsLst>
              <a:gs pos="0">
                <a:schemeClr val="tx2">
                  <a:lumMod val="40000"/>
                  <a:lumOff val="60000"/>
                </a:schemeClr>
              </a:gs>
              <a:gs pos="100000">
                <a:schemeClr val="accent1">
                  <a:lumMod val="60000"/>
                  <a:lumOff val="40000"/>
                </a:scheme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41B4A677-B136-4726-BB6A-E265255E727D}"/>
              </a:ext>
            </a:extLst>
          </p:cNvPr>
          <p:cNvSpPr/>
          <p:nvPr userDrawn="1"/>
        </p:nvSpPr>
        <p:spPr>
          <a:xfrm>
            <a:off x="646611" y="5122545"/>
            <a:ext cx="3051493" cy="1735773"/>
          </a:xfrm>
          <a:custGeom>
            <a:avLst/>
            <a:gdLst>
              <a:gd name="connsiteX0" fmla="*/ 0 w 3230880"/>
              <a:gd name="connsiteY0" fmla="*/ 2354580 h 2354580"/>
              <a:gd name="connsiteX1" fmla="*/ 3230880 w 3230880"/>
              <a:gd name="connsiteY1" fmla="*/ 0 h 2354580"/>
              <a:gd name="connsiteX2" fmla="*/ 2484120 w 3230880"/>
              <a:gd name="connsiteY2" fmla="*/ 2346960 h 2354580"/>
              <a:gd name="connsiteX3" fmla="*/ 0 w 3230880"/>
              <a:gd name="connsiteY3" fmla="*/ 2354580 h 2354580"/>
              <a:gd name="connsiteX0" fmla="*/ 0 w 3249930"/>
              <a:gd name="connsiteY0" fmla="*/ 2351405 h 2351405"/>
              <a:gd name="connsiteX1" fmla="*/ 3249930 w 3249930"/>
              <a:gd name="connsiteY1" fmla="*/ 0 h 2351405"/>
              <a:gd name="connsiteX2" fmla="*/ 2503170 w 3249930"/>
              <a:gd name="connsiteY2" fmla="*/ 2346960 h 2351405"/>
              <a:gd name="connsiteX3" fmla="*/ 0 w 3249930"/>
              <a:gd name="connsiteY3" fmla="*/ 2351405 h 2351405"/>
              <a:gd name="connsiteX0" fmla="*/ 0 w 3237230"/>
              <a:gd name="connsiteY0" fmla="*/ 2354580 h 2354580"/>
              <a:gd name="connsiteX1" fmla="*/ 3237230 w 3237230"/>
              <a:gd name="connsiteY1" fmla="*/ 0 h 2354580"/>
              <a:gd name="connsiteX2" fmla="*/ 2503170 w 3237230"/>
              <a:gd name="connsiteY2" fmla="*/ 2350135 h 2354580"/>
              <a:gd name="connsiteX3" fmla="*/ 0 w 3237230"/>
              <a:gd name="connsiteY3" fmla="*/ 2354580 h 2354580"/>
              <a:gd name="connsiteX0" fmla="*/ 0 w 3046730"/>
              <a:gd name="connsiteY0" fmla="*/ 1744980 h 1744980"/>
              <a:gd name="connsiteX1" fmla="*/ 3046730 w 3046730"/>
              <a:gd name="connsiteY1" fmla="*/ 0 h 1744980"/>
              <a:gd name="connsiteX2" fmla="*/ 2503170 w 3046730"/>
              <a:gd name="connsiteY2" fmla="*/ 1740535 h 1744980"/>
              <a:gd name="connsiteX3" fmla="*/ 0 w 3046730"/>
              <a:gd name="connsiteY3" fmla="*/ 1744980 h 1744980"/>
              <a:gd name="connsiteX0" fmla="*/ 0 w 3046730"/>
              <a:gd name="connsiteY0" fmla="*/ 1744980 h 1744980"/>
              <a:gd name="connsiteX1" fmla="*/ 3046730 w 3046730"/>
              <a:gd name="connsiteY1" fmla="*/ 0 h 1744980"/>
              <a:gd name="connsiteX2" fmla="*/ 2355532 w 3046730"/>
              <a:gd name="connsiteY2" fmla="*/ 1740535 h 1744980"/>
              <a:gd name="connsiteX3" fmla="*/ 0 w 3046730"/>
              <a:gd name="connsiteY3" fmla="*/ 1744980 h 1744980"/>
              <a:gd name="connsiteX0" fmla="*/ 0 w 3051493"/>
              <a:gd name="connsiteY0" fmla="*/ 1740217 h 1740217"/>
              <a:gd name="connsiteX1" fmla="*/ 3051493 w 3051493"/>
              <a:gd name="connsiteY1" fmla="*/ 0 h 1740217"/>
              <a:gd name="connsiteX2" fmla="*/ 2355532 w 3051493"/>
              <a:gd name="connsiteY2" fmla="*/ 1735772 h 1740217"/>
              <a:gd name="connsiteX3" fmla="*/ 0 w 3051493"/>
              <a:gd name="connsiteY3" fmla="*/ 1740217 h 1740217"/>
              <a:gd name="connsiteX0" fmla="*/ 0 w 3051493"/>
              <a:gd name="connsiteY0" fmla="*/ 1740217 h 1740217"/>
              <a:gd name="connsiteX1" fmla="*/ 3051493 w 3051493"/>
              <a:gd name="connsiteY1" fmla="*/ 0 h 1740217"/>
              <a:gd name="connsiteX2" fmla="*/ 2222182 w 3051493"/>
              <a:gd name="connsiteY2" fmla="*/ 1652429 h 1740217"/>
              <a:gd name="connsiteX3" fmla="*/ 0 w 3051493"/>
              <a:gd name="connsiteY3" fmla="*/ 1740217 h 1740217"/>
              <a:gd name="connsiteX0" fmla="*/ 0 w 3051493"/>
              <a:gd name="connsiteY0" fmla="*/ 1740217 h 1740535"/>
              <a:gd name="connsiteX1" fmla="*/ 3051493 w 3051493"/>
              <a:gd name="connsiteY1" fmla="*/ 0 h 1740535"/>
              <a:gd name="connsiteX2" fmla="*/ 2355532 w 3051493"/>
              <a:gd name="connsiteY2" fmla="*/ 1740535 h 1740535"/>
              <a:gd name="connsiteX3" fmla="*/ 0 w 3051493"/>
              <a:gd name="connsiteY3" fmla="*/ 1740217 h 1740535"/>
              <a:gd name="connsiteX0" fmla="*/ 0 w 3051493"/>
              <a:gd name="connsiteY0" fmla="*/ 1735455 h 1735773"/>
              <a:gd name="connsiteX1" fmla="*/ 3051493 w 3051493"/>
              <a:gd name="connsiteY1" fmla="*/ 0 h 1735773"/>
              <a:gd name="connsiteX2" fmla="*/ 2355532 w 3051493"/>
              <a:gd name="connsiteY2" fmla="*/ 1735773 h 1735773"/>
              <a:gd name="connsiteX3" fmla="*/ 0 w 3051493"/>
              <a:gd name="connsiteY3" fmla="*/ 1735455 h 1735773"/>
            </a:gdLst>
            <a:ahLst/>
            <a:cxnLst>
              <a:cxn ang="0">
                <a:pos x="connsiteX0" y="connsiteY0"/>
              </a:cxn>
              <a:cxn ang="0">
                <a:pos x="connsiteX1" y="connsiteY1"/>
              </a:cxn>
              <a:cxn ang="0">
                <a:pos x="connsiteX2" y="connsiteY2"/>
              </a:cxn>
              <a:cxn ang="0">
                <a:pos x="connsiteX3" y="connsiteY3"/>
              </a:cxn>
            </a:cxnLst>
            <a:rect l="l" t="t" r="r" b="b"/>
            <a:pathLst>
              <a:path w="3051493" h="1735773">
                <a:moveTo>
                  <a:pt x="0" y="1735455"/>
                </a:moveTo>
                <a:lnTo>
                  <a:pt x="3051493" y="0"/>
                </a:lnTo>
                <a:lnTo>
                  <a:pt x="2355532" y="1735773"/>
                </a:lnTo>
                <a:lnTo>
                  <a:pt x="0" y="1735455"/>
                </a:lnTo>
                <a:close/>
              </a:path>
            </a:pathLst>
          </a:custGeom>
          <a:solidFill>
            <a:srgbClr val="1366AA">
              <a:alpha val="6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Title 1"/>
          <p:cNvSpPr>
            <a:spLocks noGrp="1"/>
          </p:cNvSpPr>
          <p:nvPr>
            <p:ph type="ctrTitle"/>
          </p:nvPr>
        </p:nvSpPr>
        <p:spPr>
          <a:xfrm>
            <a:off x="5116282" y="446399"/>
            <a:ext cx="7083337" cy="1146181"/>
          </a:xfrm>
          <a:prstGeom prst="rect">
            <a:avLst/>
          </a:prstGeom>
        </p:spPr>
        <p:txBody>
          <a:bodyPr lIns="0" tIns="0" rIns="0" bIns="0" anchor="t">
            <a:noAutofit/>
          </a:bodyPr>
          <a:lstStyle>
            <a:lvl1pPr algn="l">
              <a:lnSpc>
                <a:spcPct val="80000"/>
              </a:lnSpc>
              <a:defRPr sz="4400" b="1" spc="-2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9" name="Kuva 8">
            <a:extLst>
              <a:ext uri="{FF2B5EF4-FFF2-40B4-BE49-F238E27FC236}">
                <a16:creationId xmlns:a16="http://schemas.microsoft.com/office/drawing/2014/main" id="{45B6EE55-8538-4484-AA72-6F4F69FCF49C}"/>
              </a:ext>
            </a:extLst>
          </p:cNvPr>
          <p:cNvPicPr>
            <a:picLocks noChangeAspect="1"/>
          </p:cNvPicPr>
          <p:nvPr userDrawn="1"/>
        </p:nvPicPr>
        <p:blipFill>
          <a:blip r:embed="rId2"/>
          <a:stretch>
            <a:fillRect/>
          </a:stretch>
        </p:blipFill>
        <p:spPr>
          <a:xfrm>
            <a:off x="-2" y="-11056"/>
            <a:ext cx="3883843" cy="1762799"/>
          </a:xfrm>
          <a:prstGeom prst="rect">
            <a:avLst/>
          </a:prstGeom>
        </p:spPr>
      </p:pic>
    </p:spTree>
    <p:extLst>
      <p:ext uri="{BB962C8B-B14F-4D97-AF65-F5344CB8AC3E}">
        <p14:creationId xmlns:p14="http://schemas.microsoft.com/office/powerpoint/2010/main" val="279819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kansi kuvalla - nosto">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6BCA98-83EF-4A2E-A53E-8397E5D02014}"/>
              </a:ext>
            </a:extLst>
          </p:cNvPr>
          <p:cNvSpPr/>
          <p:nvPr userDrawn="1"/>
        </p:nvSpPr>
        <p:spPr>
          <a:xfrm>
            <a:off x="3812115" y="4498974"/>
            <a:ext cx="7859185" cy="1876425"/>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itle 1"/>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7" name="Tekstiruutu 6">
            <a:extLst>
              <a:ext uri="{FF2B5EF4-FFF2-40B4-BE49-F238E27FC236}">
                <a16:creationId xmlns:a16="http://schemas.microsoft.com/office/drawing/2014/main" id="{6106C9CE-B35D-4F9D-B580-F52D76DD900E}"/>
              </a:ext>
            </a:extLst>
          </p:cNvPr>
          <p:cNvSpPr txBox="1"/>
          <p:nvPr userDrawn="1"/>
        </p:nvSpPr>
        <p:spPr>
          <a:xfrm>
            <a:off x="3812115" y="3728520"/>
            <a:ext cx="2162175" cy="5293757"/>
          </a:xfrm>
          <a:prstGeom prst="rect">
            <a:avLst/>
          </a:prstGeom>
          <a:noFill/>
        </p:spPr>
        <p:txBody>
          <a:bodyPr wrap="square" lIns="0" tIns="0" rIns="0" bIns="0" rtlCol="0">
            <a:spAutoFit/>
          </a:bodyPr>
          <a:lstStyle/>
          <a:p>
            <a:r>
              <a:rPr lang="fi-FI" sz="34400" b="1" dirty="0">
                <a:solidFill>
                  <a:schemeClr val="bg1"/>
                </a:solidFill>
              </a:rPr>
              <a:t>”</a:t>
            </a:r>
          </a:p>
        </p:txBody>
      </p:sp>
    </p:spTree>
    <p:extLst>
      <p:ext uri="{BB962C8B-B14F-4D97-AF65-F5344CB8AC3E}">
        <p14:creationId xmlns:p14="http://schemas.microsoft.com/office/powerpoint/2010/main" val="205665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kansi 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E12027B8-3ACC-4B99-A595-CEED283E7D87}"/>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8" name="Title 1">
            <a:extLst>
              <a:ext uri="{FF2B5EF4-FFF2-40B4-BE49-F238E27FC236}">
                <a16:creationId xmlns:a16="http://schemas.microsoft.com/office/drawing/2014/main" id="{B5C5974A-92E5-447A-A74F-126A2265D303}"/>
              </a:ext>
            </a:extLst>
          </p:cNvPr>
          <p:cNvSpPr>
            <a:spLocks noGrp="1"/>
          </p:cNvSpPr>
          <p:nvPr>
            <p:ph type="ctrTitle"/>
          </p:nvPr>
        </p:nvSpPr>
        <p:spPr>
          <a:xfrm>
            <a:off x="6096001" y="4867516"/>
            <a:ext cx="5207000" cy="1393584"/>
          </a:xfrm>
          <a:prstGeom prst="rect">
            <a:avLst/>
          </a:prstGeom>
        </p:spPr>
        <p:txBody>
          <a:bodyPr lIns="0" tIns="0" rIns="0" bIns="0" anchor="t">
            <a:noAutofit/>
          </a:bodyPr>
          <a:lstStyle>
            <a:lvl1pPr algn="l">
              <a:lnSpc>
                <a:spcPct val="80000"/>
              </a:lnSpc>
              <a:defRPr sz="4400" b="1" spc="-2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19543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kansi kuvalla ja kuvio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721785" y="1912266"/>
            <a:ext cx="10691140"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Muokkaa ots. perustyyl. napsautt.</a:t>
            </a:r>
            <a:endParaRPr lang="en-US" dirty="0"/>
          </a:p>
        </p:txBody>
      </p:sp>
      <p:pic>
        <p:nvPicPr>
          <p:cNvPr id="9" name="Kuva 8">
            <a:extLst>
              <a:ext uri="{FF2B5EF4-FFF2-40B4-BE49-F238E27FC236}">
                <a16:creationId xmlns:a16="http://schemas.microsoft.com/office/drawing/2014/main" id="{4BDCF47E-3E49-4587-B526-04B917F4D023}"/>
              </a:ext>
            </a:extLst>
          </p:cNvPr>
          <p:cNvPicPr>
            <a:picLocks noChangeAspect="1"/>
          </p:cNvPicPr>
          <p:nvPr userDrawn="1"/>
        </p:nvPicPr>
        <p:blipFill>
          <a:blip r:embed="rId2"/>
          <a:stretch>
            <a:fillRect/>
          </a:stretch>
        </p:blipFill>
        <p:spPr>
          <a:xfrm>
            <a:off x="0" y="5095202"/>
            <a:ext cx="3883841" cy="1762798"/>
          </a:xfrm>
          <a:prstGeom prst="rect">
            <a:avLst/>
          </a:prstGeom>
        </p:spPr>
      </p:pic>
      <p:sp>
        <p:nvSpPr>
          <p:cNvPr id="3" name="Vapaamuotoinen: Muoto 2">
            <a:extLst>
              <a:ext uri="{FF2B5EF4-FFF2-40B4-BE49-F238E27FC236}">
                <a16:creationId xmlns:a16="http://schemas.microsoft.com/office/drawing/2014/main" id="{965F3F81-83D2-4265-B857-439498CF5505}"/>
              </a:ext>
            </a:extLst>
          </p:cNvPr>
          <p:cNvSpPr/>
          <p:nvPr userDrawn="1"/>
        </p:nvSpPr>
        <p:spPr>
          <a:xfrm>
            <a:off x="6096000" y="0"/>
            <a:ext cx="6102350" cy="2570006"/>
          </a:xfrm>
          <a:custGeom>
            <a:avLst/>
            <a:gdLst>
              <a:gd name="connsiteX0" fmla="*/ 0 w 3422650"/>
              <a:gd name="connsiteY0" fmla="*/ 0 h 1441450"/>
              <a:gd name="connsiteX1" fmla="*/ 3422650 w 3422650"/>
              <a:gd name="connsiteY1" fmla="*/ 1441450 h 1441450"/>
              <a:gd name="connsiteX2" fmla="*/ 3409950 w 3422650"/>
              <a:gd name="connsiteY2" fmla="*/ 0 h 1441450"/>
              <a:gd name="connsiteX3" fmla="*/ 0 w 3422650"/>
              <a:gd name="connsiteY3" fmla="*/ 0 h 1441450"/>
            </a:gdLst>
            <a:ahLst/>
            <a:cxnLst>
              <a:cxn ang="0">
                <a:pos x="connsiteX0" y="connsiteY0"/>
              </a:cxn>
              <a:cxn ang="0">
                <a:pos x="connsiteX1" y="connsiteY1"/>
              </a:cxn>
              <a:cxn ang="0">
                <a:pos x="connsiteX2" y="connsiteY2"/>
              </a:cxn>
              <a:cxn ang="0">
                <a:pos x="connsiteX3" y="connsiteY3"/>
              </a:cxn>
            </a:cxnLst>
            <a:rect l="l" t="t" r="r" b="b"/>
            <a:pathLst>
              <a:path w="3422650" h="1441450">
                <a:moveTo>
                  <a:pt x="0" y="0"/>
                </a:moveTo>
                <a:lnTo>
                  <a:pt x="3422650" y="1441450"/>
                </a:lnTo>
                <a:lnTo>
                  <a:pt x="3409950" y="0"/>
                </a:lnTo>
                <a:lnTo>
                  <a:pt x="0"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Vapaamuotoinen: Muoto 5">
            <a:extLst>
              <a:ext uri="{FF2B5EF4-FFF2-40B4-BE49-F238E27FC236}">
                <a16:creationId xmlns:a16="http://schemas.microsoft.com/office/drawing/2014/main" id="{BA2B021C-837B-46B0-83E2-272CBB5D4492}"/>
              </a:ext>
            </a:extLst>
          </p:cNvPr>
          <p:cNvSpPr/>
          <p:nvPr userDrawn="1"/>
        </p:nvSpPr>
        <p:spPr>
          <a:xfrm>
            <a:off x="10561688" y="-12701"/>
            <a:ext cx="1630312" cy="5106047"/>
          </a:xfrm>
          <a:custGeom>
            <a:avLst/>
            <a:gdLst>
              <a:gd name="connsiteX0" fmla="*/ 0 w 914400"/>
              <a:gd name="connsiteY0" fmla="*/ 0 h 2863850"/>
              <a:gd name="connsiteX1" fmla="*/ 914400 w 914400"/>
              <a:gd name="connsiteY1" fmla="*/ 2863850 h 2863850"/>
              <a:gd name="connsiteX2" fmla="*/ 914400 w 914400"/>
              <a:gd name="connsiteY2" fmla="*/ 6350 h 2863850"/>
              <a:gd name="connsiteX3" fmla="*/ 0 w 914400"/>
              <a:gd name="connsiteY3" fmla="*/ 0 h 2863850"/>
            </a:gdLst>
            <a:ahLst/>
            <a:cxnLst>
              <a:cxn ang="0">
                <a:pos x="connsiteX0" y="connsiteY0"/>
              </a:cxn>
              <a:cxn ang="0">
                <a:pos x="connsiteX1" y="connsiteY1"/>
              </a:cxn>
              <a:cxn ang="0">
                <a:pos x="connsiteX2" y="connsiteY2"/>
              </a:cxn>
              <a:cxn ang="0">
                <a:pos x="connsiteX3" y="connsiteY3"/>
              </a:cxn>
            </a:cxnLst>
            <a:rect l="l" t="t" r="r" b="b"/>
            <a:pathLst>
              <a:path w="914400" h="2863850">
                <a:moveTo>
                  <a:pt x="0" y="0"/>
                </a:moveTo>
                <a:lnTo>
                  <a:pt x="914400" y="2863850"/>
                </a:lnTo>
                <a:lnTo>
                  <a:pt x="914400" y="6350"/>
                </a:lnTo>
                <a:lnTo>
                  <a:pt x="0" y="0"/>
                </a:lnTo>
                <a:close/>
              </a:path>
            </a:pathLst>
          </a:cu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78241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721785" y="381000"/>
            <a:ext cx="10729383" cy="1195798"/>
          </a:xfrm>
          <a:prstGeom prst="rect">
            <a:avLst/>
          </a:prstGeom>
        </p:spPr>
        <p:txBody>
          <a:bodyPr lIns="0" tIns="0" rIns="0" bIns="0" anchor="t" anchorCtr="0">
            <a:noAutofit/>
          </a:bodyPr>
          <a:lstStyle>
            <a:lvl1pPr algn="l">
              <a:lnSpc>
                <a:spcPct val="85000"/>
              </a:lnSpc>
              <a:defRPr sz="3600" b="1" spc="-10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1" name="Content Placeholder 10"/>
          <p:cNvSpPr>
            <a:spLocks noGrp="1"/>
          </p:cNvSpPr>
          <p:nvPr>
            <p:ph sz="quarter" idx="14"/>
          </p:nvPr>
        </p:nvSpPr>
        <p:spPr>
          <a:xfrm>
            <a:off x="721785" y="1685676"/>
            <a:ext cx="10729383" cy="4250891"/>
          </a:xfrm>
          <a:prstGeom prst="rect">
            <a:avLst/>
          </a:prstGeom>
        </p:spPr>
        <p:txBody>
          <a:bodyPr vert="horz" lIns="0" tIns="0" rIns="0" bIns="0"/>
          <a:lstStyle>
            <a:lvl1pPr marL="0" indent="0">
              <a:buNone/>
              <a:defRPr sz="2100" b="1">
                <a:latin typeface="+mj-lt"/>
              </a:defRPr>
            </a:lvl1pPr>
            <a:lvl2pPr marL="296863" indent="-271463">
              <a:buClr>
                <a:srgbClr val="378DC4"/>
              </a:buClr>
              <a:buFont typeface="Arial" panose="020B0604020202020204" pitchFamily="34" charset="0"/>
              <a:buChar char="•"/>
              <a:defRPr sz="2000">
                <a:latin typeface="Arial" panose="020B0604020202020204" pitchFamily="34" charset="0"/>
                <a:cs typeface="Arial" panose="020B0604020202020204" pitchFamily="34" charset="0"/>
              </a:defRPr>
            </a:lvl2pPr>
            <a:lvl3pPr marL="601663" indent="-296863">
              <a:buFont typeface="Arial" panose="020B0604020202020204" pitchFamily="34" charset="0"/>
              <a:buChar char="‒"/>
              <a:defRPr sz="1600" i="1">
                <a:latin typeface="Arial" panose="020B0604020202020204" pitchFamily="34" charset="0"/>
                <a:cs typeface="Arial" panose="020B0604020202020204" pitchFamily="34" charset="0"/>
              </a:defRPr>
            </a:lvl3pPr>
            <a:lvl4pPr marL="900113" indent="-298450">
              <a:buFont typeface="Arial" panose="020B0604020202020204" pitchFamily="34" charset="0"/>
              <a:buChar char="‒"/>
              <a:defRPr sz="1400" baseline="0">
                <a:latin typeface="Arial" panose="020B0604020202020204" pitchFamily="34" charset="0"/>
                <a:cs typeface="Arial" panose="020B0604020202020204" pitchFamily="34" charset="0"/>
              </a:defRPr>
            </a:lvl4pPr>
            <a:lvl5pPr marL="1227138" indent="-320675">
              <a:buFont typeface="Arial" panose="020B0604020202020204" pitchFamily="34" charset="0"/>
              <a:buChar char="‒"/>
              <a:defRPr sz="1300" baseline="0">
                <a:latin typeface="Arial" panose="020B0604020202020204" pitchFamily="34" charset="0"/>
                <a:cs typeface="Arial" panose="020B0604020202020204" pitchFamily="34" charset="0"/>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ate Placeholder 7"/>
          <p:cNvSpPr>
            <a:spLocks noGrp="1"/>
          </p:cNvSpPr>
          <p:nvPr>
            <p:ph type="dt" sz="half" idx="15"/>
          </p:nvPr>
        </p:nvSpPr>
        <p:spPr>
          <a:xfrm>
            <a:off x="6587067" y="6298084"/>
            <a:ext cx="4826000" cy="185738"/>
          </a:xfrm>
        </p:spPr>
        <p:txBody>
          <a:bodyPr/>
          <a:lstStyle>
            <a:lvl1pPr>
              <a:defRPr/>
            </a:lvl1pPr>
          </a:lstStyle>
          <a:p>
            <a:pPr>
              <a:defRPr/>
            </a:pPr>
            <a:fld id="{894D85A3-5928-4FA8-B074-1A44C471BF7F}" type="datetime1">
              <a:rPr lang="fi-FI" smtClean="0"/>
              <a:t>5.10.2022</a:t>
            </a:fld>
            <a:endParaRPr lang="fi-FI"/>
          </a:p>
        </p:txBody>
      </p:sp>
      <p:sp>
        <p:nvSpPr>
          <p:cNvPr id="8" name="Slide Number Placeholder 9"/>
          <p:cNvSpPr>
            <a:spLocks noGrp="1"/>
          </p:cNvSpPr>
          <p:nvPr>
            <p:ph type="sldNum" sz="quarter" idx="17"/>
          </p:nvPr>
        </p:nvSpPr>
        <p:spPr>
          <a:xfrm>
            <a:off x="6587067" y="6483823"/>
            <a:ext cx="4826000" cy="161925"/>
          </a:xfrm>
        </p:spPr>
        <p:txBody>
          <a:bodyPr/>
          <a:lstStyle>
            <a:lvl1pPr>
              <a:defRPr/>
            </a:lvl1pPr>
          </a:lstStyle>
          <a:p>
            <a:pPr>
              <a:defRPr/>
            </a:pPr>
            <a:fld id="{1C07628F-9402-FB47-93B5-FC3C3BFEEBE0}" type="slidenum">
              <a:rPr lang="fi-FI"/>
              <a:pPr>
                <a:defRPr/>
              </a:pPr>
              <a:t>‹#›</a:t>
            </a:fld>
            <a:endParaRPr lang="fi-FI"/>
          </a:p>
        </p:txBody>
      </p:sp>
      <p:cxnSp>
        <p:nvCxnSpPr>
          <p:cNvPr id="10" name="Straight Connector 9"/>
          <p:cNvCxnSpPr/>
          <p:nvPr userDrawn="1"/>
        </p:nvCxnSpPr>
        <p:spPr>
          <a:xfrm>
            <a:off x="719667" y="6048320"/>
            <a:ext cx="10731500"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3" name="Kuva 12">
            <a:extLst>
              <a:ext uri="{FF2B5EF4-FFF2-40B4-BE49-F238E27FC236}">
                <a16:creationId xmlns:a16="http://schemas.microsoft.com/office/drawing/2014/main" id="{79031326-596C-4623-8157-C4FBFE282875}"/>
              </a:ext>
            </a:extLst>
          </p:cNvPr>
          <p:cNvPicPr>
            <a:picLocks noChangeAspect="1"/>
          </p:cNvPicPr>
          <p:nvPr userDrawn="1"/>
        </p:nvPicPr>
        <p:blipFill>
          <a:blip r:embed="rId2"/>
          <a:stretch>
            <a:fillRect/>
          </a:stretch>
        </p:blipFill>
        <p:spPr>
          <a:xfrm>
            <a:off x="471434" y="6045445"/>
            <a:ext cx="1783907" cy="809680"/>
          </a:xfrm>
          <a:prstGeom prst="rect">
            <a:avLst/>
          </a:prstGeom>
        </p:spPr>
      </p:pic>
    </p:spTree>
    <p:extLst>
      <p:ext uri="{BB962C8B-B14F-4D97-AF65-F5344CB8AC3E}">
        <p14:creationId xmlns:p14="http://schemas.microsoft.com/office/powerpoint/2010/main" val="4145400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5.10.2022</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3133785548"/>
      </p:ext>
    </p:extLst>
  </p:cSld>
  <p:clrMap bg1="lt1" tx1="dk1" bg2="lt2" tx2="dk2" accent1="accent1" accent2="accent2" accent3="accent3" accent4="accent4" accent5="accent5" accent6="accent6" hlink="hlink" folHlink="folHlink"/>
  <p:sldLayoutIdLst>
    <p:sldLayoutId id="2147484837" r:id="rId1"/>
    <p:sldLayoutId id="2147484861" r:id="rId2"/>
    <p:sldLayoutId id="2147484839" r:id="rId3"/>
    <p:sldLayoutId id="2147484855" r:id="rId4"/>
    <p:sldLayoutId id="2147484821" r:id="rId5"/>
    <p:sldLayoutId id="2147484847" r:id="rId6"/>
    <p:sldLayoutId id="2147484860" r:id="rId7"/>
    <p:sldLayoutId id="2147484845" r:id="rId8"/>
    <p:sldLayoutId id="2147484850" r:id="rId9"/>
    <p:sldLayoutId id="2147484858" r:id="rId10"/>
    <p:sldLayoutId id="2147484848" r:id="rId11"/>
    <p:sldLayoutId id="2147484856" r:id="rId12"/>
    <p:sldLayoutId id="2147484859" r:id="rId13"/>
    <p:sldLayoutId id="2147484852" r:id="rId14"/>
    <p:sldLayoutId id="2147484857" r:id="rId15"/>
    <p:sldLayoutId id="2147484853" r:id="rId16"/>
    <p:sldLayoutId id="2147484854"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dirty="0"/>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AC5591C4-5CCB-4469-BC80-0D582F3DE5F0}" type="datetime1">
              <a:rPr lang="fi-FI" smtClean="0"/>
              <a:t>5.10.2022</a:t>
            </a:fld>
            <a:endParaRPr lang="fi-FI" dirty="0"/>
          </a:p>
        </p:txBody>
      </p:sp>
      <p:sp>
        <p:nvSpPr>
          <p:cNvPr id="9" name="Slide Number Placeholder 8"/>
          <p:cNvSpPr>
            <a:spLocks noGrp="1"/>
          </p:cNvSpPr>
          <p:nvPr>
            <p:ph type="sldNum" sz="quarter" idx="4"/>
          </p:nvPr>
        </p:nvSpPr>
        <p:spPr>
          <a:xfrm>
            <a:off x="6587067" y="6297614"/>
            <a:ext cx="48260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65DB13D-24FD-0641-8100-A6CD964B88B6}" type="slidenum">
              <a:rPr lang="fi-FI"/>
              <a:pPr>
                <a:defRPr/>
              </a:pPr>
              <a:t>‹#›</a:t>
            </a:fld>
            <a:endParaRPr lang="fi-FI"/>
          </a:p>
        </p:txBody>
      </p:sp>
    </p:spTree>
    <p:extLst>
      <p:ext uri="{BB962C8B-B14F-4D97-AF65-F5344CB8AC3E}">
        <p14:creationId xmlns:p14="http://schemas.microsoft.com/office/powerpoint/2010/main" val="2591834809"/>
      </p:ext>
    </p:extLst>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 id="2147484875" r:id="rId12"/>
    <p:sldLayoutId id="2147484876" r:id="rId13"/>
    <p:sldLayoutId id="2147484877" r:id="rId14"/>
    <p:sldLayoutId id="2147484878" r:id="rId15"/>
    <p:sldLayoutId id="2147484879" r:id="rId16"/>
    <p:sldLayoutId id="2147484880" r:id="rId17"/>
  </p:sldLayoutIdLst>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hellgren@karvi.fi" TargetMode="External"/><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ph.fi/fi/koulutus-ja-tutkinnot/aidinkieli-ja-kirjallisuus-oppiaineen-paattoarviointi"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h.fi/sites/default/files/documents/Lops2019_puheviestintataidot_ryhm%C3%A4_lomake.pdf" TargetMode="External"/><Relationship Id="rId2" Type="http://schemas.openxmlformats.org/officeDocument/2006/relationships/hyperlink" Target="https://www.oph.fi/sites/default/files/documents/5.9._puheviestintataidot_esiintyminen_lomake_0.pdf"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ph.fi/fi/koulutus-ja-tutkinnot/aidinkieli-ja-kirjallisuus-oppiaineen-paattoarviointi" TargetMode="Externa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asu.karelia.fi/2021/02/15/osaamistavoitteet-avain-hyvaan-oppimiseen/"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johnbiggs.com.au/wp-content/uploads/2013/01/solo_taxonomy.jpg"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yo-valmennus.fi/lyhyen-matematiikan-testi/lyhyen-matematiikan-testi-tehtava-1-ratkaisu/"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574766" y="750013"/>
            <a:ext cx="10937783" cy="1428108"/>
          </a:xfrm>
        </p:spPr>
        <p:txBody>
          <a:bodyPr/>
          <a:lstStyle/>
          <a:p>
            <a:r>
              <a:rPr lang="fi-FI" sz="3600" b="1" dirty="0">
                <a:solidFill>
                  <a:schemeClr val="bg1"/>
                </a:solidFill>
              </a:rPr>
              <a:t>Miten oppimistavoitteista tehdään arvioinnin kohteita? </a:t>
            </a:r>
            <a:br>
              <a:rPr lang="fi-FI" sz="3600" b="1" dirty="0">
                <a:solidFill>
                  <a:schemeClr val="bg1"/>
                </a:solidFill>
              </a:rPr>
            </a:br>
            <a:br>
              <a:rPr lang="fi-FI" sz="3600" b="1" dirty="0">
                <a:solidFill>
                  <a:schemeClr val="bg1"/>
                </a:solidFill>
              </a:rPr>
            </a:br>
            <a:r>
              <a:rPr lang="fi-FI" sz="3600" b="1" dirty="0">
                <a:solidFill>
                  <a:schemeClr val="bg1"/>
                </a:solidFill>
              </a:rPr>
              <a:t>Miten arviointi muuttuu kouluasteelta toiselle? Millaiset ovat 6:nnen ja 9. luokan päättöarvioinnin kriteerit äidinkielessä ja kirjallisuudessa? </a:t>
            </a:r>
            <a:br>
              <a:rPr lang="fi-FI" sz="4800" b="1" dirty="0">
                <a:solidFill>
                  <a:schemeClr val="bg1"/>
                </a:solidFill>
              </a:rPr>
            </a:br>
            <a:br>
              <a:rPr lang="sv-SE" sz="4800" dirty="0"/>
            </a:br>
            <a:br>
              <a:rPr lang="sv-SE" sz="4800" dirty="0"/>
            </a:br>
            <a:r>
              <a:rPr lang="en-US" sz="2000" dirty="0"/>
              <a:t>ÄOL 3.10.2022</a:t>
            </a:r>
            <a:br>
              <a:rPr lang="en-US" sz="2000" dirty="0"/>
            </a:br>
            <a:r>
              <a:rPr lang="en-US" sz="2000" dirty="0"/>
              <a:t>Jan Hellgren </a:t>
            </a:r>
            <a:br>
              <a:rPr lang="en-US" sz="2000" dirty="0"/>
            </a:br>
            <a:r>
              <a:rPr lang="en-US" sz="2000" dirty="0">
                <a:hlinkClick r:id="rId3">
                  <a:extLst>
                    <a:ext uri="{A12FA001-AC4F-418D-AE19-62706E023703}">
                      <ahyp:hlinkClr xmlns:ahyp="http://schemas.microsoft.com/office/drawing/2018/hyperlinkcolor" val="tx"/>
                    </a:ext>
                  </a:extLst>
                </a:hlinkClick>
              </a:rPr>
              <a:t>jan.hellgren@karvi.fi</a:t>
            </a:r>
            <a:br>
              <a:rPr lang="en-US" sz="2000" dirty="0"/>
            </a:br>
            <a:br>
              <a:rPr lang="en-US" sz="2000" dirty="0"/>
            </a:br>
            <a:br>
              <a:rPr lang="en-US" sz="2000" dirty="0"/>
            </a:br>
            <a:r>
              <a:rPr lang="en-US" sz="2400" dirty="0" err="1"/>
              <a:t>Kansallinen</a:t>
            </a:r>
            <a:r>
              <a:rPr lang="en-US" sz="2400" dirty="0"/>
              <a:t> </a:t>
            </a:r>
            <a:r>
              <a:rPr lang="en-US" sz="2400" dirty="0" err="1"/>
              <a:t>koulutuksen</a:t>
            </a:r>
            <a:r>
              <a:rPr lang="en-US" sz="2400" dirty="0"/>
              <a:t> </a:t>
            </a:r>
            <a:r>
              <a:rPr lang="en-US" sz="2400" dirty="0" err="1"/>
              <a:t>arviointikeskus</a:t>
            </a:r>
            <a:br>
              <a:rPr lang="en-US" sz="2000" dirty="0"/>
            </a:br>
            <a:br>
              <a:rPr lang="sv-SE" sz="4800" dirty="0"/>
            </a:br>
            <a:br>
              <a:rPr lang="fi-FI" sz="6000" dirty="0"/>
            </a:br>
            <a:br>
              <a:rPr lang="fi-FI" sz="6000" dirty="0"/>
            </a:br>
            <a:br>
              <a:rPr lang="fi-FI" sz="6000" dirty="0"/>
            </a:br>
            <a:br>
              <a:rPr lang="fi-FI" sz="6000" dirty="0"/>
            </a:br>
            <a:br>
              <a:rPr lang="fi-FI" sz="6000" dirty="0"/>
            </a:br>
            <a:br>
              <a:rPr lang="fi-FI" sz="6000" dirty="0"/>
            </a:br>
            <a:endParaRPr lang="fi-FI" sz="6000" dirty="0"/>
          </a:p>
        </p:txBody>
      </p:sp>
      <p:sp>
        <p:nvSpPr>
          <p:cNvPr id="6" name="Tekstiruutu 5">
            <a:extLst>
              <a:ext uri="{FF2B5EF4-FFF2-40B4-BE49-F238E27FC236}">
                <a16:creationId xmlns:a16="http://schemas.microsoft.com/office/drawing/2014/main" id="{ABC9F0FF-B088-4D81-A5FC-7AB919FD163E}"/>
              </a:ext>
            </a:extLst>
          </p:cNvPr>
          <p:cNvSpPr txBox="1"/>
          <p:nvPr/>
        </p:nvSpPr>
        <p:spPr>
          <a:xfrm>
            <a:off x="9880600" y="137383"/>
            <a:ext cx="1981200" cy="169277"/>
          </a:xfrm>
          <a:prstGeom prst="rect">
            <a:avLst/>
          </a:prstGeom>
          <a:noFill/>
        </p:spPr>
        <p:txBody>
          <a:bodyPr wrap="squar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lang="fi-FI" sz="1100" dirty="0">
                <a:solidFill>
                  <a:srgbClr val="FFFFFF"/>
                </a:solidFill>
              </a:rPr>
              <a:t>Kuva</a:t>
            </a:r>
            <a:r>
              <a:rPr kumimoji="0" lang="fi-FI" sz="1100" b="0" i="0" u="none" strike="noStrike" kern="1200" cap="none" spc="0" normalizeH="0" baseline="0" noProof="0" dirty="0">
                <a:ln>
                  <a:noFill/>
                </a:ln>
                <a:solidFill>
                  <a:srgbClr val="FFFFFF"/>
                </a:solidFill>
                <a:effectLst/>
                <a:uLnTx/>
                <a:uFillTx/>
                <a:latin typeface="Arial" charset="0"/>
                <a:ea typeface="ＭＳ Ｐゴシック" charset="0"/>
              </a:rPr>
              <a:t>: Kari Leo</a:t>
            </a:r>
          </a:p>
        </p:txBody>
      </p:sp>
    </p:spTree>
    <p:extLst>
      <p:ext uri="{BB962C8B-B14F-4D97-AF65-F5344CB8AC3E}">
        <p14:creationId xmlns:p14="http://schemas.microsoft.com/office/powerpoint/2010/main" val="122983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55D615-E512-4314-98B1-278D436F2CEC}"/>
              </a:ext>
            </a:extLst>
          </p:cNvPr>
          <p:cNvSpPr>
            <a:spLocks noGrp="1"/>
          </p:cNvSpPr>
          <p:nvPr>
            <p:ph type="ctrTitle"/>
          </p:nvPr>
        </p:nvSpPr>
        <p:spPr/>
        <p:txBody>
          <a:bodyPr/>
          <a:lstStyle/>
          <a:p>
            <a:r>
              <a:rPr lang="fi-FI" dirty="0"/>
              <a:t>Tekstien tuottaminen: T12 päättöarviointi 7–9 </a:t>
            </a:r>
            <a:br>
              <a:rPr lang="fi-FI" dirty="0"/>
            </a:br>
            <a:endParaRPr lang="fi-FI" dirty="0"/>
          </a:p>
        </p:txBody>
      </p:sp>
      <p:pic>
        <p:nvPicPr>
          <p:cNvPr id="6" name="Sisällön paikkamerkki 5">
            <a:extLst>
              <a:ext uri="{FF2B5EF4-FFF2-40B4-BE49-F238E27FC236}">
                <a16:creationId xmlns:a16="http://schemas.microsoft.com/office/drawing/2014/main" id="{009F969A-BCEB-498C-9B11-9FEEE1642AE2}"/>
              </a:ext>
            </a:extLst>
          </p:cNvPr>
          <p:cNvPicPr>
            <a:picLocks noGrp="1" noChangeAspect="1"/>
          </p:cNvPicPr>
          <p:nvPr>
            <p:ph sz="quarter" idx="14"/>
          </p:nvPr>
        </p:nvPicPr>
        <p:blipFill>
          <a:blip r:embed="rId2"/>
          <a:stretch>
            <a:fillRect/>
          </a:stretch>
        </p:blipFill>
        <p:spPr>
          <a:xfrm>
            <a:off x="1" y="2099091"/>
            <a:ext cx="12192000" cy="4069792"/>
          </a:xfrm>
          <a:prstGeom prst="rect">
            <a:avLst/>
          </a:prstGeom>
        </p:spPr>
      </p:pic>
      <p:sp>
        <p:nvSpPr>
          <p:cNvPr id="4" name="Päivämäärän paikkamerkki 3">
            <a:extLst>
              <a:ext uri="{FF2B5EF4-FFF2-40B4-BE49-F238E27FC236}">
                <a16:creationId xmlns:a16="http://schemas.microsoft.com/office/drawing/2014/main" id="{04381DAD-7DCE-40EF-8AA0-7AAFE134F56C}"/>
              </a:ext>
            </a:extLst>
          </p:cNvPr>
          <p:cNvSpPr>
            <a:spLocks noGrp="1"/>
          </p:cNvSpPr>
          <p:nvPr>
            <p:ph type="dt" sz="half" idx="15"/>
          </p:nvPr>
        </p:nvSpPr>
        <p:spPr/>
        <p:txBody>
          <a:bodyPr/>
          <a:lstStyle/>
          <a:p>
            <a:pPr>
              <a:defRPr/>
            </a:pPr>
            <a:fld id="{894D85A3-5928-4FA8-B074-1A44C471BF7F}" type="datetime1">
              <a:rPr lang="fi-FI" smtClean="0"/>
              <a:t>5.10.2022</a:t>
            </a:fld>
            <a:endParaRPr lang="fi-FI" dirty="0"/>
          </a:p>
        </p:txBody>
      </p:sp>
      <p:sp>
        <p:nvSpPr>
          <p:cNvPr id="5" name="Dian numeron paikkamerkki 4">
            <a:extLst>
              <a:ext uri="{FF2B5EF4-FFF2-40B4-BE49-F238E27FC236}">
                <a16:creationId xmlns:a16="http://schemas.microsoft.com/office/drawing/2014/main" id="{684440BC-0004-406B-A20C-3D1071A92CF7}"/>
              </a:ext>
            </a:extLst>
          </p:cNvPr>
          <p:cNvSpPr>
            <a:spLocks noGrp="1"/>
          </p:cNvSpPr>
          <p:nvPr>
            <p:ph type="sldNum" sz="quarter" idx="17"/>
          </p:nvPr>
        </p:nvSpPr>
        <p:spPr/>
        <p:txBody>
          <a:bodyPr/>
          <a:lstStyle/>
          <a:p>
            <a:pPr>
              <a:defRPr/>
            </a:pPr>
            <a:fld id="{1C07628F-9402-FB47-93B5-FC3C3BFEEBE0}" type="slidenum">
              <a:rPr lang="fi-FI" smtClean="0"/>
              <a:pPr>
                <a:defRPr/>
              </a:pPr>
              <a:t>10</a:t>
            </a:fld>
            <a:endParaRPr lang="fi-FI"/>
          </a:p>
        </p:txBody>
      </p:sp>
      <p:pic>
        <p:nvPicPr>
          <p:cNvPr id="8" name="Kuva 7">
            <a:extLst>
              <a:ext uri="{FF2B5EF4-FFF2-40B4-BE49-F238E27FC236}">
                <a16:creationId xmlns:a16="http://schemas.microsoft.com/office/drawing/2014/main" id="{BDA3A3B9-DDE2-482F-89BD-C984DDF36FAA}"/>
              </a:ext>
            </a:extLst>
          </p:cNvPr>
          <p:cNvPicPr>
            <a:picLocks noChangeAspect="1"/>
          </p:cNvPicPr>
          <p:nvPr/>
        </p:nvPicPr>
        <p:blipFill>
          <a:blip r:embed="rId3"/>
          <a:stretch>
            <a:fillRect/>
          </a:stretch>
        </p:blipFill>
        <p:spPr>
          <a:xfrm>
            <a:off x="0" y="836639"/>
            <a:ext cx="12191999" cy="1373746"/>
          </a:xfrm>
          <a:prstGeom prst="rect">
            <a:avLst/>
          </a:prstGeom>
        </p:spPr>
      </p:pic>
      <p:sp>
        <p:nvSpPr>
          <p:cNvPr id="10" name="Puhekupla: Suorakulmio, kulmat pyöristettu 9">
            <a:extLst>
              <a:ext uri="{FF2B5EF4-FFF2-40B4-BE49-F238E27FC236}">
                <a16:creationId xmlns:a16="http://schemas.microsoft.com/office/drawing/2014/main" id="{FE447FDC-7C44-4E8E-8369-FD098E4EAB5C}"/>
              </a:ext>
            </a:extLst>
          </p:cNvPr>
          <p:cNvSpPr/>
          <p:nvPr/>
        </p:nvSpPr>
        <p:spPr>
          <a:xfrm>
            <a:off x="1181528" y="5772394"/>
            <a:ext cx="2841782" cy="1066823"/>
          </a:xfrm>
          <a:prstGeom prst="wedgeRoundRectCallout">
            <a:avLst>
              <a:gd name="adj1" fmla="val -60609"/>
              <a:gd name="adj2" fmla="val -232621"/>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Opetus, opettaja keskiössä</a:t>
            </a:r>
          </a:p>
        </p:txBody>
      </p:sp>
      <p:sp>
        <p:nvSpPr>
          <p:cNvPr id="11" name="Puhekupla: Suorakulmio, kulmat pyöristettu 10">
            <a:extLst>
              <a:ext uri="{FF2B5EF4-FFF2-40B4-BE49-F238E27FC236}">
                <a16:creationId xmlns:a16="http://schemas.microsoft.com/office/drawing/2014/main" id="{A4601E8F-DDB1-4EEF-A36C-445AAE1CF596}"/>
              </a:ext>
            </a:extLst>
          </p:cNvPr>
          <p:cNvSpPr/>
          <p:nvPr/>
        </p:nvSpPr>
        <p:spPr>
          <a:xfrm>
            <a:off x="4171308" y="5772394"/>
            <a:ext cx="3287730" cy="1219223"/>
          </a:xfrm>
          <a:prstGeom prst="wedgeRoundRectCallout">
            <a:avLst>
              <a:gd name="adj1" fmla="val -60609"/>
              <a:gd name="adj2" fmla="val -232621"/>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Oppilas, oppiminen keskiössä</a:t>
            </a:r>
          </a:p>
        </p:txBody>
      </p:sp>
      <p:sp>
        <p:nvSpPr>
          <p:cNvPr id="13" name="Puhekupla: Suorakulmio, kulmat pyöristettu 12">
            <a:extLst>
              <a:ext uri="{FF2B5EF4-FFF2-40B4-BE49-F238E27FC236}">
                <a16:creationId xmlns:a16="http://schemas.microsoft.com/office/drawing/2014/main" id="{70272509-F94C-4CC2-B881-BA1C9B45BA1D}"/>
              </a:ext>
            </a:extLst>
          </p:cNvPr>
          <p:cNvSpPr/>
          <p:nvPr/>
        </p:nvSpPr>
        <p:spPr>
          <a:xfrm>
            <a:off x="7256409" y="5264600"/>
            <a:ext cx="4826000" cy="1426576"/>
          </a:xfrm>
          <a:prstGeom prst="wedgeRoundRectCallout">
            <a:avLst>
              <a:gd name="adj1" fmla="val -20809"/>
              <a:gd name="adj2" fmla="val -165816"/>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Oppilas, osaaminen keskiössä</a:t>
            </a:r>
          </a:p>
        </p:txBody>
      </p:sp>
      <p:sp>
        <p:nvSpPr>
          <p:cNvPr id="14" name="Vapaamuotoinen: Muoto 13">
            <a:extLst>
              <a:ext uri="{FF2B5EF4-FFF2-40B4-BE49-F238E27FC236}">
                <a16:creationId xmlns:a16="http://schemas.microsoft.com/office/drawing/2014/main" id="{AAB261E5-5140-4C90-8C24-61CADA76D8F7}"/>
              </a:ext>
            </a:extLst>
          </p:cNvPr>
          <p:cNvSpPr/>
          <p:nvPr/>
        </p:nvSpPr>
        <p:spPr>
          <a:xfrm>
            <a:off x="-205483" y="719191"/>
            <a:ext cx="1859622" cy="1489753"/>
          </a:xfrm>
          <a:custGeom>
            <a:avLst/>
            <a:gdLst>
              <a:gd name="connsiteX0" fmla="*/ 1859622 w 1859622"/>
              <a:gd name="connsiteY0" fmla="*/ 318499 h 1489753"/>
              <a:gd name="connsiteX1" fmla="*/ 1839074 w 1859622"/>
              <a:gd name="connsiteY1" fmla="*/ 267128 h 1489753"/>
              <a:gd name="connsiteX2" fmla="*/ 1654139 w 1859622"/>
              <a:gd name="connsiteY2" fmla="*/ 123290 h 1489753"/>
              <a:gd name="connsiteX3" fmla="*/ 1458930 w 1859622"/>
              <a:gd name="connsiteY3" fmla="*/ 61645 h 1489753"/>
              <a:gd name="connsiteX4" fmla="*/ 1263721 w 1859622"/>
              <a:gd name="connsiteY4" fmla="*/ 0 h 1489753"/>
              <a:gd name="connsiteX5" fmla="*/ 760287 w 1859622"/>
              <a:gd name="connsiteY5" fmla="*/ 51371 h 1489753"/>
              <a:gd name="connsiteX6" fmla="*/ 513708 w 1859622"/>
              <a:gd name="connsiteY6" fmla="*/ 102742 h 1489753"/>
              <a:gd name="connsiteX7" fmla="*/ 215757 w 1859622"/>
              <a:gd name="connsiteY7" fmla="*/ 277402 h 1489753"/>
              <a:gd name="connsiteX8" fmla="*/ 143838 w 1859622"/>
              <a:gd name="connsiteY8" fmla="*/ 318499 h 1489753"/>
              <a:gd name="connsiteX9" fmla="*/ 113016 w 1859622"/>
              <a:gd name="connsiteY9" fmla="*/ 359596 h 1489753"/>
              <a:gd name="connsiteX10" fmla="*/ 0 w 1859622"/>
              <a:gd name="connsiteY10" fmla="*/ 482885 h 1489753"/>
              <a:gd name="connsiteX11" fmla="*/ 20548 w 1859622"/>
              <a:gd name="connsiteY11" fmla="*/ 791110 h 1489753"/>
              <a:gd name="connsiteX12" fmla="*/ 30822 w 1859622"/>
              <a:gd name="connsiteY12" fmla="*/ 883578 h 1489753"/>
              <a:gd name="connsiteX13" fmla="*/ 102741 w 1859622"/>
              <a:gd name="connsiteY13" fmla="*/ 996593 h 1489753"/>
              <a:gd name="connsiteX14" fmla="*/ 123290 w 1859622"/>
              <a:gd name="connsiteY14" fmla="*/ 1037690 h 1489753"/>
              <a:gd name="connsiteX15" fmla="*/ 143838 w 1859622"/>
              <a:gd name="connsiteY15" fmla="*/ 1099335 h 1489753"/>
              <a:gd name="connsiteX16" fmla="*/ 226031 w 1859622"/>
              <a:gd name="connsiteY16" fmla="*/ 1181528 h 1489753"/>
              <a:gd name="connsiteX17" fmla="*/ 452063 w 1859622"/>
              <a:gd name="connsiteY17" fmla="*/ 1366463 h 1489753"/>
              <a:gd name="connsiteX18" fmla="*/ 503434 w 1859622"/>
              <a:gd name="connsiteY18" fmla="*/ 1387011 h 1489753"/>
              <a:gd name="connsiteX19" fmla="*/ 565079 w 1859622"/>
              <a:gd name="connsiteY19" fmla="*/ 1428108 h 1489753"/>
              <a:gd name="connsiteX20" fmla="*/ 657546 w 1859622"/>
              <a:gd name="connsiteY20" fmla="*/ 1448656 h 1489753"/>
              <a:gd name="connsiteX21" fmla="*/ 811658 w 1859622"/>
              <a:gd name="connsiteY21" fmla="*/ 1489753 h 1489753"/>
              <a:gd name="connsiteX22" fmla="*/ 1243173 w 1859622"/>
              <a:gd name="connsiteY22" fmla="*/ 1417834 h 1489753"/>
              <a:gd name="connsiteX23" fmla="*/ 1315092 w 1859622"/>
              <a:gd name="connsiteY23" fmla="*/ 1356189 h 1489753"/>
              <a:gd name="connsiteX24" fmla="*/ 1500027 w 1859622"/>
              <a:gd name="connsiteY24" fmla="*/ 1222625 h 1489753"/>
              <a:gd name="connsiteX25" fmla="*/ 1571946 w 1859622"/>
              <a:gd name="connsiteY25" fmla="*/ 1099335 h 1489753"/>
              <a:gd name="connsiteX26" fmla="*/ 1736332 w 1859622"/>
              <a:gd name="connsiteY26" fmla="*/ 873303 h 1489753"/>
              <a:gd name="connsiteX27" fmla="*/ 1756881 w 1859622"/>
              <a:gd name="connsiteY27" fmla="*/ 821933 h 1489753"/>
              <a:gd name="connsiteX28" fmla="*/ 1767155 w 1859622"/>
              <a:gd name="connsiteY28" fmla="*/ 770562 h 1489753"/>
              <a:gd name="connsiteX29" fmla="*/ 1818526 w 1859622"/>
              <a:gd name="connsiteY29" fmla="*/ 606175 h 1489753"/>
              <a:gd name="connsiteX30" fmla="*/ 1808252 w 1859622"/>
              <a:gd name="connsiteY30" fmla="*/ 246580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9622" h="1489753">
                <a:moveTo>
                  <a:pt x="1859622" y="318499"/>
                </a:moveTo>
                <a:cubicBezTo>
                  <a:pt x="1852773" y="301375"/>
                  <a:pt x="1851688" y="280583"/>
                  <a:pt x="1839074" y="267128"/>
                </a:cubicBezTo>
                <a:cubicBezTo>
                  <a:pt x="1821230" y="248094"/>
                  <a:pt x="1710677" y="147521"/>
                  <a:pt x="1654139" y="123290"/>
                </a:cubicBezTo>
                <a:cubicBezTo>
                  <a:pt x="1589479" y="95578"/>
                  <a:pt x="1524860" y="85935"/>
                  <a:pt x="1458930" y="61645"/>
                </a:cubicBezTo>
                <a:cubicBezTo>
                  <a:pt x="1278399" y="-4866"/>
                  <a:pt x="1457677" y="38790"/>
                  <a:pt x="1263721" y="0"/>
                </a:cubicBezTo>
                <a:cubicBezTo>
                  <a:pt x="709792" y="31653"/>
                  <a:pt x="1080897" y="-8001"/>
                  <a:pt x="760287" y="51371"/>
                </a:cubicBezTo>
                <a:cubicBezTo>
                  <a:pt x="665790" y="68870"/>
                  <a:pt x="602860" y="67856"/>
                  <a:pt x="513708" y="102742"/>
                </a:cubicBezTo>
                <a:cubicBezTo>
                  <a:pt x="401251" y="146747"/>
                  <a:pt x="319036" y="212853"/>
                  <a:pt x="215757" y="277402"/>
                </a:cubicBezTo>
                <a:cubicBezTo>
                  <a:pt x="192343" y="292036"/>
                  <a:pt x="167811" y="304800"/>
                  <a:pt x="143838" y="318499"/>
                </a:cubicBezTo>
                <a:cubicBezTo>
                  <a:pt x="133564" y="332198"/>
                  <a:pt x="124077" y="346524"/>
                  <a:pt x="113016" y="359596"/>
                </a:cubicBezTo>
                <a:cubicBezTo>
                  <a:pt x="49878" y="434214"/>
                  <a:pt x="49868" y="433017"/>
                  <a:pt x="0" y="482885"/>
                </a:cubicBezTo>
                <a:cubicBezTo>
                  <a:pt x="6849" y="585627"/>
                  <a:pt x="12651" y="688444"/>
                  <a:pt x="20548" y="791110"/>
                </a:cubicBezTo>
                <a:cubicBezTo>
                  <a:pt x="22926" y="822031"/>
                  <a:pt x="23848" y="853360"/>
                  <a:pt x="30822" y="883578"/>
                </a:cubicBezTo>
                <a:cubicBezTo>
                  <a:pt x="37999" y="914677"/>
                  <a:pt x="93535" y="982126"/>
                  <a:pt x="102741" y="996593"/>
                </a:cubicBezTo>
                <a:cubicBezTo>
                  <a:pt x="110964" y="1009515"/>
                  <a:pt x="117602" y="1023469"/>
                  <a:pt x="123290" y="1037690"/>
                </a:cubicBezTo>
                <a:cubicBezTo>
                  <a:pt x="131334" y="1057801"/>
                  <a:pt x="131249" y="1081710"/>
                  <a:pt x="143838" y="1099335"/>
                </a:cubicBezTo>
                <a:cubicBezTo>
                  <a:pt x="166359" y="1130864"/>
                  <a:pt x="197361" y="1155465"/>
                  <a:pt x="226031" y="1181528"/>
                </a:cubicBezTo>
                <a:cubicBezTo>
                  <a:pt x="253668" y="1206653"/>
                  <a:pt x="396471" y="1332253"/>
                  <a:pt x="452063" y="1366463"/>
                </a:cubicBezTo>
                <a:cubicBezTo>
                  <a:pt x="467770" y="1376129"/>
                  <a:pt x="487243" y="1378180"/>
                  <a:pt x="503434" y="1387011"/>
                </a:cubicBezTo>
                <a:cubicBezTo>
                  <a:pt x="525115" y="1398837"/>
                  <a:pt x="542149" y="1418936"/>
                  <a:pt x="565079" y="1428108"/>
                </a:cubicBezTo>
                <a:cubicBezTo>
                  <a:pt x="594395" y="1439834"/>
                  <a:pt x="627038" y="1440520"/>
                  <a:pt x="657546" y="1448656"/>
                </a:cubicBezTo>
                <a:cubicBezTo>
                  <a:pt x="886542" y="1509722"/>
                  <a:pt x="497759" y="1419998"/>
                  <a:pt x="811658" y="1489753"/>
                </a:cubicBezTo>
                <a:cubicBezTo>
                  <a:pt x="1112536" y="1458081"/>
                  <a:pt x="1111334" y="1525702"/>
                  <a:pt x="1243173" y="1417834"/>
                </a:cubicBezTo>
                <a:cubicBezTo>
                  <a:pt x="1267610" y="1397840"/>
                  <a:pt x="1289954" y="1375294"/>
                  <a:pt x="1315092" y="1356189"/>
                </a:cubicBezTo>
                <a:cubicBezTo>
                  <a:pt x="1375633" y="1310178"/>
                  <a:pt x="1500027" y="1222625"/>
                  <a:pt x="1500027" y="1222625"/>
                </a:cubicBezTo>
                <a:cubicBezTo>
                  <a:pt x="1526870" y="1168939"/>
                  <a:pt x="1534255" y="1147795"/>
                  <a:pt x="1571946" y="1099335"/>
                </a:cubicBezTo>
                <a:cubicBezTo>
                  <a:pt x="1605215" y="1056561"/>
                  <a:pt x="1721338" y="910786"/>
                  <a:pt x="1736332" y="873303"/>
                </a:cubicBezTo>
                <a:lnTo>
                  <a:pt x="1756881" y="821933"/>
                </a:lnTo>
                <a:cubicBezTo>
                  <a:pt x="1760306" y="804809"/>
                  <a:pt x="1762920" y="787503"/>
                  <a:pt x="1767155" y="770562"/>
                </a:cubicBezTo>
                <a:cubicBezTo>
                  <a:pt x="1781893" y="711610"/>
                  <a:pt x="1799021" y="664688"/>
                  <a:pt x="1818526" y="606175"/>
                </a:cubicBezTo>
                <a:lnTo>
                  <a:pt x="1808252" y="246580"/>
                </a:lnTo>
              </a:path>
            </a:pathLst>
          </a:cu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Vapaamuotoinen: Muoto 15">
            <a:extLst>
              <a:ext uri="{FF2B5EF4-FFF2-40B4-BE49-F238E27FC236}">
                <a16:creationId xmlns:a16="http://schemas.microsoft.com/office/drawing/2014/main" id="{11D0EE98-042F-4E95-9929-D795EE171285}"/>
              </a:ext>
            </a:extLst>
          </p:cNvPr>
          <p:cNvSpPr/>
          <p:nvPr/>
        </p:nvSpPr>
        <p:spPr>
          <a:xfrm>
            <a:off x="1364751" y="778635"/>
            <a:ext cx="1859622" cy="1489753"/>
          </a:xfrm>
          <a:custGeom>
            <a:avLst/>
            <a:gdLst>
              <a:gd name="connsiteX0" fmla="*/ 1859622 w 1859622"/>
              <a:gd name="connsiteY0" fmla="*/ 318499 h 1489753"/>
              <a:gd name="connsiteX1" fmla="*/ 1839074 w 1859622"/>
              <a:gd name="connsiteY1" fmla="*/ 267128 h 1489753"/>
              <a:gd name="connsiteX2" fmla="*/ 1654139 w 1859622"/>
              <a:gd name="connsiteY2" fmla="*/ 123290 h 1489753"/>
              <a:gd name="connsiteX3" fmla="*/ 1458930 w 1859622"/>
              <a:gd name="connsiteY3" fmla="*/ 61645 h 1489753"/>
              <a:gd name="connsiteX4" fmla="*/ 1263721 w 1859622"/>
              <a:gd name="connsiteY4" fmla="*/ 0 h 1489753"/>
              <a:gd name="connsiteX5" fmla="*/ 760287 w 1859622"/>
              <a:gd name="connsiteY5" fmla="*/ 51371 h 1489753"/>
              <a:gd name="connsiteX6" fmla="*/ 513708 w 1859622"/>
              <a:gd name="connsiteY6" fmla="*/ 102742 h 1489753"/>
              <a:gd name="connsiteX7" fmla="*/ 215757 w 1859622"/>
              <a:gd name="connsiteY7" fmla="*/ 277402 h 1489753"/>
              <a:gd name="connsiteX8" fmla="*/ 143838 w 1859622"/>
              <a:gd name="connsiteY8" fmla="*/ 318499 h 1489753"/>
              <a:gd name="connsiteX9" fmla="*/ 113016 w 1859622"/>
              <a:gd name="connsiteY9" fmla="*/ 359596 h 1489753"/>
              <a:gd name="connsiteX10" fmla="*/ 0 w 1859622"/>
              <a:gd name="connsiteY10" fmla="*/ 482885 h 1489753"/>
              <a:gd name="connsiteX11" fmla="*/ 20548 w 1859622"/>
              <a:gd name="connsiteY11" fmla="*/ 791110 h 1489753"/>
              <a:gd name="connsiteX12" fmla="*/ 30822 w 1859622"/>
              <a:gd name="connsiteY12" fmla="*/ 883578 h 1489753"/>
              <a:gd name="connsiteX13" fmla="*/ 102741 w 1859622"/>
              <a:gd name="connsiteY13" fmla="*/ 996593 h 1489753"/>
              <a:gd name="connsiteX14" fmla="*/ 123290 w 1859622"/>
              <a:gd name="connsiteY14" fmla="*/ 1037690 h 1489753"/>
              <a:gd name="connsiteX15" fmla="*/ 143838 w 1859622"/>
              <a:gd name="connsiteY15" fmla="*/ 1099335 h 1489753"/>
              <a:gd name="connsiteX16" fmla="*/ 226031 w 1859622"/>
              <a:gd name="connsiteY16" fmla="*/ 1181528 h 1489753"/>
              <a:gd name="connsiteX17" fmla="*/ 452063 w 1859622"/>
              <a:gd name="connsiteY17" fmla="*/ 1366463 h 1489753"/>
              <a:gd name="connsiteX18" fmla="*/ 503434 w 1859622"/>
              <a:gd name="connsiteY18" fmla="*/ 1387011 h 1489753"/>
              <a:gd name="connsiteX19" fmla="*/ 565079 w 1859622"/>
              <a:gd name="connsiteY19" fmla="*/ 1428108 h 1489753"/>
              <a:gd name="connsiteX20" fmla="*/ 657546 w 1859622"/>
              <a:gd name="connsiteY20" fmla="*/ 1448656 h 1489753"/>
              <a:gd name="connsiteX21" fmla="*/ 811658 w 1859622"/>
              <a:gd name="connsiteY21" fmla="*/ 1489753 h 1489753"/>
              <a:gd name="connsiteX22" fmla="*/ 1243173 w 1859622"/>
              <a:gd name="connsiteY22" fmla="*/ 1417834 h 1489753"/>
              <a:gd name="connsiteX23" fmla="*/ 1315092 w 1859622"/>
              <a:gd name="connsiteY23" fmla="*/ 1356189 h 1489753"/>
              <a:gd name="connsiteX24" fmla="*/ 1500027 w 1859622"/>
              <a:gd name="connsiteY24" fmla="*/ 1222625 h 1489753"/>
              <a:gd name="connsiteX25" fmla="*/ 1571946 w 1859622"/>
              <a:gd name="connsiteY25" fmla="*/ 1099335 h 1489753"/>
              <a:gd name="connsiteX26" fmla="*/ 1736332 w 1859622"/>
              <a:gd name="connsiteY26" fmla="*/ 873303 h 1489753"/>
              <a:gd name="connsiteX27" fmla="*/ 1756881 w 1859622"/>
              <a:gd name="connsiteY27" fmla="*/ 821933 h 1489753"/>
              <a:gd name="connsiteX28" fmla="*/ 1767155 w 1859622"/>
              <a:gd name="connsiteY28" fmla="*/ 770562 h 1489753"/>
              <a:gd name="connsiteX29" fmla="*/ 1818526 w 1859622"/>
              <a:gd name="connsiteY29" fmla="*/ 606175 h 1489753"/>
              <a:gd name="connsiteX30" fmla="*/ 1808252 w 1859622"/>
              <a:gd name="connsiteY30" fmla="*/ 246580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9622" h="1489753">
                <a:moveTo>
                  <a:pt x="1859622" y="318499"/>
                </a:moveTo>
                <a:cubicBezTo>
                  <a:pt x="1852773" y="301375"/>
                  <a:pt x="1851688" y="280583"/>
                  <a:pt x="1839074" y="267128"/>
                </a:cubicBezTo>
                <a:cubicBezTo>
                  <a:pt x="1821230" y="248094"/>
                  <a:pt x="1710677" y="147521"/>
                  <a:pt x="1654139" y="123290"/>
                </a:cubicBezTo>
                <a:cubicBezTo>
                  <a:pt x="1589479" y="95578"/>
                  <a:pt x="1524860" y="85935"/>
                  <a:pt x="1458930" y="61645"/>
                </a:cubicBezTo>
                <a:cubicBezTo>
                  <a:pt x="1278399" y="-4866"/>
                  <a:pt x="1457677" y="38790"/>
                  <a:pt x="1263721" y="0"/>
                </a:cubicBezTo>
                <a:cubicBezTo>
                  <a:pt x="709792" y="31653"/>
                  <a:pt x="1080897" y="-8001"/>
                  <a:pt x="760287" y="51371"/>
                </a:cubicBezTo>
                <a:cubicBezTo>
                  <a:pt x="665790" y="68870"/>
                  <a:pt x="602860" y="67856"/>
                  <a:pt x="513708" y="102742"/>
                </a:cubicBezTo>
                <a:cubicBezTo>
                  <a:pt x="401251" y="146747"/>
                  <a:pt x="319036" y="212853"/>
                  <a:pt x="215757" y="277402"/>
                </a:cubicBezTo>
                <a:cubicBezTo>
                  <a:pt x="192343" y="292036"/>
                  <a:pt x="167811" y="304800"/>
                  <a:pt x="143838" y="318499"/>
                </a:cubicBezTo>
                <a:cubicBezTo>
                  <a:pt x="133564" y="332198"/>
                  <a:pt x="124077" y="346524"/>
                  <a:pt x="113016" y="359596"/>
                </a:cubicBezTo>
                <a:cubicBezTo>
                  <a:pt x="49878" y="434214"/>
                  <a:pt x="49868" y="433017"/>
                  <a:pt x="0" y="482885"/>
                </a:cubicBezTo>
                <a:cubicBezTo>
                  <a:pt x="6849" y="585627"/>
                  <a:pt x="12651" y="688444"/>
                  <a:pt x="20548" y="791110"/>
                </a:cubicBezTo>
                <a:cubicBezTo>
                  <a:pt x="22926" y="822031"/>
                  <a:pt x="23848" y="853360"/>
                  <a:pt x="30822" y="883578"/>
                </a:cubicBezTo>
                <a:cubicBezTo>
                  <a:pt x="37999" y="914677"/>
                  <a:pt x="93535" y="982126"/>
                  <a:pt x="102741" y="996593"/>
                </a:cubicBezTo>
                <a:cubicBezTo>
                  <a:pt x="110964" y="1009515"/>
                  <a:pt x="117602" y="1023469"/>
                  <a:pt x="123290" y="1037690"/>
                </a:cubicBezTo>
                <a:cubicBezTo>
                  <a:pt x="131334" y="1057801"/>
                  <a:pt x="131249" y="1081710"/>
                  <a:pt x="143838" y="1099335"/>
                </a:cubicBezTo>
                <a:cubicBezTo>
                  <a:pt x="166359" y="1130864"/>
                  <a:pt x="197361" y="1155465"/>
                  <a:pt x="226031" y="1181528"/>
                </a:cubicBezTo>
                <a:cubicBezTo>
                  <a:pt x="253668" y="1206653"/>
                  <a:pt x="396471" y="1332253"/>
                  <a:pt x="452063" y="1366463"/>
                </a:cubicBezTo>
                <a:cubicBezTo>
                  <a:pt x="467770" y="1376129"/>
                  <a:pt x="487243" y="1378180"/>
                  <a:pt x="503434" y="1387011"/>
                </a:cubicBezTo>
                <a:cubicBezTo>
                  <a:pt x="525115" y="1398837"/>
                  <a:pt x="542149" y="1418936"/>
                  <a:pt x="565079" y="1428108"/>
                </a:cubicBezTo>
                <a:cubicBezTo>
                  <a:pt x="594395" y="1439834"/>
                  <a:pt x="627038" y="1440520"/>
                  <a:pt x="657546" y="1448656"/>
                </a:cubicBezTo>
                <a:cubicBezTo>
                  <a:pt x="886542" y="1509722"/>
                  <a:pt x="497759" y="1419998"/>
                  <a:pt x="811658" y="1489753"/>
                </a:cubicBezTo>
                <a:cubicBezTo>
                  <a:pt x="1112536" y="1458081"/>
                  <a:pt x="1111334" y="1525702"/>
                  <a:pt x="1243173" y="1417834"/>
                </a:cubicBezTo>
                <a:cubicBezTo>
                  <a:pt x="1267610" y="1397840"/>
                  <a:pt x="1289954" y="1375294"/>
                  <a:pt x="1315092" y="1356189"/>
                </a:cubicBezTo>
                <a:cubicBezTo>
                  <a:pt x="1375633" y="1310178"/>
                  <a:pt x="1500027" y="1222625"/>
                  <a:pt x="1500027" y="1222625"/>
                </a:cubicBezTo>
                <a:cubicBezTo>
                  <a:pt x="1526870" y="1168939"/>
                  <a:pt x="1534255" y="1147795"/>
                  <a:pt x="1571946" y="1099335"/>
                </a:cubicBezTo>
                <a:cubicBezTo>
                  <a:pt x="1605215" y="1056561"/>
                  <a:pt x="1721338" y="910786"/>
                  <a:pt x="1736332" y="873303"/>
                </a:cubicBezTo>
                <a:lnTo>
                  <a:pt x="1756881" y="821933"/>
                </a:lnTo>
                <a:cubicBezTo>
                  <a:pt x="1760306" y="804809"/>
                  <a:pt x="1762920" y="787503"/>
                  <a:pt x="1767155" y="770562"/>
                </a:cubicBezTo>
                <a:cubicBezTo>
                  <a:pt x="1781893" y="711610"/>
                  <a:pt x="1799021" y="664688"/>
                  <a:pt x="1818526" y="606175"/>
                </a:cubicBezTo>
                <a:lnTo>
                  <a:pt x="1808252" y="246580"/>
                </a:lnTo>
              </a:path>
            </a:pathLst>
          </a:cu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Vapaamuotoinen: Muoto 16">
            <a:extLst>
              <a:ext uri="{FF2B5EF4-FFF2-40B4-BE49-F238E27FC236}">
                <a16:creationId xmlns:a16="http://schemas.microsoft.com/office/drawing/2014/main" id="{D033A9F1-A0FE-45CB-88D7-4C1B9CEF808C}"/>
              </a:ext>
            </a:extLst>
          </p:cNvPr>
          <p:cNvSpPr/>
          <p:nvPr/>
        </p:nvSpPr>
        <p:spPr>
          <a:xfrm>
            <a:off x="3102796" y="788909"/>
            <a:ext cx="1505162" cy="1420035"/>
          </a:xfrm>
          <a:custGeom>
            <a:avLst/>
            <a:gdLst>
              <a:gd name="connsiteX0" fmla="*/ 1859622 w 1859622"/>
              <a:gd name="connsiteY0" fmla="*/ 318499 h 1489753"/>
              <a:gd name="connsiteX1" fmla="*/ 1839074 w 1859622"/>
              <a:gd name="connsiteY1" fmla="*/ 267128 h 1489753"/>
              <a:gd name="connsiteX2" fmla="*/ 1654139 w 1859622"/>
              <a:gd name="connsiteY2" fmla="*/ 123290 h 1489753"/>
              <a:gd name="connsiteX3" fmla="*/ 1458930 w 1859622"/>
              <a:gd name="connsiteY3" fmla="*/ 61645 h 1489753"/>
              <a:gd name="connsiteX4" fmla="*/ 1263721 w 1859622"/>
              <a:gd name="connsiteY4" fmla="*/ 0 h 1489753"/>
              <a:gd name="connsiteX5" fmla="*/ 760287 w 1859622"/>
              <a:gd name="connsiteY5" fmla="*/ 51371 h 1489753"/>
              <a:gd name="connsiteX6" fmla="*/ 513708 w 1859622"/>
              <a:gd name="connsiteY6" fmla="*/ 102742 h 1489753"/>
              <a:gd name="connsiteX7" fmla="*/ 215757 w 1859622"/>
              <a:gd name="connsiteY7" fmla="*/ 277402 h 1489753"/>
              <a:gd name="connsiteX8" fmla="*/ 143838 w 1859622"/>
              <a:gd name="connsiteY8" fmla="*/ 318499 h 1489753"/>
              <a:gd name="connsiteX9" fmla="*/ 113016 w 1859622"/>
              <a:gd name="connsiteY9" fmla="*/ 359596 h 1489753"/>
              <a:gd name="connsiteX10" fmla="*/ 0 w 1859622"/>
              <a:gd name="connsiteY10" fmla="*/ 482885 h 1489753"/>
              <a:gd name="connsiteX11" fmla="*/ 20548 w 1859622"/>
              <a:gd name="connsiteY11" fmla="*/ 791110 h 1489753"/>
              <a:gd name="connsiteX12" fmla="*/ 30822 w 1859622"/>
              <a:gd name="connsiteY12" fmla="*/ 883578 h 1489753"/>
              <a:gd name="connsiteX13" fmla="*/ 102741 w 1859622"/>
              <a:gd name="connsiteY13" fmla="*/ 996593 h 1489753"/>
              <a:gd name="connsiteX14" fmla="*/ 123290 w 1859622"/>
              <a:gd name="connsiteY14" fmla="*/ 1037690 h 1489753"/>
              <a:gd name="connsiteX15" fmla="*/ 143838 w 1859622"/>
              <a:gd name="connsiteY15" fmla="*/ 1099335 h 1489753"/>
              <a:gd name="connsiteX16" fmla="*/ 226031 w 1859622"/>
              <a:gd name="connsiteY16" fmla="*/ 1181528 h 1489753"/>
              <a:gd name="connsiteX17" fmla="*/ 452063 w 1859622"/>
              <a:gd name="connsiteY17" fmla="*/ 1366463 h 1489753"/>
              <a:gd name="connsiteX18" fmla="*/ 503434 w 1859622"/>
              <a:gd name="connsiteY18" fmla="*/ 1387011 h 1489753"/>
              <a:gd name="connsiteX19" fmla="*/ 565079 w 1859622"/>
              <a:gd name="connsiteY19" fmla="*/ 1428108 h 1489753"/>
              <a:gd name="connsiteX20" fmla="*/ 657546 w 1859622"/>
              <a:gd name="connsiteY20" fmla="*/ 1448656 h 1489753"/>
              <a:gd name="connsiteX21" fmla="*/ 811658 w 1859622"/>
              <a:gd name="connsiteY21" fmla="*/ 1489753 h 1489753"/>
              <a:gd name="connsiteX22" fmla="*/ 1243173 w 1859622"/>
              <a:gd name="connsiteY22" fmla="*/ 1417834 h 1489753"/>
              <a:gd name="connsiteX23" fmla="*/ 1315092 w 1859622"/>
              <a:gd name="connsiteY23" fmla="*/ 1356189 h 1489753"/>
              <a:gd name="connsiteX24" fmla="*/ 1500027 w 1859622"/>
              <a:gd name="connsiteY24" fmla="*/ 1222625 h 1489753"/>
              <a:gd name="connsiteX25" fmla="*/ 1571946 w 1859622"/>
              <a:gd name="connsiteY25" fmla="*/ 1099335 h 1489753"/>
              <a:gd name="connsiteX26" fmla="*/ 1736332 w 1859622"/>
              <a:gd name="connsiteY26" fmla="*/ 873303 h 1489753"/>
              <a:gd name="connsiteX27" fmla="*/ 1756881 w 1859622"/>
              <a:gd name="connsiteY27" fmla="*/ 821933 h 1489753"/>
              <a:gd name="connsiteX28" fmla="*/ 1767155 w 1859622"/>
              <a:gd name="connsiteY28" fmla="*/ 770562 h 1489753"/>
              <a:gd name="connsiteX29" fmla="*/ 1818526 w 1859622"/>
              <a:gd name="connsiteY29" fmla="*/ 606175 h 1489753"/>
              <a:gd name="connsiteX30" fmla="*/ 1808252 w 1859622"/>
              <a:gd name="connsiteY30" fmla="*/ 246580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9622" h="1489753">
                <a:moveTo>
                  <a:pt x="1859622" y="318499"/>
                </a:moveTo>
                <a:cubicBezTo>
                  <a:pt x="1852773" y="301375"/>
                  <a:pt x="1851688" y="280583"/>
                  <a:pt x="1839074" y="267128"/>
                </a:cubicBezTo>
                <a:cubicBezTo>
                  <a:pt x="1821230" y="248094"/>
                  <a:pt x="1710677" y="147521"/>
                  <a:pt x="1654139" y="123290"/>
                </a:cubicBezTo>
                <a:cubicBezTo>
                  <a:pt x="1589479" y="95578"/>
                  <a:pt x="1524860" y="85935"/>
                  <a:pt x="1458930" y="61645"/>
                </a:cubicBezTo>
                <a:cubicBezTo>
                  <a:pt x="1278399" y="-4866"/>
                  <a:pt x="1457677" y="38790"/>
                  <a:pt x="1263721" y="0"/>
                </a:cubicBezTo>
                <a:cubicBezTo>
                  <a:pt x="709792" y="31653"/>
                  <a:pt x="1080897" y="-8001"/>
                  <a:pt x="760287" y="51371"/>
                </a:cubicBezTo>
                <a:cubicBezTo>
                  <a:pt x="665790" y="68870"/>
                  <a:pt x="602860" y="67856"/>
                  <a:pt x="513708" y="102742"/>
                </a:cubicBezTo>
                <a:cubicBezTo>
                  <a:pt x="401251" y="146747"/>
                  <a:pt x="319036" y="212853"/>
                  <a:pt x="215757" y="277402"/>
                </a:cubicBezTo>
                <a:cubicBezTo>
                  <a:pt x="192343" y="292036"/>
                  <a:pt x="167811" y="304800"/>
                  <a:pt x="143838" y="318499"/>
                </a:cubicBezTo>
                <a:cubicBezTo>
                  <a:pt x="133564" y="332198"/>
                  <a:pt x="124077" y="346524"/>
                  <a:pt x="113016" y="359596"/>
                </a:cubicBezTo>
                <a:cubicBezTo>
                  <a:pt x="49878" y="434214"/>
                  <a:pt x="49868" y="433017"/>
                  <a:pt x="0" y="482885"/>
                </a:cubicBezTo>
                <a:cubicBezTo>
                  <a:pt x="6849" y="585627"/>
                  <a:pt x="12651" y="688444"/>
                  <a:pt x="20548" y="791110"/>
                </a:cubicBezTo>
                <a:cubicBezTo>
                  <a:pt x="22926" y="822031"/>
                  <a:pt x="23848" y="853360"/>
                  <a:pt x="30822" y="883578"/>
                </a:cubicBezTo>
                <a:cubicBezTo>
                  <a:pt x="37999" y="914677"/>
                  <a:pt x="93535" y="982126"/>
                  <a:pt x="102741" y="996593"/>
                </a:cubicBezTo>
                <a:cubicBezTo>
                  <a:pt x="110964" y="1009515"/>
                  <a:pt x="117602" y="1023469"/>
                  <a:pt x="123290" y="1037690"/>
                </a:cubicBezTo>
                <a:cubicBezTo>
                  <a:pt x="131334" y="1057801"/>
                  <a:pt x="131249" y="1081710"/>
                  <a:pt x="143838" y="1099335"/>
                </a:cubicBezTo>
                <a:cubicBezTo>
                  <a:pt x="166359" y="1130864"/>
                  <a:pt x="197361" y="1155465"/>
                  <a:pt x="226031" y="1181528"/>
                </a:cubicBezTo>
                <a:cubicBezTo>
                  <a:pt x="253668" y="1206653"/>
                  <a:pt x="396471" y="1332253"/>
                  <a:pt x="452063" y="1366463"/>
                </a:cubicBezTo>
                <a:cubicBezTo>
                  <a:pt x="467770" y="1376129"/>
                  <a:pt x="487243" y="1378180"/>
                  <a:pt x="503434" y="1387011"/>
                </a:cubicBezTo>
                <a:cubicBezTo>
                  <a:pt x="525115" y="1398837"/>
                  <a:pt x="542149" y="1418936"/>
                  <a:pt x="565079" y="1428108"/>
                </a:cubicBezTo>
                <a:cubicBezTo>
                  <a:pt x="594395" y="1439834"/>
                  <a:pt x="627038" y="1440520"/>
                  <a:pt x="657546" y="1448656"/>
                </a:cubicBezTo>
                <a:cubicBezTo>
                  <a:pt x="886542" y="1509722"/>
                  <a:pt x="497759" y="1419998"/>
                  <a:pt x="811658" y="1489753"/>
                </a:cubicBezTo>
                <a:cubicBezTo>
                  <a:pt x="1112536" y="1458081"/>
                  <a:pt x="1111334" y="1525702"/>
                  <a:pt x="1243173" y="1417834"/>
                </a:cubicBezTo>
                <a:cubicBezTo>
                  <a:pt x="1267610" y="1397840"/>
                  <a:pt x="1289954" y="1375294"/>
                  <a:pt x="1315092" y="1356189"/>
                </a:cubicBezTo>
                <a:cubicBezTo>
                  <a:pt x="1375633" y="1310178"/>
                  <a:pt x="1500027" y="1222625"/>
                  <a:pt x="1500027" y="1222625"/>
                </a:cubicBezTo>
                <a:cubicBezTo>
                  <a:pt x="1526870" y="1168939"/>
                  <a:pt x="1534255" y="1147795"/>
                  <a:pt x="1571946" y="1099335"/>
                </a:cubicBezTo>
                <a:cubicBezTo>
                  <a:pt x="1605215" y="1056561"/>
                  <a:pt x="1721338" y="910786"/>
                  <a:pt x="1736332" y="873303"/>
                </a:cubicBezTo>
                <a:lnTo>
                  <a:pt x="1756881" y="821933"/>
                </a:lnTo>
                <a:cubicBezTo>
                  <a:pt x="1760306" y="804809"/>
                  <a:pt x="1762920" y="787503"/>
                  <a:pt x="1767155" y="770562"/>
                </a:cubicBezTo>
                <a:cubicBezTo>
                  <a:pt x="1781893" y="711610"/>
                  <a:pt x="1799021" y="664688"/>
                  <a:pt x="1818526" y="606175"/>
                </a:cubicBezTo>
                <a:lnTo>
                  <a:pt x="1808252" y="246580"/>
                </a:lnTo>
              </a:path>
            </a:pathLst>
          </a:cu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8" name="Vapaamuotoinen: Muoto 17">
            <a:extLst>
              <a:ext uri="{FF2B5EF4-FFF2-40B4-BE49-F238E27FC236}">
                <a16:creationId xmlns:a16="http://schemas.microsoft.com/office/drawing/2014/main" id="{921B52A7-A80F-4AAB-ACFD-3E50E0DDED50}"/>
              </a:ext>
            </a:extLst>
          </p:cNvPr>
          <p:cNvSpPr/>
          <p:nvPr/>
        </p:nvSpPr>
        <p:spPr>
          <a:xfrm>
            <a:off x="4392200" y="728705"/>
            <a:ext cx="1859622" cy="1489753"/>
          </a:xfrm>
          <a:custGeom>
            <a:avLst/>
            <a:gdLst>
              <a:gd name="connsiteX0" fmla="*/ 1859622 w 1859622"/>
              <a:gd name="connsiteY0" fmla="*/ 318499 h 1489753"/>
              <a:gd name="connsiteX1" fmla="*/ 1839074 w 1859622"/>
              <a:gd name="connsiteY1" fmla="*/ 267128 h 1489753"/>
              <a:gd name="connsiteX2" fmla="*/ 1654139 w 1859622"/>
              <a:gd name="connsiteY2" fmla="*/ 123290 h 1489753"/>
              <a:gd name="connsiteX3" fmla="*/ 1458930 w 1859622"/>
              <a:gd name="connsiteY3" fmla="*/ 61645 h 1489753"/>
              <a:gd name="connsiteX4" fmla="*/ 1263721 w 1859622"/>
              <a:gd name="connsiteY4" fmla="*/ 0 h 1489753"/>
              <a:gd name="connsiteX5" fmla="*/ 760287 w 1859622"/>
              <a:gd name="connsiteY5" fmla="*/ 51371 h 1489753"/>
              <a:gd name="connsiteX6" fmla="*/ 513708 w 1859622"/>
              <a:gd name="connsiteY6" fmla="*/ 102742 h 1489753"/>
              <a:gd name="connsiteX7" fmla="*/ 215757 w 1859622"/>
              <a:gd name="connsiteY7" fmla="*/ 277402 h 1489753"/>
              <a:gd name="connsiteX8" fmla="*/ 143838 w 1859622"/>
              <a:gd name="connsiteY8" fmla="*/ 318499 h 1489753"/>
              <a:gd name="connsiteX9" fmla="*/ 113016 w 1859622"/>
              <a:gd name="connsiteY9" fmla="*/ 359596 h 1489753"/>
              <a:gd name="connsiteX10" fmla="*/ 0 w 1859622"/>
              <a:gd name="connsiteY10" fmla="*/ 482885 h 1489753"/>
              <a:gd name="connsiteX11" fmla="*/ 20548 w 1859622"/>
              <a:gd name="connsiteY11" fmla="*/ 791110 h 1489753"/>
              <a:gd name="connsiteX12" fmla="*/ 30822 w 1859622"/>
              <a:gd name="connsiteY12" fmla="*/ 883578 h 1489753"/>
              <a:gd name="connsiteX13" fmla="*/ 102741 w 1859622"/>
              <a:gd name="connsiteY13" fmla="*/ 996593 h 1489753"/>
              <a:gd name="connsiteX14" fmla="*/ 123290 w 1859622"/>
              <a:gd name="connsiteY14" fmla="*/ 1037690 h 1489753"/>
              <a:gd name="connsiteX15" fmla="*/ 143838 w 1859622"/>
              <a:gd name="connsiteY15" fmla="*/ 1099335 h 1489753"/>
              <a:gd name="connsiteX16" fmla="*/ 226031 w 1859622"/>
              <a:gd name="connsiteY16" fmla="*/ 1181528 h 1489753"/>
              <a:gd name="connsiteX17" fmla="*/ 452063 w 1859622"/>
              <a:gd name="connsiteY17" fmla="*/ 1366463 h 1489753"/>
              <a:gd name="connsiteX18" fmla="*/ 503434 w 1859622"/>
              <a:gd name="connsiteY18" fmla="*/ 1387011 h 1489753"/>
              <a:gd name="connsiteX19" fmla="*/ 565079 w 1859622"/>
              <a:gd name="connsiteY19" fmla="*/ 1428108 h 1489753"/>
              <a:gd name="connsiteX20" fmla="*/ 657546 w 1859622"/>
              <a:gd name="connsiteY20" fmla="*/ 1448656 h 1489753"/>
              <a:gd name="connsiteX21" fmla="*/ 811658 w 1859622"/>
              <a:gd name="connsiteY21" fmla="*/ 1489753 h 1489753"/>
              <a:gd name="connsiteX22" fmla="*/ 1243173 w 1859622"/>
              <a:gd name="connsiteY22" fmla="*/ 1417834 h 1489753"/>
              <a:gd name="connsiteX23" fmla="*/ 1315092 w 1859622"/>
              <a:gd name="connsiteY23" fmla="*/ 1356189 h 1489753"/>
              <a:gd name="connsiteX24" fmla="*/ 1500027 w 1859622"/>
              <a:gd name="connsiteY24" fmla="*/ 1222625 h 1489753"/>
              <a:gd name="connsiteX25" fmla="*/ 1571946 w 1859622"/>
              <a:gd name="connsiteY25" fmla="*/ 1099335 h 1489753"/>
              <a:gd name="connsiteX26" fmla="*/ 1736332 w 1859622"/>
              <a:gd name="connsiteY26" fmla="*/ 873303 h 1489753"/>
              <a:gd name="connsiteX27" fmla="*/ 1756881 w 1859622"/>
              <a:gd name="connsiteY27" fmla="*/ 821933 h 1489753"/>
              <a:gd name="connsiteX28" fmla="*/ 1767155 w 1859622"/>
              <a:gd name="connsiteY28" fmla="*/ 770562 h 1489753"/>
              <a:gd name="connsiteX29" fmla="*/ 1818526 w 1859622"/>
              <a:gd name="connsiteY29" fmla="*/ 606175 h 1489753"/>
              <a:gd name="connsiteX30" fmla="*/ 1808252 w 1859622"/>
              <a:gd name="connsiteY30" fmla="*/ 246580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9622" h="1489753">
                <a:moveTo>
                  <a:pt x="1859622" y="318499"/>
                </a:moveTo>
                <a:cubicBezTo>
                  <a:pt x="1852773" y="301375"/>
                  <a:pt x="1851688" y="280583"/>
                  <a:pt x="1839074" y="267128"/>
                </a:cubicBezTo>
                <a:cubicBezTo>
                  <a:pt x="1821230" y="248094"/>
                  <a:pt x="1710677" y="147521"/>
                  <a:pt x="1654139" y="123290"/>
                </a:cubicBezTo>
                <a:cubicBezTo>
                  <a:pt x="1589479" y="95578"/>
                  <a:pt x="1524860" y="85935"/>
                  <a:pt x="1458930" y="61645"/>
                </a:cubicBezTo>
                <a:cubicBezTo>
                  <a:pt x="1278399" y="-4866"/>
                  <a:pt x="1457677" y="38790"/>
                  <a:pt x="1263721" y="0"/>
                </a:cubicBezTo>
                <a:cubicBezTo>
                  <a:pt x="709792" y="31653"/>
                  <a:pt x="1080897" y="-8001"/>
                  <a:pt x="760287" y="51371"/>
                </a:cubicBezTo>
                <a:cubicBezTo>
                  <a:pt x="665790" y="68870"/>
                  <a:pt x="602860" y="67856"/>
                  <a:pt x="513708" y="102742"/>
                </a:cubicBezTo>
                <a:cubicBezTo>
                  <a:pt x="401251" y="146747"/>
                  <a:pt x="319036" y="212853"/>
                  <a:pt x="215757" y="277402"/>
                </a:cubicBezTo>
                <a:cubicBezTo>
                  <a:pt x="192343" y="292036"/>
                  <a:pt x="167811" y="304800"/>
                  <a:pt x="143838" y="318499"/>
                </a:cubicBezTo>
                <a:cubicBezTo>
                  <a:pt x="133564" y="332198"/>
                  <a:pt x="124077" y="346524"/>
                  <a:pt x="113016" y="359596"/>
                </a:cubicBezTo>
                <a:cubicBezTo>
                  <a:pt x="49878" y="434214"/>
                  <a:pt x="49868" y="433017"/>
                  <a:pt x="0" y="482885"/>
                </a:cubicBezTo>
                <a:cubicBezTo>
                  <a:pt x="6849" y="585627"/>
                  <a:pt x="12651" y="688444"/>
                  <a:pt x="20548" y="791110"/>
                </a:cubicBezTo>
                <a:cubicBezTo>
                  <a:pt x="22926" y="822031"/>
                  <a:pt x="23848" y="853360"/>
                  <a:pt x="30822" y="883578"/>
                </a:cubicBezTo>
                <a:cubicBezTo>
                  <a:pt x="37999" y="914677"/>
                  <a:pt x="93535" y="982126"/>
                  <a:pt x="102741" y="996593"/>
                </a:cubicBezTo>
                <a:cubicBezTo>
                  <a:pt x="110964" y="1009515"/>
                  <a:pt x="117602" y="1023469"/>
                  <a:pt x="123290" y="1037690"/>
                </a:cubicBezTo>
                <a:cubicBezTo>
                  <a:pt x="131334" y="1057801"/>
                  <a:pt x="131249" y="1081710"/>
                  <a:pt x="143838" y="1099335"/>
                </a:cubicBezTo>
                <a:cubicBezTo>
                  <a:pt x="166359" y="1130864"/>
                  <a:pt x="197361" y="1155465"/>
                  <a:pt x="226031" y="1181528"/>
                </a:cubicBezTo>
                <a:cubicBezTo>
                  <a:pt x="253668" y="1206653"/>
                  <a:pt x="396471" y="1332253"/>
                  <a:pt x="452063" y="1366463"/>
                </a:cubicBezTo>
                <a:cubicBezTo>
                  <a:pt x="467770" y="1376129"/>
                  <a:pt x="487243" y="1378180"/>
                  <a:pt x="503434" y="1387011"/>
                </a:cubicBezTo>
                <a:cubicBezTo>
                  <a:pt x="525115" y="1398837"/>
                  <a:pt x="542149" y="1418936"/>
                  <a:pt x="565079" y="1428108"/>
                </a:cubicBezTo>
                <a:cubicBezTo>
                  <a:pt x="594395" y="1439834"/>
                  <a:pt x="627038" y="1440520"/>
                  <a:pt x="657546" y="1448656"/>
                </a:cubicBezTo>
                <a:cubicBezTo>
                  <a:pt x="886542" y="1509722"/>
                  <a:pt x="497759" y="1419998"/>
                  <a:pt x="811658" y="1489753"/>
                </a:cubicBezTo>
                <a:cubicBezTo>
                  <a:pt x="1112536" y="1458081"/>
                  <a:pt x="1111334" y="1525702"/>
                  <a:pt x="1243173" y="1417834"/>
                </a:cubicBezTo>
                <a:cubicBezTo>
                  <a:pt x="1267610" y="1397840"/>
                  <a:pt x="1289954" y="1375294"/>
                  <a:pt x="1315092" y="1356189"/>
                </a:cubicBezTo>
                <a:cubicBezTo>
                  <a:pt x="1375633" y="1310178"/>
                  <a:pt x="1500027" y="1222625"/>
                  <a:pt x="1500027" y="1222625"/>
                </a:cubicBezTo>
                <a:cubicBezTo>
                  <a:pt x="1526870" y="1168939"/>
                  <a:pt x="1534255" y="1147795"/>
                  <a:pt x="1571946" y="1099335"/>
                </a:cubicBezTo>
                <a:cubicBezTo>
                  <a:pt x="1605215" y="1056561"/>
                  <a:pt x="1721338" y="910786"/>
                  <a:pt x="1736332" y="873303"/>
                </a:cubicBezTo>
                <a:lnTo>
                  <a:pt x="1756881" y="821933"/>
                </a:lnTo>
                <a:cubicBezTo>
                  <a:pt x="1760306" y="804809"/>
                  <a:pt x="1762920" y="787503"/>
                  <a:pt x="1767155" y="770562"/>
                </a:cubicBezTo>
                <a:cubicBezTo>
                  <a:pt x="1781893" y="711610"/>
                  <a:pt x="1799021" y="664688"/>
                  <a:pt x="1818526" y="606175"/>
                </a:cubicBezTo>
                <a:lnTo>
                  <a:pt x="1808252" y="246580"/>
                </a:lnTo>
              </a:path>
            </a:pathLst>
          </a:cu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9" name="Vapaamuotoinen: Muoto 18">
            <a:extLst>
              <a:ext uri="{FF2B5EF4-FFF2-40B4-BE49-F238E27FC236}">
                <a16:creationId xmlns:a16="http://schemas.microsoft.com/office/drawing/2014/main" id="{A07CAD89-AC18-4FAA-A4AE-9E4AB0AB4782}"/>
              </a:ext>
            </a:extLst>
          </p:cNvPr>
          <p:cNvSpPr/>
          <p:nvPr/>
        </p:nvSpPr>
        <p:spPr>
          <a:xfrm>
            <a:off x="5702155" y="689117"/>
            <a:ext cx="6575463" cy="1351971"/>
          </a:xfrm>
          <a:custGeom>
            <a:avLst/>
            <a:gdLst>
              <a:gd name="connsiteX0" fmla="*/ 1859622 w 1859622"/>
              <a:gd name="connsiteY0" fmla="*/ 318499 h 1489753"/>
              <a:gd name="connsiteX1" fmla="*/ 1839074 w 1859622"/>
              <a:gd name="connsiteY1" fmla="*/ 267128 h 1489753"/>
              <a:gd name="connsiteX2" fmla="*/ 1654139 w 1859622"/>
              <a:gd name="connsiteY2" fmla="*/ 123290 h 1489753"/>
              <a:gd name="connsiteX3" fmla="*/ 1458930 w 1859622"/>
              <a:gd name="connsiteY3" fmla="*/ 61645 h 1489753"/>
              <a:gd name="connsiteX4" fmla="*/ 1263721 w 1859622"/>
              <a:gd name="connsiteY4" fmla="*/ 0 h 1489753"/>
              <a:gd name="connsiteX5" fmla="*/ 760287 w 1859622"/>
              <a:gd name="connsiteY5" fmla="*/ 51371 h 1489753"/>
              <a:gd name="connsiteX6" fmla="*/ 513708 w 1859622"/>
              <a:gd name="connsiteY6" fmla="*/ 102742 h 1489753"/>
              <a:gd name="connsiteX7" fmla="*/ 215757 w 1859622"/>
              <a:gd name="connsiteY7" fmla="*/ 277402 h 1489753"/>
              <a:gd name="connsiteX8" fmla="*/ 143838 w 1859622"/>
              <a:gd name="connsiteY8" fmla="*/ 318499 h 1489753"/>
              <a:gd name="connsiteX9" fmla="*/ 113016 w 1859622"/>
              <a:gd name="connsiteY9" fmla="*/ 359596 h 1489753"/>
              <a:gd name="connsiteX10" fmla="*/ 0 w 1859622"/>
              <a:gd name="connsiteY10" fmla="*/ 482885 h 1489753"/>
              <a:gd name="connsiteX11" fmla="*/ 20548 w 1859622"/>
              <a:gd name="connsiteY11" fmla="*/ 791110 h 1489753"/>
              <a:gd name="connsiteX12" fmla="*/ 30822 w 1859622"/>
              <a:gd name="connsiteY12" fmla="*/ 883578 h 1489753"/>
              <a:gd name="connsiteX13" fmla="*/ 102741 w 1859622"/>
              <a:gd name="connsiteY13" fmla="*/ 996593 h 1489753"/>
              <a:gd name="connsiteX14" fmla="*/ 123290 w 1859622"/>
              <a:gd name="connsiteY14" fmla="*/ 1037690 h 1489753"/>
              <a:gd name="connsiteX15" fmla="*/ 143838 w 1859622"/>
              <a:gd name="connsiteY15" fmla="*/ 1099335 h 1489753"/>
              <a:gd name="connsiteX16" fmla="*/ 226031 w 1859622"/>
              <a:gd name="connsiteY16" fmla="*/ 1181528 h 1489753"/>
              <a:gd name="connsiteX17" fmla="*/ 452063 w 1859622"/>
              <a:gd name="connsiteY17" fmla="*/ 1366463 h 1489753"/>
              <a:gd name="connsiteX18" fmla="*/ 503434 w 1859622"/>
              <a:gd name="connsiteY18" fmla="*/ 1387011 h 1489753"/>
              <a:gd name="connsiteX19" fmla="*/ 565079 w 1859622"/>
              <a:gd name="connsiteY19" fmla="*/ 1428108 h 1489753"/>
              <a:gd name="connsiteX20" fmla="*/ 657546 w 1859622"/>
              <a:gd name="connsiteY20" fmla="*/ 1448656 h 1489753"/>
              <a:gd name="connsiteX21" fmla="*/ 811658 w 1859622"/>
              <a:gd name="connsiteY21" fmla="*/ 1489753 h 1489753"/>
              <a:gd name="connsiteX22" fmla="*/ 1243173 w 1859622"/>
              <a:gd name="connsiteY22" fmla="*/ 1417834 h 1489753"/>
              <a:gd name="connsiteX23" fmla="*/ 1315092 w 1859622"/>
              <a:gd name="connsiteY23" fmla="*/ 1356189 h 1489753"/>
              <a:gd name="connsiteX24" fmla="*/ 1500027 w 1859622"/>
              <a:gd name="connsiteY24" fmla="*/ 1222625 h 1489753"/>
              <a:gd name="connsiteX25" fmla="*/ 1571946 w 1859622"/>
              <a:gd name="connsiteY25" fmla="*/ 1099335 h 1489753"/>
              <a:gd name="connsiteX26" fmla="*/ 1736332 w 1859622"/>
              <a:gd name="connsiteY26" fmla="*/ 873303 h 1489753"/>
              <a:gd name="connsiteX27" fmla="*/ 1756881 w 1859622"/>
              <a:gd name="connsiteY27" fmla="*/ 821933 h 1489753"/>
              <a:gd name="connsiteX28" fmla="*/ 1767155 w 1859622"/>
              <a:gd name="connsiteY28" fmla="*/ 770562 h 1489753"/>
              <a:gd name="connsiteX29" fmla="*/ 1818526 w 1859622"/>
              <a:gd name="connsiteY29" fmla="*/ 606175 h 1489753"/>
              <a:gd name="connsiteX30" fmla="*/ 1808252 w 1859622"/>
              <a:gd name="connsiteY30" fmla="*/ 246580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9622" h="1489753">
                <a:moveTo>
                  <a:pt x="1859622" y="318499"/>
                </a:moveTo>
                <a:cubicBezTo>
                  <a:pt x="1852773" y="301375"/>
                  <a:pt x="1851688" y="280583"/>
                  <a:pt x="1839074" y="267128"/>
                </a:cubicBezTo>
                <a:cubicBezTo>
                  <a:pt x="1821230" y="248094"/>
                  <a:pt x="1710677" y="147521"/>
                  <a:pt x="1654139" y="123290"/>
                </a:cubicBezTo>
                <a:cubicBezTo>
                  <a:pt x="1589479" y="95578"/>
                  <a:pt x="1524860" y="85935"/>
                  <a:pt x="1458930" y="61645"/>
                </a:cubicBezTo>
                <a:cubicBezTo>
                  <a:pt x="1278399" y="-4866"/>
                  <a:pt x="1457677" y="38790"/>
                  <a:pt x="1263721" y="0"/>
                </a:cubicBezTo>
                <a:cubicBezTo>
                  <a:pt x="709792" y="31653"/>
                  <a:pt x="1080897" y="-8001"/>
                  <a:pt x="760287" y="51371"/>
                </a:cubicBezTo>
                <a:cubicBezTo>
                  <a:pt x="665790" y="68870"/>
                  <a:pt x="602860" y="67856"/>
                  <a:pt x="513708" y="102742"/>
                </a:cubicBezTo>
                <a:cubicBezTo>
                  <a:pt x="401251" y="146747"/>
                  <a:pt x="319036" y="212853"/>
                  <a:pt x="215757" y="277402"/>
                </a:cubicBezTo>
                <a:cubicBezTo>
                  <a:pt x="192343" y="292036"/>
                  <a:pt x="167811" y="304800"/>
                  <a:pt x="143838" y="318499"/>
                </a:cubicBezTo>
                <a:cubicBezTo>
                  <a:pt x="133564" y="332198"/>
                  <a:pt x="124077" y="346524"/>
                  <a:pt x="113016" y="359596"/>
                </a:cubicBezTo>
                <a:cubicBezTo>
                  <a:pt x="49878" y="434214"/>
                  <a:pt x="49868" y="433017"/>
                  <a:pt x="0" y="482885"/>
                </a:cubicBezTo>
                <a:cubicBezTo>
                  <a:pt x="6849" y="585627"/>
                  <a:pt x="12651" y="688444"/>
                  <a:pt x="20548" y="791110"/>
                </a:cubicBezTo>
                <a:cubicBezTo>
                  <a:pt x="22926" y="822031"/>
                  <a:pt x="23848" y="853360"/>
                  <a:pt x="30822" y="883578"/>
                </a:cubicBezTo>
                <a:cubicBezTo>
                  <a:pt x="37999" y="914677"/>
                  <a:pt x="93535" y="982126"/>
                  <a:pt x="102741" y="996593"/>
                </a:cubicBezTo>
                <a:cubicBezTo>
                  <a:pt x="110964" y="1009515"/>
                  <a:pt x="117602" y="1023469"/>
                  <a:pt x="123290" y="1037690"/>
                </a:cubicBezTo>
                <a:cubicBezTo>
                  <a:pt x="131334" y="1057801"/>
                  <a:pt x="131249" y="1081710"/>
                  <a:pt x="143838" y="1099335"/>
                </a:cubicBezTo>
                <a:cubicBezTo>
                  <a:pt x="166359" y="1130864"/>
                  <a:pt x="197361" y="1155465"/>
                  <a:pt x="226031" y="1181528"/>
                </a:cubicBezTo>
                <a:cubicBezTo>
                  <a:pt x="253668" y="1206653"/>
                  <a:pt x="396471" y="1332253"/>
                  <a:pt x="452063" y="1366463"/>
                </a:cubicBezTo>
                <a:cubicBezTo>
                  <a:pt x="467770" y="1376129"/>
                  <a:pt x="487243" y="1378180"/>
                  <a:pt x="503434" y="1387011"/>
                </a:cubicBezTo>
                <a:cubicBezTo>
                  <a:pt x="525115" y="1398837"/>
                  <a:pt x="542149" y="1418936"/>
                  <a:pt x="565079" y="1428108"/>
                </a:cubicBezTo>
                <a:cubicBezTo>
                  <a:pt x="594395" y="1439834"/>
                  <a:pt x="627038" y="1440520"/>
                  <a:pt x="657546" y="1448656"/>
                </a:cubicBezTo>
                <a:cubicBezTo>
                  <a:pt x="886542" y="1509722"/>
                  <a:pt x="497759" y="1419998"/>
                  <a:pt x="811658" y="1489753"/>
                </a:cubicBezTo>
                <a:cubicBezTo>
                  <a:pt x="1112536" y="1458081"/>
                  <a:pt x="1111334" y="1525702"/>
                  <a:pt x="1243173" y="1417834"/>
                </a:cubicBezTo>
                <a:cubicBezTo>
                  <a:pt x="1267610" y="1397840"/>
                  <a:pt x="1289954" y="1375294"/>
                  <a:pt x="1315092" y="1356189"/>
                </a:cubicBezTo>
                <a:cubicBezTo>
                  <a:pt x="1375633" y="1310178"/>
                  <a:pt x="1500027" y="1222625"/>
                  <a:pt x="1500027" y="1222625"/>
                </a:cubicBezTo>
                <a:cubicBezTo>
                  <a:pt x="1526870" y="1168939"/>
                  <a:pt x="1534255" y="1147795"/>
                  <a:pt x="1571946" y="1099335"/>
                </a:cubicBezTo>
                <a:cubicBezTo>
                  <a:pt x="1605215" y="1056561"/>
                  <a:pt x="1721338" y="910786"/>
                  <a:pt x="1736332" y="873303"/>
                </a:cubicBezTo>
                <a:lnTo>
                  <a:pt x="1756881" y="821933"/>
                </a:lnTo>
                <a:cubicBezTo>
                  <a:pt x="1760306" y="804809"/>
                  <a:pt x="1762920" y="787503"/>
                  <a:pt x="1767155" y="770562"/>
                </a:cubicBezTo>
                <a:cubicBezTo>
                  <a:pt x="1781893" y="711610"/>
                  <a:pt x="1799021" y="664688"/>
                  <a:pt x="1818526" y="606175"/>
                </a:cubicBezTo>
                <a:lnTo>
                  <a:pt x="1808252" y="246580"/>
                </a:lnTo>
              </a:path>
            </a:pathLst>
          </a:cu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cxnSp>
        <p:nvCxnSpPr>
          <p:cNvPr id="7" name="Suora nuoliyhdysviiva 6">
            <a:extLst>
              <a:ext uri="{FF2B5EF4-FFF2-40B4-BE49-F238E27FC236}">
                <a16:creationId xmlns:a16="http://schemas.microsoft.com/office/drawing/2014/main" id="{F85094AC-5AAD-4DE3-8E36-7B857F4C117C}"/>
              </a:ext>
            </a:extLst>
          </p:cNvPr>
          <p:cNvCxnSpPr/>
          <p:nvPr/>
        </p:nvCxnSpPr>
        <p:spPr>
          <a:xfrm flipV="1">
            <a:off x="5322013" y="1808252"/>
            <a:ext cx="0" cy="1705510"/>
          </a:xfrm>
          <a:prstGeom prst="straightConnector1">
            <a:avLst/>
          </a:prstGeom>
          <a:ln w="76200">
            <a:solidFill>
              <a:srgbClr val="378DC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460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507093-1960-4423-A706-94CFFB00A69E}"/>
              </a:ext>
            </a:extLst>
          </p:cNvPr>
          <p:cNvSpPr>
            <a:spLocks noGrp="1"/>
          </p:cNvSpPr>
          <p:nvPr>
            <p:ph type="ctrTitle"/>
          </p:nvPr>
        </p:nvSpPr>
        <p:spPr/>
        <p:txBody>
          <a:bodyPr/>
          <a:lstStyle/>
          <a:p>
            <a:r>
              <a:rPr lang="fi-FI" dirty="0"/>
              <a:t>Tekstien tuottaminen T12: Kuudennen luokan luonnos</a:t>
            </a:r>
          </a:p>
        </p:txBody>
      </p:sp>
      <p:pic>
        <p:nvPicPr>
          <p:cNvPr id="6" name="Sisällön paikkamerkki 5">
            <a:extLst>
              <a:ext uri="{FF2B5EF4-FFF2-40B4-BE49-F238E27FC236}">
                <a16:creationId xmlns:a16="http://schemas.microsoft.com/office/drawing/2014/main" id="{30A001CE-BF5E-4D5B-A3CD-6893D7EDCC9D}"/>
              </a:ext>
            </a:extLst>
          </p:cNvPr>
          <p:cNvPicPr>
            <a:picLocks noGrp="1" noChangeAspect="1"/>
          </p:cNvPicPr>
          <p:nvPr>
            <p:ph sz="quarter" idx="14"/>
          </p:nvPr>
        </p:nvPicPr>
        <p:blipFill>
          <a:blip r:embed="rId2"/>
          <a:stretch>
            <a:fillRect/>
          </a:stretch>
        </p:blipFill>
        <p:spPr>
          <a:xfrm>
            <a:off x="641882" y="2395097"/>
            <a:ext cx="11413128" cy="1206936"/>
          </a:xfrm>
          <a:prstGeom prst="rect">
            <a:avLst/>
          </a:prstGeom>
        </p:spPr>
      </p:pic>
      <p:sp>
        <p:nvSpPr>
          <p:cNvPr id="4" name="Päivämäärän paikkamerkki 3">
            <a:extLst>
              <a:ext uri="{FF2B5EF4-FFF2-40B4-BE49-F238E27FC236}">
                <a16:creationId xmlns:a16="http://schemas.microsoft.com/office/drawing/2014/main" id="{7757312C-70BF-4FF2-AF8E-4D735A07A5CD}"/>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A9AE879D-1215-45C0-9DB2-AB28F75863FB}"/>
              </a:ext>
            </a:extLst>
          </p:cNvPr>
          <p:cNvSpPr>
            <a:spLocks noGrp="1"/>
          </p:cNvSpPr>
          <p:nvPr>
            <p:ph type="sldNum" sz="quarter" idx="17"/>
          </p:nvPr>
        </p:nvSpPr>
        <p:spPr/>
        <p:txBody>
          <a:bodyPr/>
          <a:lstStyle/>
          <a:p>
            <a:pPr>
              <a:defRPr/>
            </a:pPr>
            <a:fld id="{1C07628F-9402-FB47-93B5-FC3C3BFEEBE0}" type="slidenum">
              <a:rPr lang="fi-FI" smtClean="0"/>
              <a:pPr>
                <a:defRPr/>
              </a:pPr>
              <a:t>11</a:t>
            </a:fld>
            <a:endParaRPr lang="fi-FI"/>
          </a:p>
        </p:txBody>
      </p:sp>
      <p:pic>
        <p:nvPicPr>
          <p:cNvPr id="7" name="Kuva 6">
            <a:extLst>
              <a:ext uri="{FF2B5EF4-FFF2-40B4-BE49-F238E27FC236}">
                <a16:creationId xmlns:a16="http://schemas.microsoft.com/office/drawing/2014/main" id="{8B2E507F-21A1-4EBC-A4DD-24E85481C83D}"/>
              </a:ext>
            </a:extLst>
          </p:cNvPr>
          <p:cNvPicPr>
            <a:picLocks noChangeAspect="1"/>
          </p:cNvPicPr>
          <p:nvPr/>
        </p:nvPicPr>
        <p:blipFill>
          <a:blip r:embed="rId3"/>
          <a:stretch>
            <a:fillRect/>
          </a:stretch>
        </p:blipFill>
        <p:spPr>
          <a:xfrm>
            <a:off x="681833" y="3602034"/>
            <a:ext cx="11174546" cy="3314308"/>
          </a:xfrm>
          <a:prstGeom prst="rect">
            <a:avLst/>
          </a:prstGeom>
        </p:spPr>
      </p:pic>
      <p:pic>
        <p:nvPicPr>
          <p:cNvPr id="9" name="Kuva 8">
            <a:extLst>
              <a:ext uri="{FF2B5EF4-FFF2-40B4-BE49-F238E27FC236}">
                <a16:creationId xmlns:a16="http://schemas.microsoft.com/office/drawing/2014/main" id="{DC27374A-E95A-47AD-831F-480280CEC45A}"/>
              </a:ext>
            </a:extLst>
          </p:cNvPr>
          <p:cNvPicPr>
            <a:picLocks noChangeAspect="1"/>
          </p:cNvPicPr>
          <p:nvPr/>
        </p:nvPicPr>
        <p:blipFill>
          <a:blip r:embed="rId4"/>
          <a:stretch>
            <a:fillRect/>
          </a:stretch>
        </p:blipFill>
        <p:spPr>
          <a:xfrm>
            <a:off x="641881" y="1145195"/>
            <a:ext cx="11413129" cy="1285986"/>
          </a:xfrm>
          <a:prstGeom prst="rect">
            <a:avLst/>
          </a:prstGeom>
        </p:spPr>
      </p:pic>
      <p:pic>
        <p:nvPicPr>
          <p:cNvPr id="11" name="Kuva 10">
            <a:extLst>
              <a:ext uri="{FF2B5EF4-FFF2-40B4-BE49-F238E27FC236}">
                <a16:creationId xmlns:a16="http://schemas.microsoft.com/office/drawing/2014/main" id="{C65AE7EA-571A-4F6B-A966-72E6FA398F34}"/>
              </a:ext>
            </a:extLst>
          </p:cNvPr>
          <p:cNvPicPr>
            <a:picLocks noChangeAspect="1"/>
          </p:cNvPicPr>
          <p:nvPr/>
        </p:nvPicPr>
        <p:blipFill>
          <a:blip r:embed="rId5"/>
          <a:stretch>
            <a:fillRect/>
          </a:stretch>
        </p:blipFill>
        <p:spPr>
          <a:xfrm>
            <a:off x="6314233" y="3681083"/>
            <a:ext cx="5686425" cy="1228725"/>
          </a:xfrm>
          <a:prstGeom prst="rect">
            <a:avLst/>
          </a:prstGeom>
          <a:ln w="57150">
            <a:solidFill>
              <a:schemeClr val="tx1"/>
            </a:solidFill>
          </a:ln>
        </p:spPr>
      </p:pic>
      <p:cxnSp>
        <p:nvCxnSpPr>
          <p:cNvPr id="14" name="Suora nuoliyhdysviiva 13">
            <a:extLst>
              <a:ext uri="{FF2B5EF4-FFF2-40B4-BE49-F238E27FC236}">
                <a16:creationId xmlns:a16="http://schemas.microsoft.com/office/drawing/2014/main" id="{C2A2376B-4DDE-49FC-84EC-7089AF713C1F}"/>
              </a:ext>
            </a:extLst>
          </p:cNvPr>
          <p:cNvCxnSpPr>
            <a:cxnSpLocks/>
          </p:cNvCxnSpPr>
          <p:nvPr/>
        </p:nvCxnSpPr>
        <p:spPr>
          <a:xfrm>
            <a:off x="3318553" y="4112981"/>
            <a:ext cx="2682338"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6" name="Kuva 15">
            <a:extLst>
              <a:ext uri="{FF2B5EF4-FFF2-40B4-BE49-F238E27FC236}">
                <a16:creationId xmlns:a16="http://schemas.microsoft.com/office/drawing/2014/main" id="{6CD8C584-B5B0-4B67-8E94-0BCF233D775A}"/>
              </a:ext>
            </a:extLst>
          </p:cNvPr>
          <p:cNvPicPr>
            <a:picLocks noChangeAspect="1"/>
          </p:cNvPicPr>
          <p:nvPr/>
        </p:nvPicPr>
        <p:blipFill>
          <a:blip r:embed="rId6"/>
          <a:stretch>
            <a:fillRect/>
          </a:stretch>
        </p:blipFill>
        <p:spPr>
          <a:xfrm>
            <a:off x="2352782" y="3607256"/>
            <a:ext cx="1060796" cy="1280271"/>
          </a:xfrm>
          <a:prstGeom prst="rect">
            <a:avLst/>
          </a:prstGeom>
        </p:spPr>
      </p:pic>
    </p:spTree>
    <p:extLst>
      <p:ext uri="{BB962C8B-B14F-4D97-AF65-F5344CB8AC3E}">
        <p14:creationId xmlns:p14="http://schemas.microsoft.com/office/powerpoint/2010/main" val="644482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55D615-E512-4314-98B1-278D436F2CEC}"/>
              </a:ext>
            </a:extLst>
          </p:cNvPr>
          <p:cNvSpPr>
            <a:spLocks noGrp="1"/>
          </p:cNvSpPr>
          <p:nvPr>
            <p:ph type="ctrTitle"/>
          </p:nvPr>
        </p:nvSpPr>
        <p:spPr/>
        <p:txBody>
          <a:bodyPr/>
          <a:lstStyle/>
          <a:p>
            <a:r>
              <a:rPr lang="fi-FI" dirty="0"/>
              <a:t>Tekstien tuottaminen: T12 päättöarviointi 7–9 </a:t>
            </a:r>
            <a:br>
              <a:rPr lang="fi-FI" dirty="0"/>
            </a:br>
            <a:endParaRPr lang="fi-FI" dirty="0"/>
          </a:p>
        </p:txBody>
      </p:sp>
      <p:pic>
        <p:nvPicPr>
          <p:cNvPr id="6" name="Sisällön paikkamerkki 5">
            <a:extLst>
              <a:ext uri="{FF2B5EF4-FFF2-40B4-BE49-F238E27FC236}">
                <a16:creationId xmlns:a16="http://schemas.microsoft.com/office/drawing/2014/main" id="{009F969A-BCEB-498C-9B11-9FEEE1642AE2}"/>
              </a:ext>
            </a:extLst>
          </p:cNvPr>
          <p:cNvPicPr>
            <a:picLocks noGrp="1" noChangeAspect="1"/>
          </p:cNvPicPr>
          <p:nvPr>
            <p:ph sz="quarter" idx="14"/>
          </p:nvPr>
        </p:nvPicPr>
        <p:blipFill>
          <a:blip r:embed="rId2"/>
          <a:stretch>
            <a:fillRect/>
          </a:stretch>
        </p:blipFill>
        <p:spPr>
          <a:xfrm>
            <a:off x="1" y="2335741"/>
            <a:ext cx="12192000" cy="4069792"/>
          </a:xfrm>
          <a:prstGeom prst="rect">
            <a:avLst/>
          </a:prstGeom>
        </p:spPr>
      </p:pic>
      <p:sp>
        <p:nvSpPr>
          <p:cNvPr id="4" name="Päivämäärän paikkamerkki 3">
            <a:extLst>
              <a:ext uri="{FF2B5EF4-FFF2-40B4-BE49-F238E27FC236}">
                <a16:creationId xmlns:a16="http://schemas.microsoft.com/office/drawing/2014/main" id="{04381DAD-7DCE-40EF-8AA0-7AAFE134F56C}"/>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684440BC-0004-406B-A20C-3D1071A92CF7}"/>
              </a:ext>
            </a:extLst>
          </p:cNvPr>
          <p:cNvSpPr>
            <a:spLocks noGrp="1"/>
          </p:cNvSpPr>
          <p:nvPr>
            <p:ph type="sldNum" sz="quarter" idx="17"/>
          </p:nvPr>
        </p:nvSpPr>
        <p:spPr/>
        <p:txBody>
          <a:bodyPr/>
          <a:lstStyle/>
          <a:p>
            <a:pPr>
              <a:defRPr/>
            </a:pPr>
            <a:fld id="{1C07628F-9402-FB47-93B5-FC3C3BFEEBE0}" type="slidenum">
              <a:rPr lang="fi-FI" smtClean="0"/>
              <a:pPr>
                <a:defRPr/>
              </a:pPr>
              <a:t>12</a:t>
            </a:fld>
            <a:endParaRPr lang="fi-FI"/>
          </a:p>
        </p:txBody>
      </p:sp>
      <p:pic>
        <p:nvPicPr>
          <p:cNvPr id="8" name="Kuva 7">
            <a:extLst>
              <a:ext uri="{FF2B5EF4-FFF2-40B4-BE49-F238E27FC236}">
                <a16:creationId xmlns:a16="http://schemas.microsoft.com/office/drawing/2014/main" id="{BDA3A3B9-DDE2-482F-89BD-C984DDF36FAA}"/>
              </a:ext>
            </a:extLst>
          </p:cNvPr>
          <p:cNvPicPr>
            <a:picLocks noChangeAspect="1"/>
          </p:cNvPicPr>
          <p:nvPr/>
        </p:nvPicPr>
        <p:blipFill>
          <a:blip r:embed="rId3"/>
          <a:stretch>
            <a:fillRect/>
          </a:stretch>
        </p:blipFill>
        <p:spPr>
          <a:xfrm>
            <a:off x="1" y="1111044"/>
            <a:ext cx="12192000" cy="1373746"/>
          </a:xfrm>
          <a:prstGeom prst="rect">
            <a:avLst/>
          </a:prstGeom>
        </p:spPr>
      </p:pic>
      <p:sp>
        <p:nvSpPr>
          <p:cNvPr id="10" name="Puhekupla: Suorakulmio, kulmat pyöristettu 9">
            <a:extLst>
              <a:ext uri="{FF2B5EF4-FFF2-40B4-BE49-F238E27FC236}">
                <a16:creationId xmlns:a16="http://schemas.microsoft.com/office/drawing/2014/main" id="{2718D998-BD52-4A2F-9731-1FF279ED58B0}"/>
              </a:ext>
            </a:extLst>
          </p:cNvPr>
          <p:cNvSpPr/>
          <p:nvPr/>
        </p:nvSpPr>
        <p:spPr>
          <a:xfrm>
            <a:off x="591742" y="2839250"/>
            <a:ext cx="4006921" cy="1531387"/>
          </a:xfrm>
          <a:prstGeom prst="wedgeRoundRectCallout">
            <a:avLst>
              <a:gd name="adj1" fmla="val 111366"/>
              <a:gd name="adj2" fmla="val -51590"/>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5 = mallien/apukysymysten avulla/niukkaa/yksipuolista</a:t>
            </a:r>
          </a:p>
        </p:txBody>
      </p:sp>
      <p:sp>
        <p:nvSpPr>
          <p:cNvPr id="11" name="Puhekupla: Suorakulmio, kulmat pyöristettu 10">
            <a:extLst>
              <a:ext uri="{FF2B5EF4-FFF2-40B4-BE49-F238E27FC236}">
                <a16:creationId xmlns:a16="http://schemas.microsoft.com/office/drawing/2014/main" id="{AE646C4D-B516-4064-9B3A-9645535B71C9}"/>
              </a:ext>
            </a:extLst>
          </p:cNvPr>
          <p:cNvSpPr/>
          <p:nvPr/>
        </p:nvSpPr>
        <p:spPr>
          <a:xfrm>
            <a:off x="2616118" y="4859675"/>
            <a:ext cx="3708971" cy="1195798"/>
          </a:xfrm>
          <a:prstGeom prst="wedgeRoundRectCallout">
            <a:avLst>
              <a:gd name="adj1" fmla="val 104440"/>
              <a:gd name="adj2" fmla="val -47269"/>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7 = yksin/ryhmässä/osaa hyödyntää/satunnaisesti</a:t>
            </a:r>
          </a:p>
        </p:txBody>
      </p:sp>
      <p:sp>
        <p:nvSpPr>
          <p:cNvPr id="12" name="Puhekupla: Suorakulmio, kulmat pyöristettu 11">
            <a:extLst>
              <a:ext uri="{FF2B5EF4-FFF2-40B4-BE49-F238E27FC236}">
                <a16:creationId xmlns:a16="http://schemas.microsoft.com/office/drawing/2014/main" id="{91AD483D-CB98-425B-B688-BE9DAE534BA9}"/>
              </a:ext>
            </a:extLst>
          </p:cNvPr>
          <p:cNvSpPr/>
          <p:nvPr/>
        </p:nvSpPr>
        <p:spPr>
          <a:xfrm>
            <a:off x="3293845" y="1107746"/>
            <a:ext cx="3708971" cy="1195798"/>
          </a:xfrm>
          <a:prstGeom prst="wedgeRoundRectCallout">
            <a:avLst>
              <a:gd name="adj1" fmla="val 119953"/>
              <a:gd name="adj2" fmla="val 85047"/>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8 = osaa/rakentavaa/hyödyntää/eri vaiheissa</a:t>
            </a:r>
          </a:p>
        </p:txBody>
      </p:sp>
      <p:sp>
        <p:nvSpPr>
          <p:cNvPr id="13" name="Puhekupla: Suorakulmio, kulmat pyöristettu 12">
            <a:extLst>
              <a:ext uri="{FF2B5EF4-FFF2-40B4-BE49-F238E27FC236}">
                <a16:creationId xmlns:a16="http://schemas.microsoft.com/office/drawing/2014/main" id="{C9752933-526D-4257-AF03-D2FBF970AA03}"/>
              </a:ext>
            </a:extLst>
          </p:cNvPr>
          <p:cNvSpPr/>
          <p:nvPr/>
        </p:nvSpPr>
        <p:spPr>
          <a:xfrm>
            <a:off x="4849403" y="3504076"/>
            <a:ext cx="4006922" cy="1071898"/>
          </a:xfrm>
          <a:prstGeom prst="wedgeRoundRectCallout">
            <a:avLst>
              <a:gd name="adj1" fmla="val 92787"/>
              <a:gd name="adj2" fmla="val -57846"/>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9 = monipuolisesti/itsenäisesti/edistävää/soveltaa/kehittää</a:t>
            </a:r>
          </a:p>
        </p:txBody>
      </p:sp>
    </p:spTree>
    <p:extLst>
      <p:ext uri="{BB962C8B-B14F-4D97-AF65-F5344CB8AC3E}">
        <p14:creationId xmlns:p14="http://schemas.microsoft.com/office/powerpoint/2010/main" val="28334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05AD82-5D56-4E6B-B9B7-3233B6CB6A02}"/>
              </a:ext>
            </a:extLst>
          </p:cNvPr>
          <p:cNvSpPr>
            <a:spLocks noGrp="1"/>
          </p:cNvSpPr>
          <p:nvPr>
            <p:ph type="ctrTitle"/>
          </p:nvPr>
        </p:nvSpPr>
        <p:spPr/>
        <p:txBody>
          <a:bodyPr/>
          <a:lstStyle/>
          <a:p>
            <a:pPr algn="ctr"/>
            <a:r>
              <a:rPr lang="fi-FI" sz="4000" dirty="0"/>
              <a:t>Miten ajatellet? </a:t>
            </a:r>
            <a:br>
              <a:rPr lang="fi-FI" dirty="0"/>
            </a:br>
            <a:endParaRPr lang="fi-FI" dirty="0"/>
          </a:p>
        </p:txBody>
      </p:sp>
      <p:sp>
        <p:nvSpPr>
          <p:cNvPr id="3" name="Sisällön paikkamerkki 2">
            <a:extLst>
              <a:ext uri="{FF2B5EF4-FFF2-40B4-BE49-F238E27FC236}">
                <a16:creationId xmlns:a16="http://schemas.microsoft.com/office/drawing/2014/main" id="{A9662849-E9A8-4C26-9CCC-7BAEA2C03D31}"/>
              </a:ext>
            </a:extLst>
          </p:cNvPr>
          <p:cNvSpPr>
            <a:spLocks noGrp="1"/>
          </p:cNvSpPr>
          <p:nvPr>
            <p:ph sz="quarter" idx="14"/>
          </p:nvPr>
        </p:nvSpPr>
        <p:spPr/>
        <p:txBody>
          <a:bodyPr/>
          <a:lstStyle/>
          <a:p>
            <a:r>
              <a:rPr lang="fi-FI" sz="3200" dirty="0"/>
              <a:t>Että oppilas osaa jotain? </a:t>
            </a:r>
          </a:p>
          <a:p>
            <a:r>
              <a:rPr lang="fi-FI" sz="3200" dirty="0"/>
              <a:t>vai </a:t>
            </a:r>
          </a:p>
          <a:p>
            <a:r>
              <a:rPr lang="fi-FI" sz="3200" dirty="0"/>
              <a:t>että oppilas ei osaa jotain? </a:t>
            </a:r>
          </a:p>
          <a:p>
            <a:r>
              <a:rPr lang="fi-FI" sz="3200" dirty="0"/>
              <a:t>Kriteerit painottavat osaamista asteikolla 5–9. </a:t>
            </a:r>
          </a:p>
          <a:p>
            <a:r>
              <a:rPr lang="fi-FI" sz="3200" dirty="0"/>
              <a:t> </a:t>
            </a:r>
          </a:p>
          <a:p>
            <a:r>
              <a:rPr lang="fi-FI" sz="3200" dirty="0"/>
              <a:t>Mutu: Heikompien arvosanojen kuvaukset ”oudompia” osaamisen kannalta kuin korkeampien? </a:t>
            </a:r>
          </a:p>
        </p:txBody>
      </p:sp>
      <p:sp>
        <p:nvSpPr>
          <p:cNvPr id="4" name="Päivämäärän paikkamerkki 3">
            <a:extLst>
              <a:ext uri="{FF2B5EF4-FFF2-40B4-BE49-F238E27FC236}">
                <a16:creationId xmlns:a16="http://schemas.microsoft.com/office/drawing/2014/main" id="{09739DE3-3820-4CD8-837E-1C6A9FC87E8E}"/>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B3C5889-3562-44CB-ABBF-ADF8ABB58128}"/>
              </a:ext>
            </a:extLst>
          </p:cNvPr>
          <p:cNvSpPr>
            <a:spLocks noGrp="1"/>
          </p:cNvSpPr>
          <p:nvPr>
            <p:ph type="sldNum" sz="quarter" idx="17"/>
          </p:nvPr>
        </p:nvSpPr>
        <p:spPr/>
        <p:txBody>
          <a:bodyPr/>
          <a:lstStyle/>
          <a:p>
            <a:pPr>
              <a:defRPr/>
            </a:pPr>
            <a:fld id="{1C07628F-9402-FB47-93B5-FC3C3BFEEBE0}" type="slidenum">
              <a:rPr lang="fi-FI" smtClean="0"/>
              <a:pPr>
                <a:defRPr/>
              </a:pPr>
              <a:t>13</a:t>
            </a:fld>
            <a:endParaRPr lang="fi-FI"/>
          </a:p>
        </p:txBody>
      </p:sp>
    </p:spTree>
    <p:extLst>
      <p:ext uri="{BB962C8B-B14F-4D97-AF65-F5344CB8AC3E}">
        <p14:creationId xmlns:p14="http://schemas.microsoft.com/office/powerpoint/2010/main" val="1509257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BCBB705-6A5C-4D8C-AA3F-F704C8322A11}"/>
              </a:ext>
            </a:extLst>
          </p:cNvPr>
          <p:cNvSpPr>
            <a:spLocks noGrp="1"/>
          </p:cNvSpPr>
          <p:nvPr>
            <p:ph type="ctrTitle"/>
          </p:nvPr>
        </p:nvSpPr>
        <p:spPr/>
        <p:txBody>
          <a:bodyPr/>
          <a:lstStyle/>
          <a:p>
            <a:r>
              <a:rPr lang="fi-FI" dirty="0"/>
              <a:t>Tekstien tulkinta: Sisältö 3 / 7–9 </a:t>
            </a:r>
            <a:r>
              <a:rPr lang="fi-FI" dirty="0" err="1"/>
              <a:t>vlk</a:t>
            </a:r>
            <a:r>
              <a:rPr lang="fi-FI" dirty="0"/>
              <a:t>. päättöarviointi </a:t>
            </a:r>
            <a:br>
              <a:rPr lang="fi-FI" dirty="0"/>
            </a:br>
            <a:endParaRPr lang="fi-FI" dirty="0"/>
          </a:p>
        </p:txBody>
      </p:sp>
      <p:pic>
        <p:nvPicPr>
          <p:cNvPr id="6" name="Sisällön paikkamerkki 5">
            <a:extLst>
              <a:ext uri="{FF2B5EF4-FFF2-40B4-BE49-F238E27FC236}">
                <a16:creationId xmlns:a16="http://schemas.microsoft.com/office/drawing/2014/main" id="{42E3EFF6-1CD0-4411-BA78-AAF008F74493}"/>
              </a:ext>
            </a:extLst>
          </p:cNvPr>
          <p:cNvPicPr>
            <a:picLocks noGrp="1" noChangeAspect="1"/>
          </p:cNvPicPr>
          <p:nvPr>
            <p:ph sz="quarter" idx="14"/>
          </p:nvPr>
        </p:nvPicPr>
        <p:blipFill>
          <a:blip r:embed="rId2"/>
          <a:stretch>
            <a:fillRect/>
          </a:stretch>
        </p:blipFill>
        <p:spPr>
          <a:xfrm>
            <a:off x="1611623" y="1500028"/>
            <a:ext cx="8949704" cy="2722652"/>
          </a:xfrm>
          <a:prstGeom prst="rect">
            <a:avLst/>
          </a:prstGeom>
        </p:spPr>
      </p:pic>
      <p:sp>
        <p:nvSpPr>
          <p:cNvPr id="4" name="Päivämäärän paikkamerkki 3">
            <a:extLst>
              <a:ext uri="{FF2B5EF4-FFF2-40B4-BE49-F238E27FC236}">
                <a16:creationId xmlns:a16="http://schemas.microsoft.com/office/drawing/2014/main" id="{E7CA6F20-8C71-4DD1-9C2C-E245AD4E6BEE}"/>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6D23463B-062E-4933-B9B1-0CC3C3B6F877}"/>
              </a:ext>
            </a:extLst>
          </p:cNvPr>
          <p:cNvSpPr>
            <a:spLocks noGrp="1"/>
          </p:cNvSpPr>
          <p:nvPr>
            <p:ph type="sldNum" sz="quarter" idx="17"/>
          </p:nvPr>
        </p:nvSpPr>
        <p:spPr/>
        <p:txBody>
          <a:bodyPr/>
          <a:lstStyle/>
          <a:p>
            <a:pPr>
              <a:defRPr/>
            </a:pPr>
            <a:fld id="{1C07628F-9402-FB47-93B5-FC3C3BFEEBE0}" type="slidenum">
              <a:rPr lang="fi-FI" smtClean="0"/>
              <a:pPr>
                <a:defRPr/>
              </a:pPr>
              <a:t>14</a:t>
            </a:fld>
            <a:endParaRPr lang="fi-FI"/>
          </a:p>
        </p:txBody>
      </p:sp>
      <p:pic>
        <p:nvPicPr>
          <p:cNvPr id="7" name="Kuva 6">
            <a:extLst>
              <a:ext uri="{FF2B5EF4-FFF2-40B4-BE49-F238E27FC236}">
                <a16:creationId xmlns:a16="http://schemas.microsoft.com/office/drawing/2014/main" id="{08D76AC7-12FD-40A8-B61E-00D2889E96AF}"/>
              </a:ext>
            </a:extLst>
          </p:cNvPr>
          <p:cNvPicPr>
            <a:picLocks noChangeAspect="1"/>
          </p:cNvPicPr>
          <p:nvPr/>
        </p:nvPicPr>
        <p:blipFill>
          <a:blip r:embed="rId3"/>
          <a:stretch>
            <a:fillRect/>
          </a:stretch>
        </p:blipFill>
        <p:spPr>
          <a:xfrm>
            <a:off x="3957309" y="4031828"/>
            <a:ext cx="7626757" cy="2164268"/>
          </a:xfrm>
          <a:prstGeom prst="rect">
            <a:avLst/>
          </a:prstGeom>
        </p:spPr>
      </p:pic>
      <p:sp>
        <p:nvSpPr>
          <p:cNvPr id="8" name="Ajatuskupla: Pilvi 7">
            <a:extLst>
              <a:ext uri="{FF2B5EF4-FFF2-40B4-BE49-F238E27FC236}">
                <a16:creationId xmlns:a16="http://schemas.microsoft.com/office/drawing/2014/main" id="{8A3EEC4C-1BEC-43DA-B0BE-6A686FBF4C3D}"/>
              </a:ext>
            </a:extLst>
          </p:cNvPr>
          <p:cNvSpPr/>
          <p:nvPr/>
        </p:nvSpPr>
        <p:spPr>
          <a:xfrm>
            <a:off x="136827" y="4227792"/>
            <a:ext cx="3736529" cy="1428108"/>
          </a:xfrm>
          <a:prstGeom prst="cloudCallou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GB" sz="2400" b="1"/>
              <a:t>Missä määrin oppilas osaa?</a:t>
            </a:r>
            <a:endParaRPr lang="en-GB" sz="2400" b="1" dirty="0"/>
          </a:p>
        </p:txBody>
      </p:sp>
    </p:spTree>
    <p:extLst>
      <p:ext uri="{BB962C8B-B14F-4D97-AF65-F5344CB8AC3E}">
        <p14:creationId xmlns:p14="http://schemas.microsoft.com/office/powerpoint/2010/main" val="117080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C2B9C8-BE12-4FEA-9DD7-9A1B6893FDB9}"/>
              </a:ext>
            </a:extLst>
          </p:cNvPr>
          <p:cNvSpPr>
            <a:spLocks noGrp="1"/>
          </p:cNvSpPr>
          <p:nvPr>
            <p:ph type="ctrTitle"/>
          </p:nvPr>
        </p:nvSpPr>
        <p:spPr/>
        <p:txBody>
          <a:bodyPr/>
          <a:lstStyle/>
          <a:p>
            <a:r>
              <a:rPr lang="fi-FI" dirty="0"/>
              <a:t>Tekstien tulkinta: Sisältö 3 / 3–6 </a:t>
            </a:r>
            <a:r>
              <a:rPr lang="fi-FI" dirty="0" err="1"/>
              <a:t>vlk</a:t>
            </a:r>
            <a:r>
              <a:rPr lang="fi-FI" dirty="0"/>
              <a:t>.  </a:t>
            </a:r>
            <a:br>
              <a:rPr lang="fi-FI" dirty="0"/>
            </a:br>
            <a:endParaRPr lang="fi-FI" dirty="0"/>
          </a:p>
        </p:txBody>
      </p:sp>
      <p:pic>
        <p:nvPicPr>
          <p:cNvPr id="7" name="Sisällön paikkamerkki 6">
            <a:extLst>
              <a:ext uri="{FF2B5EF4-FFF2-40B4-BE49-F238E27FC236}">
                <a16:creationId xmlns:a16="http://schemas.microsoft.com/office/drawing/2014/main" id="{22DBBA3E-D43C-4C87-8C57-098D880FB516}"/>
              </a:ext>
            </a:extLst>
          </p:cNvPr>
          <p:cNvPicPr>
            <a:picLocks noGrp="1" noChangeAspect="1"/>
          </p:cNvPicPr>
          <p:nvPr>
            <p:ph sz="quarter" idx="14"/>
          </p:nvPr>
        </p:nvPicPr>
        <p:blipFill>
          <a:blip r:embed="rId2"/>
          <a:stretch>
            <a:fillRect/>
          </a:stretch>
        </p:blipFill>
        <p:spPr>
          <a:xfrm>
            <a:off x="1253447" y="2068512"/>
            <a:ext cx="8490628" cy="3486150"/>
          </a:xfrm>
        </p:spPr>
      </p:pic>
      <p:sp>
        <p:nvSpPr>
          <p:cNvPr id="4" name="Päivämäärän paikkamerkki 3">
            <a:extLst>
              <a:ext uri="{FF2B5EF4-FFF2-40B4-BE49-F238E27FC236}">
                <a16:creationId xmlns:a16="http://schemas.microsoft.com/office/drawing/2014/main" id="{00693BAB-6240-4AEC-A84D-2D968096B856}"/>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9DF9FA3A-9AD7-4B4A-BC2D-445D1488C436}"/>
              </a:ext>
            </a:extLst>
          </p:cNvPr>
          <p:cNvSpPr>
            <a:spLocks noGrp="1"/>
          </p:cNvSpPr>
          <p:nvPr>
            <p:ph type="sldNum" sz="quarter" idx="17"/>
          </p:nvPr>
        </p:nvSpPr>
        <p:spPr/>
        <p:txBody>
          <a:bodyPr/>
          <a:lstStyle/>
          <a:p>
            <a:pPr>
              <a:defRPr/>
            </a:pPr>
            <a:fld id="{1C07628F-9402-FB47-93B5-FC3C3BFEEBE0}" type="slidenum">
              <a:rPr lang="fi-FI" smtClean="0"/>
              <a:pPr>
                <a:defRPr/>
              </a:pPr>
              <a:t>15</a:t>
            </a:fld>
            <a:endParaRPr lang="fi-FI"/>
          </a:p>
        </p:txBody>
      </p:sp>
      <p:sp>
        <p:nvSpPr>
          <p:cNvPr id="9" name="Ajatuskupla: Pilvi 8">
            <a:extLst>
              <a:ext uri="{FF2B5EF4-FFF2-40B4-BE49-F238E27FC236}">
                <a16:creationId xmlns:a16="http://schemas.microsoft.com/office/drawing/2014/main" id="{196FFCA2-483E-4AB0-930E-1BDB09541FCA}"/>
              </a:ext>
            </a:extLst>
          </p:cNvPr>
          <p:cNvSpPr/>
          <p:nvPr/>
        </p:nvSpPr>
        <p:spPr>
          <a:xfrm>
            <a:off x="308225" y="3948683"/>
            <a:ext cx="3810525" cy="2215812"/>
          </a:xfrm>
          <a:prstGeom prst="cloud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err="1"/>
              <a:t>Missä</a:t>
            </a:r>
            <a:r>
              <a:rPr lang="en-GB" b="1" dirty="0"/>
              <a:t> </a:t>
            </a:r>
            <a:r>
              <a:rPr lang="en-GB" sz="2400" b="1" dirty="0" err="1"/>
              <a:t>määrin</a:t>
            </a:r>
            <a:r>
              <a:rPr lang="en-GB" b="1" dirty="0"/>
              <a:t> </a:t>
            </a:r>
            <a:r>
              <a:rPr lang="en-GB" sz="2400" b="1" dirty="0" err="1"/>
              <a:t>oppilas</a:t>
            </a:r>
            <a:r>
              <a:rPr lang="en-GB" sz="2400" b="1" dirty="0"/>
              <a:t> </a:t>
            </a:r>
            <a:r>
              <a:rPr lang="en-GB" sz="2400" b="1" dirty="0" err="1"/>
              <a:t>osaa</a:t>
            </a:r>
            <a:r>
              <a:rPr lang="en-GB" sz="2400" b="1" dirty="0"/>
              <a:t>?</a:t>
            </a:r>
          </a:p>
        </p:txBody>
      </p:sp>
    </p:spTree>
    <p:extLst>
      <p:ext uri="{BB962C8B-B14F-4D97-AF65-F5344CB8AC3E}">
        <p14:creationId xmlns:p14="http://schemas.microsoft.com/office/powerpoint/2010/main" val="225106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8FAF98-AEE9-4E06-85E6-86AAF9706DED}"/>
              </a:ext>
            </a:extLst>
          </p:cNvPr>
          <p:cNvSpPr>
            <a:spLocks noGrp="1"/>
          </p:cNvSpPr>
          <p:nvPr>
            <p:ph type="ctrTitle"/>
          </p:nvPr>
        </p:nvSpPr>
        <p:spPr/>
        <p:txBody>
          <a:bodyPr/>
          <a:lstStyle/>
          <a:p>
            <a:r>
              <a:rPr lang="fi-FI" sz="1600" dirty="0"/>
              <a:t>Lähde: </a:t>
            </a:r>
            <a:r>
              <a:rPr lang="fi-FI" sz="1600" dirty="0">
                <a:hlinkClick r:id="rId2"/>
              </a:rPr>
              <a:t>Äidinkieli ja kirjallisuus -oppiaineen päättöarviointi | Opetushallitus (oph.fi)</a:t>
            </a:r>
            <a:endParaRPr lang="fi-FI" sz="1600" dirty="0"/>
          </a:p>
        </p:txBody>
      </p:sp>
      <p:pic>
        <p:nvPicPr>
          <p:cNvPr id="7" name="Sisällön paikkamerkki 6">
            <a:extLst>
              <a:ext uri="{FF2B5EF4-FFF2-40B4-BE49-F238E27FC236}">
                <a16:creationId xmlns:a16="http://schemas.microsoft.com/office/drawing/2014/main" id="{9770636D-5B10-4D2E-BACB-3DF3361DEE12}"/>
              </a:ext>
            </a:extLst>
          </p:cNvPr>
          <p:cNvPicPr>
            <a:picLocks noGrp="1" noChangeAspect="1"/>
          </p:cNvPicPr>
          <p:nvPr>
            <p:ph sz="quarter" idx="14"/>
          </p:nvPr>
        </p:nvPicPr>
        <p:blipFill>
          <a:blip r:embed="rId3"/>
          <a:stretch>
            <a:fillRect/>
          </a:stretch>
        </p:blipFill>
        <p:spPr>
          <a:xfrm>
            <a:off x="986319" y="801385"/>
            <a:ext cx="10426748" cy="5135866"/>
          </a:xfrm>
        </p:spPr>
      </p:pic>
      <p:sp>
        <p:nvSpPr>
          <p:cNvPr id="4" name="Päivämäärän paikkamerkki 3">
            <a:extLst>
              <a:ext uri="{FF2B5EF4-FFF2-40B4-BE49-F238E27FC236}">
                <a16:creationId xmlns:a16="http://schemas.microsoft.com/office/drawing/2014/main" id="{3220A778-53E6-49C1-A1E7-CA3C262B2317}"/>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66A8BC6-BD36-435C-A0CF-A7D37CAFB138}"/>
              </a:ext>
            </a:extLst>
          </p:cNvPr>
          <p:cNvSpPr>
            <a:spLocks noGrp="1"/>
          </p:cNvSpPr>
          <p:nvPr>
            <p:ph type="sldNum" sz="quarter" idx="17"/>
          </p:nvPr>
        </p:nvSpPr>
        <p:spPr/>
        <p:txBody>
          <a:bodyPr/>
          <a:lstStyle/>
          <a:p>
            <a:pPr>
              <a:defRPr/>
            </a:pPr>
            <a:fld id="{1C07628F-9402-FB47-93B5-FC3C3BFEEBE0}" type="slidenum">
              <a:rPr lang="fi-FI" smtClean="0"/>
              <a:pPr>
                <a:defRPr/>
              </a:pPr>
              <a:t>16</a:t>
            </a:fld>
            <a:endParaRPr lang="fi-FI"/>
          </a:p>
        </p:txBody>
      </p:sp>
    </p:spTree>
    <p:extLst>
      <p:ext uri="{BB962C8B-B14F-4D97-AF65-F5344CB8AC3E}">
        <p14:creationId xmlns:p14="http://schemas.microsoft.com/office/powerpoint/2010/main" val="258579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E08F6-A797-4654-A478-B6A1CE33B0E3}"/>
              </a:ext>
            </a:extLst>
          </p:cNvPr>
          <p:cNvSpPr>
            <a:spLocks noGrp="1"/>
          </p:cNvSpPr>
          <p:nvPr>
            <p:ph type="ctrTitle"/>
          </p:nvPr>
        </p:nvSpPr>
        <p:spPr/>
        <p:txBody>
          <a:bodyPr/>
          <a:lstStyle/>
          <a:p>
            <a:pPr algn="ctr"/>
            <a:r>
              <a:rPr lang="fi-FI" dirty="0"/>
              <a:t>Esimerkkejä jatkumoista 5, 7, 8 ja 9:  </a:t>
            </a:r>
            <a:br>
              <a:rPr lang="fi-FI" dirty="0"/>
            </a:br>
            <a:br>
              <a:rPr lang="fi-FI" dirty="0"/>
            </a:br>
            <a:endParaRPr lang="fi-FI" dirty="0"/>
          </a:p>
        </p:txBody>
      </p:sp>
      <p:sp>
        <p:nvSpPr>
          <p:cNvPr id="3" name="Sisällön paikkamerkki 2">
            <a:extLst>
              <a:ext uri="{FF2B5EF4-FFF2-40B4-BE49-F238E27FC236}">
                <a16:creationId xmlns:a16="http://schemas.microsoft.com/office/drawing/2014/main" id="{099243FC-6969-4B8B-BB40-B0791591670E}"/>
              </a:ext>
            </a:extLst>
          </p:cNvPr>
          <p:cNvSpPr>
            <a:spLocks noGrp="1"/>
          </p:cNvSpPr>
          <p:nvPr>
            <p:ph sz="quarter" idx="14"/>
          </p:nvPr>
        </p:nvSpPr>
        <p:spPr>
          <a:xfrm>
            <a:off x="721785" y="1202076"/>
            <a:ext cx="10729383" cy="4734491"/>
          </a:xfrm>
        </p:spPr>
        <p:txBody>
          <a:bodyPr/>
          <a:lstStyle/>
          <a:p>
            <a:r>
              <a:rPr lang="fi-FI" dirty="0"/>
              <a:t>Ohjattuna (tarvitsee apua) -------------------------------------</a:t>
            </a:r>
            <a:r>
              <a:rPr lang="fi-FI" dirty="0">
                <a:sym typeface="Wingdings" panose="05000000000000000000" pitchFamily="2" charset="2"/>
              </a:rPr>
              <a:t> itsenäisesti, oma-aloitteisesti</a:t>
            </a:r>
          </a:p>
          <a:p>
            <a:endParaRPr lang="fi-FI" dirty="0">
              <a:sym typeface="Wingdings" panose="05000000000000000000" pitchFamily="2" charset="2"/>
            </a:endParaRPr>
          </a:p>
          <a:p>
            <a:r>
              <a:rPr lang="fi-FI" dirty="0"/>
              <a:t>Rajallinen, jokapäiväinen, tuttu --------------------------------</a:t>
            </a:r>
            <a:r>
              <a:rPr lang="fi-FI" dirty="0">
                <a:sym typeface="Wingdings" panose="05000000000000000000" pitchFamily="2" charset="2"/>
              </a:rPr>
              <a:t> vieras / uusi / laaja</a:t>
            </a:r>
          </a:p>
          <a:p>
            <a:endParaRPr lang="fi-FI" dirty="0">
              <a:sym typeface="Wingdings" panose="05000000000000000000" pitchFamily="2" charset="2"/>
            </a:endParaRPr>
          </a:p>
          <a:p>
            <a:r>
              <a:rPr lang="fi-FI" dirty="0">
                <a:sym typeface="Wingdings" panose="05000000000000000000" pitchFamily="2" charset="2"/>
              </a:rPr>
              <a:t>Rajallinen osaaminen (osin, vähän)-------------------------- laajempi osaaminen 																	   (monipuolisemmin)</a:t>
            </a:r>
          </a:p>
          <a:p>
            <a:endParaRPr lang="fi-FI" dirty="0">
              <a:sym typeface="Wingdings" panose="05000000000000000000" pitchFamily="2" charset="2"/>
            </a:endParaRPr>
          </a:p>
          <a:p>
            <a:r>
              <a:rPr lang="fi-FI" dirty="0"/>
              <a:t>Muistaa, toistaa -------------------------------------------------------</a:t>
            </a:r>
            <a:r>
              <a:rPr lang="fi-FI" dirty="0">
                <a:sym typeface="Wingdings" panose="05000000000000000000" pitchFamily="2" charset="2"/>
              </a:rPr>
              <a:t> ymmärtää, soveltaa, luoda</a:t>
            </a:r>
          </a:p>
          <a:p>
            <a:endParaRPr lang="fi-FI" dirty="0"/>
          </a:p>
          <a:p>
            <a:r>
              <a:rPr lang="fi-FI" dirty="0"/>
              <a:t>Passiivinen ote -------------------------------------------------------</a:t>
            </a:r>
            <a:r>
              <a:rPr lang="fi-FI" dirty="0">
                <a:sym typeface="Wingdings" panose="05000000000000000000" pitchFamily="2" charset="2"/>
              </a:rPr>
              <a:t> aktiivinen ote</a:t>
            </a:r>
          </a:p>
          <a:p>
            <a:endParaRPr lang="fi-FI" dirty="0">
              <a:sym typeface="Wingdings" panose="05000000000000000000" pitchFamily="2" charset="2"/>
            </a:endParaRPr>
          </a:p>
          <a:p>
            <a:r>
              <a:rPr lang="fi-FI" dirty="0"/>
              <a:t>Yhteistyö vaikeaa ----------------------------------------------------</a:t>
            </a:r>
            <a:r>
              <a:rPr lang="fi-FI" dirty="0">
                <a:sym typeface="Wingdings" panose="05000000000000000000" pitchFamily="2" charset="2"/>
              </a:rPr>
              <a:t> rakentava vuorovaikutus</a:t>
            </a:r>
          </a:p>
          <a:p>
            <a:endParaRPr lang="fi-FI" dirty="0">
              <a:sym typeface="Wingdings" panose="05000000000000000000" pitchFamily="2" charset="2"/>
            </a:endParaRPr>
          </a:p>
          <a:p>
            <a:r>
              <a:rPr lang="fi-FI" dirty="0">
                <a:sym typeface="Wingdings" panose="05000000000000000000" pitchFamily="2" charset="2"/>
              </a:rPr>
              <a:t>					 tilannetaju, tarkoituksenmukaisuus, tietoisuus, metakognitio</a:t>
            </a:r>
          </a:p>
          <a:p>
            <a:endParaRPr lang="fi-FI" dirty="0">
              <a:sym typeface="Wingdings" panose="05000000000000000000" pitchFamily="2" charset="2"/>
            </a:endParaRPr>
          </a:p>
          <a:p>
            <a:endParaRPr lang="fi-FI" dirty="0"/>
          </a:p>
        </p:txBody>
      </p:sp>
      <p:sp>
        <p:nvSpPr>
          <p:cNvPr id="4" name="Päivämäärän paikkamerkki 3">
            <a:extLst>
              <a:ext uri="{FF2B5EF4-FFF2-40B4-BE49-F238E27FC236}">
                <a16:creationId xmlns:a16="http://schemas.microsoft.com/office/drawing/2014/main" id="{B42D731A-9D96-431B-A53E-2247CD077DF1}"/>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A0EC7923-EED7-44D1-AEDA-2B202714C97D}"/>
              </a:ext>
            </a:extLst>
          </p:cNvPr>
          <p:cNvSpPr>
            <a:spLocks noGrp="1"/>
          </p:cNvSpPr>
          <p:nvPr>
            <p:ph type="sldNum" sz="quarter" idx="17"/>
          </p:nvPr>
        </p:nvSpPr>
        <p:spPr/>
        <p:txBody>
          <a:bodyPr/>
          <a:lstStyle/>
          <a:p>
            <a:pPr>
              <a:defRPr/>
            </a:pPr>
            <a:fld id="{1C07628F-9402-FB47-93B5-FC3C3BFEEBE0}" type="slidenum">
              <a:rPr lang="fi-FI" smtClean="0"/>
              <a:pPr>
                <a:defRPr/>
              </a:pPr>
              <a:t>17</a:t>
            </a:fld>
            <a:endParaRPr lang="fi-FI"/>
          </a:p>
        </p:txBody>
      </p:sp>
    </p:spTree>
    <p:extLst>
      <p:ext uri="{BB962C8B-B14F-4D97-AF65-F5344CB8AC3E}">
        <p14:creationId xmlns:p14="http://schemas.microsoft.com/office/powerpoint/2010/main" val="99104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4E33F6-8604-4CE4-9056-1EDEFB129D1C}"/>
              </a:ext>
            </a:extLst>
          </p:cNvPr>
          <p:cNvSpPr>
            <a:spLocks noGrp="1"/>
          </p:cNvSpPr>
          <p:nvPr>
            <p:ph type="ctrTitle"/>
          </p:nvPr>
        </p:nvSpPr>
        <p:spPr/>
        <p:txBody>
          <a:bodyPr/>
          <a:lstStyle/>
          <a:p>
            <a:r>
              <a:rPr lang="fi-FI" dirty="0"/>
              <a:t>Jatkumo/jatkumot 1–6 </a:t>
            </a:r>
            <a:r>
              <a:rPr lang="fi-FI" dirty="0">
                <a:sym typeface="Wingdings" panose="05000000000000000000" pitchFamily="2" charset="2"/>
              </a:rPr>
              <a:t> 7–9  päättöarviointi</a:t>
            </a:r>
            <a:br>
              <a:rPr lang="fi-FI" dirty="0">
                <a:sym typeface="Wingdings" panose="05000000000000000000" pitchFamily="2" charset="2"/>
              </a:rPr>
            </a:br>
            <a:r>
              <a:rPr lang="fi-FI" dirty="0"/>
              <a:t> </a:t>
            </a:r>
            <a:br>
              <a:rPr lang="fi-FI" dirty="0"/>
            </a:br>
            <a:endParaRPr lang="fi-FI" dirty="0"/>
          </a:p>
        </p:txBody>
      </p:sp>
      <p:sp>
        <p:nvSpPr>
          <p:cNvPr id="3" name="Sisällön paikkamerkki 2">
            <a:extLst>
              <a:ext uri="{FF2B5EF4-FFF2-40B4-BE49-F238E27FC236}">
                <a16:creationId xmlns:a16="http://schemas.microsoft.com/office/drawing/2014/main" id="{44A8707C-A480-4165-B307-3C806CF67D87}"/>
              </a:ext>
            </a:extLst>
          </p:cNvPr>
          <p:cNvSpPr>
            <a:spLocks noGrp="1"/>
          </p:cNvSpPr>
          <p:nvPr>
            <p:ph sz="quarter" idx="14"/>
          </p:nvPr>
        </p:nvSpPr>
        <p:spPr/>
        <p:txBody>
          <a:bodyPr/>
          <a:lstStyle/>
          <a:p>
            <a:r>
              <a:rPr lang="fi-FI" dirty="0"/>
              <a:t>Mikäli suomen kielen ja kirjallisuuden </a:t>
            </a:r>
            <a:r>
              <a:rPr lang="fi-FI" dirty="0">
                <a:solidFill>
                  <a:srgbClr val="FF0000"/>
                </a:solidFill>
              </a:rPr>
              <a:t>opetus on toteutettu </a:t>
            </a:r>
            <a:r>
              <a:rPr lang="fi-FI" dirty="0" err="1"/>
              <a:t>opsin</a:t>
            </a:r>
            <a:r>
              <a:rPr lang="fi-FI" dirty="0"/>
              <a:t> mukaisesti vuosiluokilla 1–6 ja </a:t>
            </a:r>
            <a:r>
              <a:rPr lang="fi-FI" dirty="0">
                <a:solidFill>
                  <a:srgbClr val="FF0000"/>
                </a:solidFill>
              </a:rPr>
              <a:t>osaaminen arvioitu </a:t>
            </a:r>
            <a:r>
              <a:rPr lang="fi-FI" dirty="0"/>
              <a:t>kuudennen luokan kriteerien mukaisesti, niin</a:t>
            </a:r>
          </a:p>
          <a:p>
            <a:r>
              <a:rPr lang="fi-FI" dirty="0"/>
              <a:t>pitäisi ainakin teoriassa olla hyvät lähtökohdat vuosiluokkien 7–9 opetukselle ja arvioinnille.  </a:t>
            </a:r>
          </a:p>
          <a:p>
            <a:r>
              <a:rPr lang="fi-FI" dirty="0"/>
              <a:t> </a:t>
            </a:r>
          </a:p>
          <a:p>
            <a:r>
              <a:rPr lang="fi-FI" dirty="0"/>
              <a:t> </a:t>
            </a:r>
          </a:p>
        </p:txBody>
      </p:sp>
      <p:sp>
        <p:nvSpPr>
          <p:cNvPr id="4" name="Päivämäärän paikkamerkki 3">
            <a:extLst>
              <a:ext uri="{FF2B5EF4-FFF2-40B4-BE49-F238E27FC236}">
                <a16:creationId xmlns:a16="http://schemas.microsoft.com/office/drawing/2014/main" id="{26535B4B-95F5-4BBD-911A-50003F8C0437}"/>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D347A2E8-A1AF-4959-893E-D8F028039842}"/>
              </a:ext>
            </a:extLst>
          </p:cNvPr>
          <p:cNvSpPr>
            <a:spLocks noGrp="1"/>
          </p:cNvSpPr>
          <p:nvPr>
            <p:ph type="sldNum" sz="quarter" idx="17"/>
          </p:nvPr>
        </p:nvSpPr>
        <p:spPr/>
        <p:txBody>
          <a:bodyPr/>
          <a:lstStyle/>
          <a:p>
            <a:pPr>
              <a:defRPr/>
            </a:pPr>
            <a:fld id="{1C07628F-9402-FB47-93B5-FC3C3BFEEBE0}" type="slidenum">
              <a:rPr lang="fi-FI" smtClean="0"/>
              <a:pPr>
                <a:defRPr/>
              </a:pPr>
              <a:t>18</a:t>
            </a:fld>
            <a:endParaRPr lang="fi-FI"/>
          </a:p>
        </p:txBody>
      </p:sp>
    </p:spTree>
    <p:extLst>
      <p:ext uri="{BB962C8B-B14F-4D97-AF65-F5344CB8AC3E}">
        <p14:creationId xmlns:p14="http://schemas.microsoft.com/office/powerpoint/2010/main" val="3132117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574766" y="750013"/>
            <a:ext cx="10937783" cy="1428108"/>
          </a:xfrm>
        </p:spPr>
        <p:txBody>
          <a:bodyPr/>
          <a:lstStyle/>
          <a:p>
            <a:r>
              <a:rPr lang="fi-FI" sz="4800" b="1" dirty="0">
                <a:solidFill>
                  <a:schemeClr val="bg1"/>
                </a:solidFill>
              </a:rPr>
              <a:t>4</a:t>
            </a:r>
            <a:r>
              <a:rPr lang="sv-SE" sz="4800" dirty="0"/>
              <a:t>. </a:t>
            </a:r>
            <a:r>
              <a:rPr lang="sv-SE" sz="4800" dirty="0" err="1"/>
              <a:t>Mitä</a:t>
            </a:r>
            <a:r>
              <a:rPr lang="sv-SE" sz="4800" dirty="0"/>
              <a:t> </a:t>
            </a:r>
            <a:r>
              <a:rPr lang="sv-SE" sz="4800" dirty="0" err="1"/>
              <a:t>arvioit</a:t>
            </a:r>
            <a:r>
              <a:rPr lang="sv-SE" sz="4800" dirty="0"/>
              <a:t>? </a:t>
            </a:r>
            <a:r>
              <a:rPr lang="sv-SE" sz="4800" dirty="0" err="1"/>
              <a:t>Miten</a:t>
            </a:r>
            <a:r>
              <a:rPr lang="sv-SE" sz="4800" dirty="0"/>
              <a:t> </a:t>
            </a:r>
            <a:r>
              <a:rPr lang="sv-SE" sz="4800" dirty="0" err="1"/>
              <a:t>arvioit</a:t>
            </a:r>
            <a:r>
              <a:rPr lang="sv-SE" sz="4800" dirty="0"/>
              <a:t>? </a:t>
            </a:r>
            <a:r>
              <a:rPr lang="sv-SE" sz="4800" dirty="0" err="1"/>
              <a:t>Pohdittavaa</a:t>
            </a:r>
            <a:r>
              <a:rPr lang="sv-SE" sz="4800" dirty="0"/>
              <a:t> </a:t>
            </a:r>
            <a:br>
              <a:rPr lang="fi-FI" sz="3600" b="1" dirty="0">
                <a:solidFill>
                  <a:schemeClr val="bg1"/>
                </a:solidFill>
              </a:rPr>
            </a:br>
            <a:br>
              <a:rPr lang="fi-FI" sz="4800" b="1" dirty="0">
                <a:solidFill>
                  <a:schemeClr val="bg1"/>
                </a:solidFill>
              </a:rPr>
            </a:br>
            <a:br>
              <a:rPr lang="sv-SE" sz="4800" dirty="0"/>
            </a:br>
            <a:br>
              <a:rPr lang="sv-SE" sz="4800" dirty="0"/>
            </a:br>
            <a:br>
              <a:rPr lang="en-US" sz="2000" dirty="0"/>
            </a:br>
            <a:br>
              <a:rPr lang="sv-SE" sz="4800" dirty="0"/>
            </a:br>
            <a:br>
              <a:rPr lang="fi-FI" sz="6000" dirty="0"/>
            </a:br>
            <a:br>
              <a:rPr lang="fi-FI" sz="6000" dirty="0"/>
            </a:br>
            <a:br>
              <a:rPr lang="fi-FI" sz="6000" dirty="0"/>
            </a:br>
            <a:br>
              <a:rPr lang="fi-FI" sz="6000" dirty="0"/>
            </a:br>
            <a:br>
              <a:rPr lang="fi-FI" sz="6000" dirty="0"/>
            </a:br>
            <a:br>
              <a:rPr lang="fi-FI" sz="6000" dirty="0"/>
            </a:br>
            <a:endParaRPr lang="fi-FI" sz="6000" dirty="0"/>
          </a:p>
        </p:txBody>
      </p:sp>
      <p:sp>
        <p:nvSpPr>
          <p:cNvPr id="6" name="Tekstiruutu 5">
            <a:extLst>
              <a:ext uri="{FF2B5EF4-FFF2-40B4-BE49-F238E27FC236}">
                <a16:creationId xmlns:a16="http://schemas.microsoft.com/office/drawing/2014/main" id="{ABC9F0FF-B088-4D81-A5FC-7AB919FD163E}"/>
              </a:ext>
            </a:extLst>
          </p:cNvPr>
          <p:cNvSpPr txBox="1"/>
          <p:nvPr/>
        </p:nvSpPr>
        <p:spPr>
          <a:xfrm>
            <a:off x="9880600" y="137383"/>
            <a:ext cx="1981200" cy="169277"/>
          </a:xfrm>
          <a:prstGeom prst="rect">
            <a:avLst/>
          </a:prstGeom>
          <a:noFill/>
        </p:spPr>
        <p:txBody>
          <a:bodyPr wrap="squar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dirty="0">
                <a:ln>
                  <a:noFill/>
                </a:ln>
                <a:solidFill>
                  <a:srgbClr val="FFFFFF"/>
                </a:solidFill>
                <a:effectLst/>
                <a:uLnTx/>
                <a:uFillTx/>
                <a:latin typeface="Arial" charset="0"/>
                <a:ea typeface="ＭＳ Ｐゴシック" charset="0"/>
              </a:rPr>
              <a:t>Bild: Kari Leo</a:t>
            </a:r>
          </a:p>
        </p:txBody>
      </p:sp>
    </p:spTree>
    <p:extLst>
      <p:ext uri="{BB962C8B-B14F-4D97-AF65-F5344CB8AC3E}">
        <p14:creationId xmlns:p14="http://schemas.microsoft.com/office/powerpoint/2010/main" val="28114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C1C5E5-FDE5-4AAF-AF2E-1CFEB438B8EC}"/>
              </a:ext>
            </a:extLst>
          </p:cNvPr>
          <p:cNvSpPr>
            <a:spLocks noGrp="1"/>
          </p:cNvSpPr>
          <p:nvPr>
            <p:ph type="ctrTitle"/>
          </p:nvPr>
        </p:nvSpPr>
        <p:spPr/>
        <p:txBody>
          <a:bodyPr/>
          <a:lstStyle/>
          <a:p>
            <a:r>
              <a:rPr lang="fi-FI" dirty="0"/>
              <a:t>Esityksen sisältö: </a:t>
            </a:r>
          </a:p>
        </p:txBody>
      </p:sp>
      <p:sp>
        <p:nvSpPr>
          <p:cNvPr id="3" name="Sisällön paikkamerkki 2">
            <a:extLst>
              <a:ext uri="{FF2B5EF4-FFF2-40B4-BE49-F238E27FC236}">
                <a16:creationId xmlns:a16="http://schemas.microsoft.com/office/drawing/2014/main" id="{0C5CE742-6396-4185-970A-2387A05D2FE5}"/>
              </a:ext>
            </a:extLst>
          </p:cNvPr>
          <p:cNvSpPr>
            <a:spLocks noGrp="1"/>
          </p:cNvSpPr>
          <p:nvPr>
            <p:ph sz="quarter" idx="14"/>
          </p:nvPr>
        </p:nvSpPr>
        <p:spPr/>
        <p:txBody>
          <a:bodyPr/>
          <a:lstStyle/>
          <a:p>
            <a:r>
              <a:rPr lang="fi-FI" dirty="0"/>
              <a:t>1.   Kysymyksiä ja pohdittavaa</a:t>
            </a:r>
          </a:p>
          <a:p>
            <a:r>
              <a:rPr lang="fi-FI" dirty="0"/>
              <a:t>2. 	Summatiivinen arviointi, muutama periaate </a:t>
            </a:r>
            <a:r>
              <a:rPr lang="fi-FI" dirty="0" err="1"/>
              <a:t>opsista</a:t>
            </a:r>
            <a:endParaRPr lang="fi-FI" dirty="0"/>
          </a:p>
          <a:p>
            <a:r>
              <a:rPr lang="fi-FI" dirty="0"/>
              <a:t>3. 	Fokuksessa suomen kielen ja kirjallisuuden kriteerit (päättö + kuudes) </a:t>
            </a:r>
          </a:p>
          <a:p>
            <a:r>
              <a:rPr lang="fi-FI" dirty="0"/>
              <a:t>4.	Mitä arvioit? Miten arvioit? Pohdittavaa</a:t>
            </a:r>
          </a:p>
          <a:p>
            <a:r>
              <a:rPr lang="fi-FI" dirty="0"/>
              <a:t>5. 	Tiedonkeruu osana arviointia</a:t>
            </a:r>
          </a:p>
          <a:p>
            <a:pPr marL="457200" indent="-457200">
              <a:buAutoNum type="arabicPeriod" startAt="6"/>
            </a:pPr>
            <a:r>
              <a:rPr lang="fi-FI" dirty="0"/>
              <a:t>Testataan: Yritetään muuttaa yksi </a:t>
            </a:r>
            <a:r>
              <a:rPr lang="fi-FI" dirty="0" err="1"/>
              <a:t>opsin</a:t>
            </a:r>
            <a:r>
              <a:rPr lang="fi-FI" dirty="0"/>
              <a:t> tavoite arvioinnin kohteeksi ja arvioida     </a:t>
            </a:r>
          </a:p>
          <a:p>
            <a:r>
              <a:rPr lang="fi-FI" dirty="0"/>
              <a:t>	se</a:t>
            </a:r>
          </a:p>
          <a:p>
            <a:r>
              <a:rPr lang="fi-FI" dirty="0"/>
              <a:t>7. 	Muutama vinkki tehtävänlaadinnan tueksi</a:t>
            </a:r>
          </a:p>
          <a:p>
            <a:r>
              <a:rPr lang="fi-FI" dirty="0"/>
              <a:t>8. 	Yhteenvetoa</a:t>
            </a:r>
          </a:p>
          <a:p>
            <a:pPr marL="457200" indent="-457200">
              <a:buAutoNum type="arabicPeriod"/>
            </a:pPr>
            <a:endParaRPr lang="fi-FI" dirty="0"/>
          </a:p>
          <a:p>
            <a:pPr marL="457200" indent="-457200">
              <a:buAutoNum type="arabicPeriod"/>
            </a:pPr>
            <a:endParaRPr lang="fi-FI" dirty="0"/>
          </a:p>
          <a:p>
            <a:pPr marL="457200" indent="-457200">
              <a:buAutoNum type="arabicPeriod"/>
            </a:pPr>
            <a:endParaRPr lang="fi-FI" dirty="0"/>
          </a:p>
        </p:txBody>
      </p:sp>
      <p:sp>
        <p:nvSpPr>
          <p:cNvPr id="4" name="Päivämäärän paikkamerkki 3">
            <a:extLst>
              <a:ext uri="{FF2B5EF4-FFF2-40B4-BE49-F238E27FC236}">
                <a16:creationId xmlns:a16="http://schemas.microsoft.com/office/drawing/2014/main" id="{5CCB64F1-85AB-4244-9BDD-F6D3974983AB}"/>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B97A856B-6711-40FA-8332-83DB8652FF8F}"/>
              </a:ext>
            </a:extLst>
          </p:cNvPr>
          <p:cNvSpPr>
            <a:spLocks noGrp="1"/>
          </p:cNvSpPr>
          <p:nvPr>
            <p:ph type="sldNum" sz="quarter" idx="17"/>
          </p:nvPr>
        </p:nvSpPr>
        <p:spPr/>
        <p:txBody>
          <a:bodyPr/>
          <a:lstStyle/>
          <a:p>
            <a:pPr>
              <a:defRPr/>
            </a:pPr>
            <a:fld id="{1C07628F-9402-FB47-93B5-FC3C3BFEEBE0}" type="slidenum">
              <a:rPr lang="fi-FI" smtClean="0"/>
              <a:pPr>
                <a:defRPr/>
              </a:pPr>
              <a:t>2</a:t>
            </a:fld>
            <a:endParaRPr lang="fi-FI"/>
          </a:p>
        </p:txBody>
      </p:sp>
      <p:sp>
        <p:nvSpPr>
          <p:cNvPr id="7" name="Puhekupla: Suorakulmio, kulmat pyöristettu 6">
            <a:extLst>
              <a:ext uri="{FF2B5EF4-FFF2-40B4-BE49-F238E27FC236}">
                <a16:creationId xmlns:a16="http://schemas.microsoft.com/office/drawing/2014/main" id="{A8EED045-09CD-45BE-8182-F7DF75094B61}"/>
              </a:ext>
            </a:extLst>
          </p:cNvPr>
          <p:cNvSpPr/>
          <p:nvPr/>
        </p:nvSpPr>
        <p:spPr>
          <a:xfrm>
            <a:off x="7681808" y="381000"/>
            <a:ext cx="4296832" cy="1304676"/>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Arial" charset="0"/>
                <a:ea typeface="ＭＳ Ｐゴシック" charset="0"/>
              </a:rPr>
              <a:t>”</a:t>
            </a:r>
            <a:r>
              <a:rPr kumimoji="0" lang="fi-FI" sz="1800" b="0" i="1" u="none" strike="noStrike" kern="1200" cap="none" spc="0" normalizeH="0" baseline="0" noProof="0">
                <a:ln>
                  <a:noFill/>
                </a:ln>
                <a:solidFill>
                  <a:prstClr val="black"/>
                </a:solidFill>
                <a:effectLst/>
                <a:uLnTx/>
                <a:uFillTx/>
                <a:latin typeface="Arial" charset="0"/>
                <a:ea typeface="ＭＳ Ｐゴシック" charset="0"/>
              </a:rPr>
              <a:t>Toivon konkreettisia, käytännön vinkkejä arviointiin, en niinkään viitekehystaulukoita, enkä teoriaa</a:t>
            </a:r>
            <a:r>
              <a:rPr kumimoji="0" lang="fi-FI" sz="1800" b="0" i="0" u="none" strike="noStrike" kern="1200" cap="none" spc="0" normalizeH="0" baseline="0" noProof="0">
                <a:ln>
                  <a:noFill/>
                </a:ln>
                <a:solidFill>
                  <a:prstClr val="black"/>
                </a:solidFill>
                <a:effectLst/>
                <a:uLnTx/>
                <a:uFillTx/>
                <a:latin typeface="Arial" charset="0"/>
                <a:ea typeface="ＭＳ Ｐゴシック" charset="0"/>
              </a:rPr>
              <a:t>.”</a:t>
            </a:r>
            <a:endParaRPr kumimoji="0" lang="en-GB" sz="18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8" name="Suorakulmio 7" descr="Käyttäjät">
            <a:extLst>
              <a:ext uri="{FF2B5EF4-FFF2-40B4-BE49-F238E27FC236}">
                <a16:creationId xmlns:a16="http://schemas.microsoft.com/office/drawing/2014/main" id="{AB4DE1CB-949C-4A96-99FF-E05A3DBE08A9}"/>
              </a:ext>
            </a:extLst>
          </p:cNvPr>
          <p:cNvSpPr/>
          <p:nvPr/>
        </p:nvSpPr>
        <p:spPr>
          <a:xfrm>
            <a:off x="6805839" y="4148060"/>
            <a:ext cx="2710534" cy="215002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26161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BFE22B-93E9-45AD-849D-6CF2F0A8EF3C}"/>
              </a:ext>
            </a:extLst>
          </p:cNvPr>
          <p:cNvSpPr>
            <a:spLocks noGrp="1"/>
          </p:cNvSpPr>
          <p:nvPr>
            <p:ph type="ctrTitle"/>
          </p:nvPr>
        </p:nvSpPr>
        <p:spPr/>
        <p:txBody>
          <a:bodyPr/>
          <a:lstStyle/>
          <a:p>
            <a:pPr algn="ctr"/>
            <a:r>
              <a:rPr lang="fi-FI" dirty="0"/>
              <a:t>Dilemma: </a:t>
            </a:r>
          </a:p>
        </p:txBody>
      </p:sp>
      <p:sp>
        <p:nvSpPr>
          <p:cNvPr id="3" name="Sisällön paikkamerkki 2">
            <a:extLst>
              <a:ext uri="{FF2B5EF4-FFF2-40B4-BE49-F238E27FC236}">
                <a16:creationId xmlns:a16="http://schemas.microsoft.com/office/drawing/2014/main" id="{D1F92A62-1BC0-46B8-A89F-511920AAB95A}"/>
              </a:ext>
            </a:extLst>
          </p:cNvPr>
          <p:cNvSpPr>
            <a:spLocks noGrp="1"/>
          </p:cNvSpPr>
          <p:nvPr>
            <p:ph sz="quarter" idx="14"/>
          </p:nvPr>
        </p:nvSpPr>
        <p:spPr/>
        <p:txBody>
          <a:bodyPr/>
          <a:lstStyle/>
          <a:p>
            <a:r>
              <a:rPr lang="sv-SE" i="1" dirty="0"/>
              <a:t>”</a:t>
            </a:r>
            <a:r>
              <a:rPr lang="fi-FI" b="0" i="1" dirty="0"/>
              <a:t>Olen viime aikoina miettinyt paljon kokeiden arvosanoja, ja miten hyvin ne vastaavat todistusarvosanaa. Esim. matikankokeessa oppilas voi saada kaikki oikein, mikä vastaisi sitten arvosanaa 10 tai kiitettävä. </a:t>
            </a:r>
            <a:r>
              <a:rPr lang="fi-FI" b="0" i="1" dirty="0">
                <a:solidFill>
                  <a:srgbClr val="FF0000"/>
                </a:solidFill>
              </a:rPr>
              <a:t>Mutta olenko osannut laatia kokeen, joka </a:t>
            </a:r>
            <a:r>
              <a:rPr lang="fi-FI" b="0" i="1" dirty="0" err="1">
                <a:solidFill>
                  <a:srgbClr val="FF0000"/>
                </a:solidFill>
              </a:rPr>
              <a:t>opsin</a:t>
            </a:r>
            <a:r>
              <a:rPr lang="fi-FI" b="0" i="1" dirty="0">
                <a:solidFill>
                  <a:srgbClr val="FF0000"/>
                </a:solidFill>
              </a:rPr>
              <a:t> tavoitteiden mukaisesti vastaisi kiitettävää todistusarvosanaa? </a:t>
            </a:r>
            <a:r>
              <a:rPr lang="fi-FI" b="0" i="1" dirty="0"/>
              <a:t>Vai onko kokeessa ihan oma skaala, jossa arvosana 10 tarkoittaa kaikki oikein ja 4, että oppilaalla on vähemmän kuin puolet pisteistä? Sillä kun huoltajat ja lapset saavat kokeen kotiin, he ajattelevat automaattisesti todistusarvosanaa ja silloin minun pitäisi itse asiassa tehdä koe, joka mittaa osaamista sen mukaisesti. Ja jos kokeeni mittaa kasin osaamista, niin jos oppilaalla on kaikki oikein, niin pitäisikö minun antaa arvosana 8? Minulla on tapana sanoa, että ”tieto lisää tuskaa”, mutta olen ajatellut tätä yhä enemmän kun kehitän arviointiosaamistani.”  </a:t>
            </a:r>
          </a:p>
          <a:p>
            <a:endParaRPr lang="fi-FI" dirty="0"/>
          </a:p>
        </p:txBody>
      </p:sp>
      <p:sp>
        <p:nvSpPr>
          <p:cNvPr id="4" name="Päivämäärän paikkamerkki 3">
            <a:extLst>
              <a:ext uri="{FF2B5EF4-FFF2-40B4-BE49-F238E27FC236}">
                <a16:creationId xmlns:a16="http://schemas.microsoft.com/office/drawing/2014/main" id="{942C96A9-3BB1-40BE-8EB8-59DED39C3314}"/>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81564E5-A5DB-4925-805E-F35C5B6EDA66}"/>
              </a:ext>
            </a:extLst>
          </p:cNvPr>
          <p:cNvSpPr>
            <a:spLocks noGrp="1"/>
          </p:cNvSpPr>
          <p:nvPr>
            <p:ph type="sldNum" sz="quarter" idx="17"/>
          </p:nvPr>
        </p:nvSpPr>
        <p:spPr/>
        <p:txBody>
          <a:bodyPr/>
          <a:lstStyle/>
          <a:p>
            <a:pPr>
              <a:defRPr/>
            </a:pPr>
            <a:fld id="{1C07628F-9402-FB47-93B5-FC3C3BFEEBE0}" type="slidenum">
              <a:rPr lang="fi-FI" smtClean="0"/>
              <a:pPr>
                <a:defRPr/>
              </a:pPr>
              <a:t>20</a:t>
            </a:fld>
            <a:endParaRPr lang="fi-FI"/>
          </a:p>
        </p:txBody>
      </p:sp>
    </p:spTree>
    <p:extLst>
      <p:ext uri="{BB962C8B-B14F-4D97-AF65-F5344CB8AC3E}">
        <p14:creationId xmlns:p14="http://schemas.microsoft.com/office/powerpoint/2010/main" val="3778410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6F57E7-E94B-4DC4-8CFF-C51A28CA1B0C}"/>
              </a:ext>
            </a:extLst>
          </p:cNvPr>
          <p:cNvSpPr>
            <a:spLocks noGrp="1"/>
          </p:cNvSpPr>
          <p:nvPr>
            <p:ph type="ctrTitle"/>
          </p:nvPr>
        </p:nvSpPr>
        <p:spPr/>
        <p:txBody>
          <a:bodyPr/>
          <a:lstStyle/>
          <a:p>
            <a:r>
              <a:rPr lang="fi-FI" dirty="0"/>
              <a:t>Järjestit kokeen, sait tulokset: </a:t>
            </a:r>
          </a:p>
        </p:txBody>
      </p:sp>
      <p:pic>
        <p:nvPicPr>
          <p:cNvPr id="6" name="Sisällön paikkamerkki 5">
            <a:extLst>
              <a:ext uri="{FF2B5EF4-FFF2-40B4-BE49-F238E27FC236}">
                <a16:creationId xmlns:a16="http://schemas.microsoft.com/office/drawing/2014/main" id="{E46EA4FC-7DFB-410C-8E35-A171650C67ED}"/>
              </a:ext>
            </a:extLst>
          </p:cNvPr>
          <p:cNvPicPr>
            <a:picLocks noGrp="1" noChangeAspect="1"/>
          </p:cNvPicPr>
          <p:nvPr>
            <p:ph sz="quarter" idx="14"/>
          </p:nvPr>
        </p:nvPicPr>
        <p:blipFill>
          <a:blip r:embed="rId2"/>
          <a:stretch>
            <a:fillRect/>
          </a:stretch>
        </p:blipFill>
        <p:spPr>
          <a:xfrm>
            <a:off x="721785" y="1171255"/>
            <a:ext cx="10230467" cy="4765996"/>
          </a:xfrm>
          <a:prstGeom prst="rect">
            <a:avLst/>
          </a:prstGeom>
        </p:spPr>
      </p:pic>
      <p:sp>
        <p:nvSpPr>
          <p:cNvPr id="4" name="Päivämäärän paikkamerkki 3">
            <a:extLst>
              <a:ext uri="{FF2B5EF4-FFF2-40B4-BE49-F238E27FC236}">
                <a16:creationId xmlns:a16="http://schemas.microsoft.com/office/drawing/2014/main" id="{CEB3C5FB-7A1B-45CB-BE88-2500D07CCA58}"/>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6F775093-C8CC-4AC3-9DD4-E73E045AEE8D}"/>
              </a:ext>
            </a:extLst>
          </p:cNvPr>
          <p:cNvSpPr>
            <a:spLocks noGrp="1"/>
          </p:cNvSpPr>
          <p:nvPr>
            <p:ph type="sldNum" sz="quarter" idx="17"/>
          </p:nvPr>
        </p:nvSpPr>
        <p:spPr/>
        <p:txBody>
          <a:bodyPr/>
          <a:lstStyle/>
          <a:p>
            <a:pPr>
              <a:defRPr/>
            </a:pPr>
            <a:fld id="{1C07628F-9402-FB47-93B5-FC3C3BFEEBE0}" type="slidenum">
              <a:rPr lang="fi-FI" smtClean="0"/>
              <a:pPr>
                <a:defRPr/>
              </a:pPr>
              <a:t>21</a:t>
            </a:fld>
            <a:endParaRPr lang="fi-FI"/>
          </a:p>
        </p:txBody>
      </p:sp>
    </p:spTree>
    <p:extLst>
      <p:ext uri="{BB962C8B-B14F-4D97-AF65-F5344CB8AC3E}">
        <p14:creationId xmlns:p14="http://schemas.microsoft.com/office/powerpoint/2010/main" val="86623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86CCCD-E761-4479-B73C-6BF71649E32A}"/>
              </a:ext>
            </a:extLst>
          </p:cNvPr>
          <p:cNvSpPr>
            <a:spLocks noGrp="1"/>
          </p:cNvSpPr>
          <p:nvPr>
            <p:ph type="ctrTitle"/>
          </p:nvPr>
        </p:nvSpPr>
        <p:spPr/>
        <p:txBody>
          <a:bodyPr/>
          <a:lstStyle/>
          <a:p>
            <a:r>
              <a:rPr lang="fi-FI" dirty="0"/>
              <a:t>Järjestit kokeen, sait tuloksen: </a:t>
            </a:r>
          </a:p>
        </p:txBody>
      </p:sp>
      <p:pic>
        <p:nvPicPr>
          <p:cNvPr id="6" name="Sisällön paikkamerkki 5">
            <a:extLst>
              <a:ext uri="{FF2B5EF4-FFF2-40B4-BE49-F238E27FC236}">
                <a16:creationId xmlns:a16="http://schemas.microsoft.com/office/drawing/2014/main" id="{2018F2D7-13BE-463D-982C-DFDEDBE1F1C4}"/>
              </a:ext>
            </a:extLst>
          </p:cNvPr>
          <p:cNvPicPr>
            <a:picLocks noGrp="1" noChangeAspect="1"/>
          </p:cNvPicPr>
          <p:nvPr>
            <p:ph sz="quarter" idx="14"/>
          </p:nvPr>
        </p:nvPicPr>
        <p:blipFill>
          <a:blip r:embed="rId2"/>
          <a:stretch>
            <a:fillRect/>
          </a:stretch>
        </p:blipFill>
        <p:spPr>
          <a:xfrm>
            <a:off x="1047965" y="1099335"/>
            <a:ext cx="9616610" cy="4837915"/>
          </a:xfrm>
          <a:prstGeom prst="rect">
            <a:avLst/>
          </a:prstGeom>
        </p:spPr>
      </p:pic>
      <p:sp>
        <p:nvSpPr>
          <p:cNvPr id="4" name="Päivämäärän paikkamerkki 3">
            <a:extLst>
              <a:ext uri="{FF2B5EF4-FFF2-40B4-BE49-F238E27FC236}">
                <a16:creationId xmlns:a16="http://schemas.microsoft.com/office/drawing/2014/main" id="{F5285B97-63C3-4730-BAA7-E4AAD02D9C4E}"/>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FD10A6E7-96B1-4BC2-80AA-6C927AFB35AE}"/>
              </a:ext>
            </a:extLst>
          </p:cNvPr>
          <p:cNvSpPr>
            <a:spLocks noGrp="1"/>
          </p:cNvSpPr>
          <p:nvPr>
            <p:ph type="sldNum" sz="quarter" idx="17"/>
          </p:nvPr>
        </p:nvSpPr>
        <p:spPr/>
        <p:txBody>
          <a:bodyPr/>
          <a:lstStyle/>
          <a:p>
            <a:pPr>
              <a:defRPr/>
            </a:pPr>
            <a:fld id="{1C07628F-9402-FB47-93B5-FC3C3BFEEBE0}" type="slidenum">
              <a:rPr lang="fi-FI" smtClean="0"/>
              <a:pPr>
                <a:defRPr/>
              </a:pPr>
              <a:t>22</a:t>
            </a:fld>
            <a:endParaRPr lang="fi-FI"/>
          </a:p>
        </p:txBody>
      </p:sp>
    </p:spTree>
    <p:extLst>
      <p:ext uri="{BB962C8B-B14F-4D97-AF65-F5344CB8AC3E}">
        <p14:creationId xmlns:p14="http://schemas.microsoft.com/office/powerpoint/2010/main" val="196124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551E8A-C6C8-4335-8DAB-3C2C246DEDFD}"/>
              </a:ext>
            </a:extLst>
          </p:cNvPr>
          <p:cNvSpPr>
            <a:spLocks noGrp="1"/>
          </p:cNvSpPr>
          <p:nvPr>
            <p:ph type="ctrTitle"/>
          </p:nvPr>
        </p:nvSpPr>
        <p:spPr/>
        <p:txBody>
          <a:bodyPr/>
          <a:lstStyle/>
          <a:p>
            <a:r>
              <a:rPr lang="fi-FI" dirty="0"/>
              <a:t>Järjestit kokeen, sait tuloksen: </a:t>
            </a:r>
          </a:p>
        </p:txBody>
      </p:sp>
      <p:pic>
        <p:nvPicPr>
          <p:cNvPr id="6" name="Sisällön paikkamerkki 5">
            <a:extLst>
              <a:ext uri="{FF2B5EF4-FFF2-40B4-BE49-F238E27FC236}">
                <a16:creationId xmlns:a16="http://schemas.microsoft.com/office/drawing/2014/main" id="{7321E498-E65D-4F27-8239-9CCBDBC701A3}"/>
              </a:ext>
            </a:extLst>
          </p:cNvPr>
          <p:cNvPicPr>
            <a:picLocks noGrp="1" noChangeAspect="1"/>
          </p:cNvPicPr>
          <p:nvPr>
            <p:ph sz="quarter" idx="14"/>
          </p:nvPr>
        </p:nvPicPr>
        <p:blipFill>
          <a:blip r:embed="rId2"/>
          <a:stretch>
            <a:fillRect/>
          </a:stretch>
        </p:blipFill>
        <p:spPr>
          <a:xfrm>
            <a:off x="1109609" y="1243173"/>
            <a:ext cx="10303457" cy="4694077"/>
          </a:xfrm>
          <a:prstGeom prst="rect">
            <a:avLst/>
          </a:prstGeom>
        </p:spPr>
      </p:pic>
      <p:sp>
        <p:nvSpPr>
          <p:cNvPr id="4" name="Päivämäärän paikkamerkki 3">
            <a:extLst>
              <a:ext uri="{FF2B5EF4-FFF2-40B4-BE49-F238E27FC236}">
                <a16:creationId xmlns:a16="http://schemas.microsoft.com/office/drawing/2014/main" id="{9255BD85-26F8-4E43-8B8C-D2BB175D8058}"/>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99DB4D79-6EEA-4229-8C7E-BD4D705ECE17}"/>
              </a:ext>
            </a:extLst>
          </p:cNvPr>
          <p:cNvSpPr>
            <a:spLocks noGrp="1"/>
          </p:cNvSpPr>
          <p:nvPr>
            <p:ph type="sldNum" sz="quarter" idx="17"/>
          </p:nvPr>
        </p:nvSpPr>
        <p:spPr/>
        <p:txBody>
          <a:bodyPr/>
          <a:lstStyle/>
          <a:p>
            <a:pPr>
              <a:defRPr/>
            </a:pPr>
            <a:fld id="{1C07628F-9402-FB47-93B5-FC3C3BFEEBE0}" type="slidenum">
              <a:rPr lang="fi-FI" smtClean="0"/>
              <a:pPr>
                <a:defRPr/>
              </a:pPr>
              <a:t>23</a:t>
            </a:fld>
            <a:endParaRPr lang="fi-FI"/>
          </a:p>
        </p:txBody>
      </p:sp>
    </p:spTree>
    <p:extLst>
      <p:ext uri="{BB962C8B-B14F-4D97-AF65-F5344CB8AC3E}">
        <p14:creationId xmlns:p14="http://schemas.microsoft.com/office/powerpoint/2010/main" val="3324060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D37CE3-42E1-4B18-B72E-1F668940B220}"/>
              </a:ext>
            </a:extLst>
          </p:cNvPr>
          <p:cNvSpPr>
            <a:spLocks noGrp="1"/>
          </p:cNvSpPr>
          <p:nvPr>
            <p:ph type="ctrTitle"/>
          </p:nvPr>
        </p:nvSpPr>
        <p:spPr/>
        <p:txBody>
          <a:bodyPr/>
          <a:lstStyle/>
          <a:p>
            <a:r>
              <a:rPr lang="sv-SE" sz="3600" dirty="0" err="1"/>
              <a:t>Miten</a:t>
            </a:r>
            <a:r>
              <a:rPr lang="sv-SE" sz="3600" dirty="0"/>
              <a:t> </a:t>
            </a:r>
            <a:r>
              <a:rPr lang="sv-SE" sz="3600" dirty="0" err="1"/>
              <a:t>päätät</a:t>
            </a:r>
            <a:r>
              <a:rPr lang="sv-SE" sz="3600" dirty="0"/>
              <a:t>, </a:t>
            </a:r>
            <a:r>
              <a:rPr lang="sv-SE" sz="3600" dirty="0" err="1"/>
              <a:t>mikä</a:t>
            </a:r>
            <a:r>
              <a:rPr lang="sv-SE" sz="3600" dirty="0"/>
              <a:t> on </a:t>
            </a:r>
            <a:r>
              <a:rPr lang="sv-SE" sz="3600" dirty="0" err="1"/>
              <a:t>heikompaa</a:t>
            </a:r>
            <a:r>
              <a:rPr lang="sv-SE" sz="3600" dirty="0"/>
              <a:t> vs. </a:t>
            </a:r>
            <a:r>
              <a:rPr lang="sv-SE" sz="3600" dirty="0" err="1"/>
              <a:t>vahvempaa</a:t>
            </a:r>
            <a:r>
              <a:rPr lang="sv-SE" sz="3600" dirty="0"/>
              <a:t> </a:t>
            </a:r>
            <a:r>
              <a:rPr lang="sv-SE" sz="3600" dirty="0" err="1"/>
              <a:t>osaamista</a:t>
            </a:r>
            <a:r>
              <a:rPr lang="sv-SE" sz="3600" dirty="0"/>
              <a:t> </a:t>
            </a:r>
            <a:r>
              <a:rPr lang="sv-SE" sz="3600" dirty="0" err="1"/>
              <a:t>asteikolla</a:t>
            </a:r>
            <a:r>
              <a:rPr lang="sv-SE" sz="3600" dirty="0"/>
              <a:t> 4–10? </a:t>
            </a:r>
            <a:r>
              <a:rPr lang="sv-SE" dirty="0"/>
              <a:t> </a:t>
            </a:r>
            <a:endParaRPr lang="fi-FI" dirty="0"/>
          </a:p>
        </p:txBody>
      </p:sp>
      <p:sp>
        <p:nvSpPr>
          <p:cNvPr id="3" name="Sisällön paikkamerkki 2">
            <a:extLst>
              <a:ext uri="{FF2B5EF4-FFF2-40B4-BE49-F238E27FC236}">
                <a16:creationId xmlns:a16="http://schemas.microsoft.com/office/drawing/2014/main" id="{A31E822D-7A59-4185-A819-668BACB9433B}"/>
              </a:ext>
            </a:extLst>
          </p:cNvPr>
          <p:cNvSpPr>
            <a:spLocks noGrp="1"/>
          </p:cNvSpPr>
          <p:nvPr>
            <p:ph sz="quarter" idx="14"/>
          </p:nvPr>
        </p:nvSpPr>
        <p:spPr/>
        <p:txBody>
          <a:bodyPr/>
          <a:lstStyle/>
          <a:p>
            <a:endParaRPr lang="fi-FI" dirty="0"/>
          </a:p>
          <a:p>
            <a:pPr marL="342900" indent="-342900">
              <a:buFont typeface="Arial" panose="020B0604020202020204" pitchFamily="34" charset="0"/>
              <a:buChar char="•"/>
            </a:pPr>
            <a:r>
              <a:rPr lang="fi-FI" b="0" dirty="0"/>
              <a:t>Hankalin osa arviointia?</a:t>
            </a:r>
          </a:p>
          <a:p>
            <a:pPr marL="342900" indent="-342900">
              <a:buFont typeface="Arial" panose="020B0604020202020204" pitchFamily="34" charset="0"/>
              <a:buChar char="•"/>
            </a:pPr>
            <a:r>
              <a:rPr lang="fi-FI" b="0" dirty="0" err="1"/>
              <a:t>Opsin</a:t>
            </a:r>
            <a:r>
              <a:rPr lang="fi-FI" b="0" dirty="0"/>
              <a:t> kriteerit antavat pohjan ja periaatteet (</a:t>
            </a:r>
            <a:r>
              <a:rPr lang="fi-FI" dirty="0"/>
              <a:t>mitä arvioidaan?), </a:t>
            </a:r>
            <a:r>
              <a:rPr lang="fi-FI" b="0" dirty="0"/>
              <a:t>mutta eivät varsinaisia arviointikeinoja (</a:t>
            </a:r>
            <a:r>
              <a:rPr lang="fi-FI" dirty="0"/>
              <a:t>miten arvioidaan?) </a:t>
            </a:r>
          </a:p>
          <a:p>
            <a:pPr marL="342900" indent="-342900">
              <a:buFont typeface="Arial" panose="020B0604020202020204" pitchFamily="34" charset="0"/>
              <a:buChar char="•"/>
            </a:pPr>
            <a:r>
              <a:rPr lang="fi-FI" b="0" dirty="0"/>
              <a:t>Arvioinnissa on aina subjektiivisuutta ja mutua</a:t>
            </a:r>
          </a:p>
          <a:p>
            <a:pPr marL="342900" indent="-342900">
              <a:buFont typeface="Arial" panose="020B0604020202020204" pitchFamily="34" charset="0"/>
              <a:buChar char="•"/>
            </a:pPr>
            <a:r>
              <a:rPr lang="fi-FI" b="0" dirty="0"/>
              <a:t>Kriteerit vs. monimuotoinen ja kirjava todellisuus </a:t>
            </a:r>
          </a:p>
          <a:p>
            <a:pPr marL="342900" indent="-342900">
              <a:buFont typeface="Arial" panose="020B0604020202020204" pitchFamily="34" charset="0"/>
              <a:buChar char="•"/>
            </a:pPr>
            <a:r>
              <a:rPr lang="fi-FI" b="0" dirty="0"/>
              <a:t>Epävarmuus suhteessa </a:t>
            </a:r>
            <a:r>
              <a:rPr lang="fi-FI" b="0" dirty="0" err="1"/>
              <a:t>opsiin</a:t>
            </a:r>
            <a:r>
              <a:rPr lang="fi-FI" b="0" dirty="0"/>
              <a:t> ja myös suhteessa muihin opettajiin, kouluihin </a:t>
            </a:r>
          </a:p>
          <a:p>
            <a:endParaRPr lang="fi-FI" dirty="0"/>
          </a:p>
          <a:p>
            <a:r>
              <a:rPr lang="fi-FI" i="1" dirty="0"/>
              <a:t>”</a:t>
            </a:r>
            <a:r>
              <a:rPr lang="fi-FI" b="0" i="1" dirty="0"/>
              <a:t>Käytän arviointimatriisia kaikissa suuremmissa tehtävissä. </a:t>
            </a:r>
            <a:r>
              <a:rPr lang="fi-FI" b="0" i="1" dirty="0">
                <a:solidFill>
                  <a:srgbClr val="FF0000"/>
                </a:solidFill>
              </a:rPr>
              <a:t>Oppilas saa sen aina etukäteen, jotta hän tietää, mitkä ovat eri arvosanojen vaatimukset</a:t>
            </a:r>
            <a:r>
              <a:rPr lang="fi-FI" b="0" i="1" dirty="0"/>
              <a:t>. Ja yritän käyttää aina autenttista mallitekstiä, jota katsomme yhdessä</a:t>
            </a:r>
            <a:r>
              <a:rPr lang="sv-SE" b="0" i="1" dirty="0"/>
              <a:t>.” </a:t>
            </a:r>
            <a:endParaRPr lang="fi-FI" b="0" i="1" dirty="0"/>
          </a:p>
          <a:p>
            <a:endParaRPr lang="fi-FI" dirty="0"/>
          </a:p>
        </p:txBody>
      </p:sp>
      <p:sp>
        <p:nvSpPr>
          <p:cNvPr id="4" name="Päivämäärän paikkamerkki 3">
            <a:extLst>
              <a:ext uri="{FF2B5EF4-FFF2-40B4-BE49-F238E27FC236}">
                <a16:creationId xmlns:a16="http://schemas.microsoft.com/office/drawing/2014/main" id="{39E72DDA-1117-4703-892D-F0C60E24163D}"/>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6B3685EF-DFA1-446A-A399-DAF66D79389D}"/>
              </a:ext>
            </a:extLst>
          </p:cNvPr>
          <p:cNvSpPr>
            <a:spLocks noGrp="1"/>
          </p:cNvSpPr>
          <p:nvPr>
            <p:ph type="sldNum" sz="quarter" idx="17"/>
          </p:nvPr>
        </p:nvSpPr>
        <p:spPr/>
        <p:txBody>
          <a:bodyPr/>
          <a:lstStyle/>
          <a:p>
            <a:pPr>
              <a:defRPr/>
            </a:pPr>
            <a:fld id="{1C07628F-9402-FB47-93B5-FC3C3BFEEBE0}" type="slidenum">
              <a:rPr lang="fi-FI" smtClean="0"/>
              <a:pPr>
                <a:defRPr/>
              </a:pPr>
              <a:t>24</a:t>
            </a:fld>
            <a:endParaRPr lang="fi-FI"/>
          </a:p>
        </p:txBody>
      </p:sp>
    </p:spTree>
    <p:extLst>
      <p:ext uri="{BB962C8B-B14F-4D97-AF65-F5344CB8AC3E}">
        <p14:creationId xmlns:p14="http://schemas.microsoft.com/office/powerpoint/2010/main" val="133291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EF1FBA-2E79-45DE-AEC7-AD03F140CD59}"/>
              </a:ext>
            </a:extLst>
          </p:cNvPr>
          <p:cNvSpPr>
            <a:spLocks noGrp="1"/>
          </p:cNvSpPr>
          <p:nvPr>
            <p:ph type="ctrTitle"/>
          </p:nvPr>
        </p:nvSpPr>
        <p:spPr>
          <a:xfrm>
            <a:off x="721785" y="381000"/>
            <a:ext cx="10729383" cy="604520"/>
          </a:xfrm>
        </p:spPr>
        <p:txBody>
          <a:bodyPr/>
          <a:lstStyle/>
          <a:p>
            <a:r>
              <a:rPr lang="fi-FI" dirty="0"/>
              <a:t>Sudenkuoppia ja vaaroja</a:t>
            </a:r>
          </a:p>
        </p:txBody>
      </p:sp>
      <p:sp>
        <p:nvSpPr>
          <p:cNvPr id="3" name="Sisällön paikkamerkki 2">
            <a:extLst>
              <a:ext uri="{FF2B5EF4-FFF2-40B4-BE49-F238E27FC236}">
                <a16:creationId xmlns:a16="http://schemas.microsoft.com/office/drawing/2014/main" id="{B2844A9C-C45C-4E0B-BD78-23EA0D8CA8A6}"/>
              </a:ext>
            </a:extLst>
          </p:cNvPr>
          <p:cNvSpPr>
            <a:spLocks noGrp="1"/>
          </p:cNvSpPr>
          <p:nvPr>
            <p:ph sz="quarter" idx="14"/>
          </p:nvPr>
        </p:nvSpPr>
        <p:spPr>
          <a:xfrm>
            <a:off x="683684" y="1244785"/>
            <a:ext cx="10729383" cy="4250891"/>
          </a:xfrm>
        </p:spPr>
        <p:txBody>
          <a:bodyPr/>
          <a:lstStyle/>
          <a:p>
            <a:pPr marL="342900" indent="-342900">
              <a:buFont typeface="Arial" panose="020B0604020202020204" pitchFamily="34" charset="0"/>
              <a:buChar char="•"/>
            </a:pPr>
            <a:r>
              <a:rPr lang="fi-FI" dirty="0"/>
              <a:t>Mittaatko sitä, mitä sinun on tarkoitus mitata? (Validiteetti)</a:t>
            </a:r>
          </a:p>
          <a:p>
            <a:r>
              <a:rPr lang="fi-FI" dirty="0"/>
              <a:t>					    </a:t>
            </a:r>
          </a:p>
          <a:p>
            <a:pPr marL="342900" indent="-342900">
              <a:buFont typeface="Arial" panose="020B0604020202020204" pitchFamily="34" charset="0"/>
              <a:buChar char="•"/>
            </a:pPr>
            <a:r>
              <a:rPr lang="fi-FI" dirty="0"/>
              <a:t>Onko mittarisi luotettava? (Reliabiliteetti)</a:t>
            </a:r>
          </a:p>
          <a:p>
            <a:endParaRPr lang="fi-FI" dirty="0"/>
          </a:p>
          <a:p>
            <a:pPr marL="342900" indent="-342900">
              <a:buFont typeface="Arial" panose="020B0604020202020204" pitchFamily="34" charset="0"/>
              <a:buChar char="•"/>
            </a:pPr>
            <a:r>
              <a:rPr lang="fi-FI" dirty="0"/>
              <a:t>Arvioitko sellaista, mikä on ”oikeasti” relevanttia?</a:t>
            </a:r>
          </a:p>
          <a:p>
            <a:endParaRPr lang="fi-FI" dirty="0"/>
          </a:p>
          <a:p>
            <a:pPr marL="342900" indent="-342900">
              <a:buFont typeface="Arial" panose="020B0604020202020204" pitchFamily="34" charset="0"/>
              <a:buChar char="•"/>
            </a:pPr>
            <a:r>
              <a:rPr lang="fi-FI" dirty="0"/>
              <a:t>Matriisit, taulukot, listat ovat hyviä, mutta…</a:t>
            </a:r>
          </a:p>
          <a:p>
            <a:endParaRPr lang="fi-FI" dirty="0"/>
          </a:p>
          <a:p>
            <a:pPr marL="342900" indent="-342900">
              <a:buFont typeface="Arial" panose="020B0604020202020204" pitchFamily="34" charset="0"/>
              <a:buChar char="•"/>
            </a:pPr>
            <a:r>
              <a:rPr lang="fi-FI" dirty="0"/>
              <a:t>Arviointi on aina subjektiivista</a:t>
            </a:r>
          </a:p>
          <a:p>
            <a:endParaRPr lang="fi-FI" dirty="0"/>
          </a:p>
          <a:p>
            <a:pPr marL="342900" indent="-342900">
              <a:buFont typeface="Arial" panose="020B0604020202020204" pitchFamily="34" charset="0"/>
              <a:buChar char="•"/>
            </a:pPr>
            <a:r>
              <a:rPr lang="fi-FI" dirty="0"/>
              <a:t>Tavoite: Arviointi luontevana osana opetusta?</a:t>
            </a:r>
          </a:p>
          <a:p>
            <a:endParaRPr lang="sv-SE" dirty="0"/>
          </a:p>
          <a:p>
            <a:endParaRPr lang="sv-SE" dirty="0"/>
          </a:p>
          <a:p>
            <a:endParaRPr lang="sv-SE" dirty="0"/>
          </a:p>
          <a:p>
            <a:endParaRPr lang="sv-SE" dirty="0"/>
          </a:p>
          <a:p>
            <a:endParaRPr lang="fi-FI" dirty="0"/>
          </a:p>
        </p:txBody>
      </p:sp>
      <p:sp>
        <p:nvSpPr>
          <p:cNvPr id="4" name="Päivämäärän paikkamerkki 3">
            <a:extLst>
              <a:ext uri="{FF2B5EF4-FFF2-40B4-BE49-F238E27FC236}">
                <a16:creationId xmlns:a16="http://schemas.microsoft.com/office/drawing/2014/main" id="{B65459FB-2944-4A00-9539-CA67E46FCE32}"/>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A215F367-63AF-42F1-BD5B-FF2583E2F235}"/>
              </a:ext>
            </a:extLst>
          </p:cNvPr>
          <p:cNvSpPr>
            <a:spLocks noGrp="1"/>
          </p:cNvSpPr>
          <p:nvPr>
            <p:ph type="sldNum" sz="quarter" idx="17"/>
          </p:nvPr>
        </p:nvSpPr>
        <p:spPr/>
        <p:txBody>
          <a:bodyPr/>
          <a:lstStyle/>
          <a:p>
            <a:pPr>
              <a:defRPr/>
            </a:pPr>
            <a:fld id="{1C07628F-9402-FB47-93B5-FC3C3BFEEBE0}" type="slidenum">
              <a:rPr lang="fi-FI" smtClean="0"/>
              <a:pPr>
                <a:defRPr/>
              </a:pPr>
              <a:t>25</a:t>
            </a:fld>
            <a:endParaRPr lang="fi-FI"/>
          </a:p>
        </p:txBody>
      </p:sp>
      <p:pic>
        <p:nvPicPr>
          <p:cNvPr id="7" name="Kuva 6" descr="Tired Doggo">
            <a:extLst>
              <a:ext uri="{FF2B5EF4-FFF2-40B4-BE49-F238E27FC236}">
                <a16:creationId xmlns:a16="http://schemas.microsoft.com/office/drawing/2014/main" id="{A433358E-3BBF-447E-8BA2-B2DE0598BE50}"/>
              </a:ext>
            </a:extLst>
          </p:cNvPr>
          <p:cNvPicPr>
            <a:picLocks noChangeAspect="1"/>
          </p:cNvPicPr>
          <p:nvPr/>
        </p:nvPicPr>
        <p:blipFill>
          <a:blip r:embed="rId2"/>
          <a:stretch>
            <a:fillRect/>
          </a:stretch>
        </p:blipFill>
        <p:spPr>
          <a:xfrm>
            <a:off x="7603067" y="1804099"/>
            <a:ext cx="3810000" cy="3810000"/>
          </a:xfrm>
          <a:prstGeom prst="rect">
            <a:avLst/>
          </a:prstGeom>
        </p:spPr>
      </p:pic>
    </p:spTree>
    <p:extLst>
      <p:ext uri="{BB962C8B-B14F-4D97-AF65-F5344CB8AC3E}">
        <p14:creationId xmlns:p14="http://schemas.microsoft.com/office/powerpoint/2010/main" val="1714978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924017" y="2253693"/>
            <a:ext cx="10937783" cy="1428108"/>
          </a:xfrm>
        </p:spPr>
        <p:txBody>
          <a:bodyPr/>
          <a:lstStyle/>
          <a:p>
            <a:r>
              <a:rPr lang="sv-SE" sz="6000" dirty="0"/>
              <a:t>5. </a:t>
            </a:r>
            <a:r>
              <a:rPr lang="sv-SE" sz="6000" dirty="0" err="1"/>
              <a:t>Tiedonkeruu</a:t>
            </a:r>
            <a:r>
              <a:rPr lang="sv-SE" sz="6000" dirty="0"/>
              <a:t> </a:t>
            </a:r>
            <a:r>
              <a:rPr lang="sv-SE" sz="6000" dirty="0" err="1"/>
              <a:t>osana</a:t>
            </a:r>
            <a:r>
              <a:rPr lang="sv-SE" sz="6000" dirty="0"/>
              <a:t> </a:t>
            </a:r>
            <a:r>
              <a:rPr lang="sv-SE" sz="6000" dirty="0" err="1"/>
              <a:t>arviointia</a:t>
            </a:r>
            <a:br>
              <a:rPr lang="sv-SE" sz="4800" dirty="0"/>
            </a:br>
            <a:br>
              <a:rPr lang="sv-SE" sz="4800" dirty="0"/>
            </a:br>
            <a:r>
              <a:rPr lang="sv-SE" sz="4800" dirty="0"/>
              <a:t> </a:t>
            </a:r>
            <a:br>
              <a:rPr lang="fi-FI" sz="6000" dirty="0"/>
            </a:br>
            <a:br>
              <a:rPr lang="fi-FI" sz="6000" dirty="0"/>
            </a:br>
            <a:br>
              <a:rPr lang="fi-FI" sz="6000" dirty="0"/>
            </a:br>
            <a:br>
              <a:rPr lang="fi-FI" sz="6000" dirty="0"/>
            </a:br>
            <a:endParaRPr lang="fi-FI" sz="6000" dirty="0"/>
          </a:p>
        </p:txBody>
      </p:sp>
    </p:spTree>
    <p:extLst>
      <p:ext uri="{BB962C8B-B14F-4D97-AF65-F5344CB8AC3E}">
        <p14:creationId xmlns:p14="http://schemas.microsoft.com/office/powerpoint/2010/main" val="129488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C43738B-E3AA-44EE-83E2-225EAB8E5EE0}"/>
              </a:ext>
            </a:extLst>
          </p:cNvPr>
          <p:cNvSpPr>
            <a:spLocks noGrp="1"/>
          </p:cNvSpPr>
          <p:nvPr>
            <p:ph type="ctrTitle"/>
          </p:nvPr>
        </p:nvSpPr>
        <p:spPr>
          <a:xfrm>
            <a:off x="721785" y="381000"/>
            <a:ext cx="10729383" cy="1041400"/>
          </a:xfrm>
        </p:spPr>
        <p:txBody>
          <a:bodyPr anchor="t">
            <a:normAutofit/>
          </a:bodyPr>
          <a:lstStyle/>
          <a:p>
            <a:r>
              <a:rPr lang="en-US" dirty="0" err="1"/>
              <a:t>Summatiivinen</a:t>
            </a:r>
            <a:r>
              <a:rPr lang="en-US" dirty="0"/>
              <a:t> </a:t>
            </a:r>
            <a:r>
              <a:rPr lang="en-US" dirty="0" err="1"/>
              <a:t>arviointiprosessi</a:t>
            </a:r>
            <a:r>
              <a:rPr lang="en-US" dirty="0"/>
              <a:t> (Åsa Hirsh 2017) </a:t>
            </a:r>
          </a:p>
        </p:txBody>
      </p:sp>
      <p:sp>
        <p:nvSpPr>
          <p:cNvPr id="4" name="Päivämäärän paikkamerkki 3">
            <a:extLst>
              <a:ext uri="{FF2B5EF4-FFF2-40B4-BE49-F238E27FC236}">
                <a16:creationId xmlns:a16="http://schemas.microsoft.com/office/drawing/2014/main" id="{F34D9503-1053-4002-A69A-672553DA10BA}"/>
              </a:ext>
            </a:extLst>
          </p:cNvPr>
          <p:cNvSpPr>
            <a:spLocks noGrp="1"/>
          </p:cNvSpPr>
          <p:nvPr>
            <p:ph type="dt" sz="half" idx="15"/>
          </p:nvPr>
        </p:nvSpPr>
        <p:spPr>
          <a:xfrm>
            <a:off x="6587067" y="6298084"/>
            <a:ext cx="4826000" cy="185738"/>
          </a:xfrm>
        </p:spPr>
        <p:txBody>
          <a:bodyPr anchor="ctr">
            <a:normAutofit/>
          </a:bodyPr>
          <a:lstStyle/>
          <a:p>
            <a:pPr>
              <a:lnSpc>
                <a:spcPct val="90000"/>
              </a:lnSpc>
              <a:spcAft>
                <a:spcPts val="600"/>
              </a:spcAft>
              <a:defRPr/>
            </a:pPr>
            <a:fld id="{894D85A3-5928-4FA8-B074-1A44C471BF7F}" type="datetime1">
              <a:rPr lang="fi-FI" sz="600" smtClean="0"/>
              <a:pPr>
                <a:lnSpc>
                  <a:spcPct val="90000"/>
                </a:lnSpc>
                <a:spcAft>
                  <a:spcPts val="600"/>
                </a:spcAft>
                <a:defRPr/>
              </a:pPr>
              <a:t>5.10.2022</a:t>
            </a:fld>
            <a:endParaRPr lang="fi-FI" sz="600"/>
          </a:p>
        </p:txBody>
      </p:sp>
      <p:sp>
        <p:nvSpPr>
          <p:cNvPr id="5" name="Dian numeron paikkamerkki 4">
            <a:extLst>
              <a:ext uri="{FF2B5EF4-FFF2-40B4-BE49-F238E27FC236}">
                <a16:creationId xmlns:a16="http://schemas.microsoft.com/office/drawing/2014/main" id="{FD8D6765-2F87-400F-A8BE-1058A2591DEE}"/>
              </a:ext>
            </a:extLst>
          </p:cNvPr>
          <p:cNvSpPr>
            <a:spLocks noGrp="1"/>
          </p:cNvSpPr>
          <p:nvPr>
            <p:ph type="sldNum" sz="quarter" idx="17"/>
          </p:nvPr>
        </p:nvSpPr>
        <p:spPr>
          <a:xfrm>
            <a:off x="6587067" y="6483823"/>
            <a:ext cx="4826000" cy="161925"/>
          </a:xfrm>
        </p:spPr>
        <p:txBody>
          <a:bodyPr anchor="ctr">
            <a:normAutofit/>
          </a:bodyPr>
          <a:lstStyle/>
          <a:p>
            <a:pPr>
              <a:lnSpc>
                <a:spcPct val="90000"/>
              </a:lnSpc>
              <a:spcAft>
                <a:spcPts val="600"/>
              </a:spcAft>
              <a:defRPr/>
            </a:pPr>
            <a:fld id="{1C07628F-9402-FB47-93B5-FC3C3BFEEBE0}" type="slidenum">
              <a:rPr lang="fi-FI" sz="500" smtClean="0"/>
              <a:pPr>
                <a:lnSpc>
                  <a:spcPct val="90000"/>
                </a:lnSpc>
                <a:spcAft>
                  <a:spcPts val="600"/>
                </a:spcAft>
                <a:defRPr/>
              </a:pPr>
              <a:t>27</a:t>
            </a:fld>
            <a:endParaRPr lang="fi-FI" sz="500"/>
          </a:p>
        </p:txBody>
      </p:sp>
      <p:graphicFrame>
        <p:nvGraphicFramePr>
          <p:cNvPr id="6" name="Sisällön paikkamerkki 5">
            <a:extLst>
              <a:ext uri="{FF2B5EF4-FFF2-40B4-BE49-F238E27FC236}">
                <a16:creationId xmlns:a16="http://schemas.microsoft.com/office/drawing/2014/main" id="{A9713D43-5FAD-4215-B733-9C6D0F0313C2}"/>
              </a:ext>
            </a:extLst>
          </p:cNvPr>
          <p:cNvGraphicFramePr>
            <a:graphicFrameLocks noGrp="1"/>
          </p:cNvGraphicFramePr>
          <p:nvPr>
            <p:ph sz="quarter" idx="14"/>
          </p:nvPr>
        </p:nvGraphicFramePr>
        <p:xfrm>
          <a:off x="731308" y="2186165"/>
          <a:ext cx="10729383" cy="425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Sisällön paikkamerkki 5">
            <a:extLst>
              <a:ext uri="{FF2B5EF4-FFF2-40B4-BE49-F238E27FC236}">
                <a16:creationId xmlns:a16="http://schemas.microsoft.com/office/drawing/2014/main" id="{D3233A9E-0AB2-4458-891D-1CE4BC191F84}"/>
              </a:ext>
            </a:extLst>
          </p:cNvPr>
          <p:cNvGraphicFramePr>
            <a:graphicFrameLocks/>
          </p:cNvGraphicFramePr>
          <p:nvPr/>
        </p:nvGraphicFramePr>
        <p:xfrm>
          <a:off x="975835" y="1084581"/>
          <a:ext cx="10240327" cy="1237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31019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25C2F1-AC34-48A9-B581-97BDC4DF0EA6}"/>
              </a:ext>
            </a:extLst>
          </p:cNvPr>
          <p:cNvSpPr>
            <a:spLocks noGrp="1"/>
          </p:cNvSpPr>
          <p:nvPr>
            <p:ph type="ctrTitle"/>
          </p:nvPr>
        </p:nvSpPr>
        <p:spPr/>
        <p:txBody>
          <a:bodyPr/>
          <a:lstStyle/>
          <a:p>
            <a:r>
              <a:rPr lang="fi-FI" dirty="0"/>
              <a:t>Tiedonkeruu arvioinnin tukena</a:t>
            </a:r>
          </a:p>
        </p:txBody>
      </p:sp>
      <p:sp>
        <p:nvSpPr>
          <p:cNvPr id="3" name="Sisällön paikkamerkki 2">
            <a:extLst>
              <a:ext uri="{FF2B5EF4-FFF2-40B4-BE49-F238E27FC236}">
                <a16:creationId xmlns:a16="http://schemas.microsoft.com/office/drawing/2014/main" id="{104FA1D0-4CC3-44B1-9C7A-FFBA9C47B090}"/>
              </a:ext>
            </a:extLst>
          </p:cNvPr>
          <p:cNvSpPr>
            <a:spLocks noGrp="1"/>
          </p:cNvSpPr>
          <p:nvPr>
            <p:ph sz="quarter" idx="14"/>
          </p:nvPr>
        </p:nvSpPr>
        <p:spPr/>
        <p:txBody>
          <a:bodyPr/>
          <a:lstStyle/>
          <a:p>
            <a:pPr marL="342900" indent="-342900">
              <a:buFont typeface="Arial" panose="020B0604020202020204" pitchFamily="34" charset="0"/>
              <a:buChar char="•"/>
            </a:pPr>
            <a:r>
              <a:rPr lang="fi-FI" b="0" dirty="0"/>
              <a:t>Opettaja kerää tietoa oppilaiden osaamisesta (läsnäolo, kiinnostus, työskentely, saaminen, tiedot, taidot jne.) koko ajan</a:t>
            </a:r>
          </a:p>
          <a:p>
            <a:pPr marL="342900" indent="-342900">
              <a:buFont typeface="Arial" panose="020B0604020202020204" pitchFamily="34" charset="0"/>
              <a:buChar char="•"/>
            </a:pPr>
            <a:r>
              <a:rPr lang="fi-FI" b="0" dirty="0"/>
              <a:t>Tämä tapahtuu </a:t>
            </a:r>
          </a:p>
          <a:p>
            <a:r>
              <a:rPr lang="fi-FI" b="0" dirty="0"/>
              <a:t>			1) enemmän tai vähemmän automaattisesti (tuntosarvet pystyssä, 					   	havainnointi, läsnäolo, päivittäinen seurustelu jne.)</a:t>
            </a:r>
          </a:p>
          <a:p>
            <a:r>
              <a:rPr lang="fi-FI" b="0" dirty="0"/>
              <a:t>			2) pienin keinoin (kysymykset, keskustelu, tuntityöskentely, tehtävät, 				    		läksyt jne.) </a:t>
            </a:r>
          </a:p>
          <a:p>
            <a:r>
              <a:rPr lang="fi-FI" b="0" dirty="0"/>
              <a:t>			3) erilaisilla osaamiskokeilla ja näytöillä (tehtävät, yksilölliset kirjalliset kokeet, 					    	esitykset, ryhmätyöt jne.)</a:t>
            </a:r>
          </a:p>
        </p:txBody>
      </p:sp>
      <p:sp>
        <p:nvSpPr>
          <p:cNvPr id="4" name="Päivämäärän paikkamerkki 3">
            <a:extLst>
              <a:ext uri="{FF2B5EF4-FFF2-40B4-BE49-F238E27FC236}">
                <a16:creationId xmlns:a16="http://schemas.microsoft.com/office/drawing/2014/main" id="{937EB74A-0251-44C3-9CB1-CBD7A704757B}"/>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7F0291F8-1515-43B4-BE15-22EF81F029A5}"/>
              </a:ext>
            </a:extLst>
          </p:cNvPr>
          <p:cNvSpPr>
            <a:spLocks noGrp="1"/>
          </p:cNvSpPr>
          <p:nvPr>
            <p:ph type="sldNum" sz="quarter" idx="17"/>
          </p:nvPr>
        </p:nvSpPr>
        <p:spPr/>
        <p:txBody>
          <a:bodyPr/>
          <a:lstStyle/>
          <a:p>
            <a:pPr>
              <a:defRPr/>
            </a:pPr>
            <a:fld id="{1C07628F-9402-FB47-93B5-FC3C3BFEEBE0}" type="slidenum">
              <a:rPr lang="fi-FI" smtClean="0"/>
              <a:pPr>
                <a:defRPr/>
              </a:pPr>
              <a:t>28</a:t>
            </a:fld>
            <a:endParaRPr lang="fi-FI"/>
          </a:p>
        </p:txBody>
      </p:sp>
      <p:sp>
        <p:nvSpPr>
          <p:cNvPr id="6" name="Puhekupla: Suorakulmio 5">
            <a:extLst>
              <a:ext uri="{FF2B5EF4-FFF2-40B4-BE49-F238E27FC236}">
                <a16:creationId xmlns:a16="http://schemas.microsoft.com/office/drawing/2014/main" id="{F341C6C5-8C33-4B90-BEE2-EE130E00A595}"/>
              </a:ext>
            </a:extLst>
          </p:cNvPr>
          <p:cNvSpPr/>
          <p:nvPr/>
        </p:nvSpPr>
        <p:spPr>
          <a:xfrm>
            <a:off x="7109717" y="4859676"/>
            <a:ext cx="4303350" cy="1270194"/>
          </a:xfrm>
          <a:prstGeom prst="wedgeRectCallout">
            <a:avLst>
              <a:gd name="adj1" fmla="val -89762"/>
              <a:gd name="adj2" fmla="val -32403"/>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t>Mikä on helpompaa / vaikeampaa arvioida, dokumentoida ja viestiä?</a:t>
            </a:r>
          </a:p>
        </p:txBody>
      </p:sp>
    </p:spTree>
    <p:extLst>
      <p:ext uri="{BB962C8B-B14F-4D97-AF65-F5344CB8AC3E}">
        <p14:creationId xmlns:p14="http://schemas.microsoft.com/office/powerpoint/2010/main" val="4184316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950FA5-381B-471A-B78F-5D6F603BEFD6}"/>
              </a:ext>
            </a:extLst>
          </p:cNvPr>
          <p:cNvSpPr>
            <a:spLocks noGrp="1"/>
          </p:cNvSpPr>
          <p:nvPr>
            <p:ph type="ctrTitle"/>
          </p:nvPr>
        </p:nvSpPr>
        <p:spPr/>
        <p:txBody>
          <a:bodyPr/>
          <a:lstStyle/>
          <a:p>
            <a:r>
              <a:rPr lang="fi-FI" dirty="0"/>
              <a:t>Vinkkejä tiedonkeruuseen</a:t>
            </a:r>
          </a:p>
        </p:txBody>
      </p:sp>
      <p:sp>
        <p:nvSpPr>
          <p:cNvPr id="3" name="Sisällön paikkamerkki 2">
            <a:extLst>
              <a:ext uri="{FF2B5EF4-FFF2-40B4-BE49-F238E27FC236}">
                <a16:creationId xmlns:a16="http://schemas.microsoft.com/office/drawing/2014/main" id="{75436864-2F6E-4A7C-99EC-AACBDE4E016B}"/>
              </a:ext>
            </a:extLst>
          </p:cNvPr>
          <p:cNvSpPr>
            <a:spLocks noGrp="1"/>
          </p:cNvSpPr>
          <p:nvPr>
            <p:ph sz="quarter" idx="14"/>
          </p:nvPr>
        </p:nvSpPr>
        <p:spPr>
          <a:xfrm>
            <a:off x="610025" y="1303554"/>
            <a:ext cx="10729383" cy="4250891"/>
          </a:xfrm>
        </p:spPr>
        <p:txBody>
          <a:bodyPr/>
          <a:lstStyle/>
          <a:p>
            <a:pPr marL="342900" indent="-342900">
              <a:buFont typeface="Arial" panose="020B0604020202020204" pitchFamily="34" charset="0"/>
              <a:buChar char="•"/>
            </a:pPr>
            <a:r>
              <a:rPr lang="fi-FI" b="0" dirty="0"/>
              <a:t>Jaa materiaali pienempiin osiin (esim. tavoitteiden, taidon, prosessin osan, vaikeustason jne. mukaan) </a:t>
            </a:r>
          </a:p>
          <a:p>
            <a:pPr marL="342900" indent="-342900">
              <a:buFont typeface="Arial" panose="020B0604020202020204" pitchFamily="34" charset="0"/>
              <a:buChar char="•"/>
            </a:pPr>
            <a:r>
              <a:rPr lang="fi-FI" b="0" dirty="0"/>
              <a:t>Pohdi, millaisilla tehtävillä saat arvioitua osaamisen eri puolia ja laadi vaikeustasoltaan erilaisia tehtäviä / tehtävän osioita</a:t>
            </a:r>
          </a:p>
          <a:p>
            <a:pPr marL="342900" indent="-342900">
              <a:buFont typeface="Arial" panose="020B0604020202020204" pitchFamily="34" charset="0"/>
              <a:buChar char="•"/>
            </a:pPr>
            <a:r>
              <a:rPr lang="fi-FI" sz="2000" b="0" dirty="0"/>
              <a:t>Rajaa, mitä arvioit: valitse, jätä pois, etsi olennainen </a:t>
            </a:r>
            <a:endParaRPr lang="fi-FI" b="0" dirty="0"/>
          </a:p>
          <a:p>
            <a:pPr marL="342900" indent="-342900">
              <a:buFont typeface="Arial" panose="020B0604020202020204" pitchFamily="34" charset="0"/>
              <a:buChar char="•"/>
            </a:pPr>
            <a:r>
              <a:rPr lang="fi-FI" b="0" dirty="0"/>
              <a:t>Jos ette koulussa jo nyt kehitä arviointia yhdessä, ehdota, että teidän pitäisi. </a:t>
            </a:r>
          </a:p>
          <a:p>
            <a:pPr marL="342900" indent="-342900">
              <a:buFont typeface="Arial" panose="020B0604020202020204" pitchFamily="34" charset="0"/>
              <a:buChar char="•"/>
            </a:pPr>
            <a:r>
              <a:rPr lang="fi-FI" sz="2000" b="0" dirty="0"/>
              <a:t>Ole rohkea ja kokeile jotain uutta kollegan kanssa yhdessä.</a:t>
            </a:r>
            <a:endParaRPr lang="fi-FI" b="0" dirty="0"/>
          </a:p>
          <a:p>
            <a:endParaRPr lang="fi-FI" b="0" dirty="0"/>
          </a:p>
          <a:p>
            <a:pPr marL="342900" indent="-342900">
              <a:buFont typeface="Arial" panose="020B0604020202020204" pitchFamily="34" charset="0"/>
              <a:buChar char="•"/>
            </a:pPr>
            <a:r>
              <a:rPr lang="fi-FI" b="0" dirty="0"/>
              <a:t>Esimerkkejä arviointimatriiseista suullisiin tehtäviin (huom. toisen asteen materiaalia): </a:t>
            </a:r>
          </a:p>
          <a:p>
            <a:pPr marL="342900" indent="-342900">
              <a:buFont typeface="Arial" panose="020B0604020202020204" pitchFamily="34" charset="0"/>
              <a:buChar char="•"/>
            </a:pPr>
            <a:r>
              <a:rPr lang="fi-FI" dirty="0">
                <a:hlinkClick r:id="rId2"/>
              </a:rPr>
              <a:t>Puheviestintataidot_esiintyminen_lomake_0.pdf (oph.fi)</a:t>
            </a:r>
            <a:endParaRPr lang="fi-FI" dirty="0"/>
          </a:p>
          <a:p>
            <a:pPr marL="342900" indent="-342900">
              <a:buFont typeface="Arial" panose="020B0604020202020204" pitchFamily="34" charset="0"/>
              <a:buChar char="•"/>
            </a:pPr>
            <a:r>
              <a:rPr lang="fi-FI" dirty="0">
                <a:hlinkClick r:id="rId3"/>
              </a:rPr>
              <a:t>Puheviestintataidot_ryhmä_lomake.pdf (oph.fi)</a:t>
            </a:r>
            <a:endParaRPr lang="fi-FI" dirty="0"/>
          </a:p>
          <a:p>
            <a:pPr marL="342900" indent="-342900">
              <a:buFont typeface="Arial" panose="020B0604020202020204" pitchFamily="34" charset="0"/>
              <a:buChar char="•"/>
            </a:pPr>
            <a:endParaRPr lang="fi-FI" b="0"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73F37E5E-A794-4602-A9B4-B17D8853CD76}"/>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92EA98A1-6504-4A81-A50B-8696FD5D781A}"/>
              </a:ext>
            </a:extLst>
          </p:cNvPr>
          <p:cNvSpPr>
            <a:spLocks noGrp="1"/>
          </p:cNvSpPr>
          <p:nvPr>
            <p:ph type="sldNum" sz="quarter" idx="17"/>
          </p:nvPr>
        </p:nvSpPr>
        <p:spPr/>
        <p:txBody>
          <a:bodyPr/>
          <a:lstStyle/>
          <a:p>
            <a:pPr>
              <a:defRPr/>
            </a:pPr>
            <a:fld id="{1C07628F-9402-FB47-93B5-FC3C3BFEEBE0}" type="slidenum">
              <a:rPr lang="fi-FI" smtClean="0"/>
              <a:pPr>
                <a:defRPr/>
              </a:pPr>
              <a:t>29</a:t>
            </a:fld>
            <a:endParaRPr lang="fi-FI"/>
          </a:p>
        </p:txBody>
      </p:sp>
    </p:spTree>
    <p:extLst>
      <p:ext uri="{BB962C8B-B14F-4D97-AF65-F5344CB8AC3E}">
        <p14:creationId xmlns:p14="http://schemas.microsoft.com/office/powerpoint/2010/main" val="282983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4DDF0C-CCA2-4B4B-A9E3-61EA72CA0602}"/>
              </a:ext>
            </a:extLst>
          </p:cNvPr>
          <p:cNvSpPr>
            <a:spLocks noGrp="1"/>
          </p:cNvSpPr>
          <p:nvPr>
            <p:ph type="ctrTitle"/>
          </p:nvPr>
        </p:nvSpPr>
        <p:spPr>
          <a:xfrm>
            <a:off x="683683" y="540521"/>
            <a:ext cx="10729383" cy="861559"/>
          </a:xfrm>
        </p:spPr>
        <p:txBody>
          <a:bodyPr/>
          <a:lstStyle/>
          <a:p>
            <a:pPr algn="ctr"/>
            <a:r>
              <a:rPr lang="fi-FI" dirty="0"/>
              <a:t>Kysymyksiä ja pohdittavaa: </a:t>
            </a:r>
          </a:p>
        </p:txBody>
      </p:sp>
      <p:sp>
        <p:nvSpPr>
          <p:cNvPr id="3" name="Sisällön paikkamerkki 2">
            <a:extLst>
              <a:ext uri="{FF2B5EF4-FFF2-40B4-BE49-F238E27FC236}">
                <a16:creationId xmlns:a16="http://schemas.microsoft.com/office/drawing/2014/main" id="{FB6CFC0E-A7A7-4F65-BEAA-11B13FC8FB9C}"/>
              </a:ext>
            </a:extLst>
          </p:cNvPr>
          <p:cNvSpPr>
            <a:spLocks noGrp="1"/>
          </p:cNvSpPr>
          <p:nvPr>
            <p:ph sz="quarter" idx="14"/>
          </p:nvPr>
        </p:nvSpPr>
        <p:spPr>
          <a:xfrm>
            <a:off x="683684" y="1303554"/>
            <a:ext cx="10729383" cy="4250891"/>
          </a:xfrm>
        </p:spPr>
        <p:txBody>
          <a:bodyPr/>
          <a:lstStyle/>
          <a:p>
            <a:pPr marL="342900" indent="-342900">
              <a:lnSpc>
                <a:spcPct val="150000"/>
              </a:lnSpc>
              <a:buFont typeface="Arial" panose="020B0604020202020204" pitchFamily="34" charset="0"/>
              <a:buChar char="•"/>
            </a:pPr>
            <a:r>
              <a:rPr lang="fi-FI" b="0" dirty="0"/>
              <a:t>Onko opetuksesi /arviointisi </a:t>
            </a:r>
            <a:r>
              <a:rPr lang="fi-FI" dirty="0"/>
              <a:t>tavoite- </a:t>
            </a:r>
            <a:r>
              <a:rPr lang="fi-FI" b="0" dirty="0"/>
              <a:t>vai </a:t>
            </a:r>
            <a:r>
              <a:rPr lang="fi-FI" dirty="0"/>
              <a:t>sisältökeskeistä</a:t>
            </a:r>
            <a:r>
              <a:rPr lang="fi-FI" b="0" dirty="0"/>
              <a:t>? </a:t>
            </a:r>
          </a:p>
          <a:p>
            <a:pPr marL="342900" indent="-342900">
              <a:lnSpc>
                <a:spcPct val="150000"/>
              </a:lnSpc>
              <a:buFont typeface="Arial" panose="020B0604020202020204" pitchFamily="34" charset="0"/>
              <a:buChar char="•"/>
            </a:pPr>
            <a:r>
              <a:rPr lang="fi-FI" b="0" dirty="0"/>
              <a:t>Tunnistatko kriteerien määrittelemät </a:t>
            </a:r>
            <a:r>
              <a:rPr lang="fi-FI" dirty="0"/>
              <a:t>arvioinnin kohteet </a:t>
            </a:r>
            <a:r>
              <a:rPr lang="fi-FI" b="0" dirty="0"/>
              <a:t>opetuksessasi/arvioinnissasi?</a:t>
            </a:r>
          </a:p>
          <a:p>
            <a:pPr marL="342900" indent="-342900">
              <a:lnSpc>
                <a:spcPct val="150000"/>
              </a:lnSpc>
              <a:buFont typeface="Arial" panose="020B0604020202020204" pitchFamily="34" charset="0"/>
              <a:buChar char="•"/>
            </a:pPr>
            <a:r>
              <a:rPr lang="fi-FI" b="0" dirty="0"/>
              <a:t>Tukeeko </a:t>
            </a:r>
            <a:r>
              <a:rPr lang="fi-FI" dirty="0"/>
              <a:t>oppimateriaali </a:t>
            </a:r>
            <a:r>
              <a:rPr lang="fi-FI" b="0" dirty="0"/>
              <a:t>jota käytät </a:t>
            </a:r>
            <a:r>
              <a:rPr lang="fi-FI" b="0" dirty="0" err="1"/>
              <a:t>opsin</a:t>
            </a:r>
            <a:r>
              <a:rPr lang="fi-FI" b="0" dirty="0"/>
              <a:t> tavoitteiden mukaista summatiivista arviointia? </a:t>
            </a:r>
          </a:p>
          <a:p>
            <a:pPr marL="342900" indent="-342900">
              <a:lnSpc>
                <a:spcPct val="150000"/>
              </a:lnSpc>
              <a:buFont typeface="Arial" panose="020B0604020202020204" pitchFamily="34" charset="0"/>
              <a:buChar char="•"/>
            </a:pPr>
            <a:r>
              <a:rPr lang="fi-FI" b="0" dirty="0"/>
              <a:t>Onko </a:t>
            </a:r>
            <a:r>
              <a:rPr lang="fi-FI" b="0" dirty="0" err="1"/>
              <a:t>opsin</a:t>
            </a:r>
            <a:r>
              <a:rPr lang="fi-FI" b="0" dirty="0"/>
              <a:t> eri tavoitteilla suunnilleen sama </a:t>
            </a:r>
            <a:r>
              <a:rPr lang="fi-FI" dirty="0"/>
              <a:t>painoarvo</a:t>
            </a:r>
            <a:r>
              <a:rPr lang="fi-FI" b="0" dirty="0"/>
              <a:t> arvioinnissasi? </a:t>
            </a:r>
          </a:p>
          <a:p>
            <a:pPr marL="342900" indent="-342900">
              <a:lnSpc>
                <a:spcPct val="150000"/>
              </a:lnSpc>
              <a:buFont typeface="Arial" panose="020B0604020202020204" pitchFamily="34" charset="0"/>
              <a:buChar char="•"/>
            </a:pPr>
            <a:r>
              <a:rPr lang="fi-FI" b="0" dirty="0"/>
              <a:t>Millä tavalla </a:t>
            </a:r>
            <a:r>
              <a:rPr lang="fi-FI" dirty="0"/>
              <a:t>keräät tietoa </a:t>
            </a:r>
            <a:r>
              <a:rPr lang="fi-FI" b="0" dirty="0"/>
              <a:t>oppilaiden osaamisesta? </a:t>
            </a:r>
          </a:p>
          <a:p>
            <a:pPr marL="342900" indent="-342900">
              <a:lnSpc>
                <a:spcPct val="150000"/>
              </a:lnSpc>
              <a:buFont typeface="Arial" panose="020B0604020202020204" pitchFamily="34" charset="0"/>
              <a:buChar char="•"/>
            </a:pPr>
            <a:r>
              <a:rPr lang="fi-FI" b="0" dirty="0"/>
              <a:t>Miten päättelet, </a:t>
            </a:r>
            <a:r>
              <a:rPr lang="fi-FI" dirty="0"/>
              <a:t>mikä osaaminen on heikompaa ja mikä vahvempaa</a:t>
            </a:r>
            <a:r>
              <a:rPr lang="fi-FI" b="0" dirty="0"/>
              <a:t>?</a:t>
            </a:r>
          </a:p>
          <a:p>
            <a:pPr marL="342900" indent="-342900">
              <a:lnSpc>
                <a:spcPct val="150000"/>
              </a:lnSpc>
              <a:buFont typeface="Arial" panose="020B0604020202020204" pitchFamily="34" charset="0"/>
              <a:buChar char="•"/>
            </a:pPr>
            <a:r>
              <a:rPr lang="fi-FI" b="0" dirty="0"/>
              <a:t>Mitä arvioit: Mitä oppilaat </a:t>
            </a:r>
            <a:r>
              <a:rPr lang="fi-FI" dirty="0"/>
              <a:t>osaavat</a:t>
            </a:r>
            <a:r>
              <a:rPr lang="fi-FI" b="0" dirty="0"/>
              <a:t> vai mitä he </a:t>
            </a:r>
            <a:r>
              <a:rPr lang="fi-FI" dirty="0"/>
              <a:t>eivät osaa</a:t>
            </a:r>
            <a:r>
              <a:rPr lang="fi-FI" b="0" dirty="0"/>
              <a:t>?  </a:t>
            </a:r>
          </a:p>
          <a:p>
            <a:endParaRPr lang="fi-FI" dirty="0"/>
          </a:p>
          <a:p>
            <a:endParaRPr lang="fi-FI" dirty="0"/>
          </a:p>
        </p:txBody>
      </p:sp>
      <p:sp>
        <p:nvSpPr>
          <p:cNvPr id="4" name="Päivämäärän paikkamerkki 3">
            <a:extLst>
              <a:ext uri="{FF2B5EF4-FFF2-40B4-BE49-F238E27FC236}">
                <a16:creationId xmlns:a16="http://schemas.microsoft.com/office/drawing/2014/main" id="{892AF5FA-ED36-4DC0-B72C-451D64AD4E43}"/>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BAE2D028-E9C3-49B7-8534-9B0E44E00EED}"/>
              </a:ext>
            </a:extLst>
          </p:cNvPr>
          <p:cNvSpPr>
            <a:spLocks noGrp="1"/>
          </p:cNvSpPr>
          <p:nvPr>
            <p:ph type="sldNum" sz="quarter" idx="17"/>
          </p:nvPr>
        </p:nvSpPr>
        <p:spPr/>
        <p:txBody>
          <a:bodyPr/>
          <a:lstStyle/>
          <a:p>
            <a:pPr>
              <a:defRPr/>
            </a:pPr>
            <a:fld id="{1C07628F-9402-FB47-93B5-FC3C3BFEEBE0}" type="slidenum">
              <a:rPr lang="fi-FI" smtClean="0"/>
              <a:pPr>
                <a:defRPr/>
              </a:pPr>
              <a:t>3</a:t>
            </a:fld>
            <a:endParaRPr lang="fi-FI"/>
          </a:p>
        </p:txBody>
      </p:sp>
    </p:spTree>
    <p:extLst>
      <p:ext uri="{BB962C8B-B14F-4D97-AF65-F5344CB8AC3E}">
        <p14:creationId xmlns:p14="http://schemas.microsoft.com/office/powerpoint/2010/main" val="33087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574766" y="750013"/>
            <a:ext cx="10937783" cy="1428108"/>
          </a:xfrm>
        </p:spPr>
        <p:txBody>
          <a:bodyPr/>
          <a:lstStyle/>
          <a:p>
            <a:r>
              <a:rPr lang="sv-SE" sz="4800" b="1" dirty="0">
                <a:solidFill>
                  <a:schemeClr val="bg1"/>
                </a:solidFill>
              </a:rPr>
              <a:t>6. </a:t>
            </a:r>
            <a:r>
              <a:rPr lang="sv-SE" sz="4800" b="1" dirty="0" err="1">
                <a:solidFill>
                  <a:schemeClr val="bg1"/>
                </a:solidFill>
              </a:rPr>
              <a:t>Testataan</a:t>
            </a:r>
            <a:r>
              <a:rPr lang="sv-SE" sz="4800" b="1" dirty="0">
                <a:solidFill>
                  <a:schemeClr val="bg1"/>
                </a:solidFill>
              </a:rPr>
              <a:t>: </a:t>
            </a:r>
            <a:r>
              <a:rPr lang="sv-SE" sz="4800" b="1" dirty="0" err="1">
                <a:solidFill>
                  <a:schemeClr val="bg1"/>
                </a:solidFill>
              </a:rPr>
              <a:t>Yritetään</a:t>
            </a:r>
            <a:r>
              <a:rPr lang="sv-SE" sz="4800" b="1" dirty="0">
                <a:solidFill>
                  <a:schemeClr val="bg1"/>
                </a:solidFill>
              </a:rPr>
              <a:t> </a:t>
            </a:r>
            <a:r>
              <a:rPr lang="sv-SE" sz="4800" b="1" dirty="0" err="1">
                <a:solidFill>
                  <a:schemeClr val="bg1"/>
                </a:solidFill>
              </a:rPr>
              <a:t>muuntaa</a:t>
            </a:r>
            <a:r>
              <a:rPr lang="sv-SE" sz="4800" b="1" dirty="0">
                <a:solidFill>
                  <a:schemeClr val="bg1"/>
                </a:solidFill>
              </a:rPr>
              <a:t> </a:t>
            </a:r>
            <a:r>
              <a:rPr lang="sv-SE" sz="4800" b="1" dirty="0" err="1">
                <a:solidFill>
                  <a:schemeClr val="bg1"/>
                </a:solidFill>
              </a:rPr>
              <a:t>yksi</a:t>
            </a:r>
            <a:r>
              <a:rPr lang="sv-SE" sz="4800" b="1" dirty="0">
                <a:solidFill>
                  <a:schemeClr val="bg1"/>
                </a:solidFill>
              </a:rPr>
              <a:t> </a:t>
            </a:r>
            <a:r>
              <a:rPr lang="sv-SE" sz="4800" dirty="0" err="1"/>
              <a:t>opsin</a:t>
            </a:r>
            <a:r>
              <a:rPr lang="sv-SE" sz="4800" dirty="0"/>
              <a:t> </a:t>
            </a:r>
            <a:r>
              <a:rPr lang="sv-SE" sz="4800" dirty="0" err="1"/>
              <a:t>tavoite</a:t>
            </a:r>
            <a:r>
              <a:rPr lang="sv-SE" sz="4800" dirty="0"/>
              <a:t> </a:t>
            </a:r>
            <a:r>
              <a:rPr lang="sv-SE" sz="4800" dirty="0" err="1"/>
              <a:t>arvioinnin</a:t>
            </a:r>
            <a:r>
              <a:rPr lang="sv-SE" sz="4800" dirty="0"/>
              <a:t> </a:t>
            </a:r>
            <a:r>
              <a:rPr lang="sv-SE" sz="4800" dirty="0" err="1"/>
              <a:t>kohteeksi</a:t>
            </a:r>
            <a:r>
              <a:rPr lang="sv-SE" sz="4800" dirty="0"/>
              <a:t> ja </a:t>
            </a:r>
            <a:r>
              <a:rPr lang="sv-SE" sz="4800" dirty="0" err="1"/>
              <a:t>arvioida</a:t>
            </a:r>
            <a:r>
              <a:rPr lang="sv-SE" sz="4800" dirty="0"/>
              <a:t> </a:t>
            </a:r>
            <a:r>
              <a:rPr lang="sv-SE" sz="4800" dirty="0" err="1"/>
              <a:t>osaaminen</a:t>
            </a:r>
            <a:r>
              <a:rPr lang="sv-SE" sz="4800" b="1" dirty="0">
                <a:solidFill>
                  <a:schemeClr val="bg1"/>
                </a:solidFill>
              </a:rPr>
              <a:t> </a:t>
            </a:r>
            <a:br>
              <a:rPr lang="fi-FI" sz="3600" b="1" dirty="0">
                <a:solidFill>
                  <a:schemeClr val="bg1"/>
                </a:solidFill>
              </a:rPr>
            </a:br>
            <a:br>
              <a:rPr lang="fi-FI" sz="4800" b="1" dirty="0">
                <a:solidFill>
                  <a:schemeClr val="bg1"/>
                </a:solidFill>
              </a:rPr>
            </a:br>
            <a:br>
              <a:rPr lang="sv-SE" sz="4800" dirty="0"/>
            </a:br>
            <a:br>
              <a:rPr lang="sv-SE" sz="4800" dirty="0"/>
            </a:br>
            <a:br>
              <a:rPr lang="en-US" sz="2000" dirty="0"/>
            </a:br>
            <a:br>
              <a:rPr lang="sv-SE" sz="4800" dirty="0"/>
            </a:br>
            <a:br>
              <a:rPr lang="fi-FI" sz="6000" dirty="0"/>
            </a:br>
            <a:br>
              <a:rPr lang="fi-FI" sz="6000" dirty="0"/>
            </a:br>
            <a:br>
              <a:rPr lang="fi-FI" sz="6000" dirty="0"/>
            </a:br>
            <a:br>
              <a:rPr lang="fi-FI" sz="6000" dirty="0"/>
            </a:br>
            <a:br>
              <a:rPr lang="fi-FI" sz="6000" dirty="0"/>
            </a:br>
            <a:br>
              <a:rPr lang="fi-FI" sz="6000" dirty="0"/>
            </a:br>
            <a:endParaRPr lang="fi-FI" sz="6000" dirty="0"/>
          </a:p>
        </p:txBody>
      </p:sp>
      <p:sp>
        <p:nvSpPr>
          <p:cNvPr id="6" name="Tekstiruutu 5">
            <a:extLst>
              <a:ext uri="{FF2B5EF4-FFF2-40B4-BE49-F238E27FC236}">
                <a16:creationId xmlns:a16="http://schemas.microsoft.com/office/drawing/2014/main" id="{ABC9F0FF-B088-4D81-A5FC-7AB919FD163E}"/>
              </a:ext>
            </a:extLst>
          </p:cNvPr>
          <p:cNvSpPr txBox="1"/>
          <p:nvPr/>
        </p:nvSpPr>
        <p:spPr>
          <a:xfrm>
            <a:off x="9880600" y="137383"/>
            <a:ext cx="1981200" cy="169277"/>
          </a:xfrm>
          <a:prstGeom prst="rect">
            <a:avLst/>
          </a:prstGeom>
          <a:noFill/>
        </p:spPr>
        <p:txBody>
          <a:bodyPr wrap="squar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dirty="0">
                <a:ln>
                  <a:noFill/>
                </a:ln>
                <a:solidFill>
                  <a:srgbClr val="FFFFFF"/>
                </a:solidFill>
                <a:effectLst/>
                <a:uLnTx/>
                <a:uFillTx/>
                <a:latin typeface="Arial" charset="0"/>
                <a:ea typeface="ＭＳ Ｐゴシック" charset="0"/>
              </a:rPr>
              <a:t>Bild: Kari Leo</a:t>
            </a:r>
          </a:p>
        </p:txBody>
      </p:sp>
    </p:spTree>
    <p:extLst>
      <p:ext uri="{BB962C8B-B14F-4D97-AF65-F5344CB8AC3E}">
        <p14:creationId xmlns:p14="http://schemas.microsoft.com/office/powerpoint/2010/main" val="353559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1CA2EE12-A2C5-4223-A929-9A69424B46D9}"/>
              </a:ext>
            </a:extLst>
          </p:cNvPr>
          <p:cNvSpPr>
            <a:spLocks noGrp="1"/>
          </p:cNvSpPr>
          <p:nvPr>
            <p:ph type="ctrTitle"/>
          </p:nvPr>
        </p:nvSpPr>
        <p:spPr>
          <a:xfrm>
            <a:off x="721785" y="381000"/>
            <a:ext cx="10729383" cy="1195798"/>
          </a:xfrm>
        </p:spPr>
        <p:txBody>
          <a:bodyPr anchor="t">
            <a:normAutofit/>
          </a:bodyPr>
          <a:lstStyle/>
          <a:p>
            <a:r>
              <a:rPr lang="fi-FI" b="1">
                <a:effectLst/>
              </a:rPr>
              <a:t>Suomen kieli ja kirjallisuus -oppimäärä</a:t>
            </a:r>
            <a:br>
              <a:rPr lang="fi-FI" b="1">
                <a:effectLst/>
              </a:rPr>
            </a:br>
            <a:endParaRPr lang="en-GB" dirty="0"/>
          </a:p>
        </p:txBody>
      </p:sp>
      <p:pic>
        <p:nvPicPr>
          <p:cNvPr id="10" name="Sisällön paikkamerkki 9">
            <a:extLst>
              <a:ext uri="{FF2B5EF4-FFF2-40B4-BE49-F238E27FC236}">
                <a16:creationId xmlns:a16="http://schemas.microsoft.com/office/drawing/2014/main" id="{68BE0BD3-101D-468C-8FCA-B4983D5D583F}"/>
              </a:ext>
            </a:extLst>
          </p:cNvPr>
          <p:cNvPicPr>
            <a:picLocks noGrp="1" noChangeAspect="1"/>
          </p:cNvPicPr>
          <p:nvPr>
            <p:ph sz="quarter" idx="14"/>
          </p:nvPr>
        </p:nvPicPr>
        <p:blipFill>
          <a:blip r:embed="rId2"/>
          <a:stretch>
            <a:fillRect/>
          </a:stretch>
        </p:blipFill>
        <p:spPr>
          <a:xfrm>
            <a:off x="721785" y="1906656"/>
            <a:ext cx="10729383" cy="3808931"/>
          </a:xfrm>
          <a:noFill/>
        </p:spPr>
      </p:pic>
      <p:sp>
        <p:nvSpPr>
          <p:cNvPr id="5" name="Päivämäärän paikkamerkki 4">
            <a:extLst>
              <a:ext uri="{FF2B5EF4-FFF2-40B4-BE49-F238E27FC236}">
                <a16:creationId xmlns:a16="http://schemas.microsoft.com/office/drawing/2014/main" id="{5FB1C068-BDD7-4B0E-89B4-99FB0BEB057B}"/>
              </a:ext>
            </a:extLst>
          </p:cNvPr>
          <p:cNvSpPr>
            <a:spLocks noGrp="1"/>
          </p:cNvSpPr>
          <p:nvPr>
            <p:ph type="dt" sz="half" idx="15"/>
          </p:nvPr>
        </p:nvSpPr>
        <p:spPr>
          <a:xfrm>
            <a:off x="6587067" y="6298084"/>
            <a:ext cx="4826000" cy="185738"/>
          </a:xfrm>
        </p:spPr>
        <p:txBody>
          <a:bodyPr anchor="ctr">
            <a:normAutofit/>
          </a:bodyPr>
          <a:lstStyle/>
          <a:p>
            <a:pPr>
              <a:lnSpc>
                <a:spcPct val="90000"/>
              </a:lnSpc>
              <a:spcAft>
                <a:spcPts val="600"/>
              </a:spcAft>
              <a:defRPr/>
            </a:pPr>
            <a:fld id="{BACC866E-17CE-4BA3-AC10-2F2207232F9F}" type="datetime1">
              <a:rPr lang="fi-FI" sz="600" smtClean="0"/>
              <a:pPr>
                <a:lnSpc>
                  <a:spcPct val="90000"/>
                </a:lnSpc>
                <a:spcAft>
                  <a:spcPts val="600"/>
                </a:spcAft>
                <a:defRPr/>
              </a:pPr>
              <a:t>5.10.2022</a:t>
            </a:fld>
            <a:endParaRPr lang="fi-FI" sz="600"/>
          </a:p>
        </p:txBody>
      </p:sp>
      <p:sp>
        <p:nvSpPr>
          <p:cNvPr id="6" name="Dian numeron paikkamerkki 5">
            <a:extLst>
              <a:ext uri="{FF2B5EF4-FFF2-40B4-BE49-F238E27FC236}">
                <a16:creationId xmlns:a16="http://schemas.microsoft.com/office/drawing/2014/main" id="{920D0F27-4415-47AA-B3C9-033B1998048A}"/>
              </a:ext>
            </a:extLst>
          </p:cNvPr>
          <p:cNvSpPr>
            <a:spLocks noGrp="1"/>
          </p:cNvSpPr>
          <p:nvPr>
            <p:ph type="sldNum" sz="quarter" idx="17"/>
          </p:nvPr>
        </p:nvSpPr>
        <p:spPr>
          <a:xfrm>
            <a:off x="6587067" y="6483823"/>
            <a:ext cx="4826000" cy="161925"/>
          </a:xfrm>
        </p:spPr>
        <p:txBody>
          <a:bodyPr anchor="ctr">
            <a:normAutofit/>
          </a:bodyPr>
          <a:lstStyle/>
          <a:p>
            <a:pPr>
              <a:lnSpc>
                <a:spcPct val="90000"/>
              </a:lnSpc>
              <a:spcAft>
                <a:spcPts val="600"/>
              </a:spcAft>
              <a:defRPr/>
            </a:pPr>
            <a:fld id="{1C07628F-9402-FB47-93B5-FC3C3BFEEBE0}" type="slidenum">
              <a:rPr lang="fi-FI" sz="500" smtClean="0"/>
              <a:pPr>
                <a:lnSpc>
                  <a:spcPct val="90000"/>
                </a:lnSpc>
                <a:spcAft>
                  <a:spcPts val="600"/>
                </a:spcAft>
                <a:defRPr/>
              </a:pPr>
              <a:t>31</a:t>
            </a:fld>
            <a:endParaRPr lang="fi-FI" sz="500"/>
          </a:p>
        </p:txBody>
      </p:sp>
      <p:sp>
        <p:nvSpPr>
          <p:cNvPr id="11" name="Puhekupla: Suorakulmio, kulmat pyöristettu 10">
            <a:extLst>
              <a:ext uri="{FF2B5EF4-FFF2-40B4-BE49-F238E27FC236}">
                <a16:creationId xmlns:a16="http://schemas.microsoft.com/office/drawing/2014/main" id="{C80B218C-E1A7-4D20-B4EC-0D6AE033BB5F}"/>
              </a:ext>
            </a:extLst>
          </p:cNvPr>
          <p:cNvSpPr/>
          <p:nvPr/>
        </p:nvSpPr>
        <p:spPr>
          <a:xfrm>
            <a:off x="622564" y="3328289"/>
            <a:ext cx="3708971" cy="1195798"/>
          </a:xfrm>
          <a:prstGeom prst="wedgeRoundRectCallout">
            <a:avLst>
              <a:gd name="adj1" fmla="val 114413"/>
              <a:gd name="adj2" fmla="val 3424"/>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5 = tuttu ryhmä, arkiset tilanteet</a:t>
            </a:r>
          </a:p>
        </p:txBody>
      </p:sp>
      <p:sp>
        <p:nvSpPr>
          <p:cNvPr id="12" name="Puhekupla: Suorakulmio, kulmat pyöristettu 11">
            <a:extLst>
              <a:ext uri="{FF2B5EF4-FFF2-40B4-BE49-F238E27FC236}">
                <a16:creationId xmlns:a16="http://schemas.microsoft.com/office/drawing/2014/main" id="{D0A9CFF5-86EE-49CD-9242-521E16AF7A85}"/>
              </a:ext>
            </a:extLst>
          </p:cNvPr>
          <p:cNvSpPr/>
          <p:nvPr/>
        </p:nvSpPr>
        <p:spPr>
          <a:xfrm>
            <a:off x="2122714" y="4718169"/>
            <a:ext cx="4094619" cy="1074885"/>
          </a:xfrm>
          <a:prstGeom prst="wedgeRoundRectCallout">
            <a:avLst>
              <a:gd name="adj1" fmla="val 99519"/>
              <a:gd name="adj2" fmla="val -78508"/>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7 = toimia tavoitteellisesti, tavanomaisissa tilanteissa</a:t>
            </a:r>
          </a:p>
        </p:txBody>
      </p:sp>
      <p:sp>
        <p:nvSpPr>
          <p:cNvPr id="13" name="Puhekupla: Suorakulmio, kulmat pyöristettu 12">
            <a:extLst>
              <a:ext uri="{FF2B5EF4-FFF2-40B4-BE49-F238E27FC236}">
                <a16:creationId xmlns:a16="http://schemas.microsoft.com/office/drawing/2014/main" id="{C7A3B358-5CD8-4D3E-975C-1100457165B8}"/>
              </a:ext>
            </a:extLst>
          </p:cNvPr>
          <p:cNvSpPr/>
          <p:nvPr/>
        </p:nvSpPr>
        <p:spPr>
          <a:xfrm flipH="1">
            <a:off x="3634447" y="1640188"/>
            <a:ext cx="4644502" cy="1168993"/>
          </a:xfrm>
          <a:prstGeom prst="wedgeRoundRectCallout">
            <a:avLst>
              <a:gd name="adj1" fmla="val -62295"/>
              <a:gd name="adj2" fmla="val 126738"/>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8 = toimia rakentavasti, erilaisissa ryhmissä ja tilanteissa</a:t>
            </a:r>
          </a:p>
        </p:txBody>
      </p:sp>
      <p:sp>
        <p:nvSpPr>
          <p:cNvPr id="14" name="Puhekupla: Suorakulmio, kulmat pyöristettu 13">
            <a:extLst>
              <a:ext uri="{FF2B5EF4-FFF2-40B4-BE49-F238E27FC236}">
                <a16:creationId xmlns:a16="http://schemas.microsoft.com/office/drawing/2014/main" id="{10B3F9F9-80BE-4DF3-9C4E-49B8763CA398}"/>
              </a:ext>
            </a:extLst>
          </p:cNvPr>
          <p:cNvSpPr/>
          <p:nvPr/>
        </p:nvSpPr>
        <p:spPr>
          <a:xfrm flipH="1">
            <a:off x="7903029" y="886030"/>
            <a:ext cx="4147457" cy="1195798"/>
          </a:xfrm>
          <a:prstGeom prst="wedgeRoundRectCallout">
            <a:avLst>
              <a:gd name="adj1" fmla="val -16539"/>
              <a:gd name="adj2" fmla="val 200984"/>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9 = toimia rakentavasti, monenlaisissa ryhmissä ja vaativissa tilanteissa</a:t>
            </a:r>
          </a:p>
        </p:txBody>
      </p:sp>
    </p:spTree>
    <p:extLst>
      <p:ext uri="{BB962C8B-B14F-4D97-AF65-F5344CB8AC3E}">
        <p14:creationId xmlns:p14="http://schemas.microsoft.com/office/powerpoint/2010/main" val="135590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DAEB11-A592-4750-B22C-E691909B5F51}"/>
              </a:ext>
            </a:extLst>
          </p:cNvPr>
          <p:cNvSpPr>
            <a:spLocks noGrp="1"/>
          </p:cNvSpPr>
          <p:nvPr>
            <p:ph type="ctrTitle"/>
          </p:nvPr>
        </p:nvSpPr>
        <p:spPr>
          <a:xfrm>
            <a:off x="721785" y="381000"/>
            <a:ext cx="11023901" cy="1195798"/>
          </a:xfrm>
        </p:spPr>
        <p:txBody>
          <a:bodyPr/>
          <a:lstStyle/>
          <a:p>
            <a:pPr algn="ctr"/>
            <a:r>
              <a:rPr lang="fi-FI" dirty="0"/>
              <a:t>Miten arvioida taitoa toimia vuorovaikutustilanteissa? (SU, vl 7−9, M1) Täysin fiktiivinen esimerkki</a:t>
            </a:r>
          </a:p>
        </p:txBody>
      </p:sp>
      <p:sp>
        <p:nvSpPr>
          <p:cNvPr id="3" name="Sisällön paikkamerkki 2">
            <a:extLst>
              <a:ext uri="{FF2B5EF4-FFF2-40B4-BE49-F238E27FC236}">
                <a16:creationId xmlns:a16="http://schemas.microsoft.com/office/drawing/2014/main" id="{070C63FD-9B0C-4793-B488-9CC4C807209A}"/>
              </a:ext>
            </a:extLst>
          </p:cNvPr>
          <p:cNvSpPr>
            <a:spLocks noGrp="1"/>
          </p:cNvSpPr>
          <p:nvPr>
            <p:ph sz="quarter" idx="14"/>
          </p:nvPr>
        </p:nvSpPr>
        <p:spPr/>
        <p:txBody>
          <a:bodyPr/>
          <a:lstStyle/>
          <a:p>
            <a:pPr marL="342900" indent="-342900">
              <a:buFont typeface="Wingdings" panose="05000000000000000000" pitchFamily="2" charset="2"/>
              <a:buChar char="ü"/>
            </a:pPr>
            <a:r>
              <a:rPr lang="fi-FI" b="0" dirty="0">
                <a:highlight>
                  <a:srgbClr val="FF0000"/>
                </a:highlight>
              </a:rPr>
              <a:t>Oppilaiden pitäisi saada tarkoituksenmukaista opetusta (T1 + </a:t>
            </a:r>
            <a:r>
              <a:rPr lang="fi-FI" b="0" dirty="0" err="1">
                <a:highlight>
                  <a:srgbClr val="FF0000"/>
                </a:highlight>
              </a:rPr>
              <a:t>opsin</a:t>
            </a:r>
            <a:r>
              <a:rPr lang="fi-FI" b="0" dirty="0">
                <a:highlight>
                  <a:srgbClr val="FF0000"/>
                </a:highlight>
              </a:rPr>
              <a:t> sisältö) niin, että he periaatteessa voivat saavuttaa eri osaamistasoja kukin kykyjensä mukaisesti. </a:t>
            </a:r>
          </a:p>
          <a:p>
            <a:endParaRPr lang="fi-FI" b="0" dirty="0"/>
          </a:p>
          <a:p>
            <a:r>
              <a:rPr lang="fi-FI" b="0" dirty="0"/>
              <a:t>	a) Laaditaan osaamistehtävä joka vaatii ”taitoa toimia vuorovaikutustilanteissa” </a:t>
            </a:r>
          </a:p>
          <a:p>
            <a:r>
              <a:rPr lang="fi-FI" b="0" dirty="0"/>
              <a:t>	b) Valitaan vuorovaikutustilanne (sellainen, joka mahdollistaa osaamisen näyttämisen)</a:t>
            </a:r>
          </a:p>
          <a:p>
            <a:r>
              <a:rPr lang="fi-FI" b="0" dirty="0"/>
              <a:t>	c) Tarvitaan erilaisia tilanteita, kohtauksia (arkipäiväisiä–vaativampia)</a:t>
            </a:r>
          </a:p>
          <a:p>
            <a:r>
              <a:rPr lang="fi-FI" b="0" dirty="0"/>
              <a:t>	d) Tarvitaan erilaisia kohtaamisia (tuttuja – vieraampia)</a:t>
            </a:r>
          </a:p>
          <a:p>
            <a:r>
              <a:rPr lang="fi-FI" b="0" dirty="0"/>
              <a:t>	e) Tehtävään sisällytetään erilaisia kynnystasoja (arkiset, rakentavat, monenlaiset jne.)</a:t>
            </a:r>
          </a:p>
          <a:p>
            <a:r>
              <a:rPr lang="fi-FI" b="0" dirty="0"/>
              <a:t>	f) Havainnoidaan: Miten hyvin oppilaat selviytyvät tehtävästä? Asteikolla 5, 7, 8 ja 9</a:t>
            </a:r>
          </a:p>
          <a:p>
            <a:r>
              <a:rPr lang="fi-FI" b="0" dirty="0"/>
              <a:t>     tai jollain muulla asteikolla, esim. 6-portainen asteikko /10−60 pistettä. </a:t>
            </a:r>
          </a:p>
          <a:p>
            <a:endParaRPr lang="fi-FI" dirty="0"/>
          </a:p>
          <a:p>
            <a:endParaRPr lang="fi-FI" dirty="0"/>
          </a:p>
          <a:p>
            <a:endParaRPr lang="fi-FI" dirty="0"/>
          </a:p>
          <a:p>
            <a:pPr marL="342900" indent="-342900">
              <a:buFont typeface="Arial" panose="020B0604020202020204" pitchFamily="34" charset="0"/>
              <a:buChar char="•"/>
            </a:pPr>
            <a:r>
              <a:rPr lang="fi-FI" dirty="0"/>
              <a:t>  </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E1250822-6A61-45B1-AFBB-7382831E77C6}"/>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16F9F91-432E-4743-A835-DB6E8B52A155}"/>
              </a:ext>
            </a:extLst>
          </p:cNvPr>
          <p:cNvSpPr>
            <a:spLocks noGrp="1"/>
          </p:cNvSpPr>
          <p:nvPr>
            <p:ph type="sldNum" sz="quarter" idx="17"/>
          </p:nvPr>
        </p:nvSpPr>
        <p:spPr/>
        <p:txBody>
          <a:bodyPr/>
          <a:lstStyle/>
          <a:p>
            <a:pPr>
              <a:defRPr/>
            </a:pPr>
            <a:fld id="{1C07628F-9402-FB47-93B5-FC3C3BFEEBE0}" type="slidenum">
              <a:rPr lang="fi-FI" smtClean="0"/>
              <a:pPr>
                <a:defRPr/>
              </a:pPr>
              <a:t>32</a:t>
            </a:fld>
            <a:endParaRPr lang="fi-FI"/>
          </a:p>
        </p:txBody>
      </p:sp>
    </p:spTree>
    <p:extLst>
      <p:ext uri="{BB962C8B-B14F-4D97-AF65-F5344CB8AC3E}">
        <p14:creationId xmlns:p14="http://schemas.microsoft.com/office/powerpoint/2010/main" val="1673948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A92DAF-E1B8-4DFD-A468-58E21DEFF70C}"/>
              </a:ext>
            </a:extLst>
          </p:cNvPr>
          <p:cNvSpPr>
            <a:spLocks noGrp="1"/>
          </p:cNvSpPr>
          <p:nvPr>
            <p:ph type="ctrTitle"/>
          </p:nvPr>
        </p:nvSpPr>
        <p:spPr>
          <a:xfrm>
            <a:off x="731308" y="727192"/>
            <a:ext cx="10729383" cy="1195798"/>
          </a:xfrm>
        </p:spPr>
        <p:txBody>
          <a:bodyPr/>
          <a:lstStyle/>
          <a:p>
            <a:r>
              <a:rPr lang="fi-FI" dirty="0"/>
              <a:t>Pohdintaa: </a:t>
            </a:r>
          </a:p>
        </p:txBody>
      </p:sp>
      <p:sp>
        <p:nvSpPr>
          <p:cNvPr id="4" name="Päivämäärän paikkamerkki 3">
            <a:extLst>
              <a:ext uri="{FF2B5EF4-FFF2-40B4-BE49-F238E27FC236}">
                <a16:creationId xmlns:a16="http://schemas.microsoft.com/office/drawing/2014/main" id="{873D4B28-DE61-42C7-A351-B3942AF2273F}"/>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5E50CD6B-8B29-48D6-A638-D9EA209833AA}"/>
              </a:ext>
            </a:extLst>
          </p:cNvPr>
          <p:cNvSpPr>
            <a:spLocks noGrp="1"/>
          </p:cNvSpPr>
          <p:nvPr>
            <p:ph type="sldNum" sz="quarter" idx="17"/>
          </p:nvPr>
        </p:nvSpPr>
        <p:spPr/>
        <p:txBody>
          <a:bodyPr/>
          <a:lstStyle/>
          <a:p>
            <a:pPr>
              <a:defRPr/>
            </a:pPr>
            <a:fld id="{1C07628F-9402-FB47-93B5-FC3C3BFEEBE0}" type="slidenum">
              <a:rPr lang="fi-FI" smtClean="0"/>
              <a:pPr>
                <a:defRPr/>
              </a:pPr>
              <a:t>33</a:t>
            </a:fld>
            <a:endParaRPr lang="fi-FI"/>
          </a:p>
        </p:txBody>
      </p:sp>
      <p:sp>
        <p:nvSpPr>
          <p:cNvPr id="6" name="Sisällön paikkamerkki 7">
            <a:extLst>
              <a:ext uri="{FF2B5EF4-FFF2-40B4-BE49-F238E27FC236}">
                <a16:creationId xmlns:a16="http://schemas.microsoft.com/office/drawing/2014/main" id="{31CA3D88-BBFE-45B1-8711-2FA6F0669321}"/>
              </a:ext>
            </a:extLst>
          </p:cNvPr>
          <p:cNvSpPr txBox="1">
            <a:spLocks noGrp="1"/>
          </p:cNvSpPr>
          <p:nvPr>
            <p:ph sz="quarter" idx="14"/>
          </p:nvPr>
        </p:nvSpPr>
        <p:spPr>
          <a:xfrm>
            <a:off x="722313" y="1685925"/>
            <a:ext cx="10728325" cy="4251325"/>
          </a:xfrm>
          <a:prstGeom prst="ellipse">
            <a:avLst/>
          </a:prstGeom>
          <a:solidFill>
            <a:srgbClr val="00B050"/>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lvl1pPr marL="0" indent="0" algn="l" defTabSz="457200" rtl="0" eaLnBrk="1" fontAlgn="base" hangingPunct="1">
              <a:spcBef>
                <a:spcPct val="20000"/>
              </a:spcBef>
              <a:spcAft>
                <a:spcPct val="0"/>
              </a:spcAft>
              <a:buFont typeface="Arial" charset="0"/>
              <a:buNone/>
              <a:defRPr sz="2100" b="1" kern="1200">
                <a:solidFill>
                  <a:schemeClr val="lt1"/>
                </a:solidFill>
                <a:latin typeface="+mj-lt"/>
                <a:ea typeface="+mn-ea"/>
                <a:cs typeface="+mn-cs"/>
              </a:defRPr>
            </a:lvl1pPr>
            <a:lvl2pPr marL="296863" indent="-271463" algn="l" defTabSz="457200" rtl="0" eaLnBrk="1" fontAlgn="base" hangingPunct="1">
              <a:spcBef>
                <a:spcPct val="20000"/>
              </a:spcBef>
              <a:spcAft>
                <a:spcPct val="0"/>
              </a:spcAft>
              <a:buClr>
                <a:srgbClr val="378DC4"/>
              </a:buClr>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2pPr>
            <a:lvl3pPr marL="601663" indent="-296863" algn="l" defTabSz="457200" rtl="0" eaLnBrk="1" fontAlgn="base" hangingPunct="1">
              <a:spcBef>
                <a:spcPct val="20000"/>
              </a:spcBef>
              <a:spcAft>
                <a:spcPct val="0"/>
              </a:spcAft>
              <a:buFont typeface="Arial" panose="020B0604020202020204" pitchFamily="34" charset="0"/>
              <a:buChar char="‒"/>
              <a:defRPr sz="1600" i="1" kern="1200">
                <a:solidFill>
                  <a:schemeClr val="lt1"/>
                </a:solidFill>
                <a:latin typeface="Arial" panose="020B0604020202020204" pitchFamily="34" charset="0"/>
                <a:ea typeface="+mn-ea"/>
                <a:cs typeface="Arial" panose="020B0604020202020204" pitchFamily="34" charset="0"/>
              </a:defRPr>
            </a:lvl3pPr>
            <a:lvl4pPr marL="900113" indent="-298450" algn="l" defTabSz="457200" rtl="0" eaLnBrk="1" fontAlgn="base" hangingPunct="1">
              <a:spcBef>
                <a:spcPct val="20000"/>
              </a:spcBef>
              <a:spcAft>
                <a:spcPct val="0"/>
              </a:spcAft>
              <a:buFont typeface="Arial" panose="020B0604020202020204" pitchFamily="34" charset="0"/>
              <a:buChar char="‒"/>
              <a:defRPr sz="1400" kern="1200" baseline="0">
                <a:solidFill>
                  <a:schemeClr val="lt1"/>
                </a:solidFill>
                <a:latin typeface="Arial" panose="020B0604020202020204" pitchFamily="34" charset="0"/>
                <a:ea typeface="+mn-ea"/>
                <a:cs typeface="Arial" panose="020B0604020202020204" pitchFamily="34" charset="0"/>
              </a:defRPr>
            </a:lvl4pPr>
            <a:lvl5pPr marL="1227138" indent="-320675" algn="l" defTabSz="457200" rtl="0" eaLnBrk="1" fontAlgn="base" hangingPunct="1">
              <a:spcBef>
                <a:spcPct val="20000"/>
              </a:spcBef>
              <a:spcAft>
                <a:spcPct val="0"/>
              </a:spcAft>
              <a:buFont typeface="Arial" panose="020B0604020202020204" pitchFamily="34" charset="0"/>
              <a:buChar char="‒"/>
              <a:defRPr sz="1300" kern="1200" baseline="0">
                <a:solidFill>
                  <a:schemeClr val="lt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gn="ctr"/>
            <a:endParaRPr lang="fi-FI" sz="3600" dirty="0"/>
          </a:p>
          <a:p>
            <a:pPr algn="ctr"/>
            <a:r>
              <a:rPr lang="fi-FI" sz="3600" dirty="0"/>
              <a:t>Liian työlästä tehdä sama jokaiselle </a:t>
            </a:r>
            <a:r>
              <a:rPr lang="fi-FI" sz="3600" dirty="0" err="1"/>
              <a:t>opsin</a:t>
            </a:r>
            <a:r>
              <a:rPr lang="fi-FI" sz="3600" dirty="0"/>
              <a:t> tavoitteelle? </a:t>
            </a:r>
          </a:p>
          <a:p>
            <a:pPr algn="ctr"/>
            <a:r>
              <a:rPr lang="fi-FI" sz="3600" dirty="0"/>
              <a:t>Voiko lyödä monta kärpästä yhdellä iskulla? </a:t>
            </a:r>
          </a:p>
          <a:p>
            <a:pPr algn="ctr"/>
            <a:r>
              <a:rPr lang="fi-FI" sz="3600" dirty="0"/>
              <a:t>  </a:t>
            </a:r>
          </a:p>
        </p:txBody>
      </p:sp>
    </p:spTree>
    <p:extLst>
      <p:ext uri="{BB962C8B-B14F-4D97-AF65-F5344CB8AC3E}">
        <p14:creationId xmlns:p14="http://schemas.microsoft.com/office/powerpoint/2010/main" val="145372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D5551C-3FB5-4160-8AB7-F351190EFD08}"/>
              </a:ext>
            </a:extLst>
          </p:cNvPr>
          <p:cNvSpPr>
            <a:spLocks noGrp="1"/>
          </p:cNvSpPr>
          <p:nvPr>
            <p:ph type="ctrTitle"/>
          </p:nvPr>
        </p:nvSpPr>
        <p:spPr/>
        <p:txBody>
          <a:bodyPr/>
          <a:lstStyle/>
          <a:p>
            <a:r>
              <a:rPr lang="fi-FI" dirty="0"/>
              <a:t>Esimerkki monipuolisesta tiedonkeruusta, joka on selkeästi yhteydessä oppimisprosessiin</a:t>
            </a:r>
          </a:p>
        </p:txBody>
      </p:sp>
      <p:sp>
        <p:nvSpPr>
          <p:cNvPr id="3" name="Sisällön paikkamerkki 2">
            <a:extLst>
              <a:ext uri="{FF2B5EF4-FFF2-40B4-BE49-F238E27FC236}">
                <a16:creationId xmlns:a16="http://schemas.microsoft.com/office/drawing/2014/main" id="{FBA8590C-B882-4C15-BA95-6F03BA641224}"/>
              </a:ext>
            </a:extLst>
          </p:cNvPr>
          <p:cNvSpPr>
            <a:spLocks noGrp="1"/>
          </p:cNvSpPr>
          <p:nvPr>
            <p:ph sz="quarter" idx="14"/>
          </p:nvPr>
        </p:nvSpPr>
        <p:spPr>
          <a:xfrm>
            <a:off x="731308" y="1904865"/>
            <a:ext cx="10729383" cy="4250891"/>
          </a:xfrm>
        </p:spPr>
        <p:txBody>
          <a:bodyPr/>
          <a:lstStyle/>
          <a:p>
            <a:pPr>
              <a:lnSpc>
                <a:spcPct val="150000"/>
              </a:lnSpc>
            </a:pPr>
            <a:r>
              <a:rPr lang="fi-FI" i="1" dirty="0"/>
              <a:t>”</a:t>
            </a:r>
            <a:r>
              <a:rPr lang="fi-FI" b="0" i="1" dirty="0"/>
              <a:t>Käytän oppiaineissani (biologia ja maantieto) eri tyyppisiä tehtäviä. Meillä on ryhmätöitä, joissa jokainen oppilas palauttaa oman raporttinsa, esim. valmiin aineistonkeruulomakkeen, mutta ryhmä tekee tehtävät yhdessä. Kirjallisia läksyn kuulusteluita, suullisia kysymyksiä ja minä pidän kirjaa siitä, ketkä vastaavat tunneilla. 1-2 koetta 3 kuukauden aikana, palautettavia tehtäviä tunneilla, joihin on oikeat vastaukset ja oppilaat lataavat sitten vastauksensa </a:t>
            </a:r>
            <a:r>
              <a:rPr lang="fi-FI" b="0" i="1" dirty="0" err="1"/>
              <a:t>Classroomiin</a:t>
            </a:r>
            <a:r>
              <a:rPr lang="fi-FI" b="0" i="1" dirty="0"/>
              <a:t>, tai sitten he työskentelevät itsenäisesti ja lisäävät vastauksensa sen jälkeen, labraraportteja on myös.” </a:t>
            </a:r>
          </a:p>
          <a:p>
            <a:pPr>
              <a:lnSpc>
                <a:spcPct val="150000"/>
              </a:lnSpc>
            </a:pPr>
            <a:endParaRPr lang="sv-SE" dirty="0"/>
          </a:p>
          <a:p>
            <a:endParaRPr lang="fi-FI" dirty="0"/>
          </a:p>
        </p:txBody>
      </p:sp>
      <p:sp>
        <p:nvSpPr>
          <p:cNvPr id="4" name="Päivämäärän paikkamerkki 3">
            <a:extLst>
              <a:ext uri="{FF2B5EF4-FFF2-40B4-BE49-F238E27FC236}">
                <a16:creationId xmlns:a16="http://schemas.microsoft.com/office/drawing/2014/main" id="{FB1EDECF-CDB6-44A8-84B6-F49733121A5D}"/>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5998A0FD-E6AB-4DA9-AFDE-54C44F165235}"/>
              </a:ext>
            </a:extLst>
          </p:cNvPr>
          <p:cNvSpPr>
            <a:spLocks noGrp="1"/>
          </p:cNvSpPr>
          <p:nvPr>
            <p:ph type="sldNum" sz="quarter" idx="17"/>
          </p:nvPr>
        </p:nvSpPr>
        <p:spPr/>
        <p:txBody>
          <a:bodyPr/>
          <a:lstStyle/>
          <a:p>
            <a:pPr>
              <a:defRPr/>
            </a:pPr>
            <a:fld id="{1C07628F-9402-FB47-93B5-FC3C3BFEEBE0}" type="slidenum">
              <a:rPr lang="fi-FI" smtClean="0"/>
              <a:pPr>
                <a:defRPr/>
              </a:pPr>
              <a:t>34</a:t>
            </a:fld>
            <a:endParaRPr lang="fi-FI"/>
          </a:p>
        </p:txBody>
      </p:sp>
    </p:spTree>
    <p:extLst>
      <p:ext uri="{BB962C8B-B14F-4D97-AF65-F5344CB8AC3E}">
        <p14:creationId xmlns:p14="http://schemas.microsoft.com/office/powerpoint/2010/main" val="2685788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924017" y="2253693"/>
            <a:ext cx="10937783" cy="1428108"/>
          </a:xfrm>
        </p:spPr>
        <p:txBody>
          <a:bodyPr/>
          <a:lstStyle/>
          <a:p>
            <a:r>
              <a:rPr lang="sv-SE" sz="6000" dirty="0"/>
              <a:t>7. </a:t>
            </a:r>
            <a:r>
              <a:rPr lang="sv-SE" sz="6000" dirty="0" err="1"/>
              <a:t>Muutama</a:t>
            </a:r>
            <a:r>
              <a:rPr lang="sv-SE" sz="6000" dirty="0"/>
              <a:t> </a:t>
            </a:r>
            <a:r>
              <a:rPr lang="sv-SE" sz="6000" dirty="0" err="1"/>
              <a:t>vinkki</a:t>
            </a:r>
            <a:r>
              <a:rPr lang="sv-SE" sz="6000" dirty="0"/>
              <a:t> </a:t>
            </a:r>
            <a:r>
              <a:rPr lang="sv-SE" sz="6000" dirty="0" err="1"/>
              <a:t>tehtävänlaadinnan</a:t>
            </a:r>
            <a:r>
              <a:rPr lang="sv-SE" sz="6000" dirty="0"/>
              <a:t> </a:t>
            </a:r>
            <a:r>
              <a:rPr lang="sv-SE" sz="6000" dirty="0" err="1"/>
              <a:t>tueksi</a:t>
            </a:r>
            <a:br>
              <a:rPr lang="sv-SE" sz="4800" dirty="0"/>
            </a:br>
            <a:br>
              <a:rPr lang="sv-SE" sz="4800" dirty="0"/>
            </a:br>
            <a:r>
              <a:rPr lang="sv-SE" sz="4800" dirty="0"/>
              <a:t> </a:t>
            </a:r>
            <a:br>
              <a:rPr lang="fi-FI" sz="6000" dirty="0"/>
            </a:br>
            <a:br>
              <a:rPr lang="fi-FI" sz="6000" dirty="0"/>
            </a:br>
            <a:br>
              <a:rPr lang="fi-FI" sz="6000" dirty="0"/>
            </a:br>
            <a:br>
              <a:rPr lang="fi-FI" sz="6000" dirty="0"/>
            </a:br>
            <a:endParaRPr lang="fi-FI" sz="6000" dirty="0"/>
          </a:p>
        </p:txBody>
      </p:sp>
    </p:spTree>
    <p:extLst>
      <p:ext uri="{BB962C8B-B14F-4D97-AF65-F5344CB8AC3E}">
        <p14:creationId xmlns:p14="http://schemas.microsoft.com/office/powerpoint/2010/main" val="2957904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8FAF98-AEE9-4E06-85E6-86AAF9706DED}"/>
              </a:ext>
            </a:extLst>
          </p:cNvPr>
          <p:cNvSpPr>
            <a:spLocks noGrp="1"/>
          </p:cNvSpPr>
          <p:nvPr>
            <p:ph type="ctrTitle"/>
          </p:nvPr>
        </p:nvSpPr>
        <p:spPr/>
        <p:txBody>
          <a:bodyPr/>
          <a:lstStyle/>
          <a:p>
            <a:r>
              <a:rPr lang="fi-FI" sz="1600" dirty="0"/>
              <a:t>Lähde: </a:t>
            </a:r>
            <a:r>
              <a:rPr lang="fi-FI" sz="1600" dirty="0">
                <a:hlinkClick r:id="rId2"/>
              </a:rPr>
              <a:t>Äidinkieli ja kirjallisuus -oppiaineen päättöarviointi | Opetushallitus (oph.fi)</a:t>
            </a:r>
            <a:endParaRPr lang="fi-FI" sz="1600" dirty="0"/>
          </a:p>
        </p:txBody>
      </p:sp>
      <p:pic>
        <p:nvPicPr>
          <p:cNvPr id="7" name="Sisällön paikkamerkki 6">
            <a:extLst>
              <a:ext uri="{FF2B5EF4-FFF2-40B4-BE49-F238E27FC236}">
                <a16:creationId xmlns:a16="http://schemas.microsoft.com/office/drawing/2014/main" id="{9770636D-5B10-4D2E-BACB-3DF3361DEE12}"/>
              </a:ext>
            </a:extLst>
          </p:cNvPr>
          <p:cNvPicPr>
            <a:picLocks noGrp="1" noChangeAspect="1"/>
          </p:cNvPicPr>
          <p:nvPr>
            <p:ph sz="quarter" idx="14"/>
          </p:nvPr>
        </p:nvPicPr>
        <p:blipFill>
          <a:blip r:embed="rId3"/>
          <a:stretch>
            <a:fillRect/>
          </a:stretch>
        </p:blipFill>
        <p:spPr>
          <a:xfrm>
            <a:off x="986319" y="801385"/>
            <a:ext cx="10426748" cy="5135866"/>
          </a:xfrm>
        </p:spPr>
      </p:pic>
      <p:sp>
        <p:nvSpPr>
          <p:cNvPr id="4" name="Päivämäärän paikkamerkki 3">
            <a:extLst>
              <a:ext uri="{FF2B5EF4-FFF2-40B4-BE49-F238E27FC236}">
                <a16:creationId xmlns:a16="http://schemas.microsoft.com/office/drawing/2014/main" id="{3220A778-53E6-49C1-A1E7-CA3C262B2317}"/>
              </a:ext>
            </a:extLst>
          </p:cNvPr>
          <p:cNvSpPr>
            <a:spLocks noGrp="1"/>
          </p:cNvSpPr>
          <p:nvPr>
            <p:ph type="dt" sz="half" idx="1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94D85A3-5928-4FA8-B074-1A44C471BF7F}" type="datetime1">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5.10.2022</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
        <p:nvSpPr>
          <p:cNvPr id="5" name="Dian numeron paikkamerkki 4">
            <a:extLst>
              <a:ext uri="{FF2B5EF4-FFF2-40B4-BE49-F238E27FC236}">
                <a16:creationId xmlns:a16="http://schemas.microsoft.com/office/drawing/2014/main" id="{E66A8BC6-BD36-435C-A0CF-A7D37CAFB138}"/>
              </a:ext>
            </a:extLst>
          </p:cNvPr>
          <p:cNvSpPr>
            <a:spLocks noGrp="1"/>
          </p:cNvSpPr>
          <p:nvPr>
            <p:ph type="sldNum" sz="quarter" idx="17"/>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C07628F-9402-FB47-93B5-FC3C3BFEEBE0}" type="slidenum">
              <a:rPr kumimoji="0" lang="fi-FI" sz="900" b="0" i="0" u="none" strike="noStrike" kern="1200" cap="none" spc="0" normalizeH="0" baseline="0" noProof="0" smtClean="0">
                <a:ln>
                  <a:noFill/>
                </a:ln>
                <a:solidFill>
                  <a:prstClr val="black">
                    <a:tint val="75000"/>
                  </a:prstClr>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36</a:t>
            </a:fld>
            <a:endParaRPr kumimoji="0" lang="fi-FI" sz="900" b="0" i="0" u="none" strike="noStrike" kern="1200" cap="none" spc="0" normalizeH="0" baseline="0" noProof="0">
              <a:ln>
                <a:noFill/>
              </a:ln>
              <a:solidFill>
                <a:prstClr val="black">
                  <a:tint val="75000"/>
                </a:prstClr>
              </a:solidFill>
              <a:effectLst/>
              <a:uLnTx/>
              <a:uFillTx/>
              <a:latin typeface="Arial" charset="0"/>
              <a:ea typeface="ＭＳ Ｐゴシック" charset="0"/>
            </a:endParaRPr>
          </a:p>
        </p:txBody>
      </p:sp>
    </p:spTree>
    <p:extLst>
      <p:ext uri="{BB962C8B-B14F-4D97-AF65-F5344CB8AC3E}">
        <p14:creationId xmlns:p14="http://schemas.microsoft.com/office/powerpoint/2010/main" val="165072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1759DA-489E-4C8A-A6C6-67DC08D3CBB0}"/>
              </a:ext>
            </a:extLst>
          </p:cNvPr>
          <p:cNvSpPr>
            <a:spLocks noGrp="1"/>
          </p:cNvSpPr>
          <p:nvPr>
            <p:ph type="ctrTitle"/>
          </p:nvPr>
        </p:nvSpPr>
        <p:spPr/>
        <p:txBody>
          <a:bodyPr/>
          <a:lstStyle/>
          <a:p>
            <a:r>
              <a:rPr lang="fi-FI" sz="1800" dirty="0"/>
              <a:t>Lähde: </a:t>
            </a:r>
            <a:r>
              <a:rPr lang="fi-FI" sz="1800" dirty="0">
                <a:hlinkClick r:id="rId2"/>
              </a:rPr>
              <a:t>Osaamistavoitteet – avain hyvään oppimiseen – Vasu 3/2021 (karelia.fi)</a:t>
            </a:r>
            <a:endParaRPr lang="fi-FI" sz="1800" dirty="0"/>
          </a:p>
        </p:txBody>
      </p:sp>
      <p:sp>
        <p:nvSpPr>
          <p:cNvPr id="4" name="Päivämäärän paikkamerkki 3">
            <a:extLst>
              <a:ext uri="{FF2B5EF4-FFF2-40B4-BE49-F238E27FC236}">
                <a16:creationId xmlns:a16="http://schemas.microsoft.com/office/drawing/2014/main" id="{D90697DD-F9B7-4BD3-B838-6CE30CAF622A}"/>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26741B8E-FFBF-4424-B8F8-7E21118A12CA}"/>
              </a:ext>
            </a:extLst>
          </p:cNvPr>
          <p:cNvSpPr>
            <a:spLocks noGrp="1"/>
          </p:cNvSpPr>
          <p:nvPr>
            <p:ph type="sldNum" sz="quarter" idx="17"/>
          </p:nvPr>
        </p:nvSpPr>
        <p:spPr/>
        <p:txBody>
          <a:bodyPr/>
          <a:lstStyle/>
          <a:p>
            <a:pPr>
              <a:defRPr/>
            </a:pPr>
            <a:fld id="{1C07628F-9402-FB47-93B5-FC3C3BFEEBE0}" type="slidenum">
              <a:rPr lang="fi-FI" smtClean="0"/>
              <a:pPr>
                <a:defRPr/>
              </a:pPr>
              <a:t>37</a:t>
            </a:fld>
            <a:endParaRPr lang="fi-FI"/>
          </a:p>
        </p:txBody>
      </p:sp>
      <p:pic>
        <p:nvPicPr>
          <p:cNvPr id="9" name="Sisällön paikkamerkki 8">
            <a:extLst>
              <a:ext uri="{FF2B5EF4-FFF2-40B4-BE49-F238E27FC236}">
                <a16:creationId xmlns:a16="http://schemas.microsoft.com/office/drawing/2014/main" id="{77F846E2-7D6B-4D95-8443-3A3D0855F716}"/>
              </a:ext>
            </a:extLst>
          </p:cNvPr>
          <p:cNvPicPr>
            <a:picLocks noGrp="1" noChangeAspect="1"/>
          </p:cNvPicPr>
          <p:nvPr>
            <p:ph sz="quarter" idx="14"/>
          </p:nvPr>
        </p:nvPicPr>
        <p:blipFill>
          <a:blip r:embed="rId3"/>
          <a:stretch>
            <a:fillRect/>
          </a:stretch>
        </p:blipFill>
        <p:spPr>
          <a:xfrm>
            <a:off x="740832" y="719191"/>
            <a:ext cx="10468274" cy="5218059"/>
          </a:xfrm>
        </p:spPr>
      </p:pic>
    </p:spTree>
    <p:extLst>
      <p:ext uri="{BB962C8B-B14F-4D97-AF65-F5344CB8AC3E}">
        <p14:creationId xmlns:p14="http://schemas.microsoft.com/office/powerpoint/2010/main" val="2868340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50E427FD-EF7D-4F02-AA06-BD7C44241D83}"/>
              </a:ext>
            </a:extLst>
          </p:cNvPr>
          <p:cNvPicPr>
            <a:picLocks noGrp="1" noChangeAspect="1"/>
          </p:cNvPicPr>
          <p:nvPr>
            <p:ph sz="quarter" idx="14"/>
          </p:nvPr>
        </p:nvPicPr>
        <p:blipFill>
          <a:blip r:embed="rId2"/>
          <a:stretch>
            <a:fillRect/>
          </a:stretch>
        </p:blipFill>
        <p:spPr>
          <a:xfrm>
            <a:off x="1014858" y="464301"/>
            <a:ext cx="8167955" cy="6113836"/>
          </a:xfrm>
        </p:spPr>
      </p:pic>
      <p:sp>
        <p:nvSpPr>
          <p:cNvPr id="4" name="Päivämäärän paikkamerkki 3">
            <a:extLst>
              <a:ext uri="{FF2B5EF4-FFF2-40B4-BE49-F238E27FC236}">
                <a16:creationId xmlns:a16="http://schemas.microsoft.com/office/drawing/2014/main" id="{18570082-6B78-4545-80AA-BAE645BE6BC6}"/>
              </a:ext>
            </a:extLst>
          </p:cNvPr>
          <p:cNvSpPr>
            <a:spLocks noGrp="1"/>
          </p:cNvSpPr>
          <p:nvPr>
            <p:ph type="dt" sz="half" idx="15"/>
          </p:nvPr>
        </p:nvSpPr>
        <p:spPr>
          <a:xfrm>
            <a:off x="6587067" y="6298084"/>
            <a:ext cx="4826000" cy="185738"/>
          </a:xfrm>
        </p:spPr>
        <p:txBody>
          <a:bodyPr anchor="ctr">
            <a:normAutofit/>
          </a:bodyPr>
          <a:lstStyle/>
          <a:p>
            <a:pPr>
              <a:lnSpc>
                <a:spcPct val="90000"/>
              </a:lnSpc>
              <a:spcAft>
                <a:spcPts val="600"/>
              </a:spcAft>
              <a:defRPr/>
            </a:pPr>
            <a:fld id="{894D85A3-5928-4FA8-B074-1A44C471BF7F}" type="datetime1">
              <a:rPr lang="fi-FI" sz="600" smtClean="0"/>
              <a:pPr>
                <a:lnSpc>
                  <a:spcPct val="90000"/>
                </a:lnSpc>
                <a:spcAft>
                  <a:spcPts val="600"/>
                </a:spcAft>
                <a:defRPr/>
              </a:pPr>
              <a:t>5.10.2022</a:t>
            </a:fld>
            <a:endParaRPr lang="fi-FI" sz="600"/>
          </a:p>
        </p:txBody>
      </p:sp>
      <p:sp>
        <p:nvSpPr>
          <p:cNvPr id="5" name="Dian numeron paikkamerkki 4">
            <a:extLst>
              <a:ext uri="{FF2B5EF4-FFF2-40B4-BE49-F238E27FC236}">
                <a16:creationId xmlns:a16="http://schemas.microsoft.com/office/drawing/2014/main" id="{A5B4EBFF-6205-4258-8098-1CB2B69D48C7}"/>
              </a:ext>
            </a:extLst>
          </p:cNvPr>
          <p:cNvSpPr>
            <a:spLocks noGrp="1"/>
          </p:cNvSpPr>
          <p:nvPr>
            <p:ph type="sldNum" sz="quarter" idx="17"/>
          </p:nvPr>
        </p:nvSpPr>
        <p:spPr>
          <a:xfrm>
            <a:off x="6587067" y="6483823"/>
            <a:ext cx="4826000" cy="161925"/>
          </a:xfrm>
        </p:spPr>
        <p:txBody>
          <a:bodyPr anchor="ctr">
            <a:normAutofit/>
          </a:bodyPr>
          <a:lstStyle/>
          <a:p>
            <a:pPr>
              <a:lnSpc>
                <a:spcPct val="90000"/>
              </a:lnSpc>
              <a:spcAft>
                <a:spcPts val="600"/>
              </a:spcAft>
              <a:defRPr/>
            </a:pPr>
            <a:fld id="{1C07628F-9402-FB47-93B5-FC3C3BFEEBE0}" type="slidenum">
              <a:rPr lang="fi-FI" sz="500" smtClean="0"/>
              <a:pPr>
                <a:lnSpc>
                  <a:spcPct val="90000"/>
                </a:lnSpc>
                <a:spcAft>
                  <a:spcPts val="600"/>
                </a:spcAft>
                <a:defRPr/>
              </a:pPr>
              <a:t>38</a:t>
            </a:fld>
            <a:endParaRPr lang="fi-FI" sz="500"/>
          </a:p>
        </p:txBody>
      </p:sp>
      <p:sp>
        <p:nvSpPr>
          <p:cNvPr id="12" name="Tekstiruutu 11">
            <a:extLst>
              <a:ext uri="{FF2B5EF4-FFF2-40B4-BE49-F238E27FC236}">
                <a16:creationId xmlns:a16="http://schemas.microsoft.com/office/drawing/2014/main" id="{5971BB70-C8CF-412A-AF50-2F53515A610E}"/>
              </a:ext>
            </a:extLst>
          </p:cNvPr>
          <p:cNvSpPr txBox="1"/>
          <p:nvPr/>
        </p:nvSpPr>
        <p:spPr>
          <a:xfrm>
            <a:off x="9182813" y="2631440"/>
            <a:ext cx="2904084" cy="923330"/>
          </a:xfrm>
          <a:prstGeom prst="rect">
            <a:avLst/>
          </a:prstGeom>
          <a:noFill/>
        </p:spPr>
        <p:txBody>
          <a:bodyPr wrap="square" lIns="0" tIns="0" rIns="0" bIns="0" rtlCol="0">
            <a:spAutoFit/>
          </a:bodyPr>
          <a:lstStyle/>
          <a:p>
            <a:r>
              <a:rPr lang="en-GB" sz="2000" b="1" i="1" dirty="0"/>
              <a:t>Ks. </a:t>
            </a:r>
            <a:r>
              <a:rPr lang="en-GB" sz="2000" b="1" i="1" dirty="0" err="1"/>
              <a:t>verbilistoja</a:t>
            </a:r>
            <a:r>
              <a:rPr lang="en-GB" sz="2000" b="1" i="1" dirty="0"/>
              <a:t> </a:t>
            </a:r>
            <a:r>
              <a:rPr lang="en-GB" sz="2000" b="1" i="1" dirty="0" err="1"/>
              <a:t>netistä</a:t>
            </a:r>
            <a:endParaRPr lang="en-GB" sz="2000" b="1" i="1" dirty="0"/>
          </a:p>
          <a:p>
            <a:r>
              <a:rPr lang="en-GB" sz="2000" b="1" i="1" dirty="0" err="1"/>
              <a:t>tehtävänlaadinnan</a:t>
            </a:r>
            <a:r>
              <a:rPr lang="en-GB" sz="2000" b="1" i="1" dirty="0"/>
              <a:t> </a:t>
            </a:r>
          </a:p>
          <a:p>
            <a:r>
              <a:rPr lang="en-GB" sz="2000" b="1" i="1" dirty="0" err="1"/>
              <a:t>avuksi</a:t>
            </a:r>
            <a:r>
              <a:rPr lang="en-GB" sz="2000" b="1" i="1" dirty="0"/>
              <a:t>!</a:t>
            </a:r>
          </a:p>
        </p:txBody>
      </p:sp>
    </p:spTree>
    <p:extLst>
      <p:ext uri="{BB962C8B-B14F-4D97-AF65-F5344CB8AC3E}">
        <p14:creationId xmlns:p14="http://schemas.microsoft.com/office/powerpoint/2010/main" val="357113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89F7A8-7057-49B8-930F-85569009E3EF}"/>
              </a:ext>
            </a:extLst>
          </p:cNvPr>
          <p:cNvSpPr>
            <a:spLocks noGrp="1"/>
          </p:cNvSpPr>
          <p:nvPr>
            <p:ph type="ctrTitle"/>
          </p:nvPr>
        </p:nvSpPr>
        <p:spPr>
          <a:xfrm>
            <a:off x="721785" y="381000"/>
            <a:ext cx="10729383" cy="348465"/>
          </a:xfrm>
        </p:spPr>
        <p:txBody>
          <a:bodyPr/>
          <a:lstStyle/>
          <a:p>
            <a:r>
              <a:rPr lang="fi-FI" sz="1200" dirty="0">
                <a:hlinkClick r:id="rId2"/>
              </a:rPr>
              <a:t>Lähde: solo_taxonomy.jpg (500×375) (johnbiggs.com.au)</a:t>
            </a:r>
            <a:endParaRPr lang="fi-FI" sz="1200" dirty="0"/>
          </a:p>
        </p:txBody>
      </p:sp>
      <p:pic>
        <p:nvPicPr>
          <p:cNvPr id="7" name="Sisällön paikkamerkki 6">
            <a:extLst>
              <a:ext uri="{FF2B5EF4-FFF2-40B4-BE49-F238E27FC236}">
                <a16:creationId xmlns:a16="http://schemas.microsoft.com/office/drawing/2014/main" id="{D7FE3502-C31F-4C9C-AB5C-DF72E4275491}"/>
              </a:ext>
            </a:extLst>
          </p:cNvPr>
          <p:cNvPicPr>
            <a:picLocks noGrp="1" noChangeAspect="1"/>
          </p:cNvPicPr>
          <p:nvPr>
            <p:ph sz="quarter" idx="14"/>
          </p:nvPr>
        </p:nvPicPr>
        <p:blipFill>
          <a:blip r:embed="rId3"/>
          <a:stretch>
            <a:fillRect/>
          </a:stretch>
        </p:blipFill>
        <p:spPr>
          <a:xfrm>
            <a:off x="721784" y="729465"/>
            <a:ext cx="10364031" cy="5754358"/>
          </a:xfrm>
        </p:spPr>
      </p:pic>
      <p:sp>
        <p:nvSpPr>
          <p:cNvPr id="4" name="Päivämäärän paikkamerkki 3">
            <a:extLst>
              <a:ext uri="{FF2B5EF4-FFF2-40B4-BE49-F238E27FC236}">
                <a16:creationId xmlns:a16="http://schemas.microsoft.com/office/drawing/2014/main" id="{4C08B971-ADA4-404F-9269-063A28E84B5E}"/>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71C06CB7-CFAC-4A89-A113-7D85FC71C8B3}"/>
              </a:ext>
            </a:extLst>
          </p:cNvPr>
          <p:cNvSpPr>
            <a:spLocks noGrp="1"/>
          </p:cNvSpPr>
          <p:nvPr>
            <p:ph type="sldNum" sz="quarter" idx="17"/>
          </p:nvPr>
        </p:nvSpPr>
        <p:spPr/>
        <p:txBody>
          <a:bodyPr/>
          <a:lstStyle/>
          <a:p>
            <a:pPr>
              <a:defRPr/>
            </a:pPr>
            <a:fld id="{1C07628F-9402-FB47-93B5-FC3C3BFEEBE0}" type="slidenum">
              <a:rPr lang="fi-FI" smtClean="0"/>
              <a:pPr>
                <a:defRPr/>
              </a:pPr>
              <a:t>39</a:t>
            </a:fld>
            <a:endParaRPr lang="fi-FI"/>
          </a:p>
        </p:txBody>
      </p:sp>
    </p:spTree>
    <p:extLst>
      <p:ext uri="{BB962C8B-B14F-4D97-AF65-F5344CB8AC3E}">
        <p14:creationId xmlns:p14="http://schemas.microsoft.com/office/powerpoint/2010/main" val="239597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924017" y="2253693"/>
            <a:ext cx="10937783" cy="1428108"/>
          </a:xfrm>
        </p:spPr>
        <p:txBody>
          <a:bodyPr/>
          <a:lstStyle/>
          <a:p>
            <a:r>
              <a:rPr lang="sv-SE" sz="6000" dirty="0"/>
              <a:t>2. </a:t>
            </a:r>
            <a:r>
              <a:rPr lang="sv-SE" sz="6000" dirty="0" err="1"/>
              <a:t>Summatiivinen</a:t>
            </a:r>
            <a:r>
              <a:rPr lang="sv-SE" sz="6000" dirty="0"/>
              <a:t> </a:t>
            </a:r>
            <a:r>
              <a:rPr lang="sv-SE" sz="6000" dirty="0" err="1"/>
              <a:t>arviointi</a:t>
            </a:r>
            <a:r>
              <a:rPr lang="sv-SE" sz="6000" dirty="0"/>
              <a:t>, </a:t>
            </a:r>
            <a:r>
              <a:rPr lang="sv-SE" sz="6000" dirty="0" err="1"/>
              <a:t>muutama</a:t>
            </a:r>
            <a:r>
              <a:rPr lang="sv-SE" sz="6000" dirty="0"/>
              <a:t> </a:t>
            </a:r>
            <a:r>
              <a:rPr lang="sv-SE" sz="6000" dirty="0" err="1"/>
              <a:t>periaate</a:t>
            </a:r>
            <a:br>
              <a:rPr lang="sv-SE" sz="6000" dirty="0"/>
            </a:br>
            <a:r>
              <a:rPr lang="sv-SE" sz="6000" dirty="0"/>
              <a:t>- </a:t>
            </a:r>
            <a:r>
              <a:rPr lang="fi-FI" sz="4800" dirty="0" err="1"/>
              <a:t>Ops</a:t>
            </a:r>
            <a:r>
              <a:rPr lang="fi-FI" sz="4800" dirty="0"/>
              <a:t> 2014: Luku 6</a:t>
            </a:r>
            <a:br>
              <a:rPr lang="sv-SE" sz="4800" dirty="0"/>
            </a:br>
            <a:br>
              <a:rPr lang="sv-SE" sz="4800" dirty="0"/>
            </a:br>
            <a:r>
              <a:rPr lang="sv-SE" sz="4800" dirty="0"/>
              <a:t> </a:t>
            </a:r>
            <a:br>
              <a:rPr lang="fi-FI" sz="6000" dirty="0"/>
            </a:br>
            <a:br>
              <a:rPr lang="fi-FI" sz="6000" dirty="0"/>
            </a:br>
            <a:br>
              <a:rPr lang="fi-FI" sz="6000" dirty="0"/>
            </a:br>
            <a:br>
              <a:rPr lang="fi-FI" sz="6000" dirty="0"/>
            </a:br>
            <a:endParaRPr lang="fi-FI" sz="6000" dirty="0"/>
          </a:p>
        </p:txBody>
      </p:sp>
    </p:spTree>
    <p:extLst>
      <p:ext uri="{BB962C8B-B14F-4D97-AF65-F5344CB8AC3E}">
        <p14:creationId xmlns:p14="http://schemas.microsoft.com/office/powerpoint/2010/main" val="1470764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C91ED6-D4B3-4555-8A8F-5171287D8DE5}"/>
              </a:ext>
            </a:extLst>
          </p:cNvPr>
          <p:cNvSpPr>
            <a:spLocks noGrp="1"/>
          </p:cNvSpPr>
          <p:nvPr>
            <p:ph type="ctrTitle"/>
          </p:nvPr>
        </p:nvSpPr>
        <p:spPr>
          <a:xfrm>
            <a:off x="721785" y="380999"/>
            <a:ext cx="10729383" cy="1910137"/>
          </a:xfrm>
        </p:spPr>
        <p:txBody>
          <a:bodyPr/>
          <a:lstStyle/>
          <a:p>
            <a:br>
              <a:rPr lang="fi-FI" dirty="0"/>
            </a:br>
            <a:r>
              <a:rPr lang="fi-FI" dirty="0"/>
              <a:t>Tiedonkeruu ja osaamisen arviointi samassa paketissa </a:t>
            </a:r>
            <a:r>
              <a:rPr lang="fi-FI" sz="1600" dirty="0"/>
              <a:t>(Lähde: </a:t>
            </a:r>
            <a:r>
              <a:rPr lang="fi-FI" sz="1600" dirty="0">
                <a:hlinkClick r:id="rId2"/>
              </a:rPr>
              <a:t>Lyhyen matematiikan testi tehtävä 1 ratkaisu - Yo-valmennus</a:t>
            </a:r>
            <a:r>
              <a:rPr lang="fi-FI" sz="1600">
                <a:hlinkClick r:id="rId2"/>
              </a:rPr>
              <a:t>.fi</a:t>
            </a:r>
            <a:r>
              <a:rPr lang="fi-FI" sz="1600"/>
              <a:t>)</a:t>
            </a:r>
            <a:endParaRPr lang="fi-FI" sz="1600" dirty="0"/>
          </a:p>
        </p:txBody>
      </p:sp>
      <p:sp>
        <p:nvSpPr>
          <p:cNvPr id="4" name="Päivämäärän paikkamerkki 3">
            <a:extLst>
              <a:ext uri="{FF2B5EF4-FFF2-40B4-BE49-F238E27FC236}">
                <a16:creationId xmlns:a16="http://schemas.microsoft.com/office/drawing/2014/main" id="{84F50A58-B961-4398-90C9-84557999B1B5}"/>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3F2BB57A-4538-4B2A-9AD9-20D5BF943FD5}"/>
              </a:ext>
            </a:extLst>
          </p:cNvPr>
          <p:cNvSpPr>
            <a:spLocks noGrp="1"/>
          </p:cNvSpPr>
          <p:nvPr>
            <p:ph type="sldNum" sz="quarter" idx="17"/>
          </p:nvPr>
        </p:nvSpPr>
        <p:spPr/>
        <p:txBody>
          <a:bodyPr/>
          <a:lstStyle/>
          <a:p>
            <a:pPr>
              <a:defRPr/>
            </a:pPr>
            <a:fld id="{1C07628F-9402-FB47-93B5-FC3C3BFEEBE0}" type="slidenum">
              <a:rPr lang="fi-FI" smtClean="0"/>
              <a:pPr>
                <a:defRPr/>
              </a:pPr>
              <a:t>40</a:t>
            </a:fld>
            <a:endParaRPr lang="fi-FI"/>
          </a:p>
        </p:txBody>
      </p:sp>
      <p:pic>
        <p:nvPicPr>
          <p:cNvPr id="11" name="Sisällön paikkamerkki 10">
            <a:extLst>
              <a:ext uri="{FF2B5EF4-FFF2-40B4-BE49-F238E27FC236}">
                <a16:creationId xmlns:a16="http://schemas.microsoft.com/office/drawing/2014/main" id="{6931E89C-FF11-4AF8-9C3B-0F3E76F4F932}"/>
              </a:ext>
            </a:extLst>
          </p:cNvPr>
          <p:cNvPicPr>
            <a:picLocks noGrp="1" noChangeAspect="1"/>
          </p:cNvPicPr>
          <p:nvPr>
            <p:ph sz="quarter" idx="14"/>
          </p:nvPr>
        </p:nvPicPr>
        <p:blipFill>
          <a:blip r:embed="rId3"/>
          <a:stretch>
            <a:fillRect/>
          </a:stretch>
        </p:blipFill>
        <p:spPr>
          <a:xfrm>
            <a:off x="1017141" y="1900720"/>
            <a:ext cx="8342615" cy="3851596"/>
          </a:xfrm>
        </p:spPr>
      </p:pic>
      <p:sp>
        <p:nvSpPr>
          <p:cNvPr id="12" name="Puhekupla: Suorakulmio, kulmat pyöristettu 11">
            <a:extLst>
              <a:ext uri="{FF2B5EF4-FFF2-40B4-BE49-F238E27FC236}">
                <a16:creationId xmlns:a16="http://schemas.microsoft.com/office/drawing/2014/main" id="{E8899C73-03EC-4398-9989-9DE98BB9CC27}"/>
              </a:ext>
            </a:extLst>
          </p:cNvPr>
          <p:cNvSpPr/>
          <p:nvPr/>
        </p:nvSpPr>
        <p:spPr>
          <a:xfrm>
            <a:off x="8379552" y="3810857"/>
            <a:ext cx="3708971" cy="2487226"/>
          </a:xfrm>
          <a:prstGeom prst="wedgeRoundRectCallout">
            <a:avLst>
              <a:gd name="adj1" fmla="val -148191"/>
              <a:gd name="adj2" fmla="val 11237"/>
              <a:gd name="adj3" fmla="val 16667"/>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i-FI" dirty="0">
                <a:solidFill>
                  <a:schemeClr val="tx1"/>
                </a:solidFill>
              </a:rPr>
              <a:t>Useamman pisteen tehtävään voisi sisällyttää eri vaikeustasoja, esim. </a:t>
            </a:r>
            <a:r>
              <a:rPr lang="fi-FI" dirty="0" err="1">
                <a:solidFill>
                  <a:schemeClr val="tx1"/>
                </a:solidFill>
              </a:rPr>
              <a:t>opsin</a:t>
            </a:r>
            <a:r>
              <a:rPr lang="fi-FI" dirty="0">
                <a:solidFill>
                  <a:schemeClr val="tx1"/>
                </a:solidFill>
              </a:rPr>
              <a:t> jatkumoiden 5–9 </a:t>
            </a:r>
          </a:p>
          <a:p>
            <a:pPr algn="ctr"/>
            <a:r>
              <a:rPr lang="fi-FI" dirty="0">
                <a:solidFill>
                  <a:schemeClr val="tx1"/>
                </a:solidFill>
              </a:rPr>
              <a:t> mukaisesti. </a:t>
            </a:r>
          </a:p>
        </p:txBody>
      </p:sp>
    </p:spTree>
    <p:extLst>
      <p:ext uri="{BB962C8B-B14F-4D97-AF65-F5344CB8AC3E}">
        <p14:creationId xmlns:p14="http://schemas.microsoft.com/office/powerpoint/2010/main" val="44076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574766" y="750013"/>
            <a:ext cx="10937783" cy="1428108"/>
          </a:xfrm>
        </p:spPr>
        <p:txBody>
          <a:bodyPr/>
          <a:lstStyle/>
          <a:p>
            <a:r>
              <a:rPr lang="fi-FI" sz="4800" b="1" dirty="0">
                <a:solidFill>
                  <a:schemeClr val="bg1"/>
                </a:solidFill>
              </a:rPr>
              <a:t> </a:t>
            </a:r>
            <a:r>
              <a:rPr lang="sv-SE" sz="4800" b="1" dirty="0">
                <a:solidFill>
                  <a:schemeClr val="bg1"/>
                </a:solidFill>
              </a:rPr>
              <a:t>8. </a:t>
            </a:r>
            <a:r>
              <a:rPr lang="sv-SE" sz="4800" dirty="0" err="1"/>
              <a:t>Yhteenvetoa</a:t>
            </a:r>
            <a:r>
              <a:rPr lang="sv-SE" sz="4800" b="1" dirty="0">
                <a:solidFill>
                  <a:schemeClr val="bg1"/>
                </a:solidFill>
              </a:rPr>
              <a:t> </a:t>
            </a:r>
            <a:br>
              <a:rPr lang="fi-FI" sz="3600" b="1" dirty="0">
                <a:solidFill>
                  <a:schemeClr val="bg1"/>
                </a:solidFill>
              </a:rPr>
            </a:br>
            <a:br>
              <a:rPr lang="fi-FI" sz="4800" b="1" dirty="0">
                <a:solidFill>
                  <a:schemeClr val="bg1"/>
                </a:solidFill>
              </a:rPr>
            </a:br>
            <a:br>
              <a:rPr lang="sv-SE" sz="4800" dirty="0"/>
            </a:br>
            <a:br>
              <a:rPr lang="sv-SE" sz="4800" dirty="0"/>
            </a:br>
            <a:br>
              <a:rPr lang="en-US" sz="2000" dirty="0"/>
            </a:br>
            <a:br>
              <a:rPr lang="sv-SE" sz="4800" dirty="0"/>
            </a:br>
            <a:br>
              <a:rPr lang="fi-FI" sz="6000" dirty="0"/>
            </a:br>
            <a:br>
              <a:rPr lang="fi-FI" sz="6000" dirty="0"/>
            </a:br>
            <a:br>
              <a:rPr lang="fi-FI" sz="6000" dirty="0"/>
            </a:br>
            <a:br>
              <a:rPr lang="fi-FI" sz="6000" dirty="0"/>
            </a:br>
            <a:br>
              <a:rPr lang="fi-FI" sz="6000" dirty="0"/>
            </a:br>
            <a:br>
              <a:rPr lang="fi-FI" sz="6000" dirty="0"/>
            </a:br>
            <a:endParaRPr lang="fi-FI" sz="6000" dirty="0"/>
          </a:p>
        </p:txBody>
      </p:sp>
      <p:sp>
        <p:nvSpPr>
          <p:cNvPr id="6" name="Tekstiruutu 5">
            <a:extLst>
              <a:ext uri="{FF2B5EF4-FFF2-40B4-BE49-F238E27FC236}">
                <a16:creationId xmlns:a16="http://schemas.microsoft.com/office/drawing/2014/main" id="{ABC9F0FF-B088-4D81-A5FC-7AB919FD163E}"/>
              </a:ext>
            </a:extLst>
          </p:cNvPr>
          <p:cNvSpPr txBox="1"/>
          <p:nvPr/>
        </p:nvSpPr>
        <p:spPr>
          <a:xfrm>
            <a:off x="9880600" y="137383"/>
            <a:ext cx="1981200" cy="169277"/>
          </a:xfrm>
          <a:prstGeom prst="rect">
            <a:avLst/>
          </a:prstGeom>
          <a:noFill/>
        </p:spPr>
        <p:txBody>
          <a:bodyPr wrap="squar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dirty="0">
                <a:ln>
                  <a:noFill/>
                </a:ln>
                <a:solidFill>
                  <a:srgbClr val="FFFFFF"/>
                </a:solidFill>
                <a:effectLst/>
                <a:uLnTx/>
                <a:uFillTx/>
                <a:latin typeface="Arial" charset="0"/>
                <a:ea typeface="ＭＳ Ｐゴシック" charset="0"/>
              </a:rPr>
              <a:t>Bild: Kari Leo</a:t>
            </a:r>
          </a:p>
        </p:txBody>
      </p:sp>
    </p:spTree>
    <p:extLst>
      <p:ext uri="{BB962C8B-B14F-4D97-AF65-F5344CB8AC3E}">
        <p14:creationId xmlns:p14="http://schemas.microsoft.com/office/powerpoint/2010/main" val="802214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ED913B-26E8-432D-B0B5-30C4220948C1}"/>
              </a:ext>
            </a:extLst>
          </p:cNvPr>
          <p:cNvSpPr>
            <a:spLocks noGrp="1"/>
          </p:cNvSpPr>
          <p:nvPr>
            <p:ph type="ctrTitle"/>
          </p:nvPr>
        </p:nvSpPr>
        <p:spPr/>
        <p:txBody>
          <a:bodyPr/>
          <a:lstStyle/>
          <a:p>
            <a:br>
              <a:rPr lang="fi-FI" dirty="0"/>
            </a:br>
            <a:r>
              <a:rPr lang="fi-FI" dirty="0"/>
              <a:t>Hyvä summatiivinen arviointi?</a:t>
            </a:r>
          </a:p>
        </p:txBody>
      </p:sp>
      <p:sp>
        <p:nvSpPr>
          <p:cNvPr id="3" name="Sisällön paikkamerkki 2">
            <a:extLst>
              <a:ext uri="{FF2B5EF4-FFF2-40B4-BE49-F238E27FC236}">
                <a16:creationId xmlns:a16="http://schemas.microsoft.com/office/drawing/2014/main" id="{0844C594-B033-4309-BDDA-ABC2A225FA88}"/>
              </a:ext>
            </a:extLst>
          </p:cNvPr>
          <p:cNvSpPr>
            <a:spLocks noGrp="1"/>
          </p:cNvSpPr>
          <p:nvPr>
            <p:ph sz="quarter" idx="14"/>
          </p:nvPr>
        </p:nvSpPr>
        <p:spPr>
          <a:xfrm>
            <a:off x="721785" y="1463040"/>
            <a:ext cx="10729383" cy="4473527"/>
          </a:xfrm>
        </p:spPr>
        <p:txBody>
          <a:bodyPr/>
          <a:lstStyle/>
          <a:p>
            <a:endParaRPr lang="fi-FI" dirty="0"/>
          </a:p>
          <a:p>
            <a:pPr marL="342900" indent="-342900">
              <a:buFont typeface="Arial" panose="020B0604020202020204" pitchFamily="34" charset="0"/>
              <a:buChar char="•"/>
            </a:pPr>
            <a:r>
              <a:rPr lang="fi-FI" b="0" dirty="0"/>
              <a:t>On läpinäkyvää ja selkeää (tämä on tavoite, tätä odotetaan ja tätä arvioidaan) </a:t>
            </a:r>
          </a:p>
          <a:p>
            <a:pPr marL="342900" indent="-342900">
              <a:buFont typeface="Arial" panose="020B0604020202020204" pitchFamily="34" charset="0"/>
              <a:buChar char="•"/>
            </a:pPr>
            <a:r>
              <a:rPr lang="fi-FI" b="0" dirty="0"/>
              <a:t>Edellyttää selkeää linkkiä opetuksen, arvioinnin ja oppimisen ja osaamisen välillä (opetus ja arviointi pitäisi suunnitella kokonaisuutena)</a:t>
            </a:r>
          </a:p>
          <a:p>
            <a:pPr marL="342900" indent="-342900">
              <a:buFont typeface="Arial" panose="020B0604020202020204" pitchFamily="34" charset="0"/>
              <a:buChar char="•"/>
            </a:pPr>
            <a:r>
              <a:rPr lang="fi-FI" b="0" dirty="0"/>
              <a:t>Huomioi oppilaat ja heidän edellytyksensä</a:t>
            </a:r>
          </a:p>
          <a:p>
            <a:pPr marL="342900" indent="-342900">
              <a:buFont typeface="Arial" panose="020B0604020202020204" pitchFamily="34" charset="0"/>
              <a:buChar char="•"/>
            </a:pPr>
            <a:r>
              <a:rPr lang="fi-FI" b="0" dirty="0"/>
              <a:t>On suunniteltua mutta kuitenkin dynaamista, jotta voi palkita myös odottamattomista ja erilaisista ratkaisuista</a:t>
            </a:r>
          </a:p>
          <a:p>
            <a:pPr marL="342900" indent="-342900">
              <a:buFont typeface="Arial" panose="020B0604020202020204" pitchFamily="34" charset="0"/>
              <a:buChar char="•"/>
            </a:pPr>
            <a:r>
              <a:rPr lang="fi-FI" b="0" dirty="0"/>
              <a:t>Ei ole opettajalle liian työlästä (esim. dokumentointi)</a:t>
            </a:r>
          </a:p>
          <a:p>
            <a:pPr marL="342900" indent="-342900">
              <a:buFont typeface="Arial" panose="020B0604020202020204" pitchFamily="34" charset="0"/>
              <a:buChar char="•"/>
            </a:pPr>
            <a:r>
              <a:rPr lang="fi-FI" b="0" dirty="0"/>
              <a:t>Toimii yhdenmukaisesti suhteessa muihin kouluihin </a:t>
            </a:r>
          </a:p>
          <a:p>
            <a:pPr marL="342900" indent="-342900">
              <a:buFont typeface="Arial" panose="020B0604020202020204" pitchFamily="34" charset="0"/>
              <a:buChar char="•"/>
            </a:pPr>
            <a:r>
              <a:rPr lang="fi-FI" b="0" dirty="0"/>
              <a:t>Antaa oppilaille mahdollisuuden näyttää osaamistaan</a:t>
            </a:r>
          </a:p>
          <a:p>
            <a:pPr marL="342900" indent="-342900">
              <a:buFont typeface="Arial" panose="020B0604020202020204" pitchFamily="34" charset="0"/>
              <a:buChar char="•"/>
            </a:pPr>
            <a:r>
              <a:rPr lang="fi-FI" b="0" dirty="0"/>
              <a:t>Tuo myös esiin oppilaat, jotka eivät hallitse asiaa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a:t> </a:t>
            </a:r>
          </a:p>
          <a:p>
            <a:pPr marL="342900" indent="-342900">
              <a:buFont typeface="Arial" panose="020B0604020202020204" pitchFamily="34" charset="0"/>
              <a:buChar char="•"/>
            </a:pPr>
            <a:endParaRPr lang="fi-FI" dirty="0"/>
          </a:p>
          <a:p>
            <a:endParaRPr lang="fi-FI" dirty="0"/>
          </a:p>
          <a:p>
            <a:r>
              <a:rPr lang="fi-FI" dirty="0"/>
              <a:t> </a:t>
            </a:r>
          </a:p>
        </p:txBody>
      </p:sp>
      <p:sp>
        <p:nvSpPr>
          <p:cNvPr id="4" name="Päivämäärän paikkamerkki 3">
            <a:extLst>
              <a:ext uri="{FF2B5EF4-FFF2-40B4-BE49-F238E27FC236}">
                <a16:creationId xmlns:a16="http://schemas.microsoft.com/office/drawing/2014/main" id="{FDC06744-7DA5-4AC8-BDA2-6D213F69821B}"/>
              </a:ext>
            </a:extLst>
          </p:cNvPr>
          <p:cNvSpPr>
            <a:spLocks noGrp="1"/>
          </p:cNvSpPr>
          <p:nvPr>
            <p:ph type="dt" sz="half" idx="15"/>
          </p:nvPr>
        </p:nvSpPr>
        <p:spPr/>
        <p:txBody>
          <a:bodyPr/>
          <a:lstStyle/>
          <a:p>
            <a:pPr>
              <a:defRPr/>
            </a:pPr>
            <a:fld id="{894D85A3-5928-4FA8-B074-1A44C471BF7F}" type="datetime1">
              <a:rPr lang="fi-FI" smtClean="0"/>
              <a:t>5.10.2022</a:t>
            </a:fld>
            <a:endParaRPr lang="fi-FI" dirty="0"/>
          </a:p>
        </p:txBody>
      </p:sp>
      <p:sp>
        <p:nvSpPr>
          <p:cNvPr id="5" name="Dian numeron paikkamerkki 4">
            <a:extLst>
              <a:ext uri="{FF2B5EF4-FFF2-40B4-BE49-F238E27FC236}">
                <a16:creationId xmlns:a16="http://schemas.microsoft.com/office/drawing/2014/main" id="{898A95FD-DB4F-44A1-BC42-9BFAD3A29176}"/>
              </a:ext>
            </a:extLst>
          </p:cNvPr>
          <p:cNvSpPr>
            <a:spLocks noGrp="1"/>
          </p:cNvSpPr>
          <p:nvPr>
            <p:ph type="sldNum" sz="quarter" idx="17"/>
          </p:nvPr>
        </p:nvSpPr>
        <p:spPr/>
        <p:txBody>
          <a:bodyPr/>
          <a:lstStyle/>
          <a:p>
            <a:pPr>
              <a:defRPr/>
            </a:pPr>
            <a:fld id="{1C07628F-9402-FB47-93B5-FC3C3BFEEBE0}" type="slidenum">
              <a:rPr lang="fi-FI" smtClean="0"/>
              <a:pPr>
                <a:defRPr/>
              </a:pPr>
              <a:t>42</a:t>
            </a:fld>
            <a:endParaRPr lang="fi-FI"/>
          </a:p>
        </p:txBody>
      </p:sp>
      <p:pic>
        <p:nvPicPr>
          <p:cNvPr id="7" name="Kuva 6" descr="Kuva, joka sisältää kohteen skaalaus, laite, musta, tumma&#10;&#10;Kuvaus luotu automaattisesti">
            <a:extLst>
              <a:ext uri="{FF2B5EF4-FFF2-40B4-BE49-F238E27FC236}">
                <a16:creationId xmlns:a16="http://schemas.microsoft.com/office/drawing/2014/main" id="{AE4412E5-A78A-4510-88DF-1A71BCF82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955" y="3429000"/>
            <a:ext cx="2431931" cy="2434975"/>
          </a:xfrm>
          <a:prstGeom prst="rect">
            <a:avLst/>
          </a:prstGeom>
        </p:spPr>
      </p:pic>
    </p:spTree>
    <p:extLst>
      <p:ext uri="{BB962C8B-B14F-4D97-AF65-F5344CB8AC3E}">
        <p14:creationId xmlns:p14="http://schemas.microsoft.com/office/powerpoint/2010/main" val="486069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C2723-C9AA-41E4-B20C-FC59C7064B9F}"/>
              </a:ext>
            </a:extLst>
          </p:cNvPr>
          <p:cNvSpPr>
            <a:spLocks noGrp="1"/>
          </p:cNvSpPr>
          <p:nvPr>
            <p:ph type="ctrTitle"/>
          </p:nvPr>
        </p:nvSpPr>
        <p:spPr>
          <a:xfrm>
            <a:off x="683684" y="624840"/>
            <a:ext cx="10729383" cy="1195798"/>
          </a:xfrm>
        </p:spPr>
        <p:txBody>
          <a:bodyPr anchor="t">
            <a:normAutofit/>
          </a:bodyPr>
          <a:lstStyle/>
          <a:p>
            <a:pPr algn="ctr"/>
            <a:r>
              <a:rPr lang="fi-FI" dirty="0"/>
              <a:t>Yhteenvetoa:  </a:t>
            </a:r>
          </a:p>
        </p:txBody>
      </p:sp>
      <p:sp>
        <p:nvSpPr>
          <p:cNvPr id="4" name="Päivämäärän paikkamerkki 3">
            <a:extLst>
              <a:ext uri="{FF2B5EF4-FFF2-40B4-BE49-F238E27FC236}">
                <a16:creationId xmlns:a16="http://schemas.microsoft.com/office/drawing/2014/main" id="{C4FF8831-ACEB-4635-B527-AED93A24147A}"/>
              </a:ext>
            </a:extLst>
          </p:cNvPr>
          <p:cNvSpPr>
            <a:spLocks noGrp="1"/>
          </p:cNvSpPr>
          <p:nvPr>
            <p:ph type="dt" sz="half" idx="15"/>
          </p:nvPr>
        </p:nvSpPr>
        <p:spPr>
          <a:xfrm>
            <a:off x="6587067" y="6298084"/>
            <a:ext cx="4826000" cy="185738"/>
          </a:xfrm>
        </p:spPr>
        <p:txBody>
          <a:bodyPr anchor="ctr">
            <a:normAutofit/>
          </a:bodyPr>
          <a:lstStyle/>
          <a:p>
            <a:pPr>
              <a:lnSpc>
                <a:spcPct val="90000"/>
              </a:lnSpc>
              <a:spcAft>
                <a:spcPts val="600"/>
              </a:spcAft>
              <a:defRPr/>
            </a:pPr>
            <a:fld id="{894D85A3-5928-4FA8-B074-1A44C471BF7F}" type="datetime1">
              <a:rPr lang="fi-FI" sz="600" smtClean="0"/>
              <a:pPr>
                <a:lnSpc>
                  <a:spcPct val="90000"/>
                </a:lnSpc>
                <a:spcAft>
                  <a:spcPts val="600"/>
                </a:spcAft>
                <a:defRPr/>
              </a:pPr>
              <a:t>5.10.2022</a:t>
            </a:fld>
            <a:endParaRPr lang="fi-FI" sz="600"/>
          </a:p>
        </p:txBody>
      </p:sp>
      <p:sp>
        <p:nvSpPr>
          <p:cNvPr id="5" name="Dian numeron paikkamerkki 4">
            <a:extLst>
              <a:ext uri="{FF2B5EF4-FFF2-40B4-BE49-F238E27FC236}">
                <a16:creationId xmlns:a16="http://schemas.microsoft.com/office/drawing/2014/main" id="{33E23BB6-5E50-40CA-BBE4-78B0365F62E5}"/>
              </a:ext>
            </a:extLst>
          </p:cNvPr>
          <p:cNvSpPr>
            <a:spLocks noGrp="1"/>
          </p:cNvSpPr>
          <p:nvPr>
            <p:ph type="sldNum" sz="quarter" idx="17"/>
          </p:nvPr>
        </p:nvSpPr>
        <p:spPr>
          <a:xfrm>
            <a:off x="6587067" y="6483823"/>
            <a:ext cx="4826000" cy="161925"/>
          </a:xfrm>
        </p:spPr>
        <p:txBody>
          <a:bodyPr anchor="ctr">
            <a:normAutofit/>
          </a:bodyPr>
          <a:lstStyle/>
          <a:p>
            <a:pPr>
              <a:lnSpc>
                <a:spcPct val="90000"/>
              </a:lnSpc>
              <a:spcAft>
                <a:spcPts val="600"/>
              </a:spcAft>
              <a:defRPr/>
            </a:pPr>
            <a:fld id="{1C07628F-9402-FB47-93B5-FC3C3BFEEBE0}" type="slidenum">
              <a:rPr lang="fi-FI" sz="500" smtClean="0"/>
              <a:pPr>
                <a:lnSpc>
                  <a:spcPct val="90000"/>
                </a:lnSpc>
                <a:spcAft>
                  <a:spcPts val="600"/>
                </a:spcAft>
                <a:defRPr/>
              </a:pPr>
              <a:t>43</a:t>
            </a:fld>
            <a:endParaRPr lang="fi-FI" sz="500"/>
          </a:p>
        </p:txBody>
      </p:sp>
      <p:graphicFrame>
        <p:nvGraphicFramePr>
          <p:cNvPr id="7" name="Sisällön paikkamerkki 2">
            <a:extLst>
              <a:ext uri="{FF2B5EF4-FFF2-40B4-BE49-F238E27FC236}">
                <a16:creationId xmlns:a16="http://schemas.microsoft.com/office/drawing/2014/main" id="{16174D73-66A2-475E-AD37-37EB5FD10CA6}"/>
              </a:ext>
            </a:extLst>
          </p:cNvPr>
          <p:cNvGraphicFramePr>
            <a:graphicFrameLocks noGrp="1"/>
          </p:cNvGraphicFramePr>
          <p:nvPr>
            <p:ph sz="quarter" idx="14"/>
            <p:extLst>
              <p:ext uri="{D42A27DB-BD31-4B8C-83A1-F6EECF244321}">
                <p14:modId xmlns:p14="http://schemas.microsoft.com/office/powerpoint/2010/main" val="4141547920"/>
              </p:ext>
            </p:extLst>
          </p:nvPr>
        </p:nvGraphicFramePr>
        <p:xfrm>
          <a:off x="721785" y="1685676"/>
          <a:ext cx="10729383" cy="425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250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8D04B0-C04C-4BF6-B3DD-FFF79A522D5B}"/>
              </a:ext>
            </a:extLst>
          </p:cNvPr>
          <p:cNvSpPr>
            <a:spLocks noGrp="1"/>
          </p:cNvSpPr>
          <p:nvPr>
            <p:ph type="ctrTitle"/>
          </p:nvPr>
        </p:nvSpPr>
        <p:spPr>
          <a:xfrm>
            <a:off x="230606" y="561304"/>
            <a:ext cx="6722197" cy="1195798"/>
          </a:xfrm>
        </p:spPr>
        <p:txBody>
          <a:bodyPr/>
          <a:lstStyle/>
          <a:p>
            <a:r>
              <a:rPr lang="fi-FI" sz="3200" dirty="0"/>
              <a:t>Linkki julkaisuun</a:t>
            </a:r>
            <a:br>
              <a:rPr lang="fi-FI" sz="3200" dirty="0"/>
            </a:br>
            <a:br>
              <a:rPr lang="fi-FI" sz="3200" dirty="0"/>
            </a:br>
            <a:r>
              <a:rPr lang="fi-FI" sz="1400" dirty="0"/>
              <a:t>https://karvi.fi/app/uploads/2019/04/KARVI_T0619.pdf</a:t>
            </a:r>
            <a:br>
              <a:rPr lang="fi-FI" sz="3200" dirty="0"/>
            </a:br>
            <a:endParaRPr lang="fi-FI" sz="3200" dirty="0"/>
          </a:p>
        </p:txBody>
      </p:sp>
      <p:sp>
        <p:nvSpPr>
          <p:cNvPr id="3" name="Päivämäärän paikkamerkki 2">
            <a:extLst>
              <a:ext uri="{FF2B5EF4-FFF2-40B4-BE49-F238E27FC236}">
                <a16:creationId xmlns:a16="http://schemas.microsoft.com/office/drawing/2014/main" id="{382A1CC0-9D28-4D29-928A-46AD60D0C03B}"/>
              </a:ext>
            </a:extLst>
          </p:cNvPr>
          <p:cNvSpPr>
            <a:spLocks noGrp="1"/>
          </p:cNvSpPr>
          <p:nvPr>
            <p:ph type="dt" sz="half" idx="15"/>
          </p:nvPr>
        </p:nvSpPr>
        <p:spPr/>
        <p:txBody>
          <a:bodyPr/>
          <a:lstStyle/>
          <a:p>
            <a:pPr>
              <a:defRPr/>
            </a:pPr>
            <a:fld id="{8A195C47-C6ED-4B94-86A5-1E33528D2E24}" type="datetime1">
              <a:rPr lang="fi-FI" smtClean="0"/>
              <a:t>5.10.2022</a:t>
            </a:fld>
            <a:endParaRPr lang="fi-FI"/>
          </a:p>
        </p:txBody>
      </p:sp>
      <p:sp>
        <p:nvSpPr>
          <p:cNvPr id="4" name="Dian numeron paikkamerkki 3">
            <a:extLst>
              <a:ext uri="{FF2B5EF4-FFF2-40B4-BE49-F238E27FC236}">
                <a16:creationId xmlns:a16="http://schemas.microsoft.com/office/drawing/2014/main" id="{BA583C25-EA7E-40C3-819A-E6057CDB44A4}"/>
              </a:ext>
            </a:extLst>
          </p:cNvPr>
          <p:cNvSpPr>
            <a:spLocks noGrp="1"/>
          </p:cNvSpPr>
          <p:nvPr>
            <p:ph type="sldNum" sz="quarter" idx="17"/>
          </p:nvPr>
        </p:nvSpPr>
        <p:spPr/>
        <p:txBody>
          <a:bodyPr/>
          <a:lstStyle/>
          <a:p>
            <a:pPr>
              <a:defRPr/>
            </a:pPr>
            <a:fld id="{1C07628F-9402-FB47-93B5-FC3C3BFEEBE0}" type="slidenum">
              <a:rPr lang="fi-FI" smtClean="0"/>
              <a:pPr>
                <a:defRPr/>
              </a:pPr>
              <a:t>44</a:t>
            </a:fld>
            <a:endParaRPr lang="fi-FI"/>
          </a:p>
        </p:txBody>
      </p:sp>
      <p:pic>
        <p:nvPicPr>
          <p:cNvPr id="7" name="Kuva 6">
            <a:extLst>
              <a:ext uri="{FF2B5EF4-FFF2-40B4-BE49-F238E27FC236}">
                <a16:creationId xmlns:a16="http://schemas.microsoft.com/office/drawing/2014/main" id="{054A82B5-CDB3-49FA-8AB7-11C79D2D8C68}"/>
              </a:ext>
            </a:extLst>
          </p:cNvPr>
          <p:cNvPicPr>
            <a:picLocks noChangeAspect="1"/>
          </p:cNvPicPr>
          <p:nvPr/>
        </p:nvPicPr>
        <p:blipFill>
          <a:blip r:embed="rId2"/>
          <a:stretch>
            <a:fillRect/>
          </a:stretch>
        </p:blipFill>
        <p:spPr>
          <a:xfrm>
            <a:off x="4262907" y="0"/>
            <a:ext cx="7929093" cy="6858000"/>
          </a:xfrm>
          <a:prstGeom prst="rect">
            <a:avLst/>
          </a:prstGeom>
        </p:spPr>
      </p:pic>
    </p:spTree>
    <p:extLst>
      <p:ext uri="{BB962C8B-B14F-4D97-AF65-F5344CB8AC3E}">
        <p14:creationId xmlns:p14="http://schemas.microsoft.com/office/powerpoint/2010/main" val="1665115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7383C7-5F29-4257-BC34-BD89CB678458}"/>
              </a:ext>
            </a:extLst>
          </p:cNvPr>
          <p:cNvSpPr>
            <a:spLocks noGrp="1"/>
          </p:cNvSpPr>
          <p:nvPr>
            <p:ph type="ctrTitle"/>
          </p:nvPr>
        </p:nvSpPr>
        <p:spPr/>
        <p:txBody>
          <a:bodyPr/>
          <a:lstStyle/>
          <a:p>
            <a:r>
              <a:rPr lang="fi-FI" dirty="0"/>
              <a:t>Opettajien näkökulmia päättöarvioinnin uusiin kriteereihin </a:t>
            </a:r>
          </a:p>
        </p:txBody>
      </p:sp>
      <p:sp>
        <p:nvSpPr>
          <p:cNvPr id="3" name="Sisällön paikkamerkki 2">
            <a:extLst>
              <a:ext uri="{FF2B5EF4-FFF2-40B4-BE49-F238E27FC236}">
                <a16:creationId xmlns:a16="http://schemas.microsoft.com/office/drawing/2014/main" id="{A4CDBE15-9F2A-4163-8687-0840F2173AF1}"/>
              </a:ext>
            </a:extLst>
          </p:cNvPr>
          <p:cNvSpPr>
            <a:spLocks noGrp="1"/>
          </p:cNvSpPr>
          <p:nvPr>
            <p:ph sz="quarter" idx="14"/>
          </p:nvPr>
        </p:nvSpPr>
        <p:spPr/>
        <p:txBody>
          <a:bodyPr/>
          <a:lstStyle/>
          <a:p>
            <a:r>
              <a:rPr lang="fi-FI" dirty="0"/>
              <a:t>Perusopetuksen päättöarvioinnin toimivuuden </a:t>
            </a:r>
          </a:p>
          <a:p>
            <a:r>
              <a:rPr lang="fi-FI" dirty="0"/>
              <a:t>arviointi (2020)</a:t>
            </a:r>
          </a:p>
        </p:txBody>
      </p:sp>
      <p:sp>
        <p:nvSpPr>
          <p:cNvPr id="4" name="Päivämäärän paikkamerkki 3">
            <a:extLst>
              <a:ext uri="{FF2B5EF4-FFF2-40B4-BE49-F238E27FC236}">
                <a16:creationId xmlns:a16="http://schemas.microsoft.com/office/drawing/2014/main" id="{9DC373AD-483B-42DB-9ABA-33EEF0D70079}"/>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12EC27B-B88D-49C1-BA67-0614F429C438}"/>
              </a:ext>
            </a:extLst>
          </p:cNvPr>
          <p:cNvSpPr>
            <a:spLocks noGrp="1"/>
          </p:cNvSpPr>
          <p:nvPr>
            <p:ph type="sldNum" sz="quarter" idx="17"/>
          </p:nvPr>
        </p:nvSpPr>
        <p:spPr/>
        <p:txBody>
          <a:bodyPr/>
          <a:lstStyle/>
          <a:p>
            <a:pPr>
              <a:defRPr/>
            </a:pPr>
            <a:fld id="{1C07628F-9402-FB47-93B5-FC3C3BFEEBE0}" type="slidenum">
              <a:rPr lang="fi-FI" smtClean="0"/>
              <a:pPr>
                <a:defRPr/>
              </a:pPr>
              <a:t>45</a:t>
            </a:fld>
            <a:endParaRPr lang="fi-FI"/>
          </a:p>
        </p:txBody>
      </p:sp>
      <p:pic>
        <p:nvPicPr>
          <p:cNvPr id="7" name="Kuva 6">
            <a:extLst>
              <a:ext uri="{FF2B5EF4-FFF2-40B4-BE49-F238E27FC236}">
                <a16:creationId xmlns:a16="http://schemas.microsoft.com/office/drawing/2014/main" id="{AB0DF333-F6FB-458E-A27F-64518801618C}"/>
              </a:ext>
            </a:extLst>
          </p:cNvPr>
          <p:cNvPicPr>
            <a:picLocks noChangeAspect="1"/>
          </p:cNvPicPr>
          <p:nvPr/>
        </p:nvPicPr>
        <p:blipFill>
          <a:blip r:embed="rId2"/>
          <a:stretch>
            <a:fillRect/>
          </a:stretch>
        </p:blipFill>
        <p:spPr>
          <a:xfrm>
            <a:off x="7037703" y="1353705"/>
            <a:ext cx="3924728" cy="458286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76276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A3997D-2676-4C96-9B6F-508F96B95DE9}"/>
              </a:ext>
            </a:extLst>
          </p:cNvPr>
          <p:cNvSpPr>
            <a:spLocks noGrp="1"/>
          </p:cNvSpPr>
          <p:nvPr>
            <p:ph type="ctrTitle"/>
          </p:nvPr>
        </p:nvSpPr>
        <p:spPr>
          <a:xfrm>
            <a:off x="791111" y="405331"/>
            <a:ext cx="11084600" cy="2284529"/>
          </a:xfrm>
        </p:spPr>
        <p:txBody>
          <a:bodyPr/>
          <a:lstStyle/>
          <a:p>
            <a:pPr algn="ctr"/>
            <a:br>
              <a:rPr lang="fi-FI" sz="5400" dirty="0"/>
            </a:br>
            <a:r>
              <a:rPr lang="fi-FI" sz="5400" dirty="0"/>
              <a:t>	Kiitos! 	Kysymyksiä? </a:t>
            </a:r>
            <a:r>
              <a:rPr lang="fi-FI" sz="2400" dirty="0"/>
              <a:t>jan.hellgren@karvi.fi</a:t>
            </a:r>
            <a:r>
              <a:rPr lang="fi-FI" sz="5400" dirty="0"/>
              <a:t>	</a:t>
            </a:r>
          </a:p>
        </p:txBody>
      </p:sp>
      <p:sp>
        <p:nvSpPr>
          <p:cNvPr id="3" name="Alaotsikko 2">
            <a:extLst>
              <a:ext uri="{FF2B5EF4-FFF2-40B4-BE49-F238E27FC236}">
                <a16:creationId xmlns:a16="http://schemas.microsoft.com/office/drawing/2014/main" id="{2DCFB2CD-4148-46F5-8278-DB76552E6231}"/>
              </a:ext>
            </a:extLst>
          </p:cNvPr>
          <p:cNvSpPr>
            <a:spLocks noGrp="1"/>
          </p:cNvSpPr>
          <p:nvPr>
            <p:ph type="subTitle" idx="1"/>
          </p:nvPr>
        </p:nvSpPr>
        <p:spPr/>
        <p:txBody>
          <a:bodyPr/>
          <a:lstStyle/>
          <a:p>
            <a:endParaRPr lang="fi-FI"/>
          </a:p>
        </p:txBody>
      </p:sp>
      <p:sp>
        <p:nvSpPr>
          <p:cNvPr id="7" name="Suorakulmio 6">
            <a:extLst>
              <a:ext uri="{FF2B5EF4-FFF2-40B4-BE49-F238E27FC236}">
                <a16:creationId xmlns:a16="http://schemas.microsoft.com/office/drawing/2014/main" id="{6F60E0C2-83C7-4DEE-82D1-A62120305B59}"/>
              </a:ext>
            </a:extLst>
          </p:cNvPr>
          <p:cNvSpPr/>
          <p:nvPr/>
        </p:nvSpPr>
        <p:spPr>
          <a:xfrm>
            <a:off x="2996837" y="2689860"/>
            <a:ext cx="9195163" cy="4168140"/>
          </a:xfrm>
          <a:custGeom>
            <a:avLst/>
            <a:gdLst>
              <a:gd name="connsiteX0" fmla="*/ 0 w 7084423"/>
              <a:gd name="connsiteY0" fmla="*/ 0 h 4168140"/>
              <a:gd name="connsiteX1" fmla="*/ 7084423 w 7084423"/>
              <a:gd name="connsiteY1" fmla="*/ 0 h 4168140"/>
              <a:gd name="connsiteX2" fmla="*/ 7084423 w 7084423"/>
              <a:gd name="connsiteY2" fmla="*/ 4168140 h 4168140"/>
              <a:gd name="connsiteX3" fmla="*/ 0 w 7084423"/>
              <a:gd name="connsiteY3" fmla="*/ 4168140 h 4168140"/>
              <a:gd name="connsiteX4" fmla="*/ 0 w 7084423"/>
              <a:gd name="connsiteY4" fmla="*/ 0 h 4168140"/>
              <a:gd name="connsiteX0" fmla="*/ 2110740 w 9195163"/>
              <a:gd name="connsiteY0" fmla="*/ 0 h 4168140"/>
              <a:gd name="connsiteX1" fmla="*/ 9195163 w 9195163"/>
              <a:gd name="connsiteY1" fmla="*/ 0 h 4168140"/>
              <a:gd name="connsiteX2" fmla="*/ 9195163 w 9195163"/>
              <a:gd name="connsiteY2" fmla="*/ 4168140 h 4168140"/>
              <a:gd name="connsiteX3" fmla="*/ 0 w 9195163"/>
              <a:gd name="connsiteY3" fmla="*/ 4168140 h 4168140"/>
              <a:gd name="connsiteX4" fmla="*/ 2110740 w 9195163"/>
              <a:gd name="connsiteY4" fmla="*/ 0 h 4168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5163" h="4168140">
                <a:moveTo>
                  <a:pt x="2110740" y="0"/>
                </a:moveTo>
                <a:lnTo>
                  <a:pt x="9195163" y="0"/>
                </a:lnTo>
                <a:lnTo>
                  <a:pt x="9195163" y="4168140"/>
                </a:lnTo>
                <a:lnTo>
                  <a:pt x="0" y="4168140"/>
                </a:lnTo>
                <a:lnTo>
                  <a:pt x="2110740" y="0"/>
                </a:lnTo>
                <a:close/>
              </a:path>
            </a:pathLst>
          </a:custGeom>
          <a:blipFill dpi="0" rotWithShape="1">
            <a:blip r:embed="rId3"/>
            <a:srcRect/>
            <a:tile tx="0" ty="0" sx="80000" sy="80000" flip="none" algn="ctr"/>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36506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773EB3-B7BF-49A6-9849-357A87F4EEA4}"/>
              </a:ext>
            </a:extLst>
          </p:cNvPr>
          <p:cNvSpPr>
            <a:spLocks noGrp="1"/>
          </p:cNvSpPr>
          <p:nvPr>
            <p:ph type="ctrTitle"/>
          </p:nvPr>
        </p:nvSpPr>
        <p:spPr>
          <a:xfrm>
            <a:off x="731308" y="467047"/>
            <a:ext cx="10729383" cy="1195798"/>
          </a:xfrm>
        </p:spPr>
        <p:txBody>
          <a:bodyPr/>
          <a:lstStyle/>
          <a:p>
            <a:r>
              <a:rPr lang="fi-FI" dirty="0"/>
              <a:t>Arvioinnin pääperiaatteet POPS, luku 6:</a:t>
            </a:r>
          </a:p>
        </p:txBody>
      </p:sp>
      <p:sp>
        <p:nvSpPr>
          <p:cNvPr id="3" name="Sisällön paikkamerkki 2">
            <a:extLst>
              <a:ext uri="{FF2B5EF4-FFF2-40B4-BE49-F238E27FC236}">
                <a16:creationId xmlns:a16="http://schemas.microsoft.com/office/drawing/2014/main" id="{4BBF43BC-04F6-40FD-AA43-EEA46013EEE7}"/>
              </a:ext>
            </a:extLst>
          </p:cNvPr>
          <p:cNvSpPr>
            <a:spLocks noGrp="1"/>
          </p:cNvSpPr>
          <p:nvPr>
            <p:ph sz="quarter" idx="14"/>
          </p:nvPr>
        </p:nvSpPr>
        <p:spPr>
          <a:xfrm>
            <a:off x="683684" y="1219200"/>
            <a:ext cx="10729383" cy="4765353"/>
          </a:xfrm>
        </p:spPr>
        <p:txBody>
          <a:bodyPr/>
          <a:lstStyle/>
          <a:p>
            <a:pPr marL="457200" indent="-457200">
              <a:buFont typeface="Wingdings" panose="05000000000000000000" pitchFamily="2" charset="2"/>
              <a:buChar char="Ø"/>
            </a:pPr>
            <a:endParaRPr lang="fi-FI" sz="2800" b="0" dirty="0"/>
          </a:p>
          <a:p>
            <a:pPr marL="457200" indent="-457200">
              <a:buFont typeface="Wingdings" panose="05000000000000000000" pitchFamily="2" charset="2"/>
              <a:buChar char="Ø"/>
            </a:pPr>
            <a:r>
              <a:rPr lang="fi-FI" sz="2800" b="0" dirty="0"/>
              <a:t>Arviointi on yhdenvertaista </a:t>
            </a:r>
            <a:endParaRPr lang="fi-FI" sz="2000" b="0" dirty="0"/>
          </a:p>
          <a:p>
            <a:pPr marL="457200" indent="-457200">
              <a:buFont typeface="Wingdings" panose="05000000000000000000" pitchFamily="2" charset="2"/>
              <a:buChar char="Ø"/>
            </a:pPr>
            <a:r>
              <a:rPr lang="fi-FI" sz="2800" b="0" dirty="0"/>
              <a:t>Arviointi edellyttää avoimuutta, yhteistyötä ja osallisuutta </a:t>
            </a:r>
          </a:p>
          <a:p>
            <a:pPr marL="457200" indent="-457200">
              <a:buFont typeface="Wingdings" panose="05000000000000000000" pitchFamily="2" charset="2"/>
              <a:buChar char="Ø"/>
            </a:pPr>
            <a:r>
              <a:rPr lang="fi-FI" sz="2800" b="0" dirty="0"/>
              <a:t>Arviointi on suunnitelmallista ja johdonmukaista </a:t>
            </a:r>
          </a:p>
          <a:p>
            <a:pPr marL="457200" indent="-457200">
              <a:buFont typeface="Wingdings" panose="05000000000000000000" pitchFamily="2" charset="2"/>
              <a:buChar char="Ø"/>
            </a:pPr>
            <a:r>
              <a:rPr lang="fi-FI" sz="2800" b="0" dirty="0"/>
              <a:t>Arviointi on monipuolista </a:t>
            </a:r>
          </a:p>
          <a:p>
            <a:pPr marL="457200" indent="-457200">
              <a:buFont typeface="Wingdings" panose="05000000000000000000" pitchFamily="2" charset="2"/>
              <a:buChar char="Ø"/>
            </a:pPr>
            <a:r>
              <a:rPr lang="fi-FI" sz="2800" b="0" dirty="0"/>
              <a:t>Arviointi perustuu tavoitteisiin ja arviointikriteereihin</a:t>
            </a:r>
          </a:p>
          <a:p>
            <a:pPr marL="457200" indent="-457200">
              <a:buFont typeface="Wingdings" panose="05000000000000000000" pitchFamily="2" charset="2"/>
              <a:buChar char="Ø"/>
            </a:pPr>
            <a:r>
              <a:rPr lang="fi-FI" sz="2800" b="0" dirty="0"/>
              <a:t>Arvioinnissa huomioidaan oppilaan ikäkausi ja edellytykset</a:t>
            </a:r>
          </a:p>
          <a:p>
            <a:endParaRPr lang="fi-FI" dirty="0"/>
          </a:p>
        </p:txBody>
      </p:sp>
      <p:sp>
        <p:nvSpPr>
          <p:cNvPr id="4" name="Päivämäärän paikkamerkki 3">
            <a:extLst>
              <a:ext uri="{FF2B5EF4-FFF2-40B4-BE49-F238E27FC236}">
                <a16:creationId xmlns:a16="http://schemas.microsoft.com/office/drawing/2014/main" id="{43B62608-71BE-43D0-8F47-F1170337396A}"/>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FA17E81C-BE67-4752-8BC9-1D927E5FCBBC}"/>
              </a:ext>
            </a:extLst>
          </p:cNvPr>
          <p:cNvSpPr>
            <a:spLocks noGrp="1"/>
          </p:cNvSpPr>
          <p:nvPr>
            <p:ph type="sldNum" sz="quarter" idx="17"/>
          </p:nvPr>
        </p:nvSpPr>
        <p:spPr/>
        <p:txBody>
          <a:bodyPr/>
          <a:lstStyle/>
          <a:p>
            <a:pPr>
              <a:defRPr/>
            </a:pPr>
            <a:fld id="{1C07628F-9402-FB47-93B5-FC3C3BFEEBE0}" type="slidenum">
              <a:rPr lang="fi-FI" smtClean="0"/>
              <a:pPr>
                <a:defRPr/>
              </a:pPr>
              <a:t>5</a:t>
            </a:fld>
            <a:endParaRPr lang="fi-FI"/>
          </a:p>
        </p:txBody>
      </p:sp>
    </p:spTree>
    <p:extLst>
      <p:ext uri="{BB962C8B-B14F-4D97-AF65-F5344CB8AC3E}">
        <p14:creationId xmlns:p14="http://schemas.microsoft.com/office/powerpoint/2010/main" val="2502996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86037E-F2A3-457A-B479-E6C87573815E}"/>
              </a:ext>
            </a:extLst>
          </p:cNvPr>
          <p:cNvSpPr>
            <a:spLocks noGrp="1"/>
          </p:cNvSpPr>
          <p:nvPr>
            <p:ph type="ctrTitle"/>
          </p:nvPr>
        </p:nvSpPr>
        <p:spPr>
          <a:xfrm>
            <a:off x="721785" y="643944"/>
            <a:ext cx="10729383" cy="932854"/>
          </a:xfrm>
        </p:spPr>
        <p:txBody>
          <a:bodyPr/>
          <a:lstStyle/>
          <a:p>
            <a:r>
              <a:rPr lang="fi-FI" dirty="0"/>
              <a:t>Aiempaa selkeämpi ero formatiivisen ja summatiivisen arvioinnin välillä (POPS, luku 6)</a:t>
            </a:r>
            <a:br>
              <a:rPr lang="fi-FI" dirty="0"/>
            </a:br>
            <a:endParaRPr lang="fi-FI" dirty="0"/>
          </a:p>
        </p:txBody>
      </p:sp>
      <p:sp>
        <p:nvSpPr>
          <p:cNvPr id="3" name="Sisällön paikkamerkki 2">
            <a:extLst>
              <a:ext uri="{FF2B5EF4-FFF2-40B4-BE49-F238E27FC236}">
                <a16:creationId xmlns:a16="http://schemas.microsoft.com/office/drawing/2014/main" id="{93855A62-3DFA-46AD-AF01-8D89367D7808}"/>
              </a:ext>
            </a:extLst>
          </p:cNvPr>
          <p:cNvSpPr>
            <a:spLocks noGrp="1"/>
          </p:cNvSpPr>
          <p:nvPr>
            <p:ph sz="quarter" idx="14"/>
          </p:nvPr>
        </p:nvSpPr>
        <p:spPr>
          <a:xfrm>
            <a:off x="721785" y="2113280"/>
            <a:ext cx="10729383" cy="3823287"/>
          </a:xfrm>
        </p:spPr>
        <p:txBody>
          <a:bodyPr/>
          <a:lstStyle/>
          <a:p>
            <a:r>
              <a:rPr lang="sv-SE" dirty="0" err="1"/>
              <a:t>Oppilasarvioinnilla</a:t>
            </a:r>
            <a:r>
              <a:rPr lang="sv-SE" dirty="0"/>
              <a:t> on </a:t>
            </a:r>
            <a:r>
              <a:rPr lang="sv-SE" dirty="0" err="1">
                <a:solidFill>
                  <a:srgbClr val="FF0000"/>
                </a:solidFill>
              </a:rPr>
              <a:t>kaksi</a:t>
            </a:r>
            <a:r>
              <a:rPr lang="sv-SE" dirty="0">
                <a:solidFill>
                  <a:srgbClr val="FF0000"/>
                </a:solidFill>
              </a:rPr>
              <a:t> </a:t>
            </a:r>
            <a:r>
              <a:rPr lang="sv-SE" dirty="0" err="1">
                <a:solidFill>
                  <a:srgbClr val="FF0000"/>
                </a:solidFill>
              </a:rPr>
              <a:t>tehtävää</a:t>
            </a:r>
            <a:r>
              <a:rPr lang="sv-SE" dirty="0"/>
              <a:t>, </a:t>
            </a:r>
            <a:r>
              <a:rPr lang="sv-SE" dirty="0" err="1"/>
              <a:t>jotka</a:t>
            </a:r>
            <a:r>
              <a:rPr lang="sv-SE" dirty="0"/>
              <a:t> </a:t>
            </a:r>
            <a:r>
              <a:rPr lang="sv-SE" dirty="0" err="1"/>
              <a:t>tukevat</a:t>
            </a:r>
            <a:r>
              <a:rPr lang="sv-SE" dirty="0"/>
              <a:t> </a:t>
            </a:r>
            <a:r>
              <a:rPr lang="sv-SE" dirty="0" err="1"/>
              <a:t>toisiaan</a:t>
            </a:r>
            <a:r>
              <a:rPr lang="sv-SE" dirty="0"/>
              <a:t>. </a:t>
            </a:r>
            <a:r>
              <a:rPr lang="sv-SE" dirty="0" err="1"/>
              <a:t>Arvioinnin</a:t>
            </a:r>
            <a:r>
              <a:rPr lang="sv-SE" dirty="0"/>
              <a:t> </a:t>
            </a:r>
            <a:r>
              <a:rPr lang="sv-SE" dirty="0" err="1"/>
              <a:t>tarkoitus</a:t>
            </a:r>
            <a:r>
              <a:rPr lang="sv-SE" dirty="0"/>
              <a:t> on </a:t>
            </a:r>
          </a:p>
          <a:p>
            <a:endParaRPr lang="sv-SE" dirty="0"/>
          </a:p>
          <a:p>
            <a:r>
              <a:rPr lang="sv-SE" dirty="0">
                <a:solidFill>
                  <a:srgbClr val="FF0000"/>
                </a:solidFill>
              </a:rPr>
              <a:t>1. </a:t>
            </a:r>
            <a:r>
              <a:rPr lang="sv-SE" dirty="0" err="1">
                <a:solidFill>
                  <a:srgbClr val="FF0000"/>
                </a:solidFill>
              </a:rPr>
              <a:t>ohjata</a:t>
            </a:r>
            <a:r>
              <a:rPr lang="sv-SE" dirty="0"/>
              <a:t> ja </a:t>
            </a:r>
            <a:r>
              <a:rPr lang="sv-SE" dirty="0" err="1">
                <a:solidFill>
                  <a:srgbClr val="FF0000"/>
                </a:solidFill>
              </a:rPr>
              <a:t>kannustaa</a:t>
            </a:r>
            <a:r>
              <a:rPr lang="sv-SE" dirty="0"/>
              <a:t> </a:t>
            </a:r>
            <a:r>
              <a:rPr lang="sv-SE" dirty="0" err="1"/>
              <a:t>opiskelua</a:t>
            </a:r>
            <a:r>
              <a:rPr lang="sv-SE" dirty="0"/>
              <a:t> ja </a:t>
            </a:r>
            <a:r>
              <a:rPr lang="sv-SE" dirty="0" err="1">
                <a:solidFill>
                  <a:srgbClr val="FF0000"/>
                </a:solidFill>
              </a:rPr>
              <a:t>kehittää</a:t>
            </a:r>
            <a:r>
              <a:rPr lang="sv-SE" dirty="0"/>
              <a:t> </a:t>
            </a:r>
            <a:r>
              <a:rPr lang="sv-SE" dirty="0" err="1"/>
              <a:t>oppilaan</a:t>
            </a:r>
            <a:r>
              <a:rPr lang="sv-SE" dirty="0"/>
              <a:t> </a:t>
            </a:r>
            <a:r>
              <a:rPr lang="sv-SE" dirty="0" err="1">
                <a:solidFill>
                  <a:srgbClr val="FF0000"/>
                </a:solidFill>
              </a:rPr>
              <a:t>itsearvioinnin</a:t>
            </a:r>
            <a:r>
              <a:rPr lang="sv-SE" dirty="0">
                <a:solidFill>
                  <a:srgbClr val="FF0000"/>
                </a:solidFill>
              </a:rPr>
              <a:t> </a:t>
            </a:r>
            <a:r>
              <a:rPr lang="sv-SE" dirty="0" err="1">
                <a:solidFill>
                  <a:srgbClr val="FF0000"/>
                </a:solidFill>
              </a:rPr>
              <a:t>taitoja</a:t>
            </a:r>
            <a:r>
              <a:rPr lang="sv-SE" dirty="0"/>
              <a:t> (</a:t>
            </a:r>
            <a:r>
              <a:rPr lang="sv-SE" dirty="0" err="1"/>
              <a:t>formatiivinen</a:t>
            </a:r>
            <a:r>
              <a:rPr lang="sv-SE" dirty="0"/>
              <a:t> </a:t>
            </a:r>
            <a:r>
              <a:rPr lang="sv-SE" dirty="0" err="1"/>
              <a:t>arviointi</a:t>
            </a:r>
            <a:r>
              <a:rPr lang="sv-SE" dirty="0"/>
              <a:t>, </a:t>
            </a:r>
            <a:r>
              <a:rPr lang="sv-SE" dirty="0" err="1"/>
              <a:t>ei</a:t>
            </a:r>
            <a:r>
              <a:rPr lang="sv-SE" dirty="0"/>
              <a:t> </a:t>
            </a:r>
            <a:r>
              <a:rPr lang="sv-SE" dirty="0" err="1"/>
              <a:t>edellytä</a:t>
            </a:r>
            <a:r>
              <a:rPr lang="sv-SE" dirty="0"/>
              <a:t> </a:t>
            </a:r>
            <a:r>
              <a:rPr lang="sv-SE" dirty="0" err="1"/>
              <a:t>dokumentointia</a:t>
            </a:r>
            <a:r>
              <a:rPr lang="sv-SE" dirty="0"/>
              <a:t>). -&gt; PROSESSI</a:t>
            </a:r>
          </a:p>
          <a:p>
            <a:pPr marL="342900" indent="-342900">
              <a:buFontTx/>
              <a:buChar char="-"/>
            </a:pPr>
            <a:endParaRPr lang="sv-SE" dirty="0"/>
          </a:p>
          <a:p>
            <a:r>
              <a:rPr lang="sv-SE" dirty="0">
                <a:solidFill>
                  <a:srgbClr val="FF0000"/>
                </a:solidFill>
              </a:rPr>
              <a:t>2. </a:t>
            </a:r>
            <a:r>
              <a:rPr lang="sv-SE" dirty="0" err="1">
                <a:solidFill>
                  <a:srgbClr val="FF0000"/>
                </a:solidFill>
              </a:rPr>
              <a:t>määrittää</a:t>
            </a:r>
            <a:r>
              <a:rPr lang="sv-SE" dirty="0">
                <a:solidFill>
                  <a:srgbClr val="FF0000"/>
                </a:solidFill>
              </a:rPr>
              <a:t>, </a:t>
            </a:r>
            <a:r>
              <a:rPr lang="sv-SE" dirty="0" err="1">
                <a:solidFill>
                  <a:srgbClr val="FF0000"/>
                </a:solidFill>
              </a:rPr>
              <a:t>missä</a:t>
            </a:r>
            <a:r>
              <a:rPr lang="sv-SE" dirty="0">
                <a:solidFill>
                  <a:srgbClr val="FF0000"/>
                </a:solidFill>
              </a:rPr>
              <a:t> </a:t>
            </a:r>
            <a:r>
              <a:rPr lang="sv-SE" dirty="0" err="1">
                <a:solidFill>
                  <a:srgbClr val="FF0000"/>
                </a:solidFill>
              </a:rPr>
              <a:t>määrin</a:t>
            </a:r>
            <a:r>
              <a:rPr lang="sv-SE" dirty="0">
                <a:solidFill>
                  <a:srgbClr val="FF0000"/>
                </a:solidFill>
              </a:rPr>
              <a:t> </a:t>
            </a:r>
            <a:r>
              <a:rPr lang="sv-SE" dirty="0" err="1"/>
              <a:t>oppilas</a:t>
            </a:r>
            <a:r>
              <a:rPr lang="sv-SE" dirty="0"/>
              <a:t> on </a:t>
            </a:r>
            <a:r>
              <a:rPr lang="sv-SE" dirty="0" err="1">
                <a:solidFill>
                  <a:srgbClr val="FF0000"/>
                </a:solidFill>
              </a:rPr>
              <a:t>saavuttanut</a:t>
            </a:r>
            <a:r>
              <a:rPr lang="sv-SE" dirty="0">
                <a:solidFill>
                  <a:srgbClr val="FF0000"/>
                </a:solidFill>
              </a:rPr>
              <a:t> </a:t>
            </a:r>
            <a:r>
              <a:rPr lang="sv-SE" dirty="0" err="1">
                <a:solidFill>
                  <a:srgbClr val="FF0000"/>
                </a:solidFill>
              </a:rPr>
              <a:t>oppiaineille</a:t>
            </a:r>
            <a:r>
              <a:rPr lang="sv-SE" dirty="0">
                <a:solidFill>
                  <a:srgbClr val="FF0000"/>
                </a:solidFill>
              </a:rPr>
              <a:t> </a:t>
            </a:r>
            <a:r>
              <a:rPr lang="sv-SE" dirty="0" err="1">
                <a:solidFill>
                  <a:srgbClr val="FF0000"/>
                </a:solidFill>
              </a:rPr>
              <a:t>asetetut</a:t>
            </a:r>
            <a:r>
              <a:rPr lang="sv-SE" dirty="0">
                <a:solidFill>
                  <a:srgbClr val="FF0000"/>
                </a:solidFill>
              </a:rPr>
              <a:t> </a:t>
            </a:r>
            <a:r>
              <a:rPr lang="sv-SE" dirty="0" err="1">
                <a:solidFill>
                  <a:srgbClr val="FF0000"/>
                </a:solidFill>
              </a:rPr>
              <a:t>tavoitteet</a:t>
            </a:r>
            <a:r>
              <a:rPr lang="sv-SE" dirty="0"/>
              <a:t> (</a:t>
            </a:r>
            <a:r>
              <a:rPr lang="sv-SE" dirty="0" err="1"/>
              <a:t>summatiivinen</a:t>
            </a:r>
            <a:r>
              <a:rPr lang="sv-SE" dirty="0"/>
              <a:t> </a:t>
            </a:r>
            <a:r>
              <a:rPr lang="sv-SE" dirty="0" err="1"/>
              <a:t>arviointi</a:t>
            </a:r>
            <a:r>
              <a:rPr lang="sv-SE" dirty="0"/>
              <a:t>, </a:t>
            </a:r>
            <a:r>
              <a:rPr lang="sv-SE" dirty="0" err="1"/>
              <a:t>dokumentoitava</a:t>
            </a:r>
            <a:r>
              <a:rPr lang="sv-SE" dirty="0"/>
              <a:t>).</a:t>
            </a:r>
          </a:p>
          <a:p>
            <a:r>
              <a:rPr lang="sv-SE" dirty="0"/>
              <a:t>-&gt; NÄYTTÖ OSAAMISESTA</a:t>
            </a:r>
          </a:p>
          <a:p>
            <a:endParaRPr lang="fi-FI" dirty="0"/>
          </a:p>
        </p:txBody>
      </p:sp>
      <p:sp>
        <p:nvSpPr>
          <p:cNvPr id="4" name="Päivämäärän paikkamerkki 3">
            <a:extLst>
              <a:ext uri="{FF2B5EF4-FFF2-40B4-BE49-F238E27FC236}">
                <a16:creationId xmlns:a16="http://schemas.microsoft.com/office/drawing/2014/main" id="{05AB15B9-F306-42A0-926D-330620DD7C9C}"/>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EF22AEEC-9A62-4A68-9B3E-B5CC4085A30C}"/>
              </a:ext>
            </a:extLst>
          </p:cNvPr>
          <p:cNvSpPr>
            <a:spLocks noGrp="1"/>
          </p:cNvSpPr>
          <p:nvPr>
            <p:ph type="sldNum" sz="quarter" idx="17"/>
          </p:nvPr>
        </p:nvSpPr>
        <p:spPr/>
        <p:txBody>
          <a:bodyPr/>
          <a:lstStyle/>
          <a:p>
            <a:pPr>
              <a:defRPr/>
            </a:pPr>
            <a:fld id="{1C07628F-9402-FB47-93B5-FC3C3BFEEBE0}" type="slidenum">
              <a:rPr lang="fi-FI" smtClean="0"/>
              <a:pPr>
                <a:defRPr/>
              </a:pPr>
              <a:t>6</a:t>
            </a:fld>
            <a:endParaRPr lang="fi-FI"/>
          </a:p>
        </p:txBody>
      </p:sp>
      <p:sp>
        <p:nvSpPr>
          <p:cNvPr id="8" name="Suorakulmio 7">
            <a:extLst>
              <a:ext uri="{FF2B5EF4-FFF2-40B4-BE49-F238E27FC236}">
                <a16:creationId xmlns:a16="http://schemas.microsoft.com/office/drawing/2014/main" id="{0AEF4614-2DFD-4F55-8A11-00B8A7E52393}"/>
              </a:ext>
            </a:extLst>
          </p:cNvPr>
          <p:cNvSpPr/>
          <p:nvPr/>
        </p:nvSpPr>
        <p:spPr>
          <a:xfrm>
            <a:off x="6587067" y="4461887"/>
            <a:ext cx="3986488" cy="13722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i="1" dirty="0">
                <a:ln w="0"/>
                <a:solidFill>
                  <a:schemeClr val="tx1"/>
                </a:solidFill>
                <a:effectLst>
                  <a:outerShdw blurRad="38100" dist="19050" dir="2700000" algn="tl" rotWithShape="0">
                    <a:schemeClr val="dk1">
                      <a:alpha val="40000"/>
                    </a:schemeClr>
                  </a:outerShdw>
                </a:effectLst>
              </a:rPr>
              <a:t>Huom! </a:t>
            </a:r>
            <a:r>
              <a:rPr lang="en-GB" sz="1600" i="1" dirty="0" err="1">
                <a:ln w="0"/>
                <a:solidFill>
                  <a:schemeClr val="tx1"/>
                </a:solidFill>
                <a:effectLst>
                  <a:outerShdw blurRad="38100" dist="19050" dir="2700000" algn="tl" rotWithShape="0">
                    <a:schemeClr val="dk1">
                      <a:alpha val="40000"/>
                    </a:schemeClr>
                  </a:outerShdw>
                </a:effectLst>
              </a:rPr>
              <a:t>Summatiivisen</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arvioinnin</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tulee</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perustua</a:t>
            </a:r>
            <a:r>
              <a:rPr lang="en-GB" sz="1600" i="1" dirty="0">
                <a:ln w="0"/>
                <a:solidFill>
                  <a:schemeClr val="tx1"/>
                </a:solidFill>
                <a:effectLst>
                  <a:outerShdw blurRad="38100" dist="19050" dir="2700000" algn="tl" rotWithShape="0">
                    <a:schemeClr val="dk1">
                      <a:alpha val="40000"/>
                    </a:schemeClr>
                  </a:outerShdw>
                </a:effectLst>
              </a:rPr>
              <a:t> opsin </a:t>
            </a:r>
            <a:r>
              <a:rPr lang="en-GB" sz="1600" i="1" dirty="0" err="1">
                <a:ln w="0"/>
                <a:solidFill>
                  <a:schemeClr val="tx1"/>
                </a:solidFill>
                <a:effectLst>
                  <a:outerShdw blurRad="38100" dist="19050" dir="2700000" algn="tl" rotWithShape="0">
                    <a:schemeClr val="dk1">
                      <a:alpha val="40000"/>
                    </a:schemeClr>
                  </a:outerShdw>
                </a:effectLst>
              </a:rPr>
              <a:t>tavoitteisiin</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ei</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esim</a:t>
            </a:r>
            <a:r>
              <a:rPr lang="en-GB" sz="1600" i="1" dirty="0">
                <a:ln w="0"/>
                <a:solidFill>
                  <a:schemeClr val="tx1"/>
                </a:solidFill>
                <a:effectLst>
                  <a:outerShdw blurRad="38100" dist="19050" dir="2700000" algn="tl" rotWithShape="0">
                    <a:schemeClr val="dk1">
                      <a:alpha val="40000"/>
                    </a:schemeClr>
                  </a:outerShdw>
                </a:effectLst>
              </a:rPr>
              <a:t>. </a:t>
            </a:r>
            <a:r>
              <a:rPr lang="en-GB" sz="1600" i="1" dirty="0" err="1">
                <a:ln w="0"/>
                <a:solidFill>
                  <a:schemeClr val="tx1"/>
                </a:solidFill>
                <a:effectLst>
                  <a:outerShdw blurRad="38100" dist="19050" dir="2700000" algn="tl" rotWithShape="0">
                    <a:schemeClr val="dk1">
                      <a:alpha val="40000"/>
                    </a:schemeClr>
                  </a:outerShdw>
                </a:effectLst>
              </a:rPr>
              <a:t>oppikirjan</a:t>
            </a:r>
            <a:r>
              <a:rPr lang="en-GB" sz="1600" i="1" dirty="0">
                <a:ln w="0"/>
                <a:solidFill>
                  <a:schemeClr val="tx1"/>
                </a:solidFill>
                <a:effectLst>
                  <a:outerShdw blurRad="38100" dist="19050" dir="2700000" algn="tl" rotWithShape="0">
                    <a:schemeClr val="dk1">
                      <a:alpha val="40000"/>
                    </a:schemeClr>
                  </a:outerShdw>
                </a:effectLst>
              </a:rPr>
              <a:t> ss. 30-47.</a:t>
            </a:r>
          </a:p>
        </p:txBody>
      </p:sp>
      <p:sp>
        <p:nvSpPr>
          <p:cNvPr id="6" name="Vapaamuotoinen: Muoto 5">
            <a:extLst>
              <a:ext uri="{FF2B5EF4-FFF2-40B4-BE49-F238E27FC236}">
                <a16:creationId xmlns:a16="http://schemas.microsoft.com/office/drawing/2014/main" id="{E5A085DF-12FA-4B4D-A79A-26D9E04FD461}"/>
              </a:ext>
            </a:extLst>
          </p:cNvPr>
          <p:cNvSpPr/>
          <p:nvPr/>
        </p:nvSpPr>
        <p:spPr>
          <a:xfrm>
            <a:off x="9544692" y="1643865"/>
            <a:ext cx="1582220" cy="1191802"/>
          </a:xfrm>
          <a:custGeom>
            <a:avLst/>
            <a:gdLst>
              <a:gd name="connsiteX0" fmla="*/ 1571946 w 1582220"/>
              <a:gd name="connsiteY0" fmla="*/ 421241 h 1191802"/>
              <a:gd name="connsiteX1" fmla="*/ 1489753 w 1582220"/>
              <a:gd name="connsiteY1" fmla="*/ 205483 h 1191802"/>
              <a:gd name="connsiteX2" fmla="*/ 1448656 w 1582220"/>
              <a:gd name="connsiteY2" fmla="*/ 174661 h 1191802"/>
              <a:gd name="connsiteX3" fmla="*/ 1345915 w 1582220"/>
              <a:gd name="connsiteY3" fmla="*/ 123290 h 1191802"/>
              <a:gd name="connsiteX4" fmla="*/ 1263721 w 1582220"/>
              <a:gd name="connsiteY4" fmla="*/ 82193 h 1191802"/>
              <a:gd name="connsiteX5" fmla="*/ 1212351 w 1582220"/>
              <a:gd name="connsiteY5" fmla="*/ 51371 h 1191802"/>
              <a:gd name="connsiteX6" fmla="*/ 1150706 w 1582220"/>
              <a:gd name="connsiteY6" fmla="*/ 41097 h 1191802"/>
              <a:gd name="connsiteX7" fmla="*/ 1078787 w 1582220"/>
              <a:gd name="connsiteY7" fmla="*/ 20548 h 1191802"/>
              <a:gd name="connsiteX8" fmla="*/ 986319 w 1582220"/>
              <a:gd name="connsiteY8" fmla="*/ 0 h 1191802"/>
              <a:gd name="connsiteX9" fmla="*/ 503434 w 1582220"/>
              <a:gd name="connsiteY9" fmla="*/ 41097 h 1191802"/>
              <a:gd name="connsiteX10" fmla="*/ 462337 w 1582220"/>
              <a:gd name="connsiteY10" fmla="*/ 71919 h 1191802"/>
              <a:gd name="connsiteX11" fmla="*/ 318499 w 1582220"/>
              <a:gd name="connsiteY11" fmla="*/ 143838 h 1191802"/>
              <a:gd name="connsiteX12" fmla="*/ 215757 w 1582220"/>
              <a:gd name="connsiteY12" fmla="*/ 226032 h 1191802"/>
              <a:gd name="connsiteX13" fmla="*/ 184935 w 1582220"/>
              <a:gd name="connsiteY13" fmla="*/ 277402 h 1191802"/>
              <a:gd name="connsiteX14" fmla="*/ 133564 w 1582220"/>
              <a:gd name="connsiteY14" fmla="*/ 339047 h 1191802"/>
              <a:gd name="connsiteX15" fmla="*/ 102742 w 1582220"/>
              <a:gd name="connsiteY15" fmla="*/ 390418 h 1191802"/>
              <a:gd name="connsiteX16" fmla="*/ 41097 w 1582220"/>
              <a:gd name="connsiteY16" fmla="*/ 482886 h 1191802"/>
              <a:gd name="connsiteX17" fmla="*/ 20548 w 1582220"/>
              <a:gd name="connsiteY17" fmla="*/ 534256 h 1191802"/>
              <a:gd name="connsiteX18" fmla="*/ 0 w 1582220"/>
              <a:gd name="connsiteY18" fmla="*/ 575353 h 1191802"/>
              <a:gd name="connsiteX19" fmla="*/ 20548 w 1582220"/>
              <a:gd name="connsiteY19" fmla="*/ 955497 h 1191802"/>
              <a:gd name="connsiteX20" fmla="*/ 41097 w 1582220"/>
              <a:gd name="connsiteY20" fmla="*/ 996593 h 1191802"/>
              <a:gd name="connsiteX21" fmla="*/ 92468 w 1582220"/>
              <a:gd name="connsiteY21" fmla="*/ 1068513 h 1191802"/>
              <a:gd name="connsiteX22" fmla="*/ 164387 w 1582220"/>
              <a:gd name="connsiteY22" fmla="*/ 1119883 h 1191802"/>
              <a:gd name="connsiteX23" fmla="*/ 236306 w 1582220"/>
              <a:gd name="connsiteY23" fmla="*/ 1160980 h 1191802"/>
              <a:gd name="connsiteX24" fmla="*/ 431515 w 1582220"/>
              <a:gd name="connsiteY24" fmla="*/ 1191802 h 1191802"/>
              <a:gd name="connsiteX25" fmla="*/ 1089061 w 1582220"/>
              <a:gd name="connsiteY25" fmla="*/ 1181528 h 1191802"/>
              <a:gd name="connsiteX26" fmla="*/ 1191802 w 1582220"/>
              <a:gd name="connsiteY26" fmla="*/ 1160980 h 1191802"/>
              <a:gd name="connsiteX27" fmla="*/ 1253447 w 1582220"/>
              <a:gd name="connsiteY27" fmla="*/ 1130157 h 1191802"/>
              <a:gd name="connsiteX28" fmla="*/ 1304818 w 1582220"/>
              <a:gd name="connsiteY28" fmla="*/ 1109609 h 1191802"/>
              <a:gd name="connsiteX29" fmla="*/ 1397286 w 1582220"/>
              <a:gd name="connsiteY29" fmla="*/ 1058238 h 1191802"/>
              <a:gd name="connsiteX30" fmla="*/ 1428108 w 1582220"/>
              <a:gd name="connsiteY30" fmla="*/ 1017142 h 1191802"/>
              <a:gd name="connsiteX31" fmla="*/ 1510301 w 1582220"/>
              <a:gd name="connsiteY31" fmla="*/ 914400 h 1191802"/>
              <a:gd name="connsiteX32" fmla="*/ 1551398 w 1582220"/>
              <a:gd name="connsiteY32" fmla="*/ 811659 h 1191802"/>
              <a:gd name="connsiteX33" fmla="*/ 1582220 w 1582220"/>
              <a:gd name="connsiteY33" fmla="*/ 606175 h 1191802"/>
              <a:gd name="connsiteX34" fmla="*/ 1561672 w 1582220"/>
              <a:gd name="connsiteY34" fmla="*/ 318499 h 119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582220" h="1191802">
                <a:moveTo>
                  <a:pt x="1571946" y="421241"/>
                </a:moveTo>
                <a:cubicBezTo>
                  <a:pt x="1544548" y="349322"/>
                  <a:pt x="1524171" y="274319"/>
                  <a:pt x="1489753" y="205483"/>
                </a:cubicBezTo>
                <a:cubicBezTo>
                  <a:pt x="1482095" y="190167"/>
                  <a:pt x="1462904" y="184159"/>
                  <a:pt x="1448656" y="174661"/>
                </a:cubicBezTo>
                <a:cubicBezTo>
                  <a:pt x="1380590" y="129283"/>
                  <a:pt x="1416641" y="155933"/>
                  <a:pt x="1345915" y="123290"/>
                </a:cubicBezTo>
                <a:cubicBezTo>
                  <a:pt x="1318102" y="110454"/>
                  <a:pt x="1290692" y="96716"/>
                  <a:pt x="1263721" y="82193"/>
                </a:cubicBezTo>
                <a:cubicBezTo>
                  <a:pt x="1246139" y="72726"/>
                  <a:pt x="1231118" y="58195"/>
                  <a:pt x="1212351" y="51371"/>
                </a:cubicBezTo>
                <a:cubicBezTo>
                  <a:pt x="1192773" y="44252"/>
                  <a:pt x="1171004" y="45781"/>
                  <a:pt x="1150706" y="41097"/>
                </a:cubicBezTo>
                <a:cubicBezTo>
                  <a:pt x="1126412" y="35491"/>
                  <a:pt x="1102975" y="26595"/>
                  <a:pt x="1078787" y="20548"/>
                </a:cubicBezTo>
                <a:cubicBezTo>
                  <a:pt x="1048155" y="12890"/>
                  <a:pt x="1017142" y="6849"/>
                  <a:pt x="986319" y="0"/>
                </a:cubicBezTo>
                <a:cubicBezTo>
                  <a:pt x="825357" y="13699"/>
                  <a:pt x="663477" y="19130"/>
                  <a:pt x="503434" y="41097"/>
                </a:cubicBezTo>
                <a:cubicBezTo>
                  <a:pt x="486469" y="43425"/>
                  <a:pt x="477414" y="63801"/>
                  <a:pt x="462337" y="71919"/>
                </a:cubicBezTo>
                <a:cubicBezTo>
                  <a:pt x="182455" y="222625"/>
                  <a:pt x="498947" y="35571"/>
                  <a:pt x="318499" y="143838"/>
                </a:cubicBezTo>
                <a:cubicBezTo>
                  <a:pt x="179520" y="317561"/>
                  <a:pt x="384526" y="76015"/>
                  <a:pt x="215757" y="226032"/>
                </a:cubicBezTo>
                <a:cubicBezTo>
                  <a:pt x="200832" y="239299"/>
                  <a:pt x="196680" y="261252"/>
                  <a:pt x="184935" y="277402"/>
                </a:cubicBezTo>
                <a:cubicBezTo>
                  <a:pt x="169203" y="299034"/>
                  <a:pt x="149296" y="317415"/>
                  <a:pt x="133564" y="339047"/>
                </a:cubicBezTo>
                <a:cubicBezTo>
                  <a:pt x="121819" y="355197"/>
                  <a:pt x="113819" y="373802"/>
                  <a:pt x="102742" y="390418"/>
                </a:cubicBezTo>
                <a:cubicBezTo>
                  <a:pt x="68321" y="442050"/>
                  <a:pt x="70952" y="423176"/>
                  <a:pt x="41097" y="482886"/>
                </a:cubicBezTo>
                <a:cubicBezTo>
                  <a:pt x="32849" y="499381"/>
                  <a:pt x="28038" y="517403"/>
                  <a:pt x="20548" y="534256"/>
                </a:cubicBezTo>
                <a:cubicBezTo>
                  <a:pt x="14328" y="548252"/>
                  <a:pt x="6849" y="561654"/>
                  <a:pt x="0" y="575353"/>
                </a:cubicBezTo>
                <a:cubicBezTo>
                  <a:pt x="6849" y="702068"/>
                  <a:pt x="8226" y="829197"/>
                  <a:pt x="20548" y="955497"/>
                </a:cubicBezTo>
                <a:cubicBezTo>
                  <a:pt x="22035" y="970740"/>
                  <a:pt x="33659" y="983205"/>
                  <a:pt x="41097" y="996593"/>
                </a:cubicBezTo>
                <a:cubicBezTo>
                  <a:pt x="100712" y="1103899"/>
                  <a:pt x="46249" y="1010740"/>
                  <a:pt x="92468" y="1068513"/>
                </a:cubicBezTo>
                <a:cubicBezTo>
                  <a:pt x="139116" y="1126823"/>
                  <a:pt x="77848" y="1076613"/>
                  <a:pt x="164387" y="1119883"/>
                </a:cubicBezTo>
                <a:cubicBezTo>
                  <a:pt x="219171" y="1147275"/>
                  <a:pt x="170250" y="1136960"/>
                  <a:pt x="236306" y="1160980"/>
                </a:cubicBezTo>
                <a:cubicBezTo>
                  <a:pt x="316862" y="1190273"/>
                  <a:pt x="334680" y="1183733"/>
                  <a:pt x="431515" y="1191802"/>
                </a:cubicBezTo>
                <a:cubicBezTo>
                  <a:pt x="650697" y="1188377"/>
                  <a:pt x="870032" y="1190407"/>
                  <a:pt x="1089061" y="1181528"/>
                </a:cubicBezTo>
                <a:cubicBezTo>
                  <a:pt x="1123958" y="1180113"/>
                  <a:pt x="1158467" y="1171397"/>
                  <a:pt x="1191802" y="1160980"/>
                </a:cubicBezTo>
                <a:cubicBezTo>
                  <a:pt x="1213730" y="1154127"/>
                  <a:pt x="1232532" y="1139664"/>
                  <a:pt x="1253447" y="1130157"/>
                </a:cubicBezTo>
                <a:cubicBezTo>
                  <a:pt x="1270237" y="1122525"/>
                  <a:pt x="1287965" y="1117099"/>
                  <a:pt x="1304818" y="1109609"/>
                </a:cubicBezTo>
                <a:cubicBezTo>
                  <a:pt x="1342723" y="1092763"/>
                  <a:pt x="1360232" y="1080471"/>
                  <a:pt x="1397286" y="1058238"/>
                </a:cubicBezTo>
                <a:cubicBezTo>
                  <a:pt x="1407560" y="1044539"/>
                  <a:pt x="1416832" y="1030029"/>
                  <a:pt x="1428108" y="1017142"/>
                </a:cubicBezTo>
                <a:cubicBezTo>
                  <a:pt x="1472705" y="966174"/>
                  <a:pt x="1476257" y="982487"/>
                  <a:pt x="1510301" y="914400"/>
                </a:cubicBezTo>
                <a:cubicBezTo>
                  <a:pt x="1526797" y="881409"/>
                  <a:pt x="1551398" y="811659"/>
                  <a:pt x="1551398" y="811659"/>
                </a:cubicBezTo>
                <a:cubicBezTo>
                  <a:pt x="1576485" y="661133"/>
                  <a:pt x="1566778" y="729711"/>
                  <a:pt x="1582220" y="606175"/>
                </a:cubicBezTo>
                <a:cubicBezTo>
                  <a:pt x="1571358" y="345488"/>
                  <a:pt x="1591898" y="439404"/>
                  <a:pt x="1561672" y="318499"/>
                </a:cubicBezTo>
              </a:path>
            </a:pathLst>
          </a:custGeom>
          <a:noFill/>
          <a:ln w="571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2743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9EA989-C2A1-4A70-8D26-59554714A8DA}"/>
              </a:ext>
            </a:extLst>
          </p:cNvPr>
          <p:cNvSpPr>
            <a:spLocks noGrp="1"/>
          </p:cNvSpPr>
          <p:nvPr>
            <p:ph type="ctrTitle"/>
          </p:nvPr>
        </p:nvSpPr>
        <p:spPr>
          <a:xfrm>
            <a:off x="683684" y="798141"/>
            <a:ext cx="10729383" cy="1195798"/>
          </a:xfrm>
        </p:spPr>
        <p:txBody>
          <a:bodyPr/>
          <a:lstStyle/>
          <a:p>
            <a:r>
              <a:rPr lang="en-GB" dirty="0" err="1"/>
              <a:t>Arvioinnin</a:t>
            </a:r>
            <a:r>
              <a:rPr lang="en-GB" dirty="0"/>
              <a:t> </a:t>
            </a:r>
            <a:r>
              <a:rPr lang="en-GB" dirty="0" err="1"/>
              <a:t>tehtävä</a:t>
            </a:r>
            <a:r>
              <a:rPr lang="en-GB" dirty="0"/>
              <a:t> </a:t>
            </a:r>
            <a:r>
              <a:rPr lang="en-GB" dirty="0" err="1"/>
              <a:t>perusopetuksessa</a:t>
            </a:r>
            <a:r>
              <a:rPr lang="en-GB" dirty="0"/>
              <a:t> (POPS2014)</a:t>
            </a:r>
          </a:p>
        </p:txBody>
      </p:sp>
      <p:sp>
        <p:nvSpPr>
          <p:cNvPr id="3" name="Sisällön paikkamerkki 2">
            <a:extLst>
              <a:ext uri="{FF2B5EF4-FFF2-40B4-BE49-F238E27FC236}">
                <a16:creationId xmlns:a16="http://schemas.microsoft.com/office/drawing/2014/main" id="{9FCEAB12-7575-4F93-9E15-C40F9D1B23F6}"/>
              </a:ext>
            </a:extLst>
          </p:cNvPr>
          <p:cNvSpPr>
            <a:spLocks noGrp="1"/>
          </p:cNvSpPr>
          <p:nvPr>
            <p:ph sz="quarter" idx="14"/>
          </p:nvPr>
        </p:nvSpPr>
        <p:spPr>
          <a:xfrm>
            <a:off x="683684" y="1993939"/>
            <a:ext cx="10729383" cy="4359769"/>
          </a:xfrm>
        </p:spPr>
        <p:txBody>
          <a:bodyPr/>
          <a:lstStyle/>
          <a:p>
            <a:pPr>
              <a:lnSpc>
                <a:spcPct val="115000"/>
              </a:lnSpc>
              <a:spcAft>
                <a:spcPts val="1000"/>
              </a:spcAft>
            </a:pPr>
            <a:r>
              <a:rPr lang="fi-FI" sz="2400" dirty="0">
                <a:effectLst/>
                <a:latin typeface="Calibri" panose="020F0502020204030204" pitchFamily="34" charset="0"/>
                <a:ea typeface="Calibri" panose="020F0502020204030204" pitchFamily="34" charset="0"/>
              </a:rPr>
              <a:t>Perusopetuksessa arviointi kohdistuu </a:t>
            </a:r>
            <a:r>
              <a:rPr lang="fi-FI" sz="2400" dirty="0">
                <a:solidFill>
                  <a:srgbClr val="FF0000"/>
                </a:solidFill>
                <a:effectLst/>
                <a:latin typeface="Calibri" panose="020F0502020204030204" pitchFamily="34" charset="0"/>
                <a:ea typeface="Calibri" panose="020F0502020204030204" pitchFamily="34" charset="0"/>
              </a:rPr>
              <a:t>oppimiseen, osaamiseen, työskentelyyn </a:t>
            </a:r>
            <a:r>
              <a:rPr lang="fi-FI" sz="2400" dirty="0">
                <a:effectLst/>
                <a:latin typeface="Calibri" panose="020F0502020204030204" pitchFamily="34" charset="0"/>
                <a:ea typeface="Calibri" panose="020F0502020204030204" pitchFamily="34" charset="0"/>
              </a:rPr>
              <a:t>ja </a:t>
            </a:r>
            <a:r>
              <a:rPr lang="fi-FI" sz="2400" dirty="0">
                <a:solidFill>
                  <a:srgbClr val="FF0000"/>
                </a:solidFill>
                <a:effectLst/>
                <a:latin typeface="Calibri" panose="020F0502020204030204" pitchFamily="34" charset="0"/>
                <a:ea typeface="Calibri" panose="020F0502020204030204" pitchFamily="34" charset="0"/>
              </a:rPr>
              <a:t>käyttäytymiseen</a:t>
            </a:r>
            <a:r>
              <a:rPr lang="fi-FI" sz="2400" dirty="0">
                <a:effectLst/>
                <a:latin typeface="Calibri" panose="020F0502020204030204" pitchFamily="34" charset="0"/>
                <a:ea typeface="Calibri" panose="020F0502020204030204" pitchFamily="34" charset="0"/>
              </a:rPr>
              <a:t>. Opiskelun ohjaaminen ja kannustaminen sekä itsearvioinnin taitojen kehittäminen toteutuvat </a:t>
            </a:r>
            <a:r>
              <a:rPr lang="fi-FI" sz="2400" dirty="0">
                <a:solidFill>
                  <a:srgbClr val="FF0000"/>
                </a:solidFill>
                <a:effectLst/>
                <a:latin typeface="Calibri" panose="020F0502020204030204" pitchFamily="34" charset="0"/>
                <a:ea typeface="Calibri" panose="020F0502020204030204" pitchFamily="34" charset="0"/>
              </a:rPr>
              <a:t>formatiivisen arvioinnin </a:t>
            </a:r>
            <a:r>
              <a:rPr lang="fi-FI" sz="2400" dirty="0">
                <a:effectLst/>
                <a:latin typeface="Calibri" panose="020F0502020204030204" pitchFamily="34" charset="0"/>
                <a:ea typeface="Calibri" panose="020F0502020204030204" pitchFamily="34" charset="0"/>
              </a:rPr>
              <a:t>avulla. </a:t>
            </a:r>
            <a:r>
              <a:rPr lang="fi-FI" sz="2400" dirty="0">
                <a:solidFill>
                  <a:srgbClr val="FF0000"/>
                </a:solidFill>
                <a:effectLst/>
                <a:latin typeface="Calibri" panose="020F0502020204030204" pitchFamily="34" charset="0"/>
                <a:ea typeface="Calibri" panose="020F0502020204030204" pitchFamily="34" charset="0"/>
              </a:rPr>
              <a:t>Summatiivisesti arvioidaan </a:t>
            </a:r>
            <a:r>
              <a:rPr lang="fi-FI" sz="2400" dirty="0">
                <a:effectLst/>
                <a:latin typeface="Calibri" panose="020F0502020204030204" pitchFamily="34" charset="0"/>
                <a:ea typeface="Calibri" panose="020F0502020204030204" pitchFamily="34" charset="0"/>
              </a:rPr>
              <a:t>sitä, miten oppilas on saavuttanut eri oppiaineille asetetut tavoitteet.</a:t>
            </a:r>
          </a:p>
          <a:p>
            <a:pPr>
              <a:lnSpc>
                <a:spcPct val="115000"/>
              </a:lnSpc>
              <a:spcAft>
                <a:spcPts val="1000"/>
              </a:spcAft>
            </a:pPr>
            <a:r>
              <a:rPr lang="fi-FI" sz="2400" dirty="0">
                <a:effectLst/>
                <a:latin typeface="Calibri" panose="020F0502020204030204" pitchFamily="34" charset="0"/>
                <a:ea typeface="Calibri" panose="020F0502020204030204" pitchFamily="34" charset="0"/>
              </a:rPr>
              <a:t>Arvioinnin tehtävien toteuttamisessa tulee noudattaa arvioinnin yleisiä periaatteita. Kouluissa tulee olla yhtenäiset arvioinnin periaatteet ja käytänteet, jotka ilmenevät </a:t>
            </a:r>
            <a:r>
              <a:rPr lang="fi-FI" sz="2400" dirty="0">
                <a:solidFill>
                  <a:srgbClr val="FF0000"/>
                </a:solidFill>
                <a:effectLst/>
                <a:latin typeface="Calibri" panose="020F0502020204030204" pitchFamily="34" charset="0"/>
                <a:ea typeface="Calibri" panose="020F0502020204030204" pitchFamily="34" charset="0"/>
              </a:rPr>
              <a:t>koulun arviointikulttuurissa</a:t>
            </a:r>
            <a:r>
              <a:rPr lang="fi-FI" sz="2400" dirty="0">
                <a:effectLst/>
                <a:latin typeface="Calibri" panose="020F0502020204030204" pitchFamily="34" charset="0"/>
                <a:ea typeface="Calibri" panose="020F0502020204030204" pitchFamily="34" charset="0"/>
              </a:rPr>
              <a:t>. </a:t>
            </a:r>
            <a:r>
              <a:rPr lang="fi-FI" sz="2400" dirty="0">
                <a:solidFill>
                  <a:srgbClr val="FF0000"/>
                </a:solidFill>
                <a:effectLst/>
                <a:latin typeface="Calibri" panose="020F0502020204030204" pitchFamily="34" charset="0"/>
                <a:ea typeface="Calibri" panose="020F0502020204030204" pitchFamily="34" charset="0"/>
              </a:rPr>
              <a:t>Opetuksen järjestäjä seuraa </a:t>
            </a:r>
            <a:r>
              <a:rPr lang="fi-FI" sz="2400" dirty="0">
                <a:effectLst/>
                <a:latin typeface="Calibri" panose="020F0502020204030204" pitchFamily="34" charset="0"/>
                <a:ea typeface="Calibri" panose="020F0502020204030204" pitchFamily="34" charset="0"/>
              </a:rPr>
              <a:t>arvioinnin periaatteiden toteutumista kouluissa ja</a:t>
            </a:r>
            <a:r>
              <a:rPr lang="fi-FI" sz="2400" dirty="0">
                <a:solidFill>
                  <a:srgbClr val="FF0000"/>
                </a:solidFill>
                <a:effectLst/>
                <a:latin typeface="Calibri" panose="020F0502020204030204" pitchFamily="34" charset="0"/>
                <a:ea typeface="Calibri" panose="020F0502020204030204" pitchFamily="34" charset="0"/>
              </a:rPr>
              <a:t> tukee </a:t>
            </a:r>
            <a:r>
              <a:rPr lang="fi-FI" sz="2400" dirty="0">
                <a:effectLst/>
                <a:latin typeface="Calibri" panose="020F0502020204030204" pitchFamily="34" charset="0"/>
                <a:ea typeface="Calibri" panose="020F0502020204030204" pitchFamily="34" charset="0"/>
              </a:rPr>
              <a:t>yhtenäisen arviointikulttuurin kehittymistä.</a:t>
            </a:r>
          </a:p>
          <a:p>
            <a:endParaRPr lang="en-GB" dirty="0"/>
          </a:p>
        </p:txBody>
      </p:sp>
      <p:sp>
        <p:nvSpPr>
          <p:cNvPr id="4" name="Päivämäärän paikkamerkki 3">
            <a:extLst>
              <a:ext uri="{FF2B5EF4-FFF2-40B4-BE49-F238E27FC236}">
                <a16:creationId xmlns:a16="http://schemas.microsoft.com/office/drawing/2014/main" id="{AD9CEDF0-B0D8-4AC3-AC43-48F2EFF2B8D5}"/>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31ADE123-7A15-4BE4-9039-9D7B97BFE931}"/>
              </a:ext>
            </a:extLst>
          </p:cNvPr>
          <p:cNvSpPr>
            <a:spLocks noGrp="1"/>
          </p:cNvSpPr>
          <p:nvPr>
            <p:ph type="sldNum" sz="quarter" idx="17"/>
          </p:nvPr>
        </p:nvSpPr>
        <p:spPr/>
        <p:txBody>
          <a:bodyPr/>
          <a:lstStyle/>
          <a:p>
            <a:pPr>
              <a:defRPr/>
            </a:pPr>
            <a:fld id="{1C07628F-9402-FB47-93B5-FC3C3BFEEBE0}" type="slidenum">
              <a:rPr lang="fi-FI" smtClean="0"/>
              <a:pPr>
                <a:defRPr/>
              </a:pPr>
              <a:t>7</a:t>
            </a:fld>
            <a:endParaRPr lang="fi-FI"/>
          </a:p>
        </p:txBody>
      </p:sp>
      <p:sp>
        <p:nvSpPr>
          <p:cNvPr id="7" name="Vapaamuotoinen: Muoto 6">
            <a:extLst>
              <a:ext uri="{FF2B5EF4-FFF2-40B4-BE49-F238E27FC236}">
                <a16:creationId xmlns:a16="http://schemas.microsoft.com/office/drawing/2014/main" id="{27E52AFA-513F-41F6-8723-46F6D3888E1A}"/>
              </a:ext>
            </a:extLst>
          </p:cNvPr>
          <p:cNvSpPr/>
          <p:nvPr/>
        </p:nvSpPr>
        <p:spPr>
          <a:xfrm>
            <a:off x="131343" y="3852809"/>
            <a:ext cx="11036567" cy="2887038"/>
          </a:xfrm>
          <a:custGeom>
            <a:avLst/>
            <a:gdLst>
              <a:gd name="connsiteX0" fmla="*/ 4060513 w 11036567"/>
              <a:gd name="connsiteY0" fmla="*/ 1078787 h 2887038"/>
              <a:gd name="connsiteX1" fmla="*/ 4204351 w 11036567"/>
              <a:gd name="connsiteY1" fmla="*/ 934948 h 2887038"/>
              <a:gd name="connsiteX2" fmla="*/ 4317367 w 11036567"/>
              <a:gd name="connsiteY2" fmla="*/ 832207 h 2887038"/>
              <a:gd name="connsiteX3" fmla="*/ 4748882 w 11036567"/>
              <a:gd name="connsiteY3" fmla="*/ 554804 h 2887038"/>
              <a:gd name="connsiteX4" fmla="*/ 5262590 w 11036567"/>
              <a:gd name="connsiteY4" fmla="*/ 339047 h 2887038"/>
              <a:gd name="connsiteX5" fmla="*/ 5468073 w 11036567"/>
              <a:gd name="connsiteY5" fmla="*/ 256854 h 2887038"/>
              <a:gd name="connsiteX6" fmla="*/ 6300279 w 11036567"/>
              <a:gd name="connsiteY6" fmla="*/ 82193 h 2887038"/>
              <a:gd name="connsiteX7" fmla="*/ 6444118 w 11036567"/>
              <a:gd name="connsiteY7" fmla="*/ 61645 h 2887038"/>
              <a:gd name="connsiteX8" fmla="*/ 6690697 w 11036567"/>
              <a:gd name="connsiteY8" fmla="*/ 20548 h 2887038"/>
              <a:gd name="connsiteX9" fmla="*/ 7337969 w 11036567"/>
              <a:gd name="connsiteY9" fmla="*/ 0 h 2887038"/>
              <a:gd name="connsiteX10" fmla="*/ 7820855 w 11036567"/>
              <a:gd name="connsiteY10" fmla="*/ 20548 h 2887038"/>
              <a:gd name="connsiteX11" fmla="*/ 7933870 w 11036567"/>
              <a:gd name="connsiteY11" fmla="*/ 41097 h 2887038"/>
              <a:gd name="connsiteX12" fmla="*/ 8087983 w 11036567"/>
              <a:gd name="connsiteY12" fmla="*/ 61645 h 2887038"/>
              <a:gd name="connsiteX13" fmla="*/ 8488675 w 11036567"/>
              <a:gd name="connsiteY13" fmla="*/ 184935 h 2887038"/>
              <a:gd name="connsiteX14" fmla="*/ 8601691 w 11036567"/>
              <a:gd name="connsiteY14" fmla="*/ 215757 h 2887038"/>
              <a:gd name="connsiteX15" fmla="*/ 8868819 w 11036567"/>
              <a:gd name="connsiteY15" fmla="*/ 287676 h 2887038"/>
              <a:gd name="connsiteX16" fmla="*/ 9228414 w 11036567"/>
              <a:gd name="connsiteY16" fmla="*/ 236306 h 2887038"/>
              <a:gd name="connsiteX17" fmla="*/ 10255830 w 11036567"/>
              <a:gd name="connsiteY17" fmla="*/ 267128 h 2887038"/>
              <a:gd name="connsiteX18" fmla="*/ 10440765 w 11036567"/>
              <a:gd name="connsiteY18" fmla="*/ 318499 h 2887038"/>
              <a:gd name="connsiteX19" fmla="*/ 10512684 w 11036567"/>
              <a:gd name="connsiteY19" fmla="*/ 369870 h 2887038"/>
              <a:gd name="connsiteX20" fmla="*/ 10820909 w 11036567"/>
              <a:gd name="connsiteY20" fmla="*/ 698643 h 2887038"/>
              <a:gd name="connsiteX21" fmla="*/ 10964747 w 11036567"/>
              <a:gd name="connsiteY21" fmla="*/ 904126 h 2887038"/>
              <a:gd name="connsiteX22" fmla="*/ 11005844 w 11036567"/>
              <a:gd name="connsiteY22" fmla="*/ 955497 h 2887038"/>
              <a:gd name="connsiteX23" fmla="*/ 11005844 w 11036567"/>
              <a:gd name="connsiteY23" fmla="*/ 1458930 h 2887038"/>
              <a:gd name="connsiteX24" fmla="*/ 10913376 w 11036567"/>
              <a:gd name="connsiteY24" fmla="*/ 1551398 h 2887038"/>
              <a:gd name="connsiteX25" fmla="*/ 10800360 w 11036567"/>
              <a:gd name="connsiteY25" fmla="*/ 1654139 h 2887038"/>
              <a:gd name="connsiteX26" fmla="*/ 10687345 w 11036567"/>
              <a:gd name="connsiteY26" fmla="*/ 1705510 h 2887038"/>
              <a:gd name="connsiteX27" fmla="*/ 10543506 w 11036567"/>
              <a:gd name="connsiteY27" fmla="*/ 1787703 h 2887038"/>
              <a:gd name="connsiteX28" fmla="*/ 10101718 w 11036567"/>
              <a:gd name="connsiteY28" fmla="*/ 1859622 h 2887038"/>
              <a:gd name="connsiteX29" fmla="*/ 9444172 w 11036567"/>
              <a:gd name="connsiteY29" fmla="*/ 1869897 h 2887038"/>
              <a:gd name="connsiteX30" fmla="*/ 9053754 w 11036567"/>
              <a:gd name="connsiteY30" fmla="*/ 1952090 h 2887038"/>
              <a:gd name="connsiteX31" fmla="*/ 8324288 w 11036567"/>
              <a:gd name="connsiteY31" fmla="*/ 2126751 h 2887038"/>
              <a:gd name="connsiteX32" fmla="*/ 8129079 w 11036567"/>
              <a:gd name="connsiteY32" fmla="*/ 2157573 h 2887038"/>
              <a:gd name="connsiteX33" fmla="*/ 7553727 w 11036567"/>
              <a:gd name="connsiteY33" fmla="*/ 2198670 h 2887038"/>
              <a:gd name="connsiteX34" fmla="*/ 7327695 w 11036567"/>
              <a:gd name="connsiteY34" fmla="*/ 2219218 h 2887038"/>
              <a:gd name="connsiteX35" fmla="*/ 6947551 w 11036567"/>
              <a:gd name="connsiteY35" fmla="*/ 2229492 h 2887038"/>
              <a:gd name="connsiteX36" fmla="*/ 6629053 w 11036567"/>
              <a:gd name="connsiteY36" fmla="*/ 2239766 h 2887038"/>
              <a:gd name="connsiteX37" fmla="*/ 5252315 w 11036567"/>
              <a:gd name="connsiteY37" fmla="*/ 2270589 h 2887038"/>
              <a:gd name="connsiteX38" fmla="*/ 4204351 w 11036567"/>
              <a:gd name="connsiteY38" fmla="*/ 2404153 h 2887038"/>
              <a:gd name="connsiteX39" fmla="*/ 2765969 w 11036567"/>
              <a:gd name="connsiteY39" fmla="*/ 2763748 h 2887038"/>
              <a:gd name="connsiteX40" fmla="*/ 1902940 w 11036567"/>
              <a:gd name="connsiteY40" fmla="*/ 2887038 h 2887038"/>
              <a:gd name="connsiteX41" fmla="*/ 967992 w 11036567"/>
              <a:gd name="connsiteY41" fmla="*/ 2866490 h 2887038"/>
              <a:gd name="connsiteX42" fmla="*/ 721412 w 11036567"/>
              <a:gd name="connsiteY42" fmla="*/ 2804845 h 2887038"/>
              <a:gd name="connsiteX43" fmla="*/ 402913 w 11036567"/>
              <a:gd name="connsiteY43" fmla="*/ 2630184 h 2887038"/>
              <a:gd name="connsiteX44" fmla="*/ 300172 w 11036567"/>
              <a:gd name="connsiteY44" fmla="*/ 2527443 h 2887038"/>
              <a:gd name="connsiteX45" fmla="*/ 207704 w 11036567"/>
              <a:gd name="connsiteY45" fmla="*/ 2424701 h 2887038"/>
              <a:gd name="connsiteX46" fmla="*/ 33044 w 11036567"/>
              <a:gd name="connsiteY46" fmla="*/ 2147299 h 2887038"/>
              <a:gd name="connsiteX47" fmla="*/ 33044 w 11036567"/>
              <a:gd name="connsiteY47" fmla="*/ 1746607 h 2887038"/>
              <a:gd name="connsiteX48" fmla="*/ 228253 w 11036567"/>
              <a:gd name="connsiteY48" fmla="*/ 1407560 h 2887038"/>
              <a:gd name="connsiteX49" fmla="*/ 495381 w 11036567"/>
              <a:gd name="connsiteY49" fmla="*/ 1130157 h 2887038"/>
              <a:gd name="connsiteX50" fmla="*/ 793331 w 11036567"/>
              <a:gd name="connsiteY50" fmla="*/ 996593 h 2887038"/>
              <a:gd name="connsiteX51" fmla="*/ 957718 w 11036567"/>
              <a:gd name="connsiteY51" fmla="*/ 934948 h 2887038"/>
              <a:gd name="connsiteX52" fmla="*/ 1389232 w 11036567"/>
              <a:gd name="connsiteY52" fmla="*/ 863029 h 2887038"/>
              <a:gd name="connsiteX53" fmla="*/ 1635812 w 11036567"/>
              <a:gd name="connsiteY53" fmla="*/ 811658 h 2887038"/>
              <a:gd name="connsiteX54" fmla="*/ 1820747 w 11036567"/>
              <a:gd name="connsiteY54" fmla="*/ 770562 h 2887038"/>
              <a:gd name="connsiteX55" fmla="*/ 1944037 w 11036567"/>
              <a:gd name="connsiteY55" fmla="*/ 729465 h 2887038"/>
              <a:gd name="connsiteX56" fmla="*/ 2324181 w 11036567"/>
              <a:gd name="connsiteY56" fmla="*/ 657546 h 2887038"/>
              <a:gd name="connsiteX57" fmla="*/ 2550212 w 11036567"/>
              <a:gd name="connsiteY57" fmla="*/ 626724 h 2887038"/>
              <a:gd name="connsiteX58" fmla="*/ 2755695 w 11036567"/>
              <a:gd name="connsiteY58" fmla="*/ 616449 h 2887038"/>
              <a:gd name="connsiteX59" fmla="*/ 3392693 w 11036567"/>
              <a:gd name="connsiteY59" fmla="*/ 626724 h 2887038"/>
              <a:gd name="connsiteX60" fmla="*/ 3474886 w 11036567"/>
              <a:gd name="connsiteY60" fmla="*/ 647272 h 2887038"/>
              <a:gd name="connsiteX61" fmla="*/ 3608450 w 11036567"/>
              <a:gd name="connsiteY61" fmla="*/ 667820 h 2887038"/>
              <a:gd name="connsiteX62" fmla="*/ 3783111 w 11036567"/>
              <a:gd name="connsiteY62" fmla="*/ 719191 h 2887038"/>
              <a:gd name="connsiteX63" fmla="*/ 3957772 w 11036567"/>
              <a:gd name="connsiteY63" fmla="*/ 760288 h 2887038"/>
              <a:gd name="connsiteX64" fmla="*/ 4317367 w 11036567"/>
              <a:gd name="connsiteY64" fmla="*/ 780836 h 2887038"/>
              <a:gd name="connsiteX65" fmla="*/ 4563947 w 11036567"/>
              <a:gd name="connsiteY65" fmla="*/ 780836 h 288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036567" h="2887038">
                <a:moveTo>
                  <a:pt x="4060513" y="1078787"/>
                </a:moveTo>
                <a:cubicBezTo>
                  <a:pt x="4119362" y="980707"/>
                  <a:pt x="4068610" y="1052179"/>
                  <a:pt x="4204351" y="934948"/>
                </a:cubicBezTo>
                <a:cubicBezTo>
                  <a:pt x="4242882" y="901671"/>
                  <a:pt x="4277497" y="863868"/>
                  <a:pt x="4317367" y="832207"/>
                </a:cubicBezTo>
                <a:cubicBezTo>
                  <a:pt x="4481807" y="701622"/>
                  <a:pt x="4565338" y="637266"/>
                  <a:pt x="4748882" y="554804"/>
                </a:cubicBezTo>
                <a:cubicBezTo>
                  <a:pt x="4918295" y="478691"/>
                  <a:pt x="5091006" y="410132"/>
                  <a:pt x="5262590" y="339047"/>
                </a:cubicBezTo>
                <a:cubicBezTo>
                  <a:pt x="5330743" y="310812"/>
                  <a:pt x="5396839" y="276032"/>
                  <a:pt x="5468073" y="256854"/>
                </a:cubicBezTo>
                <a:cubicBezTo>
                  <a:pt x="5822673" y="161385"/>
                  <a:pt x="5846676" y="146992"/>
                  <a:pt x="6300279" y="82193"/>
                </a:cubicBezTo>
                <a:lnTo>
                  <a:pt x="6444118" y="61645"/>
                </a:lnTo>
                <a:cubicBezTo>
                  <a:pt x="6526425" y="48649"/>
                  <a:pt x="6607568" y="26281"/>
                  <a:pt x="6690697" y="20548"/>
                </a:cubicBezTo>
                <a:cubicBezTo>
                  <a:pt x="6906051" y="5696"/>
                  <a:pt x="7337969" y="0"/>
                  <a:pt x="7337969" y="0"/>
                </a:cubicBezTo>
                <a:cubicBezTo>
                  <a:pt x="7393233" y="1727"/>
                  <a:pt x="7709934" y="7749"/>
                  <a:pt x="7820855" y="20548"/>
                </a:cubicBezTo>
                <a:cubicBezTo>
                  <a:pt x="7858892" y="24937"/>
                  <a:pt x="7896026" y="35275"/>
                  <a:pt x="7933870" y="41097"/>
                </a:cubicBezTo>
                <a:cubicBezTo>
                  <a:pt x="7985093" y="48978"/>
                  <a:pt x="8036612" y="54796"/>
                  <a:pt x="8087983" y="61645"/>
                </a:cubicBezTo>
                <a:cubicBezTo>
                  <a:pt x="8310645" y="141168"/>
                  <a:pt x="8191364" y="102349"/>
                  <a:pt x="8488675" y="184935"/>
                </a:cubicBezTo>
                <a:cubicBezTo>
                  <a:pt x="8526298" y="195386"/>
                  <a:pt x="8565129" y="202046"/>
                  <a:pt x="8601691" y="215757"/>
                </a:cubicBezTo>
                <a:cubicBezTo>
                  <a:pt x="8798304" y="289487"/>
                  <a:pt x="8707846" y="271579"/>
                  <a:pt x="8868819" y="287676"/>
                </a:cubicBezTo>
                <a:cubicBezTo>
                  <a:pt x="8988684" y="270553"/>
                  <a:pt x="9107367" y="239211"/>
                  <a:pt x="9228414" y="236306"/>
                </a:cubicBezTo>
                <a:cubicBezTo>
                  <a:pt x="9829988" y="221868"/>
                  <a:pt x="9886229" y="230169"/>
                  <a:pt x="10255830" y="267128"/>
                </a:cubicBezTo>
                <a:cubicBezTo>
                  <a:pt x="10317475" y="284252"/>
                  <a:pt x="10388703" y="281312"/>
                  <a:pt x="10440765" y="318499"/>
                </a:cubicBezTo>
                <a:cubicBezTo>
                  <a:pt x="10464738" y="335623"/>
                  <a:pt x="10491067" y="349854"/>
                  <a:pt x="10512684" y="369870"/>
                </a:cubicBezTo>
                <a:cubicBezTo>
                  <a:pt x="10614122" y="463794"/>
                  <a:pt x="10734507" y="583441"/>
                  <a:pt x="10820909" y="698643"/>
                </a:cubicBezTo>
                <a:cubicBezTo>
                  <a:pt x="10871074" y="765529"/>
                  <a:pt x="10915894" y="836275"/>
                  <a:pt x="10964747" y="904126"/>
                </a:cubicBezTo>
                <a:cubicBezTo>
                  <a:pt x="10977560" y="921922"/>
                  <a:pt x="11005844" y="955497"/>
                  <a:pt x="11005844" y="955497"/>
                </a:cubicBezTo>
                <a:cubicBezTo>
                  <a:pt x="11048097" y="1166766"/>
                  <a:pt x="11045500" y="1109957"/>
                  <a:pt x="11005844" y="1458930"/>
                </a:cubicBezTo>
                <a:cubicBezTo>
                  <a:pt x="10999967" y="1510648"/>
                  <a:pt x="10945073" y="1524984"/>
                  <a:pt x="10913376" y="1551398"/>
                </a:cubicBezTo>
                <a:cubicBezTo>
                  <a:pt x="10874810" y="1583537"/>
                  <a:pt x="10845306" y="1628857"/>
                  <a:pt x="10800360" y="1654139"/>
                </a:cubicBezTo>
                <a:cubicBezTo>
                  <a:pt x="10764293" y="1674426"/>
                  <a:pt x="10724059" y="1686419"/>
                  <a:pt x="10687345" y="1705510"/>
                </a:cubicBezTo>
                <a:cubicBezTo>
                  <a:pt x="10638351" y="1730987"/>
                  <a:pt x="10595765" y="1769858"/>
                  <a:pt x="10543506" y="1787703"/>
                </a:cubicBezTo>
                <a:cubicBezTo>
                  <a:pt x="10390159" y="1840065"/>
                  <a:pt x="10257675" y="1855723"/>
                  <a:pt x="10101718" y="1859622"/>
                </a:cubicBezTo>
                <a:lnTo>
                  <a:pt x="9444172" y="1869897"/>
                </a:lnTo>
                <a:cubicBezTo>
                  <a:pt x="9314033" y="1897295"/>
                  <a:pt x="9182775" y="1919835"/>
                  <a:pt x="9053754" y="1952090"/>
                </a:cubicBezTo>
                <a:cubicBezTo>
                  <a:pt x="8847796" y="2003580"/>
                  <a:pt x="8560888" y="2084998"/>
                  <a:pt x="8324288" y="2126751"/>
                </a:cubicBezTo>
                <a:cubicBezTo>
                  <a:pt x="8259415" y="2138199"/>
                  <a:pt x="8194670" y="2151451"/>
                  <a:pt x="8129079" y="2157573"/>
                </a:cubicBezTo>
                <a:cubicBezTo>
                  <a:pt x="7937638" y="2175441"/>
                  <a:pt x="7745210" y="2181263"/>
                  <a:pt x="7553727" y="2198670"/>
                </a:cubicBezTo>
                <a:cubicBezTo>
                  <a:pt x="7478383" y="2205519"/>
                  <a:pt x="7403252" y="2215376"/>
                  <a:pt x="7327695" y="2219218"/>
                </a:cubicBezTo>
                <a:cubicBezTo>
                  <a:pt x="7201098" y="2225655"/>
                  <a:pt x="7074257" y="2225765"/>
                  <a:pt x="6947551" y="2229492"/>
                </a:cubicBezTo>
                <a:lnTo>
                  <a:pt x="6629053" y="2239766"/>
                </a:lnTo>
                <a:cubicBezTo>
                  <a:pt x="5734379" y="2272499"/>
                  <a:pt x="6420751" y="2256512"/>
                  <a:pt x="5252315" y="2270589"/>
                </a:cubicBezTo>
                <a:cubicBezTo>
                  <a:pt x="4902994" y="2315110"/>
                  <a:pt x="4544274" y="2312174"/>
                  <a:pt x="4204351" y="2404153"/>
                </a:cubicBezTo>
                <a:cubicBezTo>
                  <a:pt x="3770067" y="2521665"/>
                  <a:pt x="3226054" y="2684309"/>
                  <a:pt x="2765969" y="2763748"/>
                </a:cubicBezTo>
                <a:cubicBezTo>
                  <a:pt x="2479609" y="2813191"/>
                  <a:pt x="1902940" y="2887038"/>
                  <a:pt x="1902940" y="2887038"/>
                </a:cubicBezTo>
                <a:cubicBezTo>
                  <a:pt x="1591291" y="2880189"/>
                  <a:pt x="1278965" y="2888123"/>
                  <a:pt x="967992" y="2866490"/>
                </a:cubicBezTo>
                <a:cubicBezTo>
                  <a:pt x="883473" y="2860610"/>
                  <a:pt x="801787" y="2831637"/>
                  <a:pt x="721412" y="2804845"/>
                </a:cubicBezTo>
                <a:cubicBezTo>
                  <a:pt x="603785" y="2765636"/>
                  <a:pt x="498193" y="2708894"/>
                  <a:pt x="402913" y="2630184"/>
                </a:cubicBezTo>
                <a:cubicBezTo>
                  <a:pt x="365573" y="2599338"/>
                  <a:pt x="333530" y="2562557"/>
                  <a:pt x="300172" y="2527443"/>
                </a:cubicBezTo>
                <a:cubicBezTo>
                  <a:pt x="268438" y="2494039"/>
                  <a:pt x="236100" y="2460985"/>
                  <a:pt x="207704" y="2424701"/>
                </a:cubicBezTo>
                <a:cubicBezTo>
                  <a:pt x="127535" y="2322262"/>
                  <a:pt x="97506" y="2260108"/>
                  <a:pt x="33044" y="2147299"/>
                </a:cubicBezTo>
                <a:cubicBezTo>
                  <a:pt x="-6382" y="1989602"/>
                  <a:pt x="-15418" y="1988914"/>
                  <a:pt x="33044" y="1746607"/>
                </a:cubicBezTo>
                <a:cubicBezTo>
                  <a:pt x="45270" y="1685477"/>
                  <a:pt x="211453" y="1430520"/>
                  <a:pt x="228253" y="1407560"/>
                </a:cubicBezTo>
                <a:cubicBezTo>
                  <a:pt x="354572" y="1234924"/>
                  <a:pt x="356879" y="1207102"/>
                  <a:pt x="495381" y="1130157"/>
                </a:cubicBezTo>
                <a:cubicBezTo>
                  <a:pt x="585101" y="1080313"/>
                  <a:pt x="703285" y="1032612"/>
                  <a:pt x="793331" y="996593"/>
                </a:cubicBezTo>
                <a:cubicBezTo>
                  <a:pt x="847667" y="974858"/>
                  <a:pt x="901574" y="951461"/>
                  <a:pt x="957718" y="934948"/>
                </a:cubicBezTo>
                <a:cubicBezTo>
                  <a:pt x="1150644" y="878205"/>
                  <a:pt x="1175575" y="898639"/>
                  <a:pt x="1389232" y="863029"/>
                </a:cubicBezTo>
                <a:cubicBezTo>
                  <a:pt x="1472048" y="849226"/>
                  <a:pt x="1553853" y="829871"/>
                  <a:pt x="1635812" y="811658"/>
                </a:cubicBezTo>
                <a:cubicBezTo>
                  <a:pt x="1697457" y="797959"/>
                  <a:pt x="1759730" y="786833"/>
                  <a:pt x="1820747" y="770562"/>
                </a:cubicBezTo>
                <a:cubicBezTo>
                  <a:pt x="1862604" y="759400"/>
                  <a:pt x="1902091" y="740290"/>
                  <a:pt x="1944037" y="729465"/>
                </a:cubicBezTo>
                <a:cubicBezTo>
                  <a:pt x="2046500" y="703023"/>
                  <a:pt x="2218297" y="673429"/>
                  <a:pt x="2324181" y="657546"/>
                </a:cubicBezTo>
                <a:cubicBezTo>
                  <a:pt x="2399381" y="646266"/>
                  <a:pt x="2474514" y="633933"/>
                  <a:pt x="2550212" y="626724"/>
                </a:cubicBezTo>
                <a:cubicBezTo>
                  <a:pt x="2618483" y="620222"/>
                  <a:pt x="2687201" y="619874"/>
                  <a:pt x="2755695" y="616449"/>
                </a:cubicBezTo>
                <a:cubicBezTo>
                  <a:pt x="2968028" y="619874"/>
                  <a:pt x="3180527" y="617631"/>
                  <a:pt x="3392693" y="626724"/>
                </a:cubicBezTo>
                <a:cubicBezTo>
                  <a:pt x="3420908" y="627933"/>
                  <a:pt x="3447144" y="641988"/>
                  <a:pt x="3474886" y="647272"/>
                </a:cubicBezTo>
                <a:cubicBezTo>
                  <a:pt x="3519136" y="655700"/>
                  <a:pt x="3563929" y="660971"/>
                  <a:pt x="3608450" y="667820"/>
                </a:cubicBezTo>
                <a:cubicBezTo>
                  <a:pt x="3730702" y="713665"/>
                  <a:pt x="3650756" y="688049"/>
                  <a:pt x="3783111" y="719191"/>
                </a:cubicBezTo>
                <a:cubicBezTo>
                  <a:pt x="3833189" y="730974"/>
                  <a:pt x="3907889" y="751974"/>
                  <a:pt x="3957772" y="760288"/>
                </a:cubicBezTo>
                <a:cubicBezTo>
                  <a:pt x="4057168" y="776854"/>
                  <a:pt x="4253816" y="779565"/>
                  <a:pt x="4317367" y="780836"/>
                </a:cubicBezTo>
                <a:cubicBezTo>
                  <a:pt x="4399544" y="782480"/>
                  <a:pt x="4481754" y="780836"/>
                  <a:pt x="4563947" y="780836"/>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Vapaamuotoinen: Muoto 7">
            <a:extLst>
              <a:ext uri="{FF2B5EF4-FFF2-40B4-BE49-F238E27FC236}">
                <a16:creationId xmlns:a16="http://schemas.microsoft.com/office/drawing/2014/main" id="{FD815A4C-E4F1-4354-8541-7A69CFA3896D}"/>
              </a:ext>
            </a:extLst>
          </p:cNvPr>
          <p:cNvSpPr/>
          <p:nvPr/>
        </p:nvSpPr>
        <p:spPr>
          <a:xfrm>
            <a:off x="427730" y="3821987"/>
            <a:ext cx="10679095" cy="2427395"/>
          </a:xfrm>
          <a:custGeom>
            <a:avLst/>
            <a:gdLst>
              <a:gd name="connsiteX0" fmla="*/ 116800 w 10679095"/>
              <a:gd name="connsiteY0" fmla="*/ 914400 h 2427395"/>
              <a:gd name="connsiteX1" fmla="*/ 1062023 w 10679095"/>
              <a:gd name="connsiteY1" fmla="*/ 688368 h 2427395"/>
              <a:gd name="connsiteX2" fmla="*/ 1308603 w 10679095"/>
              <a:gd name="connsiteY2" fmla="*/ 647271 h 2427395"/>
              <a:gd name="connsiteX3" fmla="*/ 1873681 w 10679095"/>
              <a:gd name="connsiteY3" fmla="*/ 523982 h 2427395"/>
              <a:gd name="connsiteX4" fmla="*/ 3558643 w 10679095"/>
              <a:gd name="connsiteY4" fmla="*/ 215757 h 2427395"/>
              <a:gd name="connsiteX5" fmla="*/ 4955928 w 10679095"/>
              <a:gd name="connsiteY5" fmla="*/ 0 h 2427395"/>
              <a:gd name="connsiteX6" fmla="*/ 6229924 w 10679095"/>
              <a:gd name="connsiteY6" fmla="*/ 10274 h 2427395"/>
              <a:gd name="connsiteX7" fmla="*/ 6651164 w 10679095"/>
              <a:gd name="connsiteY7" fmla="*/ 30822 h 2427395"/>
              <a:gd name="connsiteX8" fmla="*/ 6990212 w 10679095"/>
              <a:gd name="connsiteY8" fmla="*/ 41096 h 2427395"/>
              <a:gd name="connsiteX9" fmla="*/ 7401178 w 10679095"/>
              <a:gd name="connsiteY9" fmla="*/ 82193 h 2427395"/>
              <a:gd name="connsiteX10" fmla="*/ 7771048 w 10679095"/>
              <a:gd name="connsiteY10" fmla="*/ 164386 h 2427395"/>
              <a:gd name="connsiteX11" fmla="*/ 7894337 w 10679095"/>
              <a:gd name="connsiteY11" fmla="*/ 195209 h 2427395"/>
              <a:gd name="connsiteX12" fmla="*/ 8808737 w 10679095"/>
              <a:gd name="connsiteY12" fmla="*/ 277402 h 2427395"/>
              <a:gd name="connsiteX13" fmla="*/ 10164926 w 10679095"/>
              <a:gd name="connsiteY13" fmla="*/ 606175 h 2427395"/>
              <a:gd name="connsiteX14" fmla="*/ 10247119 w 10679095"/>
              <a:gd name="connsiteY14" fmla="*/ 647271 h 2427395"/>
              <a:gd name="connsiteX15" fmla="*/ 10380683 w 10679095"/>
              <a:gd name="connsiteY15" fmla="*/ 791110 h 2427395"/>
              <a:gd name="connsiteX16" fmla="*/ 10658086 w 10679095"/>
              <a:gd name="connsiteY16" fmla="*/ 1160979 h 2427395"/>
              <a:gd name="connsiteX17" fmla="*/ 10668360 w 10679095"/>
              <a:gd name="connsiteY17" fmla="*/ 1243173 h 2427395"/>
              <a:gd name="connsiteX18" fmla="*/ 10678634 w 10679095"/>
              <a:gd name="connsiteY18" fmla="*/ 1304817 h 2427395"/>
              <a:gd name="connsiteX19" fmla="*/ 10534796 w 10679095"/>
              <a:gd name="connsiteY19" fmla="*/ 1726058 h 2427395"/>
              <a:gd name="connsiteX20" fmla="*/ 9569025 w 10679095"/>
              <a:gd name="connsiteY20" fmla="*/ 1952089 h 2427395"/>
              <a:gd name="connsiteX21" fmla="*/ 8993672 w 10679095"/>
              <a:gd name="connsiteY21" fmla="*/ 2075379 h 2427395"/>
              <a:gd name="connsiteX22" fmla="*/ 8808737 w 10679095"/>
              <a:gd name="connsiteY22" fmla="*/ 2126750 h 2427395"/>
              <a:gd name="connsiteX23" fmla="*/ 8541609 w 10679095"/>
              <a:gd name="connsiteY23" fmla="*/ 2167847 h 2427395"/>
              <a:gd name="connsiteX24" fmla="*/ 7658032 w 10679095"/>
              <a:gd name="connsiteY24" fmla="*/ 2363056 h 2427395"/>
              <a:gd name="connsiteX25" fmla="*/ 6856648 w 10679095"/>
              <a:gd name="connsiteY25" fmla="*/ 2404152 h 2427395"/>
              <a:gd name="connsiteX26" fmla="*/ 4216189 w 10679095"/>
              <a:gd name="connsiteY26" fmla="*/ 2424701 h 2427395"/>
              <a:gd name="connsiteX27" fmla="*/ 2870274 w 10679095"/>
              <a:gd name="connsiteY27" fmla="*/ 2363056 h 2427395"/>
              <a:gd name="connsiteX28" fmla="*/ 1873681 w 10679095"/>
              <a:gd name="connsiteY28" fmla="*/ 2178121 h 2427395"/>
              <a:gd name="connsiteX29" fmla="*/ 1565457 w 10679095"/>
              <a:gd name="connsiteY29" fmla="*/ 2167847 h 2427395"/>
              <a:gd name="connsiteX30" fmla="*/ 856540 w 10679095"/>
              <a:gd name="connsiteY30" fmla="*/ 2116476 h 2427395"/>
              <a:gd name="connsiteX31" fmla="*/ 599686 w 10679095"/>
              <a:gd name="connsiteY31" fmla="*/ 2024009 h 2427395"/>
              <a:gd name="connsiteX32" fmla="*/ 322283 w 10679095"/>
              <a:gd name="connsiteY32" fmla="*/ 1839074 h 2427395"/>
              <a:gd name="connsiteX33" fmla="*/ 240090 w 10679095"/>
              <a:gd name="connsiteY33" fmla="*/ 1756880 h 2427395"/>
              <a:gd name="connsiteX34" fmla="*/ 106526 w 10679095"/>
              <a:gd name="connsiteY34" fmla="*/ 1582220 h 2427395"/>
              <a:gd name="connsiteX35" fmla="*/ 75704 w 10679095"/>
              <a:gd name="connsiteY35" fmla="*/ 1489752 h 2427395"/>
              <a:gd name="connsiteX36" fmla="*/ 14059 w 10679095"/>
              <a:gd name="connsiteY36" fmla="*/ 1376737 h 2427395"/>
              <a:gd name="connsiteX37" fmla="*/ 14059 w 10679095"/>
              <a:gd name="connsiteY37" fmla="*/ 1058238 h 2427395"/>
              <a:gd name="connsiteX38" fmla="*/ 85978 w 10679095"/>
              <a:gd name="connsiteY38" fmla="*/ 934948 h 2427395"/>
              <a:gd name="connsiteX39" fmla="*/ 147623 w 10679095"/>
              <a:gd name="connsiteY39" fmla="*/ 914400 h 2427395"/>
              <a:gd name="connsiteX40" fmla="*/ 188719 w 10679095"/>
              <a:gd name="connsiteY40" fmla="*/ 893851 h 24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679095" h="2427395">
                <a:moveTo>
                  <a:pt x="116800" y="914400"/>
                </a:moveTo>
                <a:cubicBezTo>
                  <a:pt x="447935" y="781942"/>
                  <a:pt x="218008" y="870858"/>
                  <a:pt x="1062023" y="688368"/>
                </a:cubicBezTo>
                <a:cubicBezTo>
                  <a:pt x="1143468" y="670758"/>
                  <a:pt x="1226934" y="663812"/>
                  <a:pt x="1308603" y="647271"/>
                </a:cubicBezTo>
                <a:cubicBezTo>
                  <a:pt x="1497557" y="609002"/>
                  <a:pt x="1684341" y="560294"/>
                  <a:pt x="1873681" y="523982"/>
                </a:cubicBezTo>
                <a:lnTo>
                  <a:pt x="3558643" y="215757"/>
                </a:lnTo>
                <a:cubicBezTo>
                  <a:pt x="4626762" y="20006"/>
                  <a:pt x="4146454" y="82598"/>
                  <a:pt x="4955928" y="0"/>
                </a:cubicBezTo>
                <a:lnTo>
                  <a:pt x="6229924" y="10274"/>
                </a:lnTo>
                <a:cubicBezTo>
                  <a:pt x="6370481" y="12830"/>
                  <a:pt x="6510699" y="25128"/>
                  <a:pt x="6651164" y="30822"/>
                </a:cubicBezTo>
                <a:cubicBezTo>
                  <a:pt x="6764139" y="35402"/>
                  <a:pt x="6877196" y="37671"/>
                  <a:pt x="6990212" y="41096"/>
                </a:cubicBezTo>
                <a:cubicBezTo>
                  <a:pt x="7127201" y="54795"/>
                  <a:pt x="7265191" y="60721"/>
                  <a:pt x="7401178" y="82193"/>
                </a:cubicBezTo>
                <a:cubicBezTo>
                  <a:pt x="7525930" y="101891"/>
                  <a:pt x="7647942" y="136174"/>
                  <a:pt x="7771048" y="164386"/>
                </a:cubicBezTo>
                <a:cubicBezTo>
                  <a:pt x="7812339" y="173849"/>
                  <a:pt x="7852369" y="189449"/>
                  <a:pt x="7894337" y="195209"/>
                </a:cubicBezTo>
                <a:cubicBezTo>
                  <a:pt x="8119574" y="226124"/>
                  <a:pt x="8604314" y="261048"/>
                  <a:pt x="8808737" y="277402"/>
                </a:cubicBezTo>
                <a:cubicBezTo>
                  <a:pt x="9676249" y="447133"/>
                  <a:pt x="9550459" y="375750"/>
                  <a:pt x="10164926" y="606175"/>
                </a:cubicBezTo>
                <a:cubicBezTo>
                  <a:pt x="10193607" y="616930"/>
                  <a:pt x="10219721" y="633572"/>
                  <a:pt x="10247119" y="647271"/>
                </a:cubicBezTo>
                <a:cubicBezTo>
                  <a:pt x="10291640" y="695217"/>
                  <a:pt x="10338223" y="741329"/>
                  <a:pt x="10380683" y="791110"/>
                </a:cubicBezTo>
                <a:cubicBezTo>
                  <a:pt x="10529982" y="966150"/>
                  <a:pt x="10538305" y="986753"/>
                  <a:pt x="10658086" y="1160979"/>
                </a:cubicBezTo>
                <a:cubicBezTo>
                  <a:pt x="10661511" y="1188377"/>
                  <a:pt x="10664455" y="1215839"/>
                  <a:pt x="10668360" y="1243173"/>
                </a:cubicBezTo>
                <a:cubicBezTo>
                  <a:pt x="10671306" y="1263795"/>
                  <a:pt x="10681352" y="1284164"/>
                  <a:pt x="10678634" y="1304817"/>
                </a:cubicBezTo>
                <a:cubicBezTo>
                  <a:pt x="10656029" y="1476611"/>
                  <a:pt x="10673816" y="1623304"/>
                  <a:pt x="10534796" y="1726058"/>
                </a:cubicBezTo>
                <a:cubicBezTo>
                  <a:pt x="10280729" y="1913845"/>
                  <a:pt x="9765538" y="1909979"/>
                  <a:pt x="9569025" y="1952089"/>
                </a:cubicBezTo>
                <a:cubicBezTo>
                  <a:pt x="9377241" y="1993186"/>
                  <a:pt x="9182655" y="2022884"/>
                  <a:pt x="8993672" y="2075379"/>
                </a:cubicBezTo>
                <a:cubicBezTo>
                  <a:pt x="8932027" y="2092503"/>
                  <a:pt x="8871418" y="2113929"/>
                  <a:pt x="8808737" y="2126750"/>
                </a:cubicBezTo>
                <a:cubicBezTo>
                  <a:pt x="8720474" y="2144804"/>
                  <a:pt x="8629858" y="2149724"/>
                  <a:pt x="8541609" y="2167847"/>
                </a:cubicBezTo>
                <a:cubicBezTo>
                  <a:pt x="8246147" y="2228522"/>
                  <a:pt x="7958618" y="2338008"/>
                  <a:pt x="7658032" y="2363056"/>
                </a:cubicBezTo>
                <a:cubicBezTo>
                  <a:pt x="7144780" y="2405826"/>
                  <a:pt x="7411844" y="2390933"/>
                  <a:pt x="6856648" y="2404152"/>
                </a:cubicBezTo>
                <a:cubicBezTo>
                  <a:pt x="5464686" y="2334555"/>
                  <a:pt x="7875999" y="2445734"/>
                  <a:pt x="4216189" y="2424701"/>
                </a:cubicBezTo>
                <a:cubicBezTo>
                  <a:pt x="3767088" y="2422120"/>
                  <a:pt x="3318912" y="2383604"/>
                  <a:pt x="2870274" y="2363056"/>
                </a:cubicBezTo>
                <a:cubicBezTo>
                  <a:pt x="2499795" y="2283149"/>
                  <a:pt x="2247116" y="2217430"/>
                  <a:pt x="1873681" y="2178121"/>
                </a:cubicBezTo>
                <a:cubicBezTo>
                  <a:pt x="1771447" y="2167360"/>
                  <a:pt x="1668198" y="2171272"/>
                  <a:pt x="1565457" y="2167847"/>
                </a:cubicBezTo>
                <a:cubicBezTo>
                  <a:pt x="1329151" y="2150723"/>
                  <a:pt x="1090880" y="2151378"/>
                  <a:pt x="856540" y="2116476"/>
                </a:cubicBezTo>
                <a:cubicBezTo>
                  <a:pt x="766536" y="2103071"/>
                  <a:pt x="683007" y="2060589"/>
                  <a:pt x="599686" y="2024009"/>
                </a:cubicBezTo>
                <a:cubicBezTo>
                  <a:pt x="483995" y="1973218"/>
                  <a:pt x="413412" y="1920610"/>
                  <a:pt x="322283" y="1839074"/>
                </a:cubicBezTo>
                <a:cubicBezTo>
                  <a:pt x="293408" y="1813238"/>
                  <a:pt x="264721" y="1786790"/>
                  <a:pt x="240090" y="1756880"/>
                </a:cubicBezTo>
                <a:cubicBezTo>
                  <a:pt x="-169064" y="1260048"/>
                  <a:pt x="524510" y="2059915"/>
                  <a:pt x="106526" y="1582220"/>
                </a:cubicBezTo>
                <a:cubicBezTo>
                  <a:pt x="96252" y="1551397"/>
                  <a:pt x="90234" y="1518812"/>
                  <a:pt x="75704" y="1489752"/>
                </a:cubicBezTo>
                <a:cubicBezTo>
                  <a:pt x="42807" y="1423960"/>
                  <a:pt x="62754" y="1461954"/>
                  <a:pt x="14059" y="1376737"/>
                </a:cubicBezTo>
                <a:cubicBezTo>
                  <a:pt x="-2826" y="1241654"/>
                  <a:pt x="-6461" y="1249757"/>
                  <a:pt x="14059" y="1058238"/>
                </a:cubicBezTo>
                <a:cubicBezTo>
                  <a:pt x="17623" y="1024976"/>
                  <a:pt x="68496" y="949251"/>
                  <a:pt x="85978" y="934948"/>
                </a:cubicBezTo>
                <a:cubicBezTo>
                  <a:pt x="102742" y="921232"/>
                  <a:pt x="127075" y="921249"/>
                  <a:pt x="147623" y="914400"/>
                </a:cubicBezTo>
                <a:cubicBezTo>
                  <a:pt x="181294" y="891951"/>
                  <a:pt x="166097" y="893851"/>
                  <a:pt x="188719" y="893851"/>
                </a:cubicBezTo>
              </a:path>
            </a:pathLst>
          </a:custGeom>
          <a:noFill/>
          <a:ln w="5715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296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0DD4B4D5-07E0-4EB3-B390-FF826902A4BF}"/>
              </a:ext>
            </a:extLst>
          </p:cNvPr>
          <p:cNvSpPr/>
          <p:nvPr/>
        </p:nvSpPr>
        <p:spPr>
          <a:xfrm>
            <a:off x="8026400" y="495300"/>
            <a:ext cx="3835400" cy="5943600"/>
          </a:xfrm>
          <a:prstGeom prst="rect">
            <a:avLst/>
          </a:prstGeom>
          <a:solidFill>
            <a:schemeClr val="accent1">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Otsikko 4">
            <a:extLst>
              <a:ext uri="{FF2B5EF4-FFF2-40B4-BE49-F238E27FC236}">
                <a16:creationId xmlns:a16="http://schemas.microsoft.com/office/drawing/2014/main" id="{A376A132-5B1B-4E9F-8FBA-B946CD0BD23A}"/>
              </a:ext>
            </a:extLst>
          </p:cNvPr>
          <p:cNvSpPr>
            <a:spLocks noGrp="1"/>
          </p:cNvSpPr>
          <p:nvPr>
            <p:ph type="ctrTitle"/>
          </p:nvPr>
        </p:nvSpPr>
        <p:spPr>
          <a:xfrm>
            <a:off x="574766" y="750013"/>
            <a:ext cx="10937783" cy="1428108"/>
          </a:xfrm>
        </p:spPr>
        <p:txBody>
          <a:bodyPr/>
          <a:lstStyle/>
          <a:p>
            <a:r>
              <a:rPr lang="sv-SE" sz="4800" b="1" dirty="0">
                <a:solidFill>
                  <a:schemeClr val="bg1"/>
                </a:solidFill>
              </a:rPr>
              <a:t>3</a:t>
            </a:r>
            <a:r>
              <a:rPr lang="sv-SE" sz="4800" dirty="0"/>
              <a:t>. </a:t>
            </a:r>
            <a:r>
              <a:rPr lang="sv-SE" sz="4800" dirty="0" err="1"/>
              <a:t>Fokuksessa</a:t>
            </a:r>
            <a:r>
              <a:rPr lang="sv-SE" sz="4800" dirty="0"/>
              <a:t> </a:t>
            </a:r>
            <a:r>
              <a:rPr lang="sv-SE" sz="4800" dirty="0" err="1"/>
              <a:t>suomen</a:t>
            </a:r>
            <a:r>
              <a:rPr lang="sv-SE" sz="4800" dirty="0"/>
              <a:t> </a:t>
            </a:r>
            <a:r>
              <a:rPr lang="sv-SE" sz="4800" dirty="0" err="1"/>
              <a:t>kielen</a:t>
            </a:r>
            <a:r>
              <a:rPr lang="sv-SE" sz="4800" dirty="0"/>
              <a:t> ja </a:t>
            </a:r>
            <a:r>
              <a:rPr lang="sv-SE" sz="4800" dirty="0" err="1"/>
              <a:t>kirjallisuuden</a:t>
            </a:r>
            <a:r>
              <a:rPr lang="sv-SE" sz="4800" dirty="0"/>
              <a:t> </a:t>
            </a:r>
            <a:r>
              <a:rPr lang="sv-SE" sz="4800" dirty="0" err="1"/>
              <a:t>kriteerit</a:t>
            </a:r>
            <a:br>
              <a:rPr lang="fi-FI" sz="3600" b="1" dirty="0">
                <a:solidFill>
                  <a:schemeClr val="bg1"/>
                </a:solidFill>
              </a:rPr>
            </a:br>
            <a:br>
              <a:rPr lang="fi-FI" sz="4800" b="1" dirty="0">
                <a:solidFill>
                  <a:schemeClr val="bg1"/>
                </a:solidFill>
              </a:rPr>
            </a:br>
            <a:br>
              <a:rPr lang="sv-SE" sz="4800" dirty="0"/>
            </a:br>
            <a:br>
              <a:rPr lang="sv-SE" sz="4800" dirty="0"/>
            </a:br>
            <a:br>
              <a:rPr lang="en-US" sz="2000" dirty="0"/>
            </a:br>
            <a:br>
              <a:rPr lang="sv-SE" sz="4800" dirty="0"/>
            </a:br>
            <a:br>
              <a:rPr lang="fi-FI" sz="6000" dirty="0"/>
            </a:br>
            <a:br>
              <a:rPr lang="fi-FI" sz="6000" dirty="0"/>
            </a:br>
            <a:br>
              <a:rPr lang="fi-FI" sz="6000" dirty="0"/>
            </a:br>
            <a:br>
              <a:rPr lang="fi-FI" sz="6000" dirty="0"/>
            </a:br>
            <a:br>
              <a:rPr lang="fi-FI" sz="6000" dirty="0"/>
            </a:br>
            <a:br>
              <a:rPr lang="fi-FI" sz="6000" dirty="0"/>
            </a:br>
            <a:endParaRPr lang="fi-FI" sz="6000" dirty="0"/>
          </a:p>
        </p:txBody>
      </p:sp>
      <p:sp>
        <p:nvSpPr>
          <p:cNvPr id="6" name="Tekstiruutu 5">
            <a:extLst>
              <a:ext uri="{FF2B5EF4-FFF2-40B4-BE49-F238E27FC236}">
                <a16:creationId xmlns:a16="http://schemas.microsoft.com/office/drawing/2014/main" id="{ABC9F0FF-B088-4D81-A5FC-7AB919FD163E}"/>
              </a:ext>
            </a:extLst>
          </p:cNvPr>
          <p:cNvSpPr txBox="1"/>
          <p:nvPr/>
        </p:nvSpPr>
        <p:spPr>
          <a:xfrm>
            <a:off x="9880600" y="137383"/>
            <a:ext cx="1981200" cy="169277"/>
          </a:xfrm>
          <a:prstGeom prst="rect">
            <a:avLst/>
          </a:prstGeom>
          <a:noFill/>
        </p:spPr>
        <p:txBody>
          <a:bodyPr wrap="square" lIns="0" tIns="0" rIns="0" bIns="0"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fi-FI" sz="1100" b="0" i="0" u="none" strike="noStrike" kern="1200" cap="none" spc="0" normalizeH="0" baseline="0" noProof="0" dirty="0">
                <a:ln>
                  <a:noFill/>
                </a:ln>
                <a:solidFill>
                  <a:srgbClr val="FFFFFF"/>
                </a:solidFill>
                <a:effectLst/>
                <a:uLnTx/>
                <a:uFillTx/>
                <a:latin typeface="Arial" charset="0"/>
                <a:ea typeface="ＭＳ Ｐゴシック" charset="0"/>
              </a:rPr>
              <a:t>Bild: Kari Leo</a:t>
            </a:r>
          </a:p>
        </p:txBody>
      </p:sp>
    </p:spTree>
    <p:extLst>
      <p:ext uri="{BB962C8B-B14F-4D97-AF65-F5344CB8AC3E}">
        <p14:creationId xmlns:p14="http://schemas.microsoft.com/office/powerpoint/2010/main" val="2379984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5153A1E2-B2FA-4204-9B94-BB82E722A9B7}"/>
              </a:ext>
            </a:extLst>
          </p:cNvPr>
          <p:cNvSpPr>
            <a:spLocks noGrp="1"/>
          </p:cNvSpPr>
          <p:nvPr>
            <p:ph type="dt" sz="half" idx="15"/>
          </p:nvPr>
        </p:nvSpPr>
        <p:spPr/>
        <p:txBody>
          <a:bodyPr/>
          <a:lstStyle/>
          <a:p>
            <a:pPr>
              <a:defRPr/>
            </a:pPr>
            <a:fld id="{894D85A3-5928-4FA8-B074-1A44C471BF7F}" type="datetime1">
              <a:rPr lang="fi-FI" smtClean="0"/>
              <a:t>5.10.2022</a:t>
            </a:fld>
            <a:endParaRPr lang="fi-FI"/>
          </a:p>
        </p:txBody>
      </p:sp>
      <p:sp>
        <p:nvSpPr>
          <p:cNvPr id="5" name="Dian numeron paikkamerkki 4">
            <a:extLst>
              <a:ext uri="{FF2B5EF4-FFF2-40B4-BE49-F238E27FC236}">
                <a16:creationId xmlns:a16="http://schemas.microsoft.com/office/drawing/2014/main" id="{9DA2A9B9-37F8-4986-A6E2-36A70F7661C8}"/>
              </a:ext>
            </a:extLst>
          </p:cNvPr>
          <p:cNvSpPr>
            <a:spLocks noGrp="1"/>
          </p:cNvSpPr>
          <p:nvPr>
            <p:ph type="sldNum" sz="quarter" idx="17"/>
          </p:nvPr>
        </p:nvSpPr>
        <p:spPr/>
        <p:txBody>
          <a:bodyPr/>
          <a:lstStyle/>
          <a:p>
            <a:pPr>
              <a:defRPr/>
            </a:pPr>
            <a:fld id="{1C07628F-9402-FB47-93B5-FC3C3BFEEBE0}" type="slidenum">
              <a:rPr lang="fi-FI" smtClean="0"/>
              <a:pPr>
                <a:defRPr/>
              </a:pPr>
              <a:t>9</a:t>
            </a:fld>
            <a:endParaRPr lang="fi-FI"/>
          </a:p>
        </p:txBody>
      </p:sp>
      <p:sp>
        <p:nvSpPr>
          <p:cNvPr id="6" name="Sisällön paikkamerkki 7">
            <a:extLst>
              <a:ext uri="{FF2B5EF4-FFF2-40B4-BE49-F238E27FC236}">
                <a16:creationId xmlns:a16="http://schemas.microsoft.com/office/drawing/2014/main" id="{A6528570-75E5-45AC-BDF3-7876BE78B065}"/>
              </a:ext>
            </a:extLst>
          </p:cNvPr>
          <p:cNvSpPr txBox="1">
            <a:spLocks noGrp="1"/>
          </p:cNvSpPr>
          <p:nvPr>
            <p:ph sz="quarter" idx="14"/>
          </p:nvPr>
        </p:nvSpPr>
        <p:spPr>
          <a:xfrm>
            <a:off x="722313" y="212253"/>
            <a:ext cx="10728325" cy="6264748"/>
          </a:xfrm>
          <a:prstGeom prst="ellipse">
            <a:avLst/>
          </a:prstGeom>
          <a:solidFill>
            <a:schemeClr val="accent2">
              <a:lumMod val="50000"/>
            </a:schemeClr>
          </a:solidFill>
          <a:ln w="9525" cap="flat" cmpd="sng" algn="ctr">
            <a:noFill/>
            <a:prstDash val="solid"/>
          </a:ln>
          <a:effectLst/>
        </p:spPr>
        <p:style>
          <a:lnRef idx="1">
            <a:schemeClr val="accent1"/>
          </a:lnRef>
          <a:fillRef idx="3">
            <a:schemeClr val="accent1"/>
          </a:fillRef>
          <a:effectRef idx="2">
            <a:schemeClr val="accent1"/>
          </a:effectRef>
          <a:fontRef idx="minor">
            <a:schemeClr val="lt1"/>
          </a:fontRef>
        </p:style>
        <p:txBody>
          <a:bodyPr vert="horz" lIns="0" tIns="0" rIns="0" bIns="0" rtlCol="0" anchor="ctr"/>
          <a:lstStyle>
            <a:lvl1pPr marL="0" indent="0" algn="l" defTabSz="457200" rtl="0" eaLnBrk="1" fontAlgn="base" hangingPunct="1">
              <a:spcBef>
                <a:spcPct val="20000"/>
              </a:spcBef>
              <a:spcAft>
                <a:spcPct val="0"/>
              </a:spcAft>
              <a:buFont typeface="Arial" charset="0"/>
              <a:buNone/>
              <a:defRPr sz="2100" b="1" kern="1200">
                <a:solidFill>
                  <a:schemeClr val="lt1"/>
                </a:solidFill>
                <a:latin typeface="+mj-lt"/>
                <a:ea typeface="+mn-ea"/>
                <a:cs typeface="+mn-cs"/>
              </a:defRPr>
            </a:lvl1pPr>
            <a:lvl2pPr marL="296863" indent="-271463" algn="l" defTabSz="457200" rtl="0" eaLnBrk="1" fontAlgn="base" hangingPunct="1">
              <a:spcBef>
                <a:spcPct val="20000"/>
              </a:spcBef>
              <a:spcAft>
                <a:spcPct val="0"/>
              </a:spcAft>
              <a:buClr>
                <a:srgbClr val="378DC4"/>
              </a:buClr>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2pPr>
            <a:lvl3pPr marL="601663" indent="-296863" algn="l" defTabSz="457200" rtl="0" eaLnBrk="1" fontAlgn="base" hangingPunct="1">
              <a:spcBef>
                <a:spcPct val="20000"/>
              </a:spcBef>
              <a:spcAft>
                <a:spcPct val="0"/>
              </a:spcAft>
              <a:buFont typeface="Arial" panose="020B0604020202020204" pitchFamily="34" charset="0"/>
              <a:buChar char="‒"/>
              <a:defRPr sz="1600" i="1" kern="1200">
                <a:solidFill>
                  <a:schemeClr val="lt1"/>
                </a:solidFill>
                <a:latin typeface="Arial" panose="020B0604020202020204" pitchFamily="34" charset="0"/>
                <a:ea typeface="+mn-ea"/>
                <a:cs typeface="Arial" panose="020B0604020202020204" pitchFamily="34" charset="0"/>
              </a:defRPr>
            </a:lvl3pPr>
            <a:lvl4pPr marL="900113" indent="-298450" algn="l" defTabSz="457200" rtl="0" eaLnBrk="1" fontAlgn="base" hangingPunct="1">
              <a:spcBef>
                <a:spcPct val="20000"/>
              </a:spcBef>
              <a:spcAft>
                <a:spcPct val="0"/>
              </a:spcAft>
              <a:buFont typeface="Arial" panose="020B0604020202020204" pitchFamily="34" charset="0"/>
              <a:buChar char="‒"/>
              <a:defRPr sz="1400" kern="1200" baseline="0">
                <a:solidFill>
                  <a:schemeClr val="lt1"/>
                </a:solidFill>
                <a:latin typeface="Arial" panose="020B0604020202020204" pitchFamily="34" charset="0"/>
                <a:ea typeface="+mn-ea"/>
                <a:cs typeface="Arial" panose="020B0604020202020204" pitchFamily="34" charset="0"/>
              </a:defRPr>
            </a:lvl4pPr>
            <a:lvl5pPr marL="1227138" indent="-320675" algn="l" defTabSz="457200" rtl="0" eaLnBrk="1" fontAlgn="base" hangingPunct="1">
              <a:spcBef>
                <a:spcPct val="20000"/>
              </a:spcBef>
              <a:spcAft>
                <a:spcPct val="0"/>
              </a:spcAft>
              <a:buFont typeface="Arial" panose="020B0604020202020204" pitchFamily="34" charset="0"/>
              <a:buChar char="‒"/>
              <a:defRPr sz="1300" kern="1200" baseline="0">
                <a:solidFill>
                  <a:schemeClr val="lt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algn="ctr"/>
            <a:endParaRPr lang="fi-FI" sz="3600" dirty="0"/>
          </a:p>
          <a:p>
            <a:pPr algn="ctr"/>
            <a:endParaRPr lang="fi-FI" sz="3600" dirty="0"/>
          </a:p>
          <a:p>
            <a:pPr algn="ctr"/>
            <a:endParaRPr lang="fi-FI" sz="3600" dirty="0"/>
          </a:p>
          <a:p>
            <a:pPr algn="ctr"/>
            <a:r>
              <a:rPr lang="fi-FI" sz="3600" dirty="0" err="1"/>
              <a:t>Ops</a:t>
            </a:r>
            <a:r>
              <a:rPr lang="fi-FI" sz="3600" dirty="0"/>
              <a:t>-kielen haasteita</a:t>
            </a:r>
          </a:p>
          <a:p>
            <a:pPr algn="ctr"/>
            <a:endParaRPr lang="fi-FI" sz="3600" dirty="0"/>
          </a:p>
          <a:p>
            <a:pPr algn="ctr"/>
            <a:r>
              <a:rPr lang="fi-FI" sz="3600" dirty="0"/>
              <a:t>Mitä yksittäiset käsitteet oikeastaan tarkoittavat? </a:t>
            </a:r>
          </a:p>
          <a:p>
            <a:pPr algn="ctr"/>
            <a:r>
              <a:rPr lang="fi-FI" sz="3600" dirty="0"/>
              <a:t>Onko kieli liian abstraktia?</a:t>
            </a:r>
          </a:p>
          <a:p>
            <a:pPr algn="ctr"/>
            <a:r>
              <a:rPr lang="fi-FI" sz="3600" dirty="0"/>
              <a:t>Antaako </a:t>
            </a:r>
            <a:r>
              <a:rPr lang="fi-FI" sz="3600" dirty="0" err="1"/>
              <a:t>ops</a:t>
            </a:r>
            <a:r>
              <a:rPr lang="fi-FI" sz="3600" dirty="0"/>
              <a:t> riittävästi tukea ja konkretiaa summatiiviseen arviointiin? </a:t>
            </a:r>
          </a:p>
          <a:p>
            <a:pPr algn="ctr"/>
            <a:r>
              <a:rPr lang="fi-FI" sz="3600" dirty="0"/>
              <a:t> </a:t>
            </a:r>
          </a:p>
          <a:p>
            <a:pPr algn="ctr"/>
            <a:r>
              <a:rPr lang="fi-FI" sz="3600" dirty="0"/>
              <a:t> </a:t>
            </a:r>
          </a:p>
          <a:p>
            <a:pPr algn="ctr"/>
            <a:r>
              <a:rPr lang="fi-FI" sz="3600" dirty="0"/>
              <a:t>  </a:t>
            </a:r>
          </a:p>
        </p:txBody>
      </p:sp>
    </p:spTree>
    <p:extLst>
      <p:ext uri="{BB962C8B-B14F-4D97-AF65-F5344CB8AC3E}">
        <p14:creationId xmlns:p14="http://schemas.microsoft.com/office/powerpoint/2010/main" val="424123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2.xml><?xml version="1.0" encoding="utf-8"?>
<a:theme xmlns:a="http://schemas.openxmlformats.org/drawingml/2006/main" name="1_KARVI_FI_2015">
  <a:themeElements>
    <a:clrScheme name="Mukautettu 1">
      <a:dk1>
        <a:sysClr val="windowText" lastClr="000000"/>
      </a:dk1>
      <a:lt1>
        <a:srgbClr val="FFFFFF"/>
      </a:lt1>
      <a:dk2>
        <a:srgbClr val="28A7DA"/>
      </a:dk2>
      <a:lt2>
        <a:srgbClr val="958B81"/>
      </a:lt2>
      <a:accent1>
        <a:srgbClr val="0D93D2"/>
      </a:accent1>
      <a:accent2>
        <a:srgbClr val="C8DDF1"/>
      </a:accent2>
      <a:accent3>
        <a:srgbClr val="A7D0B3"/>
      </a:accent3>
      <a:accent4>
        <a:srgbClr val="DBEEE1"/>
      </a:accent4>
      <a:accent5>
        <a:srgbClr val="EDB354"/>
      </a:accent5>
      <a:accent6>
        <a:srgbClr val="FCE3C8"/>
      </a:accent6>
      <a:hlink>
        <a:srgbClr val="000000"/>
      </a:hlink>
      <a:folHlink>
        <a:srgbClr val="0D93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Esitys1" id="{1A410B61-038F-4BCD-8949-4DE98A9FCB73}" vid="{30C4B16E-58CC-4296-B232-0BBC67B778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2031</TotalTime>
  <Words>2253</Words>
  <Application>Microsoft Office PowerPoint</Application>
  <PresentationFormat>Laajakuva</PresentationFormat>
  <Paragraphs>321</Paragraphs>
  <Slides>46</Slides>
  <Notes>1</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46</vt:i4>
      </vt:variant>
    </vt:vector>
  </HeadingPairs>
  <TitlesOfParts>
    <vt:vector size="51" baseType="lpstr">
      <vt:lpstr>Arial</vt:lpstr>
      <vt:lpstr>Calibri</vt:lpstr>
      <vt:lpstr>Wingdings</vt:lpstr>
      <vt:lpstr>KARVI_FI_2015</vt:lpstr>
      <vt:lpstr>1_KARVI_FI_2015</vt:lpstr>
      <vt:lpstr>Miten oppimistavoitteista tehdään arvioinnin kohteita?   Miten arviointi muuttuu kouluasteelta toiselle? Millaiset ovat 6:nnen ja 9. luokan päättöarvioinnin kriteerit äidinkielessä ja kirjallisuudessa?    ÄOL 3.10.2022 Jan Hellgren  jan.hellgren@karvi.fi   Kansallinen koulutuksen arviointikeskus        </vt:lpstr>
      <vt:lpstr>Esityksen sisältö: </vt:lpstr>
      <vt:lpstr>Kysymyksiä ja pohdittavaa: </vt:lpstr>
      <vt:lpstr>2. Summatiivinen arviointi, muutama periaate - Ops 2014: Luku 6       </vt:lpstr>
      <vt:lpstr>Arvioinnin pääperiaatteet POPS, luku 6:</vt:lpstr>
      <vt:lpstr>Aiempaa selkeämpi ero formatiivisen ja summatiivisen arvioinnin välillä (POPS, luku 6) </vt:lpstr>
      <vt:lpstr>Arvioinnin tehtävä perusopetuksessa (POPS2014)</vt:lpstr>
      <vt:lpstr>3. Fokuksessa suomen kielen ja kirjallisuuden kriteerit            </vt:lpstr>
      <vt:lpstr>PowerPoint-esitys</vt:lpstr>
      <vt:lpstr>Tekstien tuottaminen: T12 päättöarviointi 7–9  </vt:lpstr>
      <vt:lpstr>Tekstien tuottaminen T12: Kuudennen luokan luonnos</vt:lpstr>
      <vt:lpstr>Tekstien tuottaminen: T12 päättöarviointi 7–9  </vt:lpstr>
      <vt:lpstr>Miten ajatellet?  </vt:lpstr>
      <vt:lpstr>Tekstien tulkinta: Sisältö 3 / 7–9 vlk. päättöarviointi  </vt:lpstr>
      <vt:lpstr>Tekstien tulkinta: Sisältö 3 / 3–6 vlk.   </vt:lpstr>
      <vt:lpstr>Lähde: Äidinkieli ja kirjallisuus -oppiaineen päättöarviointi | Opetushallitus (oph.fi)</vt:lpstr>
      <vt:lpstr>Esimerkkejä jatkumoista 5, 7, 8 ja 9:    </vt:lpstr>
      <vt:lpstr>Jatkumo/jatkumot 1–6  7–9  päättöarviointi   </vt:lpstr>
      <vt:lpstr>4. Mitä arvioit? Miten arvioit? Pohdittavaa             </vt:lpstr>
      <vt:lpstr>Dilemma: </vt:lpstr>
      <vt:lpstr>Järjestit kokeen, sait tulokset: </vt:lpstr>
      <vt:lpstr>Järjestit kokeen, sait tuloksen: </vt:lpstr>
      <vt:lpstr>Järjestit kokeen, sait tuloksen: </vt:lpstr>
      <vt:lpstr>Miten päätät, mikä on heikompaa vs. vahvempaa osaamista asteikolla 4–10?  </vt:lpstr>
      <vt:lpstr>Sudenkuoppia ja vaaroja</vt:lpstr>
      <vt:lpstr>5. Tiedonkeruu osana arviointia       </vt:lpstr>
      <vt:lpstr>Summatiivinen arviointiprosessi (Åsa Hirsh 2017) </vt:lpstr>
      <vt:lpstr>Tiedonkeruu arvioinnin tukena</vt:lpstr>
      <vt:lpstr>Vinkkejä tiedonkeruuseen</vt:lpstr>
      <vt:lpstr>6. Testataan: Yritetään muuntaa yksi opsin tavoite arvioinnin kohteeksi ja arvioida osaaminen             </vt:lpstr>
      <vt:lpstr>Suomen kieli ja kirjallisuus -oppimäärä </vt:lpstr>
      <vt:lpstr>Miten arvioida taitoa toimia vuorovaikutustilanteissa? (SU, vl 7−9, M1) Täysin fiktiivinen esimerkki</vt:lpstr>
      <vt:lpstr>Pohdintaa: </vt:lpstr>
      <vt:lpstr>Esimerkki monipuolisesta tiedonkeruusta, joka on selkeästi yhteydessä oppimisprosessiin</vt:lpstr>
      <vt:lpstr>7. Muutama vinkki tehtävänlaadinnan tueksi       </vt:lpstr>
      <vt:lpstr>Lähde: Äidinkieli ja kirjallisuus -oppiaineen päättöarviointi | Opetushallitus (oph.fi)</vt:lpstr>
      <vt:lpstr>Lähde: Osaamistavoitteet – avain hyvään oppimiseen – Vasu 3/2021 (karelia.fi)</vt:lpstr>
      <vt:lpstr>PowerPoint-esitys</vt:lpstr>
      <vt:lpstr>Lähde: solo_taxonomy.jpg (500×375) (johnbiggs.com.au)</vt:lpstr>
      <vt:lpstr> Tiedonkeruu ja osaamisen arviointi samassa paketissa (Lähde: Lyhyen matematiikan testi tehtävä 1 ratkaisu - Yo-valmennus.fi)</vt:lpstr>
      <vt:lpstr> 8. Yhteenvetoa             </vt:lpstr>
      <vt:lpstr> Hyvä summatiivinen arviointi?</vt:lpstr>
      <vt:lpstr>Yhteenvetoa:  </vt:lpstr>
      <vt:lpstr>Linkki julkaisuun  https://karvi.fi/app/uploads/2019/04/KARVI_T0619.pdf </vt:lpstr>
      <vt:lpstr>Opettajien näkökulmia päättöarvioinnin uusiin kriteereihin </vt:lpstr>
      <vt:lpstr>  Kiitos!  Kysymyksiä? jan.hellgren@karvi.fi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Skantz Suvi</dc:creator>
  <cp:lastModifiedBy>Hellgren Jan (Karvi)</cp:lastModifiedBy>
  <cp:revision>161</cp:revision>
  <cp:lastPrinted>2012-10-17T07:14:15Z</cp:lastPrinted>
  <dcterms:created xsi:type="dcterms:W3CDTF">2019-04-26T11:56:14Z</dcterms:created>
  <dcterms:modified xsi:type="dcterms:W3CDTF">2022-10-05T14:27:17Z</dcterms:modified>
</cp:coreProperties>
</file>