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Lst>
  <p:notesMasterIdLst>
    <p:notesMasterId r:id="rId44"/>
  </p:notesMasterIdLst>
  <p:handoutMasterIdLst>
    <p:handoutMasterId r:id="rId45"/>
  </p:handoutMasterIdLst>
  <p:sldIdLst>
    <p:sldId id="849" r:id="rId3"/>
    <p:sldId id="940" r:id="rId4"/>
    <p:sldId id="942" r:id="rId5"/>
    <p:sldId id="961" r:id="rId6"/>
    <p:sldId id="941" r:id="rId7"/>
    <p:sldId id="945" r:id="rId8"/>
    <p:sldId id="944" r:id="rId9"/>
    <p:sldId id="946" r:id="rId10"/>
    <p:sldId id="947" r:id="rId11"/>
    <p:sldId id="943" r:id="rId12"/>
    <p:sldId id="955" r:id="rId13"/>
    <p:sldId id="948" r:id="rId14"/>
    <p:sldId id="949" r:id="rId15"/>
    <p:sldId id="950" r:id="rId16"/>
    <p:sldId id="951" r:id="rId17"/>
    <p:sldId id="952" r:id="rId18"/>
    <p:sldId id="953" r:id="rId19"/>
    <p:sldId id="954" r:id="rId20"/>
    <p:sldId id="914" r:id="rId21"/>
    <p:sldId id="976" r:id="rId22"/>
    <p:sldId id="958" r:id="rId23"/>
    <p:sldId id="962" r:id="rId24"/>
    <p:sldId id="963" r:id="rId25"/>
    <p:sldId id="964" r:id="rId26"/>
    <p:sldId id="965" r:id="rId27"/>
    <p:sldId id="966" r:id="rId28"/>
    <p:sldId id="967" r:id="rId29"/>
    <p:sldId id="970" r:id="rId30"/>
    <p:sldId id="971" r:id="rId31"/>
    <p:sldId id="968" r:id="rId32"/>
    <p:sldId id="969" r:id="rId33"/>
    <p:sldId id="972" r:id="rId34"/>
    <p:sldId id="956" r:id="rId35"/>
    <p:sldId id="973" r:id="rId36"/>
    <p:sldId id="974" r:id="rId37"/>
    <p:sldId id="975" r:id="rId38"/>
    <p:sldId id="977" r:id="rId39"/>
    <p:sldId id="978" r:id="rId40"/>
    <p:sldId id="979" r:id="rId41"/>
    <p:sldId id="980" r:id="rId42"/>
    <p:sldId id="981" r:id="rId43"/>
  </p:sldIdLst>
  <p:sldSz cx="12192000" cy="6858000"/>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6E17524-5ECA-43B4-99A7-0EAFAC9BF834}">
          <p14:sldIdLst>
            <p14:sldId id="849"/>
            <p14:sldId id="940"/>
            <p14:sldId id="942"/>
            <p14:sldId id="961"/>
            <p14:sldId id="941"/>
            <p14:sldId id="945"/>
            <p14:sldId id="944"/>
            <p14:sldId id="946"/>
            <p14:sldId id="947"/>
            <p14:sldId id="943"/>
            <p14:sldId id="955"/>
            <p14:sldId id="948"/>
            <p14:sldId id="949"/>
            <p14:sldId id="950"/>
            <p14:sldId id="951"/>
            <p14:sldId id="952"/>
            <p14:sldId id="953"/>
            <p14:sldId id="954"/>
            <p14:sldId id="914"/>
            <p14:sldId id="976"/>
            <p14:sldId id="958"/>
            <p14:sldId id="962"/>
            <p14:sldId id="963"/>
            <p14:sldId id="964"/>
            <p14:sldId id="965"/>
            <p14:sldId id="966"/>
            <p14:sldId id="967"/>
            <p14:sldId id="970"/>
            <p14:sldId id="971"/>
            <p14:sldId id="968"/>
            <p14:sldId id="969"/>
            <p14:sldId id="972"/>
            <p14:sldId id="956"/>
            <p14:sldId id="973"/>
            <p14:sldId id="974"/>
            <p14:sldId id="975"/>
            <p14:sldId id="977"/>
            <p14:sldId id="978"/>
            <p14:sldId id="979"/>
            <p14:sldId id="980"/>
            <p14:sldId id="98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i Ahokas" initials="" lastIdx="1" clrIdx="0"/>
  <p:cmAuthor id="2" name="Bálint Minna (OPH)" initials="BM(" lastIdx="4" clrIdx="1">
    <p:extLst>
      <p:ext uri="{19B8F6BF-5375-455C-9EA6-DF929625EA0E}">
        <p15:presenceInfo xmlns:p15="http://schemas.microsoft.com/office/powerpoint/2012/main" userId="S::minna.balint@oph.fi::8c52e422-22c9-4659-8ac1-0327509b2a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CA13"/>
    <a:srgbClr val="ABEDCF"/>
    <a:srgbClr val="0041DC"/>
    <a:srgbClr val="FF5000"/>
    <a:srgbClr val="C227B9"/>
    <a:srgbClr val="82D4FF"/>
    <a:srgbClr val="FFE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3" autoAdjust="0"/>
    <p:restoredTop sz="89879" autoAdjust="0"/>
  </p:normalViewPr>
  <p:slideViewPr>
    <p:cSldViewPr snapToGrid="0" showGuides="1">
      <p:cViewPr varScale="1">
        <p:scale>
          <a:sx n="60" d="100"/>
          <a:sy n="60" d="100"/>
        </p:scale>
        <p:origin x="800" y="44"/>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3810" y="-120"/>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8841CD-5ED7-4CE4-8CBB-F9B91E73214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i-FI"/>
        </a:p>
      </dgm:t>
    </dgm:pt>
    <dgm:pt modelId="{177B6350-7802-4792-882B-6014C656DE33}">
      <dgm:prSet phldrT="[Teksti]"/>
      <dgm:spPr/>
      <dgm:t>
        <a:bodyPr/>
        <a:lstStyle/>
        <a:p>
          <a:r>
            <a:rPr lang="fi-FI" dirty="0"/>
            <a:t>Suunnittelu</a:t>
          </a:r>
        </a:p>
      </dgm:t>
    </dgm:pt>
    <dgm:pt modelId="{BA0DC482-99AF-4602-95B8-2F78AA936EED}" type="parTrans" cxnId="{84F10643-1F63-4709-846F-FD9368641E0C}">
      <dgm:prSet/>
      <dgm:spPr/>
      <dgm:t>
        <a:bodyPr/>
        <a:lstStyle/>
        <a:p>
          <a:endParaRPr lang="fi-FI"/>
        </a:p>
      </dgm:t>
    </dgm:pt>
    <dgm:pt modelId="{89DF7531-86FD-48F9-8814-B2AFFADCFF6F}" type="sibTrans" cxnId="{84F10643-1F63-4709-846F-FD9368641E0C}">
      <dgm:prSet/>
      <dgm:spPr/>
      <dgm:t>
        <a:bodyPr/>
        <a:lstStyle/>
        <a:p>
          <a:endParaRPr lang="fi-FI"/>
        </a:p>
      </dgm:t>
    </dgm:pt>
    <dgm:pt modelId="{D671CB24-073E-4DEB-9162-A12D45CDC120}">
      <dgm:prSet phldrT="[Teksti]"/>
      <dgm:spPr/>
      <dgm:t>
        <a:bodyPr/>
        <a:lstStyle/>
        <a:p>
          <a:r>
            <a:rPr lang="fi-FI" b="1" dirty="0"/>
            <a:t>Osaamisen arvioinnin toteuttamis-suunnitelma</a:t>
          </a:r>
        </a:p>
      </dgm:t>
    </dgm:pt>
    <dgm:pt modelId="{EC6634BF-B7A5-45BF-8CDB-4A8AFECAB5E1}" type="parTrans" cxnId="{091F372E-F182-46DE-81FD-095B8D08BF4B}">
      <dgm:prSet/>
      <dgm:spPr/>
      <dgm:t>
        <a:bodyPr/>
        <a:lstStyle/>
        <a:p>
          <a:endParaRPr lang="fi-FI"/>
        </a:p>
      </dgm:t>
    </dgm:pt>
    <dgm:pt modelId="{FDDBA899-5671-42C9-82A0-0E20E549D4DA}" type="sibTrans" cxnId="{091F372E-F182-46DE-81FD-095B8D08BF4B}">
      <dgm:prSet/>
      <dgm:spPr/>
      <dgm:t>
        <a:bodyPr/>
        <a:lstStyle/>
        <a:p>
          <a:endParaRPr lang="fi-FI"/>
        </a:p>
      </dgm:t>
    </dgm:pt>
    <dgm:pt modelId="{C8AF0436-EE5C-4204-8DA3-07056497EBF7}">
      <dgm:prSet phldrT="[Teksti]"/>
      <dgm:spPr/>
      <dgm:t>
        <a:bodyPr/>
        <a:lstStyle/>
        <a:p>
          <a:r>
            <a:rPr lang="fi-FI" dirty="0"/>
            <a:t>Toteutus</a:t>
          </a:r>
        </a:p>
      </dgm:t>
    </dgm:pt>
    <dgm:pt modelId="{B98E5928-69B7-48AB-86DB-608CCBCD423A}" type="parTrans" cxnId="{0E3E8F96-FC33-43D1-8FA8-0A99C63A3D10}">
      <dgm:prSet/>
      <dgm:spPr/>
      <dgm:t>
        <a:bodyPr/>
        <a:lstStyle/>
        <a:p>
          <a:endParaRPr lang="fi-FI"/>
        </a:p>
      </dgm:t>
    </dgm:pt>
    <dgm:pt modelId="{5077179D-9434-4366-A8C1-7506E26F4A25}" type="sibTrans" cxnId="{0E3E8F96-FC33-43D1-8FA8-0A99C63A3D10}">
      <dgm:prSet/>
      <dgm:spPr/>
      <dgm:t>
        <a:bodyPr/>
        <a:lstStyle/>
        <a:p>
          <a:endParaRPr lang="fi-FI"/>
        </a:p>
      </dgm:t>
    </dgm:pt>
    <dgm:pt modelId="{09C603C1-702C-45AD-8527-03A81A1B0F4C}">
      <dgm:prSet phldrT="[Teksti]"/>
      <dgm:spPr/>
      <dgm:t>
        <a:bodyPr/>
        <a:lstStyle/>
        <a:p>
          <a:r>
            <a:rPr lang="fi-FI" b="1" dirty="0"/>
            <a:t>Arvioinnin toteuttaminen</a:t>
          </a:r>
        </a:p>
      </dgm:t>
    </dgm:pt>
    <dgm:pt modelId="{D02117F3-BC23-473A-B909-5E3B28CD9B5D}" type="parTrans" cxnId="{AD91963C-CDA5-4F09-A8CF-199436703A51}">
      <dgm:prSet/>
      <dgm:spPr/>
      <dgm:t>
        <a:bodyPr/>
        <a:lstStyle/>
        <a:p>
          <a:endParaRPr lang="fi-FI"/>
        </a:p>
      </dgm:t>
    </dgm:pt>
    <dgm:pt modelId="{0E73D0D5-B9CE-4028-9D95-8D118FDF0841}" type="sibTrans" cxnId="{AD91963C-CDA5-4F09-A8CF-199436703A51}">
      <dgm:prSet/>
      <dgm:spPr/>
      <dgm:t>
        <a:bodyPr/>
        <a:lstStyle/>
        <a:p>
          <a:endParaRPr lang="fi-FI"/>
        </a:p>
      </dgm:t>
    </dgm:pt>
    <dgm:pt modelId="{EC9ADBAE-E81A-4E00-87B3-310A0947460A}">
      <dgm:prSet phldrT="[Teksti]"/>
      <dgm:spPr/>
      <dgm:t>
        <a:bodyPr/>
        <a:lstStyle/>
        <a:p>
          <a:r>
            <a:rPr lang="fi-FI" dirty="0"/>
            <a:t>Dokumentointi</a:t>
          </a:r>
        </a:p>
      </dgm:t>
    </dgm:pt>
    <dgm:pt modelId="{F095B143-D691-4F5F-885E-9F71F04DFF11}" type="parTrans" cxnId="{A4360519-2DA5-4E7A-89DC-58973513EDF5}">
      <dgm:prSet/>
      <dgm:spPr/>
      <dgm:t>
        <a:bodyPr/>
        <a:lstStyle/>
        <a:p>
          <a:endParaRPr lang="fi-FI"/>
        </a:p>
      </dgm:t>
    </dgm:pt>
    <dgm:pt modelId="{A3A374E5-FE00-4484-A44E-FAAAAD741ACE}" type="sibTrans" cxnId="{A4360519-2DA5-4E7A-89DC-58973513EDF5}">
      <dgm:prSet/>
      <dgm:spPr/>
      <dgm:t>
        <a:bodyPr/>
        <a:lstStyle/>
        <a:p>
          <a:endParaRPr lang="fi-FI"/>
        </a:p>
      </dgm:t>
    </dgm:pt>
    <dgm:pt modelId="{41EE0F28-34A2-4D7B-B168-FB360879E7BA}">
      <dgm:prSet phldrT="[Teksti]"/>
      <dgm:spPr/>
      <dgm:t>
        <a:bodyPr/>
        <a:lstStyle/>
        <a:p>
          <a:r>
            <a:rPr lang="fi-FI" dirty="0"/>
            <a:t>Arviointiaineisto</a:t>
          </a:r>
        </a:p>
      </dgm:t>
    </dgm:pt>
    <dgm:pt modelId="{BDA1F4AB-9B30-41D6-9056-70E853FF0399}" type="parTrans" cxnId="{95B0E5A5-E4AF-40FF-AF04-181FD3E7D065}">
      <dgm:prSet/>
      <dgm:spPr/>
      <dgm:t>
        <a:bodyPr/>
        <a:lstStyle/>
        <a:p>
          <a:endParaRPr lang="fi-FI"/>
        </a:p>
      </dgm:t>
    </dgm:pt>
    <dgm:pt modelId="{E7152917-D7FF-466E-8156-97EFC8AA18EB}" type="sibTrans" cxnId="{95B0E5A5-E4AF-40FF-AF04-181FD3E7D065}">
      <dgm:prSet/>
      <dgm:spPr/>
      <dgm:t>
        <a:bodyPr/>
        <a:lstStyle/>
        <a:p>
          <a:endParaRPr lang="fi-FI"/>
        </a:p>
      </dgm:t>
    </dgm:pt>
    <dgm:pt modelId="{52CFEFA9-BE18-4906-B657-688F42C43415}">
      <dgm:prSet phldrT="[Teksti]"/>
      <dgm:spPr/>
      <dgm:t>
        <a:bodyPr/>
        <a:lstStyle/>
        <a:p>
          <a:r>
            <a:rPr lang="fi-FI" b="1" dirty="0"/>
            <a:t>HOKS, </a:t>
          </a:r>
          <a:r>
            <a:rPr lang="fi-FI" dirty="0"/>
            <a:t>ml. </a:t>
          </a:r>
        </a:p>
      </dgm:t>
    </dgm:pt>
    <dgm:pt modelId="{8E8B7E09-8B62-47A4-A994-5101F53BA94B}" type="parTrans" cxnId="{960CC67C-56CF-4F4C-9F66-F488C22DF48C}">
      <dgm:prSet/>
      <dgm:spPr/>
      <dgm:t>
        <a:bodyPr/>
        <a:lstStyle/>
        <a:p>
          <a:endParaRPr lang="fi-FI"/>
        </a:p>
      </dgm:t>
    </dgm:pt>
    <dgm:pt modelId="{C695EEBB-CB3F-4B07-A07E-5A9FBFC991B2}" type="sibTrans" cxnId="{960CC67C-56CF-4F4C-9F66-F488C22DF48C}">
      <dgm:prSet/>
      <dgm:spPr/>
      <dgm:t>
        <a:bodyPr/>
        <a:lstStyle/>
        <a:p>
          <a:endParaRPr lang="fi-FI"/>
        </a:p>
      </dgm:t>
    </dgm:pt>
    <dgm:pt modelId="{B7D3F575-44EE-480F-8BE8-885C95A82DE2}">
      <dgm:prSet phldrT="[Teksti]"/>
      <dgm:spPr/>
      <dgm:t>
        <a:bodyPr/>
        <a:lstStyle/>
        <a:p>
          <a:r>
            <a:rPr lang="fi-FI" b="1" dirty="0"/>
            <a:t>Todistus</a:t>
          </a:r>
        </a:p>
      </dgm:t>
    </dgm:pt>
    <dgm:pt modelId="{7D2AB2C3-B049-4FD3-B420-780C97EC7A32}" type="parTrans" cxnId="{796B5125-3835-421F-9295-23B9791DFC42}">
      <dgm:prSet/>
      <dgm:spPr/>
      <dgm:t>
        <a:bodyPr/>
        <a:lstStyle/>
        <a:p>
          <a:endParaRPr lang="fi-FI"/>
        </a:p>
      </dgm:t>
    </dgm:pt>
    <dgm:pt modelId="{14AE28ED-85A9-42F7-946C-C00D87217908}" type="sibTrans" cxnId="{796B5125-3835-421F-9295-23B9791DFC42}">
      <dgm:prSet/>
      <dgm:spPr/>
      <dgm:t>
        <a:bodyPr/>
        <a:lstStyle/>
        <a:p>
          <a:endParaRPr lang="fi-FI"/>
        </a:p>
      </dgm:t>
    </dgm:pt>
    <dgm:pt modelId="{97788163-18EF-41F7-8F8E-207E1FB37606}">
      <dgm:prSet phldrT="[Teksti]"/>
      <dgm:spPr/>
      <dgm:t>
        <a:bodyPr/>
        <a:lstStyle/>
        <a:p>
          <a:r>
            <a:rPr lang="fi-FI" dirty="0"/>
            <a:t>päätös mukauttamisesta tai poikkeamisista</a:t>
          </a:r>
        </a:p>
      </dgm:t>
    </dgm:pt>
    <dgm:pt modelId="{03CBF615-3BEC-413E-B0BD-C916DDC5D0EB}" type="parTrans" cxnId="{A6C24F16-9DB8-4C24-B9F0-033C32F389F0}">
      <dgm:prSet/>
      <dgm:spPr/>
      <dgm:t>
        <a:bodyPr/>
        <a:lstStyle/>
        <a:p>
          <a:endParaRPr lang="fi-FI"/>
        </a:p>
      </dgm:t>
    </dgm:pt>
    <dgm:pt modelId="{2F6B150C-29A8-4E46-ADA2-B34CAC7D7642}" type="sibTrans" cxnId="{A6C24F16-9DB8-4C24-B9F0-033C32F389F0}">
      <dgm:prSet/>
      <dgm:spPr/>
      <dgm:t>
        <a:bodyPr/>
        <a:lstStyle/>
        <a:p>
          <a:endParaRPr lang="fi-FI"/>
        </a:p>
      </dgm:t>
    </dgm:pt>
    <dgm:pt modelId="{38DD7E0D-ED68-4BF9-85A5-D249C4D67627}">
      <dgm:prSet phldrT="[Teksti]"/>
      <dgm:spPr/>
      <dgm:t>
        <a:bodyPr/>
        <a:lstStyle/>
        <a:p>
          <a:r>
            <a:rPr lang="fi-FI" dirty="0"/>
            <a:t>osaamisen tunnistaminen </a:t>
          </a:r>
        </a:p>
      </dgm:t>
    </dgm:pt>
    <dgm:pt modelId="{9C207303-9A72-488A-9913-47DB8D632FAF}" type="parTrans" cxnId="{DC4E7A19-BA6B-413E-94FD-67EDA04E8495}">
      <dgm:prSet/>
      <dgm:spPr/>
      <dgm:t>
        <a:bodyPr/>
        <a:lstStyle/>
        <a:p>
          <a:endParaRPr lang="fi-FI"/>
        </a:p>
      </dgm:t>
    </dgm:pt>
    <dgm:pt modelId="{688B720E-A0B7-4A7C-9444-92226FA23F8A}" type="sibTrans" cxnId="{DC4E7A19-BA6B-413E-94FD-67EDA04E8495}">
      <dgm:prSet/>
      <dgm:spPr/>
      <dgm:t>
        <a:bodyPr/>
        <a:lstStyle/>
        <a:p>
          <a:endParaRPr lang="fi-FI"/>
        </a:p>
      </dgm:t>
    </dgm:pt>
    <dgm:pt modelId="{1FA0EF34-3618-4A34-A6D3-FFD51F5D5E96}">
      <dgm:prSet phldrT="[Teksti]"/>
      <dgm:spPr/>
      <dgm:t>
        <a:bodyPr/>
        <a:lstStyle/>
        <a:p>
          <a:r>
            <a:rPr lang="fi-FI" dirty="0"/>
            <a:t> osaamisen osoittaminen</a:t>
          </a:r>
        </a:p>
      </dgm:t>
    </dgm:pt>
    <dgm:pt modelId="{491FE8F0-D0BF-4FFC-B117-CB543D4443C8}" type="parTrans" cxnId="{411458B2-EEF8-480C-9B31-880A5F7AC593}">
      <dgm:prSet/>
      <dgm:spPr/>
      <dgm:t>
        <a:bodyPr/>
        <a:lstStyle/>
        <a:p>
          <a:endParaRPr lang="fi-FI"/>
        </a:p>
      </dgm:t>
    </dgm:pt>
    <dgm:pt modelId="{45928B02-FC1D-4966-A5F6-3E0FCDC2FD62}" type="sibTrans" cxnId="{411458B2-EEF8-480C-9B31-880A5F7AC593}">
      <dgm:prSet/>
      <dgm:spPr/>
      <dgm:t>
        <a:bodyPr/>
        <a:lstStyle/>
        <a:p>
          <a:endParaRPr lang="fi-FI"/>
        </a:p>
      </dgm:t>
    </dgm:pt>
    <dgm:pt modelId="{E7B65DC4-C1BA-4BEA-9F5B-453FC5CD038F}">
      <dgm:prSet phldrT="[Teksti]"/>
      <dgm:spPr/>
      <dgm:t>
        <a:bodyPr/>
        <a:lstStyle/>
        <a:p>
          <a:r>
            <a:rPr lang="fi-FI" dirty="0"/>
            <a:t>arviointi</a:t>
          </a:r>
        </a:p>
      </dgm:t>
    </dgm:pt>
    <dgm:pt modelId="{CC5A44EB-E415-4AF9-B229-5E18FCDB462C}" type="parTrans" cxnId="{1A8CBFEF-9307-41F7-A7F1-D4AC35A6A884}">
      <dgm:prSet/>
      <dgm:spPr/>
      <dgm:t>
        <a:bodyPr/>
        <a:lstStyle/>
        <a:p>
          <a:endParaRPr lang="fi-FI"/>
        </a:p>
      </dgm:t>
    </dgm:pt>
    <dgm:pt modelId="{E54342C2-C190-4091-9B53-98EB45EA8B89}" type="sibTrans" cxnId="{1A8CBFEF-9307-41F7-A7F1-D4AC35A6A884}">
      <dgm:prSet/>
      <dgm:spPr/>
      <dgm:t>
        <a:bodyPr/>
        <a:lstStyle/>
        <a:p>
          <a:endParaRPr lang="fi-FI"/>
        </a:p>
      </dgm:t>
    </dgm:pt>
    <dgm:pt modelId="{D16C69D9-BCD1-442E-879C-0003E17EEEBB}">
      <dgm:prSet phldrT="[Teksti]"/>
      <dgm:spPr/>
      <dgm:t>
        <a:bodyPr/>
        <a:lstStyle/>
        <a:p>
          <a:r>
            <a:rPr lang="fi-FI" dirty="0"/>
            <a:t>arvioinnin tarkastaminen ja oikaisu</a:t>
          </a:r>
        </a:p>
      </dgm:t>
    </dgm:pt>
    <dgm:pt modelId="{B9A7ADA7-53CB-474A-9EA9-5D70BC55A372}" type="parTrans" cxnId="{F834F92B-50DC-4344-A120-257CDC881273}">
      <dgm:prSet/>
      <dgm:spPr/>
      <dgm:t>
        <a:bodyPr/>
        <a:lstStyle/>
        <a:p>
          <a:endParaRPr lang="fi-FI"/>
        </a:p>
      </dgm:t>
    </dgm:pt>
    <dgm:pt modelId="{2AA6F6D4-9F8E-4674-97F5-75E0D6F413A4}" type="sibTrans" cxnId="{F834F92B-50DC-4344-A120-257CDC881273}">
      <dgm:prSet/>
      <dgm:spPr/>
      <dgm:t>
        <a:bodyPr/>
        <a:lstStyle/>
        <a:p>
          <a:endParaRPr lang="fi-FI"/>
        </a:p>
      </dgm:t>
    </dgm:pt>
    <dgm:pt modelId="{3347DA2C-272B-456B-9500-E6521CC3EEAE}">
      <dgm:prSet phldrT="[Teksti]"/>
      <dgm:spPr/>
      <dgm:t>
        <a:bodyPr/>
        <a:lstStyle/>
        <a:p>
          <a:r>
            <a:rPr lang="fi-FI" dirty="0"/>
            <a:t>arvioinnin uusiminen ja arvosanan korottaminen</a:t>
          </a:r>
        </a:p>
      </dgm:t>
    </dgm:pt>
    <dgm:pt modelId="{4E18DDE0-69D4-4B28-8538-D7066C3696A8}" type="parTrans" cxnId="{B3D2729B-68AA-4493-A76B-359220796F11}">
      <dgm:prSet/>
      <dgm:spPr/>
      <dgm:t>
        <a:bodyPr/>
        <a:lstStyle/>
        <a:p>
          <a:endParaRPr lang="fi-FI"/>
        </a:p>
      </dgm:t>
    </dgm:pt>
    <dgm:pt modelId="{C9181AF3-F18B-48D5-B931-84CE6D87B66C}" type="sibTrans" cxnId="{B3D2729B-68AA-4493-A76B-359220796F11}">
      <dgm:prSet/>
      <dgm:spPr/>
      <dgm:t>
        <a:bodyPr/>
        <a:lstStyle/>
        <a:p>
          <a:endParaRPr lang="fi-FI"/>
        </a:p>
      </dgm:t>
    </dgm:pt>
    <dgm:pt modelId="{F2060E1F-5B87-4F8C-B52C-5099F6639C05}">
      <dgm:prSet phldrT="[Teksti]"/>
      <dgm:spPr/>
      <dgm:t>
        <a:bodyPr/>
        <a:lstStyle/>
        <a:p>
          <a:r>
            <a:rPr lang="fi-FI" b="1" dirty="0"/>
            <a:t>Osaamisen tunnustaminen</a:t>
          </a:r>
        </a:p>
      </dgm:t>
    </dgm:pt>
    <dgm:pt modelId="{0044BC8B-A028-4843-9EDA-AB59FD3C4F3B}" type="parTrans" cxnId="{D749F465-77DE-4ED1-8D2F-618110527195}">
      <dgm:prSet/>
      <dgm:spPr/>
      <dgm:t>
        <a:bodyPr/>
        <a:lstStyle/>
        <a:p>
          <a:endParaRPr lang="fi-FI"/>
        </a:p>
      </dgm:t>
    </dgm:pt>
    <dgm:pt modelId="{E3E7BDBE-EF59-4F8D-A422-019D3FC9D2DB}" type="sibTrans" cxnId="{D749F465-77DE-4ED1-8D2F-618110527195}">
      <dgm:prSet/>
      <dgm:spPr/>
      <dgm:t>
        <a:bodyPr/>
        <a:lstStyle/>
        <a:p>
          <a:endParaRPr lang="fi-FI"/>
        </a:p>
      </dgm:t>
    </dgm:pt>
    <dgm:pt modelId="{F9896AE7-362E-4075-80E1-F332D481A99A}">
      <dgm:prSet phldrT="[Teksti]"/>
      <dgm:spPr/>
      <dgm:t>
        <a:bodyPr/>
        <a:lstStyle/>
        <a:p>
          <a:endParaRPr lang="fi-FI" dirty="0"/>
        </a:p>
      </dgm:t>
    </dgm:pt>
    <dgm:pt modelId="{109462AC-BB30-4DCC-BBD1-23B1B92C343E}" type="parTrans" cxnId="{65B9C511-86AE-4EE6-9606-FB076C948CAE}">
      <dgm:prSet/>
      <dgm:spPr/>
      <dgm:t>
        <a:bodyPr/>
        <a:lstStyle/>
        <a:p>
          <a:endParaRPr lang="fi-FI"/>
        </a:p>
      </dgm:t>
    </dgm:pt>
    <dgm:pt modelId="{64EDE36A-D186-4E37-99B5-AB13E412CE71}" type="sibTrans" cxnId="{65B9C511-86AE-4EE6-9606-FB076C948CAE}">
      <dgm:prSet/>
      <dgm:spPr/>
      <dgm:t>
        <a:bodyPr/>
        <a:lstStyle/>
        <a:p>
          <a:endParaRPr lang="fi-FI"/>
        </a:p>
      </dgm:t>
    </dgm:pt>
    <dgm:pt modelId="{4E9DFD98-8814-45AD-8A91-489DDCBDDFEA}" type="pres">
      <dgm:prSet presAssocID="{E58841CD-5ED7-4CE4-8CBB-F9B91E732145}" presName="linearFlow" presStyleCnt="0">
        <dgm:presLayoutVars>
          <dgm:dir/>
          <dgm:animLvl val="lvl"/>
          <dgm:resizeHandles val="exact"/>
        </dgm:presLayoutVars>
      </dgm:prSet>
      <dgm:spPr/>
    </dgm:pt>
    <dgm:pt modelId="{D9585D59-582A-4400-910E-B37CF1715295}" type="pres">
      <dgm:prSet presAssocID="{177B6350-7802-4792-882B-6014C656DE33}" presName="composite" presStyleCnt="0"/>
      <dgm:spPr/>
    </dgm:pt>
    <dgm:pt modelId="{2B750513-2A8F-4366-9BDD-2FFD75AC01B9}" type="pres">
      <dgm:prSet presAssocID="{177B6350-7802-4792-882B-6014C656DE33}" presName="parTx" presStyleLbl="node1" presStyleIdx="0" presStyleCnt="3">
        <dgm:presLayoutVars>
          <dgm:chMax val="0"/>
          <dgm:chPref val="0"/>
          <dgm:bulletEnabled val="1"/>
        </dgm:presLayoutVars>
      </dgm:prSet>
      <dgm:spPr/>
    </dgm:pt>
    <dgm:pt modelId="{47E899E0-FAA6-47D7-972E-D5DA3C0536C0}" type="pres">
      <dgm:prSet presAssocID="{177B6350-7802-4792-882B-6014C656DE33}" presName="parSh" presStyleLbl="node1" presStyleIdx="0" presStyleCnt="3"/>
      <dgm:spPr/>
    </dgm:pt>
    <dgm:pt modelId="{4633957F-9AF7-4129-BDC1-A16990322E3B}" type="pres">
      <dgm:prSet presAssocID="{177B6350-7802-4792-882B-6014C656DE33}" presName="desTx" presStyleLbl="fgAcc1" presStyleIdx="0" presStyleCnt="3" custScaleY="77286" custLinFactNeighborX="-5159" custLinFactNeighborY="-10146">
        <dgm:presLayoutVars>
          <dgm:bulletEnabled val="1"/>
        </dgm:presLayoutVars>
      </dgm:prSet>
      <dgm:spPr/>
    </dgm:pt>
    <dgm:pt modelId="{066C4702-4179-412A-A230-D1D3EEA219EC}" type="pres">
      <dgm:prSet presAssocID="{89DF7531-86FD-48F9-8814-B2AFFADCFF6F}" presName="sibTrans" presStyleLbl="sibTrans2D1" presStyleIdx="0" presStyleCnt="2"/>
      <dgm:spPr/>
    </dgm:pt>
    <dgm:pt modelId="{58B71FF2-6535-45C9-B2B4-845E01C6610B}" type="pres">
      <dgm:prSet presAssocID="{89DF7531-86FD-48F9-8814-B2AFFADCFF6F}" presName="connTx" presStyleLbl="sibTrans2D1" presStyleIdx="0" presStyleCnt="2"/>
      <dgm:spPr/>
    </dgm:pt>
    <dgm:pt modelId="{A7E16E73-8BE2-4B63-A72B-1160EB94188C}" type="pres">
      <dgm:prSet presAssocID="{C8AF0436-EE5C-4204-8DA3-07056497EBF7}" presName="composite" presStyleCnt="0"/>
      <dgm:spPr/>
    </dgm:pt>
    <dgm:pt modelId="{01D22382-543C-45E0-9DCF-F51F3C21B2FB}" type="pres">
      <dgm:prSet presAssocID="{C8AF0436-EE5C-4204-8DA3-07056497EBF7}" presName="parTx" presStyleLbl="node1" presStyleIdx="0" presStyleCnt="3">
        <dgm:presLayoutVars>
          <dgm:chMax val="0"/>
          <dgm:chPref val="0"/>
          <dgm:bulletEnabled val="1"/>
        </dgm:presLayoutVars>
      </dgm:prSet>
      <dgm:spPr/>
    </dgm:pt>
    <dgm:pt modelId="{5D96E9B3-303B-43C8-946B-985D794E9941}" type="pres">
      <dgm:prSet presAssocID="{C8AF0436-EE5C-4204-8DA3-07056497EBF7}" presName="parSh" presStyleLbl="node1" presStyleIdx="1" presStyleCnt="3"/>
      <dgm:spPr/>
    </dgm:pt>
    <dgm:pt modelId="{7E003B51-ED5B-45E4-BB47-C50E1B4697A9}" type="pres">
      <dgm:prSet presAssocID="{C8AF0436-EE5C-4204-8DA3-07056497EBF7}" presName="desTx" presStyleLbl="fgAcc1" presStyleIdx="1" presStyleCnt="3" custScaleX="142456" custScaleY="75720" custLinFactNeighborY="-10533">
        <dgm:presLayoutVars>
          <dgm:bulletEnabled val="1"/>
        </dgm:presLayoutVars>
      </dgm:prSet>
      <dgm:spPr/>
    </dgm:pt>
    <dgm:pt modelId="{FF61D99C-1106-4D7C-BC43-3464D8447BDA}" type="pres">
      <dgm:prSet presAssocID="{5077179D-9434-4366-A8C1-7506E26F4A25}" presName="sibTrans" presStyleLbl="sibTrans2D1" presStyleIdx="1" presStyleCnt="2" custScaleX="90843" custScaleY="71249" custLinFactY="98649" custLinFactNeighborX="60040" custLinFactNeighborY="100000"/>
      <dgm:spPr/>
    </dgm:pt>
    <dgm:pt modelId="{EA43119C-80CE-4169-AECB-E3FFAFA28586}" type="pres">
      <dgm:prSet presAssocID="{5077179D-9434-4366-A8C1-7506E26F4A25}" presName="connTx" presStyleLbl="sibTrans2D1" presStyleIdx="1" presStyleCnt="2"/>
      <dgm:spPr/>
    </dgm:pt>
    <dgm:pt modelId="{014FD96E-1FCF-455E-AD43-377DE7AC7006}" type="pres">
      <dgm:prSet presAssocID="{EC9ADBAE-E81A-4E00-87B3-310A0947460A}" presName="composite" presStyleCnt="0"/>
      <dgm:spPr/>
    </dgm:pt>
    <dgm:pt modelId="{69A5145C-92D2-4E33-9B5F-4DBA73DC1400}" type="pres">
      <dgm:prSet presAssocID="{EC9ADBAE-E81A-4E00-87B3-310A0947460A}" presName="parTx" presStyleLbl="node1" presStyleIdx="1" presStyleCnt="3">
        <dgm:presLayoutVars>
          <dgm:chMax val="0"/>
          <dgm:chPref val="0"/>
          <dgm:bulletEnabled val="1"/>
        </dgm:presLayoutVars>
      </dgm:prSet>
      <dgm:spPr/>
    </dgm:pt>
    <dgm:pt modelId="{79DE972B-E9CD-4E5B-B52D-3D37ED590A19}" type="pres">
      <dgm:prSet presAssocID="{EC9ADBAE-E81A-4E00-87B3-310A0947460A}" presName="parSh" presStyleLbl="node1" presStyleIdx="2" presStyleCnt="3" custLinFactNeighborX="-5159" custLinFactNeighborY="-48879"/>
      <dgm:spPr/>
    </dgm:pt>
    <dgm:pt modelId="{DBB929C5-9603-48A2-8DFF-72723D7B79A3}" type="pres">
      <dgm:prSet presAssocID="{EC9ADBAE-E81A-4E00-87B3-310A0947460A}" presName="desTx" presStyleLbl="fgAcc1" presStyleIdx="2" presStyleCnt="3" custScaleY="41749" custLinFactNeighborX="-13468" custLinFactNeighborY="-33693">
        <dgm:presLayoutVars>
          <dgm:bulletEnabled val="1"/>
        </dgm:presLayoutVars>
      </dgm:prSet>
      <dgm:spPr/>
    </dgm:pt>
  </dgm:ptLst>
  <dgm:cxnLst>
    <dgm:cxn modelId="{7F1AC90F-9B88-489B-94A6-22B096538E72}" type="presOf" srcId="{09C603C1-702C-45AD-8527-03A81A1B0F4C}" destId="{7E003B51-ED5B-45E4-BB47-C50E1B4697A9}" srcOrd="0" destOrd="0" presId="urn:microsoft.com/office/officeart/2005/8/layout/process3"/>
    <dgm:cxn modelId="{65B9C511-86AE-4EE6-9606-FB076C948CAE}" srcId="{09C603C1-702C-45AD-8527-03A81A1B0F4C}" destId="{F9896AE7-362E-4075-80E1-F332D481A99A}" srcOrd="4" destOrd="0" parTransId="{109462AC-BB30-4DCC-BBD1-23B1B92C343E}" sibTransId="{64EDE36A-D186-4E37-99B5-AB13E412CE71}"/>
    <dgm:cxn modelId="{FACD9713-0D13-4493-B73C-2833B3431CD2}" type="presOf" srcId="{89DF7531-86FD-48F9-8814-B2AFFADCFF6F}" destId="{066C4702-4179-412A-A230-D1D3EEA219EC}" srcOrd="0" destOrd="0" presId="urn:microsoft.com/office/officeart/2005/8/layout/process3"/>
    <dgm:cxn modelId="{A6C24F16-9DB8-4C24-B9F0-033C32F389F0}" srcId="{52CFEFA9-BE18-4906-B657-688F42C43415}" destId="{97788163-18EF-41F7-8F8E-207E1FB37606}" srcOrd="0" destOrd="0" parTransId="{03CBF615-3BEC-413E-B0BD-C916DDC5D0EB}" sibTransId="{2F6B150C-29A8-4E46-ADA2-B34CAC7D7642}"/>
    <dgm:cxn modelId="{CD2D2118-655C-48CF-B2F2-7AB5DCFE0F72}" type="presOf" srcId="{97788163-18EF-41F7-8F8E-207E1FB37606}" destId="{4633957F-9AF7-4129-BDC1-A16990322E3B}" srcOrd="0" destOrd="2" presId="urn:microsoft.com/office/officeart/2005/8/layout/process3"/>
    <dgm:cxn modelId="{A4360519-2DA5-4E7A-89DC-58973513EDF5}" srcId="{E58841CD-5ED7-4CE4-8CBB-F9B91E732145}" destId="{EC9ADBAE-E81A-4E00-87B3-310A0947460A}" srcOrd="2" destOrd="0" parTransId="{F095B143-D691-4F5F-885E-9F71F04DFF11}" sibTransId="{A3A374E5-FE00-4484-A44E-FAAAAD741ACE}"/>
    <dgm:cxn modelId="{DC4E7A19-BA6B-413E-94FD-67EDA04E8495}" srcId="{52CFEFA9-BE18-4906-B657-688F42C43415}" destId="{38DD7E0D-ED68-4BF9-85A5-D249C4D67627}" srcOrd="1" destOrd="0" parTransId="{9C207303-9A72-488A-9913-47DB8D632FAF}" sibTransId="{688B720E-A0B7-4A7C-9444-92226FA23F8A}"/>
    <dgm:cxn modelId="{796B5125-3835-421F-9295-23B9791DFC42}" srcId="{EC9ADBAE-E81A-4E00-87B3-310A0947460A}" destId="{B7D3F575-44EE-480F-8BE8-885C95A82DE2}" srcOrd="1" destOrd="0" parTransId="{7D2AB2C3-B049-4FD3-B420-780C97EC7A32}" sibTransId="{14AE28ED-85A9-42F7-946C-C00D87217908}"/>
    <dgm:cxn modelId="{DA459F25-43AB-4EAF-8E1F-B1BC0EB5FC72}" type="presOf" srcId="{89DF7531-86FD-48F9-8814-B2AFFADCFF6F}" destId="{58B71FF2-6535-45C9-B2B4-845E01C6610B}" srcOrd="1" destOrd="0" presId="urn:microsoft.com/office/officeart/2005/8/layout/process3"/>
    <dgm:cxn modelId="{45D77029-E2F2-4D91-ABE4-2755FDF5E1A7}" type="presOf" srcId="{177B6350-7802-4792-882B-6014C656DE33}" destId="{47E899E0-FAA6-47D7-972E-D5DA3C0536C0}" srcOrd="1" destOrd="0" presId="urn:microsoft.com/office/officeart/2005/8/layout/process3"/>
    <dgm:cxn modelId="{F834F92B-50DC-4344-A120-257CDC881273}" srcId="{09C603C1-702C-45AD-8527-03A81A1B0F4C}" destId="{D16C69D9-BCD1-442E-879C-0003E17EEEBB}" srcOrd="2" destOrd="0" parTransId="{B9A7ADA7-53CB-474A-9EA9-5D70BC55A372}" sibTransId="{2AA6F6D4-9F8E-4674-97F5-75E0D6F413A4}"/>
    <dgm:cxn modelId="{091F372E-F182-46DE-81FD-095B8D08BF4B}" srcId="{177B6350-7802-4792-882B-6014C656DE33}" destId="{D671CB24-073E-4DEB-9162-A12D45CDC120}" srcOrd="0" destOrd="0" parTransId="{EC6634BF-B7A5-45BF-8CDB-4A8AFECAB5E1}" sibTransId="{FDDBA899-5671-42C9-82A0-0E20E549D4DA}"/>
    <dgm:cxn modelId="{70072D30-4A92-4BD6-9ABD-CE4C9373FCED}" type="presOf" srcId="{5077179D-9434-4366-A8C1-7506E26F4A25}" destId="{FF61D99C-1106-4D7C-BC43-3464D8447BDA}" srcOrd="0" destOrd="0" presId="urn:microsoft.com/office/officeart/2005/8/layout/process3"/>
    <dgm:cxn modelId="{4EF04F36-47DD-4CD2-9306-45D50142B8ED}" type="presOf" srcId="{52CFEFA9-BE18-4906-B657-688F42C43415}" destId="{4633957F-9AF7-4129-BDC1-A16990322E3B}" srcOrd="0" destOrd="1" presId="urn:microsoft.com/office/officeart/2005/8/layout/process3"/>
    <dgm:cxn modelId="{AD91963C-CDA5-4F09-A8CF-199436703A51}" srcId="{C8AF0436-EE5C-4204-8DA3-07056497EBF7}" destId="{09C603C1-702C-45AD-8527-03A81A1B0F4C}" srcOrd="0" destOrd="0" parTransId="{D02117F3-BC23-473A-B909-5E3B28CD9B5D}" sibTransId="{0E73D0D5-B9CE-4028-9D95-8D118FDF0841}"/>
    <dgm:cxn modelId="{0A3CD540-AAA5-4A04-9D33-7B3F13BB3737}" type="presOf" srcId="{5077179D-9434-4366-A8C1-7506E26F4A25}" destId="{EA43119C-80CE-4169-AECB-E3FFAFA28586}" srcOrd="1" destOrd="0" presId="urn:microsoft.com/office/officeart/2005/8/layout/process3"/>
    <dgm:cxn modelId="{51168D41-8443-48E2-A595-379AD34421C3}" type="presOf" srcId="{B7D3F575-44EE-480F-8BE8-885C95A82DE2}" destId="{DBB929C5-9603-48A2-8DFF-72723D7B79A3}" srcOrd="0" destOrd="1" presId="urn:microsoft.com/office/officeart/2005/8/layout/process3"/>
    <dgm:cxn modelId="{84F10643-1F63-4709-846F-FD9368641E0C}" srcId="{E58841CD-5ED7-4CE4-8CBB-F9B91E732145}" destId="{177B6350-7802-4792-882B-6014C656DE33}" srcOrd="0" destOrd="0" parTransId="{BA0DC482-99AF-4602-95B8-2F78AA936EED}" sibTransId="{89DF7531-86FD-48F9-8814-B2AFFADCFF6F}"/>
    <dgm:cxn modelId="{DA796464-B2CC-4BDD-AD10-D5A1E3F48861}" type="presOf" srcId="{F2060E1F-5B87-4F8C-B52C-5099F6639C05}" destId="{7E003B51-ED5B-45E4-BB47-C50E1B4697A9}" srcOrd="0" destOrd="6" presId="urn:microsoft.com/office/officeart/2005/8/layout/process3"/>
    <dgm:cxn modelId="{4AD69C64-AC1F-4715-BB65-3AF5C2D3B442}" type="presOf" srcId="{1FA0EF34-3618-4A34-A6D3-FFD51F5D5E96}" destId="{7E003B51-ED5B-45E4-BB47-C50E1B4697A9}" srcOrd="0" destOrd="1" presId="urn:microsoft.com/office/officeart/2005/8/layout/process3"/>
    <dgm:cxn modelId="{D749F465-77DE-4ED1-8D2F-618110527195}" srcId="{C8AF0436-EE5C-4204-8DA3-07056497EBF7}" destId="{F2060E1F-5B87-4F8C-B52C-5099F6639C05}" srcOrd="1" destOrd="0" parTransId="{0044BC8B-A028-4843-9EDA-AB59FD3C4F3B}" sibTransId="{E3E7BDBE-EF59-4F8D-A422-019D3FC9D2DB}"/>
    <dgm:cxn modelId="{2AEEB76C-B548-45EF-BE86-A183B31F535A}" type="presOf" srcId="{3347DA2C-272B-456B-9500-E6521CC3EEAE}" destId="{7E003B51-ED5B-45E4-BB47-C50E1B4697A9}" srcOrd="0" destOrd="4" presId="urn:microsoft.com/office/officeart/2005/8/layout/process3"/>
    <dgm:cxn modelId="{B75E084E-562F-4DBE-A7F2-A73EBAA6A179}" type="presOf" srcId="{177B6350-7802-4792-882B-6014C656DE33}" destId="{2B750513-2A8F-4366-9BDD-2FFD75AC01B9}" srcOrd="0" destOrd="0" presId="urn:microsoft.com/office/officeart/2005/8/layout/process3"/>
    <dgm:cxn modelId="{449C8D71-6AC5-4018-83F0-B93422A40A03}" type="presOf" srcId="{D671CB24-073E-4DEB-9162-A12D45CDC120}" destId="{4633957F-9AF7-4129-BDC1-A16990322E3B}" srcOrd="0" destOrd="0" presId="urn:microsoft.com/office/officeart/2005/8/layout/process3"/>
    <dgm:cxn modelId="{0FB21473-43FD-47CA-9434-9D5BDF894611}" type="presOf" srcId="{E58841CD-5ED7-4CE4-8CBB-F9B91E732145}" destId="{4E9DFD98-8814-45AD-8A91-489DDCBDDFEA}" srcOrd="0" destOrd="0" presId="urn:microsoft.com/office/officeart/2005/8/layout/process3"/>
    <dgm:cxn modelId="{43020179-D418-449D-9D7F-BD610DC0EACD}" type="presOf" srcId="{38DD7E0D-ED68-4BF9-85A5-D249C4D67627}" destId="{4633957F-9AF7-4129-BDC1-A16990322E3B}" srcOrd="0" destOrd="3" presId="urn:microsoft.com/office/officeart/2005/8/layout/process3"/>
    <dgm:cxn modelId="{960CC67C-56CF-4F4C-9F66-F488C22DF48C}" srcId="{177B6350-7802-4792-882B-6014C656DE33}" destId="{52CFEFA9-BE18-4906-B657-688F42C43415}" srcOrd="1" destOrd="0" parTransId="{8E8B7E09-8B62-47A4-A994-5101F53BA94B}" sibTransId="{C695EEBB-CB3F-4B07-A07E-5A9FBFC991B2}"/>
    <dgm:cxn modelId="{C5B33D91-8060-4243-B0F5-4AC50F804595}" type="presOf" srcId="{C8AF0436-EE5C-4204-8DA3-07056497EBF7}" destId="{01D22382-543C-45E0-9DCF-F51F3C21B2FB}" srcOrd="0" destOrd="0" presId="urn:microsoft.com/office/officeart/2005/8/layout/process3"/>
    <dgm:cxn modelId="{A0D19D94-67F4-4FC4-9BBA-9F3EA61FD7E1}" type="presOf" srcId="{EC9ADBAE-E81A-4E00-87B3-310A0947460A}" destId="{69A5145C-92D2-4E33-9B5F-4DBA73DC1400}" srcOrd="0" destOrd="0" presId="urn:microsoft.com/office/officeart/2005/8/layout/process3"/>
    <dgm:cxn modelId="{0E3E8F96-FC33-43D1-8FA8-0A99C63A3D10}" srcId="{E58841CD-5ED7-4CE4-8CBB-F9B91E732145}" destId="{C8AF0436-EE5C-4204-8DA3-07056497EBF7}" srcOrd="1" destOrd="0" parTransId="{B98E5928-69B7-48AB-86DB-608CCBCD423A}" sibTransId="{5077179D-9434-4366-A8C1-7506E26F4A25}"/>
    <dgm:cxn modelId="{D4407C9A-D1D4-4F54-A726-A6382C614955}" type="presOf" srcId="{F9896AE7-362E-4075-80E1-F332D481A99A}" destId="{7E003B51-ED5B-45E4-BB47-C50E1B4697A9}" srcOrd="0" destOrd="5" presId="urn:microsoft.com/office/officeart/2005/8/layout/process3"/>
    <dgm:cxn modelId="{B3D2729B-68AA-4493-A76B-359220796F11}" srcId="{09C603C1-702C-45AD-8527-03A81A1B0F4C}" destId="{3347DA2C-272B-456B-9500-E6521CC3EEAE}" srcOrd="3" destOrd="0" parTransId="{4E18DDE0-69D4-4B28-8538-D7066C3696A8}" sibTransId="{C9181AF3-F18B-48D5-B931-84CE6D87B66C}"/>
    <dgm:cxn modelId="{B163BF9E-6899-4F4F-A440-8F0C2A1A5440}" type="presOf" srcId="{E7B65DC4-C1BA-4BEA-9F5B-453FC5CD038F}" destId="{7E003B51-ED5B-45E4-BB47-C50E1B4697A9}" srcOrd="0" destOrd="2" presId="urn:microsoft.com/office/officeart/2005/8/layout/process3"/>
    <dgm:cxn modelId="{95B0E5A5-E4AF-40FF-AF04-181FD3E7D065}" srcId="{EC9ADBAE-E81A-4E00-87B3-310A0947460A}" destId="{41EE0F28-34A2-4D7B-B168-FB360879E7BA}" srcOrd="0" destOrd="0" parTransId="{BDA1F4AB-9B30-41D6-9056-70E853FF0399}" sibTransId="{E7152917-D7FF-466E-8156-97EFC8AA18EB}"/>
    <dgm:cxn modelId="{411458B2-EEF8-480C-9B31-880A5F7AC593}" srcId="{09C603C1-702C-45AD-8527-03A81A1B0F4C}" destId="{1FA0EF34-3618-4A34-A6D3-FFD51F5D5E96}" srcOrd="0" destOrd="0" parTransId="{491FE8F0-D0BF-4FFC-B117-CB543D4443C8}" sibTransId="{45928B02-FC1D-4966-A5F6-3E0FCDC2FD62}"/>
    <dgm:cxn modelId="{1933BCE3-7826-453E-BB66-585C8F25DA36}" type="presOf" srcId="{EC9ADBAE-E81A-4E00-87B3-310A0947460A}" destId="{79DE972B-E9CD-4E5B-B52D-3D37ED590A19}" srcOrd="1" destOrd="0" presId="urn:microsoft.com/office/officeart/2005/8/layout/process3"/>
    <dgm:cxn modelId="{417DFEEA-6805-4E90-848C-51301FBD02D9}" type="presOf" srcId="{41EE0F28-34A2-4D7B-B168-FB360879E7BA}" destId="{DBB929C5-9603-48A2-8DFF-72723D7B79A3}" srcOrd="0" destOrd="0" presId="urn:microsoft.com/office/officeart/2005/8/layout/process3"/>
    <dgm:cxn modelId="{1A8CBFEF-9307-41F7-A7F1-D4AC35A6A884}" srcId="{09C603C1-702C-45AD-8527-03A81A1B0F4C}" destId="{E7B65DC4-C1BA-4BEA-9F5B-453FC5CD038F}" srcOrd="1" destOrd="0" parTransId="{CC5A44EB-E415-4AF9-B229-5E18FCDB462C}" sibTransId="{E54342C2-C190-4091-9B53-98EB45EA8B89}"/>
    <dgm:cxn modelId="{711307F4-1071-4B98-913E-1A3D8D8B0378}" type="presOf" srcId="{D16C69D9-BCD1-442E-879C-0003E17EEEBB}" destId="{7E003B51-ED5B-45E4-BB47-C50E1B4697A9}" srcOrd="0" destOrd="3" presId="urn:microsoft.com/office/officeart/2005/8/layout/process3"/>
    <dgm:cxn modelId="{3DAFDDFF-8D77-436D-9B30-53FCA9C12F9E}" type="presOf" srcId="{C8AF0436-EE5C-4204-8DA3-07056497EBF7}" destId="{5D96E9B3-303B-43C8-946B-985D794E9941}" srcOrd="1" destOrd="0" presId="urn:microsoft.com/office/officeart/2005/8/layout/process3"/>
    <dgm:cxn modelId="{4B4CEEEE-87AE-4C37-975C-17D4B142973A}" type="presParOf" srcId="{4E9DFD98-8814-45AD-8A91-489DDCBDDFEA}" destId="{D9585D59-582A-4400-910E-B37CF1715295}" srcOrd="0" destOrd="0" presId="urn:microsoft.com/office/officeart/2005/8/layout/process3"/>
    <dgm:cxn modelId="{692ADBE6-6A56-47E7-8A39-D9088EB951A1}" type="presParOf" srcId="{D9585D59-582A-4400-910E-B37CF1715295}" destId="{2B750513-2A8F-4366-9BDD-2FFD75AC01B9}" srcOrd="0" destOrd="0" presId="urn:microsoft.com/office/officeart/2005/8/layout/process3"/>
    <dgm:cxn modelId="{732AAAF5-F73D-4650-96B9-A23BFB05C999}" type="presParOf" srcId="{D9585D59-582A-4400-910E-B37CF1715295}" destId="{47E899E0-FAA6-47D7-972E-D5DA3C0536C0}" srcOrd="1" destOrd="0" presId="urn:microsoft.com/office/officeart/2005/8/layout/process3"/>
    <dgm:cxn modelId="{A467B605-871F-4071-92BE-A615DED445DF}" type="presParOf" srcId="{D9585D59-582A-4400-910E-B37CF1715295}" destId="{4633957F-9AF7-4129-BDC1-A16990322E3B}" srcOrd="2" destOrd="0" presId="urn:microsoft.com/office/officeart/2005/8/layout/process3"/>
    <dgm:cxn modelId="{8E54C710-5B26-4955-AB20-4E2F5CBE7E9F}" type="presParOf" srcId="{4E9DFD98-8814-45AD-8A91-489DDCBDDFEA}" destId="{066C4702-4179-412A-A230-D1D3EEA219EC}" srcOrd="1" destOrd="0" presId="urn:microsoft.com/office/officeart/2005/8/layout/process3"/>
    <dgm:cxn modelId="{BAD4AC02-BA1C-4489-81FD-D99F49A6050F}" type="presParOf" srcId="{066C4702-4179-412A-A230-D1D3EEA219EC}" destId="{58B71FF2-6535-45C9-B2B4-845E01C6610B}" srcOrd="0" destOrd="0" presId="urn:microsoft.com/office/officeart/2005/8/layout/process3"/>
    <dgm:cxn modelId="{F59EDBCE-CB69-473D-A7DC-6CF38A4E8ECB}" type="presParOf" srcId="{4E9DFD98-8814-45AD-8A91-489DDCBDDFEA}" destId="{A7E16E73-8BE2-4B63-A72B-1160EB94188C}" srcOrd="2" destOrd="0" presId="urn:microsoft.com/office/officeart/2005/8/layout/process3"/>
    <dgm:cxn modelId="{88EF2B98-12B8-4233-B4AB-A4B6C3C71F11}" type="presParOf" srcId="{A7E16E73-8BE2-4B63-A72B-1160EB94188C}" destId="{01D22382-543C-45E0-9DCF-F51F3C21B2FB}" srcOrd="0" destOrd="0" presId="urn:microsoft.com/office/officeart/2005/8/layout/process3"/>
    <dgm:cxn modelId="{3DF52FA0-D1E6-49B1-ACE8-4D595E8BC362}" type="presParOf" srcId="{A7E16E73-8BE2-4B63-A72B-1160EB94188C}" destId="{5D96E9B3-303B-43C8-946B-985D794E9941}" srcOrd="1" destOrd="0" presId="urn:microsoft.com/office/officeart/2005/8/layout/process3"/>
    <dgm:cxn modelId="{4D8654A3-B3DD-4D97-9439-21BC37B71F8D}" type="presParOf" srcId="{A7E16E73-8BE2-4B63-A72B-1160EB94188C}" destId="{7E003B51-ED5B-45E4-BB47-C50E1B4697A9}" srcOrd="2" destOrd="0" presId="urn:microsoft.com/office/officeart/2005/8/layout/process3"/>
    <dgm:cxn modelId="{C31BA99B-C9EF-4BA9-A612-D3C63B288ED6}" type="presParOf" srcId="{4E9DFD98-8814-45AD-8A91-489DDCBDDFEA}" destId="{FF61D99C-1106-4D7C-BC43-3464D8447BDA}" srcOrd="3" destOrd="0" presId="urn:microsoft.com/office/officeart/2005/8/layout/process3"/>
    <dgm:cxn modelId="{10011D13-FA9D-4B6D-8F9E-D03B6D7323DF}" type="presParOf" srcId="{FF61D99C-1106-4D7C-BC43-3464D8447BDA}" destId="{EA43119C-80CE-4169-AECB-E3FFAFA28586}" srcOrd="0" destOrd="0" presId="urn:microsoft.com/office/officeart/2005/8/layout/process3"/>
    <dgm:cxn modelId="{88E24E14-AFD8-4DF9-9186-18F27CB663AA}" type="presParOf" srcId="{4E9DFD98-8814-45AD-8A91-489DDCBDDFEA}" destId="{014FD96E-1FCF-455E-AD43-377DE7AC7006}" srcOrd="4" destOrd="0" presId="urn:microsoft.com/office/officeart/2005/8/layout/process3"/>
    <dgm:cxn modelId="{8C923409-FFCD-478D-9FBC-68C2F5F3B6E7}" type="presParOf" srcId="{014FD96E-1FCF-455E-AD43-377DE7AC7006}" destId="{69A5145C-92D2-4E33-9B5F-4DBA73DC1400}" srcOrd="0" destOrd="0" presId="urn:microsoft.com/office/officeart/2005/8/layout/process3"/>
    <dgm:cxn modelId="{851D16B8-5302-4257-B812-997D163DD95C}" type="presParOf" srcId="{014FD96E-1FCF-455E-AD43-377DE7AC7006}" destId="{79DE972B-E9CD-4E5B-B52D-3D37ED590A19}" srcOrd="1" destOrd="0" presId="urn:microsoft.com/office/officeart/2005/8/layout/process3"/>
    <dgm:cxn modelId="{5E40E76E-4358-466C-B3E0-E3EAE0358EBC}" type="presParOf" srcId="{014FD96E-1FCF-455E-AD43-377DE7AC7006}" destId="{DBB929C5-9603-48A2-8DFF-72723D7B79A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8841CD-5ED7-4CE4-8CBB-F9B91E73214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i-FI"/>
        </a:p>
      </dgm:t>
    </dgm:pt>
    <dgm:pt modelId="{177B6350-7802-4792-882B-6014C656DE33}">
      <dgm:prSet phldrT="[Teksti]"/>
      <dgm:spPr/>
      <dgm:t>
        <a:bodyPr/>
        <a:lstStyle/>
        <a:p>
          <a:r>
            <a:rPr lang="fi-FI" dirty="0"/>
            <a:t>Suunnittelu</a:t>
          </a:r>
        </a:p>
      </dgm:t>
    </dgm:pt>
    <dgm:pt modelId="{BA0DC482-99AF-4602-95B8-2F78AA936EED}" type="parTrans" cxnId="{84F10643-1F63-4709-846F-FD9368641E0C}">
      <dgm:prSet/>
      <dgm:spPr/>
      <dgm:t>
        <a:bodyPr/>
        <a:lstStyle/>
        <a:p>
          <a:endParaRPr lang="fi-FI"/>
        </a:p>
      </dgm:t>
    </dgm:pt>
    <dgm:pt modelId="{89DF7531-86FD-48F9-8814-B2AFFADCFF6F}" type="sibTrans" cxnId="{84F10643-1F63-4709-846F-FD9368641E0C}">
      <dgm:prSet/>
      <dgm:spPr/>
      <dgm:t>
        <a:bodyPr/>
        <a:lstStyle/>
        <a:p>
          <a:endParaRPr lang="fi-FI"/>
        </a:p>
      </dgm:t>
    </dgm:pt>
    <dgm:pt modelId="{D671CB24-073E-4DEB-9162-A12D45CDC120}">
      <dgm:prSet phldrT="[Teksti]"/>
      <dgm:spPr/>
      <dgm:t>
        <a:bodyPr/>
        <a:lstStyle/>
        <a:p>
          <a:r>
            <a:rPr lang="fi-FI" b="1" dirty="0"/>
            <a:t>Osaamisen arvioinnin toteuttamis-suunnitelma</a:t>
          </a:r>
        </a:p>
      </dgm:t>
    </dgm:pt>
    <dgm:pt modelId="{EC6634BF-B7A5-45BF-8CDB-4A8AFECAB5E1}" type="parTrans" cxnId="{091F372E-F182-46DE-81FD-095B8D08BF4B}">
      <dgm:prSet/>
      <dgm:spPr/>
      <dgm:t>
        <a:bodyPr/>
        <a:lstStyle/>
        <a:p>
          <a:endParaRPr lang="fi-FI"/>
        </a:p>
      </dgm:t>
    </dgm:pt>
    <dgm:pt modelId="{FDDBA899-5671-42C9-82A0-0E20E549D4DA}" type="sibTrans" cxnId="{091F372E-F182-46DE-81FD-095B8D08BF4B}">
      <dgm:prSet/>
      <dgm:spPr/>
      <dgm:t>
        <a:bodyPr/>
        <a:lstStyle/>
        <a:p>
          <a:endParaRPr lang="fi-FI"/>
        </a:p>
      </dgm:t>
    </dgm:pt>
    <dgm:pt modelId="{C8AF0436-EE5C-4204-8DA3-07056497EBF7}">
      <dgm:prSet phldrT="[Teksti]"/>
      <dgm:spPr/>
      <dgm:t>
        <a:bodyPr/>
        <a:lstStyle/>
        <a:p>
          <a:r>
            <a:rPr lang="fi-FI" dirty="0"/>
            <a:t>Toteutus</a:t>
          </a:r>
        </a:p>
      </dgm:t>
    </dgm:pt>
    <dgm:pt modelId="{B98E5928-69B7-48AB-86DB-608CCBCD423A}" type="parTrans" cxnId="{0E3E8F96-FC33-43D1-8FA8-0A99C63A3D10}">
      <dgm:prSet/>
      <dgm:spPr/>
      <dgm:t>
        <a:bodyPr/>
        <a:lstStyle/>
        <a:p>
          <a:endParaRPr lang="fi-FI"/>
        </a:p>
      </dgm:t>
    </dgm:pt>
    <dgm:pt modelId="{5077179D-9434-4366-A8C1-7506E26F4A25}" type="sibTrans" cxnId="{0E3E8F96-FC33-43D1-8FA8-0A99C63A3D10}">
      <dgm:prSet/>
      <dgm:spPr/>
      <dgm:t>
        <a:bodyPr/>
        <a:lstStyle/>
        <a:p>
          <a:endParaRPr lang="fi-FI"/>
        </a:p>
      </dgm:t>
    </dgm:pt>
    <dgm:pt modelId="{09C603C1-702C-45AD-8527-03A81A1B0F4C}">
      <dgm:prSet phldrT="[Teksti]"/>
      <dgm:spPr/>
      <dgm:t>
        <a:bodyPr/>
        <a:lstStyle/>
        <a:p>
          <a:r>
            <a:rPr lang="fi-FI" b="1" dirty="0"/>
            <a:t>Arvioinnin toteuttaminen</a:t>
          </a:r>
        </a:p>
      </dgm:t>
    </dgm:pt>
    <dgm:pt modelId="{D02117F3-BC23-473A-B909-5E3B28CD9B5D}" type="parTrans" cxnId="{AD91963C-CDA5-4F09-A8CF-199436703A51}">
      <dgm:prSet/>
      <dgm:spPr/>
      <dgm:t>
        <a:bodyPr/>
        <a:lstStyle/>
        <a:p>
          <a:endParaRPr lang="fi-FI"/>
        </a:p>
      </dgm:t>
    </dgm:pt>
    <dgm:pt modelId="{0E73D0D5-B9CE-4028-9D95-8D118FDF0841}" type="sibTrans" cxnId="{AD91963C-CDA5-4F09-A8CF-199436703A51}">
      <dgm:prSet/>
      <dgm:spPr/>
      <dgm:t>
        <a:bodyPr/>
        <a:lstStyle/>
        <a:p>
          <a:endParaRPr lang="fi-FI"/>
        </a:p>
      </dgm:t>
    </dgm:pt>
    <dgm:pt modelId="{EC9ADBAE-E81A-4E00-87B3-310A0947460A}">
      <dgm:prSet phldrT="[Teksti]"/>
      <dgm:spPr/>
      <dgm:t>
        <a:bodyPr/>
        <a:lstStyle/>
        <a:p>
          <a:r>
            <a:rPr lang="fi-FI" dirty="0"/>
            <a:t>Dokumentointi</a:t>
          </a:r>
        </a:p>
      </dgm:t>
    </dgm:pt>
    <dgm:pt modelId="{F095B143-D691-4F5F-885E-9F71F04DFF11}" type="parTrans" cxnId="{A4360519-2DA5-4E7A-89DC-58973513EDF5}">
      <dgm:prSet/>
      <dgm:spPr/>
      <dgm:t>
        <a:bodyPr/>
        <a:lstStyle/>
        <a:p>
          <a:endParaRPr lang="fi-FI"/>
        </a:p>
      </dgm:t>
    </dgm:pt>
    <dgm:pt modelId="{A3A374E5-FE00-4484-A44E-FAAAAD741ACE}" type="sibTrans" cxnId="{A4360519-2DA5-4E7A-89DC-58973513EDF5}">
      <dgm:prSet/>
      <dgm:spPr/>
      <dgm:t>
        <a:bodyPr/>
        <a:lstStyle/>
        <a:p>
          <a:endParaRPr lang="fi-FI"/>
        </a:p>
      </dgm:t>
    </dgm:pt>
    <dgm:pt modelId="{41EE0F28-34A2-4D7B-B168-FB360879E7BA}">
      <dgm:prSet phldrT="[Teksti]"/>
      <dgm:spPr/>
      <dgm:t>
        <a:bodyPr/>
        <a:lstStyle/>
        <a:p>
          <a:r>
            <a:rPr lang="fi-FI" dirty="0"/>
            <a:t>Arviointiaineisto</a:t>
          </a:r>
        </a:p>
      </dgm:t>
    </dgm:pt>
    <dgm:pt modelId="{BDA1F4AB-9B30-41D6-9056-70E853FF0399}" type="parTrans" cxnId="{95B0E5A5-E4AF-40FF-AF04-181FD3E7D065}">
      <dgm:prSet/>
      <dgm:spPr/>
      <dgm:t>
        <a:bodyPr/>
        <a:lstStyle/>
        <a:p>
          <a:endParaRPr lang="fi-FI"/>
        </a:p>
      </dgm:t>
    </dgm:pt>
    <dgm:pt modelId="{E7152917-D7FF-466E-8156-97EFC8AA18EB}" type="sibTrans" cxnId="{95B0E5A5-E4AF-40FF-AF04-181FD3E7D065}">
      <dgm:prSet/>
      <dgm:spPr/>
      <dgm:t>
        <a:bodyPr/>
        <a:lstStyle/>
        <a:p>
          <a:endParaRPr lang="fi-FI"/>
        </a:p>
      </dgm:t>
    </dgm:pt>
    <dgm:pt modelId="{52CFEFA9-BE18-4906-B657-688F42C43415}">
      <dgm:prSet phldrT="[Teksti]"/>
      <dgm:spPr/>
      <dgm:t>
        <a:bodyPr/>
        <a:lstStyle/>
        <a:p>
          <a:r>
            <a:rPr lang="fi-FI" b="1" dirty="0"/>
            <a:t>HOKS, </a:t>
          </a:r>
          <a:r>
            <a:rPr lang="fi-FI" dirty="0"/>
            <a:t>ml. </a:t>
          </a:r>
        </a:p>
      </dgm:t>
    </dgm:pt>
    <dgm:pt modelId="{8E8B7E09-8B62-47A4-A994-5101F53BA94B}" type="parTrans" cxnId="{960CC67C-56CF-4F4C-9F66-F488C22DF48C}">
      <dgm:prSet/>
      <dgm:spPr/>
      <dgm:t>
        <a:bodyPr/>
        <a:lstStyle/>
        <a:p>
          <a:endParaRPr lang="fi-FI"/>
        </a:p>
      </dgm:t>
    </dgm:pt>
    <dgm:pt modelId="{C695EEBB-CB3F-4B07-A07E-5A9FBFC991B2}" type="sibTrans" cxnId="{960CC67C-56CF-4F4C-9F66-F488C22DF48C}">
      <dgm:prSet/>
      <dgm:spPr/>
      <dgm:t>
        <a:bodyPr/>
        <a:lstStyle/>
        <a:p>
          <a:endParaRPr lang="fi-FI"/>
        </a:p>
      </dgm:t>
    </dgm:pt>
    <dgm:pt modelId="{B7D3F575-44EE-480F-8BE8-885C95A82DE2}">
      <dgm:prSet phldrT="[Teksti]"/>
      <dgm:spPr/>
      <dgm:t>
        <a:bodyPr/>
        <a:lstStyle/>
        <a:p>
          <a:r>
            <a:rPr lang="fi-FI" b="1" dirty="0"/>
            <a:t>Todistus</a:t>
          </a:r>
        </a:p>
      </dgm:t>
    </dgm:pt>
    <dgm:pt modelId="{7D2AB2C3-B049-4FD3-B420-780C97EC7A32}" type="parTrans" cxnId="{796B5125-3835-421F-9295-23B9791DFC42}">
      <dgm:prSet/>
      <dgm:spPr/>
      <dgm:t>
        <a:bodyPr/>
        <a:lstStyle/>
        <a:p>
          <a:endParaRPr lang="fi-FI"/>
        </a:p>
      </dgm:t>
    </dgm:pt>
    <dgm:pt modelId="{14AE28ED-85A9-42F7-946C-C00D87217908}" type="sibTrans" cxnId="{796B5125-3835-421F-9295-23B9791DFC42}">
      <dgm:prSet/>
      <dgm:spPr/>
      <dgm:t>
        <a:bodyPr/>
        <a:lstStyle/>
        <a:p>
          <a:endParaRPr lang="fi-FI"/>
        </a:p>
      </dgm:t>
    </dgm:pt>
    <dgm:pt modelId="{97788163-18EF-41F7-8F8E-207E1FB37606}">
      <dgm:prSet phldrT="[Teksti]"/>
      <dgm:spPr/>
      <dgm:t>
        <a:bodyPr/>
        <a:lstStyle/>
        <a:p>
          <a:r>
            <a:rPr lang="fi-FI" dirty="0"/>
            <a:t>päätös mukauttamisesta tai poikkeamisista</a:t>
          </a:r>
        </a:p>
      </dgm:t>
    </dgm:pt>
    <dgm:pt modelId="{03CBF615-3BEC-413E-B0BD-C916DDC5D0EB}" type="parTrans" cxnId="{A6C24F16-9DB8-4C24-B9F0-033C32F389F0}">
      <dgm:prSet/>
      <dgm:spPr/>
      <dgm:t>
        <a:bodyPr/>
        <a:lstStyle/>
        <a:p>
          <a:endParaRPr lang="fi-FI"/>
        </a:p>
      </dgm:t>
    </dgm:pt>
    <dgm:pt modelId="{2F6B150C-29A8-4E46-ADA2-B34CAC7D7642}" type="sibTrans" cxnId="{A6C24F16-9DB8-4C24-B9F0-033C32F389F0}">
      <dgm:prSet/>
      <dgm:spPr/>
      <dgm:t>
        <a:bodyPr/>
        <a:lstStyle/>
        <a:p>
          <a:endParaRPr lang="fi-FI"/>
        </a:p>
      </dgm:t>
    </dgm:pt>
    <dgm:pt modelId="{38DD7E0D-ED68-4BF9-85A5-D249C4D67627}">
      <dgm:prSet phldrT="[Teksti]"/>
      <dgm:spPr/>
      <dgm:t>
        <a:bodyPr/>
        <a:lstStyle/>
        <a:p>
          <a:r>
            <a:rPr lang="fi-FI" dirty="0"/>
            <a:t>osaamisen tunnistaminen </a:t>
          </a:r>
        </a:p>
      </dgm:t>
    </dgm:pt>
    <dgm:pt modelId="{9C207303-9A72-488A-9913-47DB8D632FAF}" type="parTrans" cxnId="{DC4E7A19-BA6B-413E-94FD-67EDA04E8495}">
      <dgm:prSet/>
      <dgm:spPr/>
      <dgm:t>
        <a:bodyPr/>
        <a:lstStyle/>
        <a:p>
          <a:endParaRPr lang="fi-FI"/>
        </a:p>
      </dgm:t>
    </dgm:pt>
    <dgm:pt modelId="{688B720E-A0B7-4A7C-9444-92226FA23F8A}" type="sibTrans" cxnId="{DC4E7A19-BA6B-413E-94FD-67EDA04E8495}">
      <dgm:prSet/>
      <dgm:spPr/>
      <dgm:t>
        <a:bodyPr/>
        <a:lstStyle/>
        <a:p>
          <a:endParaRPr lang="fi-FI"/>
        </a:p>
      </dgm:t>
    </dgm:pt>
    <dgm:pt modelId="{1FA0EF34-3618-4A34-A6D3-FFD51F5D5E96}">
      <dgm:prSet phldrT="[Teksti]"/>
      <dgm:spPr/>
      <dgm:t>
        <a:bodyPr/>
        <a:lstStyle/>
        <a:p>
          <a:r>
            <a:rPr lang="fi-FI" dirty="0"/>
            <a:t> osaamisen osoittaminen</a:t>
          </a:r>
        </a:p>
      </dgm:t>
    </dgm:pt>
    <dgm:pt modelId="{491FE8F0-D0BF-4FFC-B117-CB543D4443C8}" type="parTrans" cxnId="{411458B2-EEF8-480C-9B31-880A5F7AC593}">
      <dgm:prSet/>
      <dgm:spPr/>
      <dgm:t>
        <a:bodyPr/>
        <a:lstStyle/>
        <a:p>
          <a:endParaRPr lang="fi-FI"/>
        </a:p>
      </dgm:t>
    </dgm:pt>
    <dgm:pt modelId="{45928B02-FC1D-4966-A5F6-3E0FCDC2FD62}" type="sibTrans" cxnId="{411458B2-EEF8-480C-9B31-880A5F7AC593}">
      <dgm:prSet/>
      <dgm:spPr/>
      <dgm:t>
        <a:bodyPr/>
        <a:lstStyle/>
        <a:p>
          <a:endParaRPr lang="fi-FI"/>
        </a:p>
      </dgm:t>
    </dgm:pt>
    <dgm:pt modelId="{E7B65DC4-C1BA-4BEA-9F5B-453FC5CD038F}">
      <dgm:prSet phldrT="[Teksti]"/>
      <dgm:spPr/>
      <dgm:t>
        <a:bodyPr/>
        <a:lstStyle/>
        <a:p>
          <a:r>
            <a:rPr lang="fi-FI" dirty="0"/>
            <a:t>arviointi</a:t>
          </a:r>
        </a:p>
      </dgm:t>
    </dgm:pt>
    <dgm:pt modelId="{CC5A44EB-E415-4AF9-B229-5E18FCDB462C}" type="parTrans" cxnId="{1A8CBFEF-9307-41F7-A7F1-D4AC35A6A884}">
      <dgm:prSet/>
      <dgm:spPr/>
      <dgm:t>
        <a:bodyPr/>
        <a:lstStyle/>
        <a:p>
          <a:endParaRPr lang="fi-FI"/>
        </a:p>
      </dgm:t>
    </dgm:pt>
    <dgm:pt modelId="{E54342C2-C190-4091-9B53-98EB45EA8B89}" type="sibTrans" cxnId="{1A8CBFEF-9307-41F7-A7F1-D4AC35A6A884}">
      <dgm:prSet/>
      <dgm:spPr/>
      <dgm:t>
        <a:bodyPr/>
        <a:lstStyle/>
        <a:p>
          <a:endParaRPr lang="fi-FI"/>
        </a:p>
      </dgm:t>
    </dgm:pt>
    <dgm:pt modelId="{D16C69D9-BCD1-442E-879C-0003E17EEEBB}">
      <dgm:prSet phldrT="[Teksti]"/>
      <dgm:spPr/>
      <dgm:t>
        <a:bodyPr/>
        <a:lstStyle/>
        <a:p>
          <a:r>
            <a:rPr lang="fi-FI" dirty="0"/>
            <a:t>arvioinnin tarkastaminen ja oikaisu</a:t>
          </a:r>
        </a:p>
      </dgm:t>
    </dgm:pt>
    <dgm:pt modelId="{B9A7ADA7-53CB-474A-9EA9-5D70BC55A372}" type="parTrans" cxnId="{F834F92B-50DC-4344-A120-257CDC881273}">
      <dgm:prSet/>
      <dgm:spPr/>
      <dgm:t>
        <a:bodyPr/>
        <a:lstStyle/>
        <a:p>
          <a:endParaRPr lang="fi-FI"/>
        </a:p>
      </dgm:t>
    </dgm:pt>
    <dgm:pt modelId="{2AA6F6D4-9F8E-4674-97F5-75E0D6F413A4}" type="sibTrans" cxnId="{F834F92B-50DC-4344-A120-257CDC881273}">
      <dgm:prSet/>
      <dgm:spPr/>
      <dgm:t>
        <a:bodyPr/>
        <a:lstStyle/>
        <a:p>
          <a:endParaRPr lang="fi-FI"/>
        </a:p>
      </dgm:t>
    </dgm:pt>
    <dgm:pt modelId="{3347DA2C-272B-456B-9500-E6521CC3EEAE}">
      <dgm:prSet phldrT="[Teksti]"/>
      <dgm:spPr/>
      <dgm:t>
        <a:bodyPr/>
        <a:lstStyle/>
        <a:p>
          <a:r>
            <a:rPr lang="fi-FI" dirty="0"/>
            <a:t>arvioinnin uusiminen ja arvosanan korottaminen</a:t>
          </a:r>
        </a:p>
      </dgm:t>
    </dgm:pt>
    <dgm:pt modelId="{4E18DDE0-69D4-4B28-8538-D7066C3696A8}" type="parTrans" cxnId="{B3D2729B-68AA-4493-A76B-359220796F11}">
      <dgm:prSet/>
      <dgm:spPr/>
      <dgm:t>
        <a:bodyPr/>
        <a:lstStyle/>
        <a:p>
          <a:endParaRPr lang="fi-FI"/>
        </a:p>
      </dgm:t>
    </dgm:pt>
    <dgm:pt modelId="{C9181AF3-F18B-48D5-B931-84CE6D87B66C}" type="sibTrans" cxnId="{B3D2729B-68AA-4493-A76B-359220796F11}">
      <dgm:prSet/>
      <dgm:spPr/>
      <dgm:t>
        <a:bodyPr/>
        <a:lstStyle/>
        <a:p>
          <a:endParaRPr lang="fi-FI"/>
        </a:p>
      </dgm:t>
    </dgm:pt>
    <dgm:pt modelId="{F2060E1F-5B87-4F8C-B52C-5099F6639C05}">
      <dgm:prSet phldrT="[Teksti]"/>
      <dgm:spPr/>
      <dgm:t>
        <a:bodyPr/>
        <a:lstStyle/>
        <a:p>
          <a:r>
            <a:rPr lang="fi-FI" b="1" dirty="0"/>
            <a:t>Osaamisen tunnustaminen</a:t>
          </a:r>
        </a:p>
      </dgm:t>
    </dgm:pt>
    <dgm:pt modelId="{0044BC8B-A028-4843-9EDA-AB59FD3C4F3B}" type="parTrans" cxnId="{D749F465-77DE-4ED1-8D2F-618110527195}">
      <dgm:prSet/>
      <dgm:spPr/>
      <dgm:t>
        <a:bodyPr/>
        <a:lstStyle/>
        <a:p>
          <a:endParaRPr lang="fi-FI"/>
        </a:p>
      </dgm:t>
    </dgm:pt>
    <dgm:pt modelId="{E3E7BDBE-EF59-4F8D-A422-019D3FC9D2DB}" type="sibTrans" cxnId="{D749F465-77DE-4ED1-8D2F-618110527195}">
      <dgm:prSet/>
      <dgm:spPr/>
      <dgm:t>
        <a:bodyPr/>
        <a:lstStyle/>
        <a:p>
          <a:endParaRPr lang="fi-FI"/>
        </a:p>
      </dgm:t>
    </dgm:pt>
    <dgm:pt modelId="{F9896AE7-362E-4075-80E1-F332D481A99A}">
      <dgm:prSet phldrT="[Teksti]"/>
      <dgm:spPr/>
      <dgm:t>
        <a:bodyPr/>
        <a:lstStyle/>
        <a:p>
          <a:endParaRPr lang="fi-FI" dirty="0"/>
        </a:p>
      </dgm:t>
    </dgm:pt>
    <dgm:pt modelId="{109462AC-BB30-4DCC-BBD1-23B1B92C343E}" type="parTrans" cxnId="{65B9C511-86AE-4EE6-9606-FB076C948CAE}">
      <dgm:prSet/>
      <dgm:spPr/>
      <dgm:t>
        <a:bodyPr/>
        <a:lstStyle/>
        <a:p>
          <a:endParaRPr lang="fi-FI"/>
        </a:p>
      </dgm:t>
    </dgm:pt>
    <dgm:pt modelId="{64EDE36A-D186-4E37-99B5-AB13E412CE71}" type="sibTrans" cxnId="{65B9C511-86AE-4EE6-9606-FB076C948CAE}">
      <dgm:prSet/>
      <dgm:spPr/>
      <dgm:t>
        <a:bodyPr/>
        <a:lstStyle/>
        <a:p>
          <a:endParaRPr lang="fi-FI"/>
        </a:p>
      </dgm:t>
    </dgm:pt>
    <dgm:pt modelId="{4E9DFD98-8814-45AD-8A91-489DDCBDDFEA}" type="pres">
      <dgm:prSet presAssocID="{E58841CD-5ED7-4CE4-8CBB-F9B91E732145}" presName="linearFlow" presStyleCnt="0">
        <dgm:presLayoutVars>
          <dgm:dir/>
          <dgm:animLvl val="lvl"/>
          <dgm:resizeHandles val="exact"/>
        </dgm:presLayoutVars>
      </dgm:prSet>
      <dgm:spPr/>
    </dgm:pt>
    <dgm:pt modelId="{D9585D59-582A-4400-910E-B37CF1715295}" type="pres">
      <dgm:prSet presAssocID="{177B6350-7802-4792-882B-6014C656DE33}" presName="composite" presStyleCnt="0"/>
      <dgm:spPr/>
    </dgm:pt>
    <dgm:pt modelId="{2B750513-2A8F-4366-9BDD-2FFD75AC01B9}" type="pres">
      <dgm:prSet presAssocID="{177B6350-7802-4792-882B-6014C656DE33}" presName="parTx" presStyleLbl="node1" presStyleIdx="0" presStyleCnt="3">
        <dgm:presLayoutVars>
          <dgm:chMax val="0"/>
          <dgm:chPref val="0"/>
          <dgm:bulletEnabled val="1"/>
        </dgm:presLayoutVars>
      </dgm:prSet>
      <dgm:spPr/>
    </dgm:pt>
    <dgm:pt modelId="{47E899E0-FAA6-47D7-972E-D5DA3C0536C0}" type="pres">
      <dgm:prSet presAssocID="{177B6350-7802-4792-882B-6014C656DE33}" presName="parSh" presStyleLbl="node1" presStyleIdx="0" presStyleCnt="3"/>
      <dgm:spPr/>
    </dgm:pt>
    <dgm:pt modelId="{4633957F-9AF7-4129-BDC1-A16990322E3B}" type="pres">
      <dgm:prSet presAssocID="{177B6350-7802-4792-882B-6014C656DE33}" presName="desTx" presStyleLbl="fgAcc1" presStyleIdx="0" presStyleCnt="3" custScaleY="77286" custLinFactNeighborX="-5159" custLinFactNeighborY="-10146">
        <dgm:presLayoutVars>
          <dgm:bulletEnabled val="1"/>
        </dgm:presLayoutVars>
      </dgm:prSet>
      <dgm:spPr/>
    </dgm:pt>
    <dgm:pt modelId="{066C4702-4179-412A-A230-D1D3EEA219EC}" type="pres">
      <dgm:prSet presAssocID="{89DF7531-86FD-48F9-8814-B2AFFADCFF6F}" presName="sibTrans" presStyleLbl="sibTrans2D1" presStyleIdx="0" presStyleCnt="2"/>
      <dgm:spPr/>
    </dgm:pt>
    <dgm:pt modelId="{58B71FF2-6535-45C9-B2B4-845E01C6610B}" type="pres">
      <dgm:prSet presAssocID="{89DF7531-86FD-48F9-8814-B2AFFADCFF6F}" presName="connTx" presStyleLbl="sibTrans2D1" presStyleIdx="0" presStyleCnt="2"/>
      <dgm:spPr/>
    </dgm:pt>
    <dgm:pt modelId="{A7E16E73-8BE2-4B63-A72B-1160EB94188C}" type="pres">
      <dgm:prSet presAssocID="{C8AF0436-EE5C-4204-8DA3-07056497EBF7}" presName="composite" presStyleCnt="0"/>
      <dgm:spPr/>
    </dgm:pt>
    <dgm:pt modelId="{01D22382-543C-45E0-9DCF-F51F3C21B2FB}" type="pres">
      <dgm:prSet presAssocID="{C8AF0436-EE5C-4204-8DA3-07056497EBF7}" presName="parTx" presStyleLbl="node1" presStyleIdx="0" presStyleCnt="3">
        <dgm:presLayoutVars>
          <dgm:chMax val="0"/>
          <dgm:chPref val="0"/>
          <dgm:bulletEnabled val="1"/>
        </dgm:presLayoutVars>
      </dgm:prSet>
      <dgm:spPr/>
    </dgm:pt>
    <dgm:pt modelId="{5D96E9B3-303B-43C8-946B-985D794E9941}" type="pres">
      <dgm:prSet presAssocID="{C8AF0436-EE5C-4204-8DA3-07056497EBF7}" presName="parSh" presStyleLbl="node1" presStyleIdx="1" presStyleCnt="3"/>
      <dgm:spPr/>
    </dgm:pt>
    <dgm:pt modelId="{7E003B51-ED5B-45E4-BB47-C50E1B4697A9}" type="pres">
      <dgm:prSet presAssocID="{C8AF0436-EE5C-4204-8DA3-07056497EBF7}" presName="desTx" presStyleLbl="fgAcc1" presStyleIdx="1" presStyleCnt="3" custScaleX="142456" custScaleY="75720" custLinFactNeighborY="-10533">
        <dgm:presLayoutVars>
          <dgm:bulletEnabled val="1"/>
        </dgm:presLayoutVars>
      </dgm:prSet>
      <dgm:spPr/>
    </dgm:pt>
    <dgm:pt modelId="{FF61D99C-1106-4D7C-BC43-3464D8447BDA}" type="pres">
      <dgm:prSet presAssocID="{5077179D-9434-4366-A8C1-7506E26F4A25}" presName="sibTrans" presStyleLbl="sibTrans2D1" presStyleIdx="1" presStyleCnt="2" custScaleX="90843" custScaleY="71249" custLinFactY="98649" custLinFactNeighborX="60040" custLinFactNeighborY="100000"/>
      <dgm:spPr/>
    </dgm:pt>
    <dgm:pt modelId="{EA43119C-80CE-4169-AECB-E3FFAFA28586}" type="pres">
      <dgm:prSet presAssocID="{5077179D-9434-4366-A8C1-7506E26F4A25}" presName="connTx" presStyleLbl="sibTrans2D1" presStyleIdx="1" presStyleCnt="2"/>
      <dgm:spPr/>
    </dgm:pt>
    <dgm:pt modelId="{014FD96E-1FCF-455E-AD43-377DE7AC7006}" type="pres">
      <dgm:prSet presAssocID="{EC9ADBAE-E81A-4E00-87B3-310A0947460A}" presName="composite" presStyleCnt="0"/>
      <dgm:spPr/>
    </dgm:pt>
    <dgm:pt modelId="{69A5145C-92D2-4E33-9B5F-4DBA73DC1400}" type="pres">
      <dgm:prSet presAssocID="{EC9ADBAE-E81A-4E00-87B3-310A0947460A}" presName="parTx" presStyleLbl="node1" presStyleIdx="1" presStyleCnt="3">
        <dgm:presLayoutVars>
          <dgm:chMax val="0"/>
          <dgm:chPref val="0"/>
          <dgm:bulletEnabled val="1"/>
        </dgm:presLayoutVars>
      </dgm:prSet>
      <dgm:spPr/>
    </dgm:pt>
    <dgm:pt modelId="{79DE972B-E9CD-4E5B-B52D-3D37ED590A19}" type="pres">
      <dgm:prSet presAssocID="{EC9ADBAE-E81A-4E00-87B3-310A0947460A}" presName="parSh" presStyleLbl="node1" presStyleIdx="2" presStyleCnt="3" custLinFactNeighborX="-5159" custLinFactNeighborY="-48879"/>
      <dgm:spPr/>
    </dgm:pt>
    <dgm:pt modelId="{DBB929C5-9603-48A2-8DFF-72723D7B79A3}" type="pres">
      <dgm:prSet presAssocID="{EC9ADBAE-E81A-4E00-87B3-310A0947460A}" presName="desTx" presStyleLbl="fgAcc1" presStyleIdx="2" presStyleCnt="3" custScaleY="41749" custLinFactNeighborX="-13468" custLinFactNeighborY="-33693">
        <dgm:presLayoutVars>
          <dgm:bulletEnabled val="1"/>
        </dgm:presLayoutVars>
      </dgm:prSet>
      <dgm:spPr/>
    </dgm:pt>
  </dgm:ptLst>
  <dgm:cxnLst>
    <dgm:cxn modelId="{7F1AC90F-9B88-489B-94A6-22B096538E72}" type="presOf" srcId="{09C603C1-702C-45AD-8527-03A81A1B0F4C}" destId="{7E003B51-ED5B-45E4-BB47-C50E1B4697A9}" srcOrd="0" destOrd="0" presId="urn:microsoft.com/office/officeart/2005/8/layout/process3"/>
    <dgm:cxn modelId="{65B9C511-86AE-4EE6-9606-FB076C948CAE}" srcId="{09C603C1-702C-45AD-8527-03A81A1B0F4C}" destId="{F9896AE7-362E-4075-80E1-F332D481A99A}" srcOrd="4" destOrd="0" parTransId="{109462AC-BB30-4DCC-BBD1-23B1B92C343E}" sibTransId="{64EDE36A-D186-4E37-99B5-AB13E412CE71}"/>
    <dgm:cxn modelId="{FACD9713-0D13-4493-B73C-2833B3431CD2}" type="presOf" srcId="{89DF7531-86FD-48F9-8814-B2AFFADCFF6F}" destId="{066C4702-4179-412A-A230-D1D3EEA219EC}" srcOrd="0" destOrd="0" presId="urn:microsoft.com/office/officeart/2005/8/layout/process3"/>
    <dgm:cxn modelId="{A6C24F16-9DB8-4C24-B9F0-033C32F389F0}" srcId="{52CFEFA9-BE18-4906-B657-688F42C43415}" destId="{97788163-18EF-41F7-8F8E-207E1FB37606}" srcOrd="0" destOrd="0" parTransId="{03CBF615-3BEC-413E-B0BD-C916DDC5D0EB}" sibTransId="{2F6B150C-29A8-4E46-ADA2-B34CAC7D7642}"/>
    <dgm:cxn modelId="{CD2D2118-655C-48CF-B2F2-7AB5DCFE0F72}" type="presOf" srcId="{97788163-18EF-41F7-8F8E-207E1FB37606}" destId="{4633957F-9AF7-4129-BDC1-A16990322E3B}" srcOrd="0" destOrd="2" presId="urn:microsoft.com/office/officeart/2005/8/layout/process3"/>
    <dgm:cxn modelId="{A4360519-2DA5-4E7A-89DC-58973513EDF5}" srcId="{E58841CD-5ED7-4CE4-8CBB-F9B91E732145}" destId="{EC9ADBAE-E81A-4E00-87B3-310A0947460A}" srcOrd="2" destOrd="0" parTransId="{F095B143-D691-4F5F-885E-9F71F04DFF11}" sibTransId="{A3A374E5-FE00-4484-A44E-FAAAAD741ACE}"/>
    <dgm:cxn modelId="{DC4E7A19-BA6B-413E-94FD-67EDA04E8495}" srcId="{52CFEFA9-BE18-4906-B657-688F42C43415}" destId="{38DD7E0D-ED68-4BF9-85A5-D249C4D67627}" srcOrd="1" destOrd="0" parTransId="{9C207303-9A72-488A-9913-47DB8D632FAF}" sibTransId="{688B720E-A0B7-4A7C-9444-92226FA23F8A}"/>
    <dgm:cxn modelId="{796B5125-3835-421F-9295-23B9791DFC42}" srcId="{EC9ADBAE-E81A-4E00-87B3-310A0947460A}" destId="{B7D3F575-44EE-480F-8BE8-885C95A82DE2}" srcOrd="1" destOrd="0" parTransId="{7D2AB2C3-B049-4FD3-B420-780C97EC7A32}" sibTransId="{14AE28ED-85A9-42F7-946C-C00D87217908}"/>
    <dgm:cxn modelId="{DA459F25-43AB-4EAF-8E1F-B1BC0EB5FC72}" type="presOf" srcId="{89DF7531-86FD-48F9-8814-B2AFFADCFF6F}" destId="{58B71FF2-6535-45C9-B2B4-845E01C6610B}" srcOrd="1" destOrd="0" presId="urn:microsoft.com/office/officeart/2005/8/layout/process3"/>
    <dgm:cxn modelId="{45D77029-E2F2-4D91-ABE4-2755FDF5E1A7}" type="presOf" srcId="{177B6350-7802-4792-882B-6014C656DE33}" destId="{47E899E0-FAA6-47D7-972E-D5DA3C0536C0}" srcOrd="1" destOrd="0" presId="urn:microsoft.com/office/officeart/2005/8/layout/process3"/>
    <dgm:cxn modelId="{F834F92B-50DC-4344-A120-257CDC881273}" srcId="{09C603C1-702C-45AD-8527-03A81A1B0F4C}" destId="{D16C69D9-BCD1-442E-879C-0003E17EEEBB}" srcOrd="2" destOrd="0" parTransId="{B9A7ADA7-53CB-474A-9EA9-5D70BC55A372}" sibTransId="{2AA6F6D4-9F8E-4674-97F5-75E0D6F413A4}"/>
    <dgm:cxn modelId="{091F372E-F182-46DE-81FD-095B8D08BF4B}" srcId="{177B6350-7802-4792-882B-6014C656DE33}" destId="{D671CB24-073E-4DEB-9162-A12D45CDC120}" srcOrd="0" destOrd="0" parTransId="{EC6634BF-B7A5-45BF-8CDB-4A8AFECAB5E1}" sibTransId="{FDDBA899-5671-42C9-82A0-0E20E549D4DA}"/>
    <dgm:cxn modelId="{70072D30-4A92-4BD6-9ABD-CE4C9373FCED}" type="presOf" srcId="{5077179D-9434-4366-A8C1-7506E26F4A25}" destId="{FF61D99C-1106-4D7C-BC43-3464D8447BDA}" srcOrd="0" destOrd="0" presId="urn:microsoft.com/office/officeart/2005/8/layout/process3"/>
    <dgm:cxn modelId="{4EF04F36-47DD-4CD2-9306-45D50142B8ED}" type="presOf" srcId="{52CFEFA9-BE18-4906-B657-688F42C43415}" destId="{4633957F-9AF7-4129-BDC1-A16990322E3B}" srcOrd="0" destOrd="1" presId="urn:microsoft.com/office/officeart/2005/8/layout/process3"/>
    <dgm:cxn modelId="{AD91963C-CDA5-4F09-A8CF-199436703A51}" srcId="{C8AF0436-EE5C-4204-8DA3-07056497EBF7}" destId="{09C603C1-702C-45AD-8527-03A81A1B0F4C}" srcOrd="0" destOrd="0" parTransId="{D02117F3-BC23-473A-B909-5E3B28CD9B5D}" sibTransId="{0E73D0D5-B9CE-4028-9D95-8D118FDF0841}"/>
    <dgm:cxn modelId="{0A3CD540-AAA5-4A04-9D33-7B3F13BB3737}" type="presOf" srcId="{5077179D-9434-4366-A8C1-7506E26F4A25}" destId="{EA43119C-80CE-4169-AECB-E3FFAFA28586}" srcOrd="1" destOrd="0" presId="urn:microsoft.com/office/officeart/2005/8/layout/process3"/>
    <dgm:cxn modelId="{51168D41-8443-48E2-A595-379AD34421C3}" type="presOf" srcId="{B7D3F575-44EE-480F-8BE8-885C95A82DE2}" destId="{DBB929C5-9603-48A2-8DFF-72723D7B79A3}" srcOrd="0" destOrd="1" presId="urn:microsoft.com/office/officeart/2005/8/layout/process3"/>
    <dgm:cxn modelId="{84F10643-1F63-4709-846F-FD9368641E0C}" srcId="{E58841CD-5ED7-4CE4-8CBB-F9B91E732145}" destId="{177B6350-7802-4792-882B-6014C656DE33}" srcOrd="0" destOrd="0" parTransId="{BA0DC482-99AF-4602-95B8-2F78AA936EED}" sibTransId="{89DF7531-86FD-48F9-8814-B2AFFADCFF6F}"/>
    <dgm:cxn modelId="{DA796464-B2CC-4BDD-AD10-D5A1E3F48861}" type="presOf" srcId="{F2060E1F-5B87-4F8C-B52C-5099F6639C05}" destId="{7E003B51-ED5B-45E4-BB47-C50E1B4697A9}" srcOrd="0" destOrd="6" presId="urn:microsoft.com/office/officeart/2005/8/layout/process3"/>
    <dgm:cxn modelId="{4AD69C64-AC1F-4715-BB65-3AF5C2D3B442}" type="presOf" srcId="{1FA0EF34-3618-4A34-A6D3-FFD51F5D5E96}" destId="{7E003B51-ED5B-45E4-BB47-C50E1B4697A9}" srcOrd="0" destOrd="1" presId="urn:microsoft.com/office/officeart/2005/8/layout/process3"/>
    <dgm:cxn modelId="{D749F465-77DE-4ED1-8D2F-618110527195}" srcId="{C8AF0436-EE5C-4204-8DA3-07056497EBF7}" destId="{F2060E1F-5B87-4F8C-B52C-5099F6639C05}" srcOrd="1" destOrd="0" parTransId="{0044BC8B-A028-4843-9EDA-AB59FD3C4F3B}" sibTransId="{E3E7BDBE-EF59-4F8D-A422-019D3FC9D2DB}"/>
    <dgm:cxn modelId="{2AEEB76C-B548-45EF-BE86-A183B31F535A}" type="presOf" srcId="{3347DA2C-272B-456B-9500-E6521CC3EEAE}" destId="{7E003B51-ED5B-45E4-BB47-C50E1B4697A9}" srcOrd="0" destOrd="4" presId="urn:microsoft.com/office/officeart/2005/8/layout/process3"/>
    <dgm:cxn modelId="{B75E084E-562F-4DBE-A7F2-A73EBAA6A179}" type="presOf" srcId="{177B6350-7802-4792-882B-6014C656DE33}" destId="{2B750513-2A8F-4366-9BDD-2FFD75AC01B9}" srcOrd="0" destOrd="0" presId="urn:microsoft.com/office/officeart/2005/8/layout/process3"/>
    <dgm:cxn modelId="{449C8D71-6AC5-4018-83F0-B93422A40A03}" type="presOf" srcId="{D671CB24-073E-4DEB-9162-A12D45CDC120}" destId="{4633957F-9AF7-4129-BDC1-A16990322E3B}" srcOrd="0" destOrd="0" presId="urn:microsoft.com/office/officeart/2005/8/layout/process3"/>
    <dgm:cxn modelId="{0FB21473-43FD-47CA-9434-9D5BDF894611}" type="presOf" srcId="{E58841CD-5ED7-4CE4-8CBB-F9B91E732145}" destId="{4E9DFD98-8814-45AD-8A91-489DDCBDDFEA}" srcOrd="0" destOrd="0" presId="urn:microsoft.com/office/officeart/2005/8/layout/process3"/>
    <dgm:cxn modelId="{43020179-D418-449D-9D7F-BD610DC0EACD}" type="presOf" srcId="{38DD7E0D-ED68-4BF9-85A5-D249C4D67627}" destId="{4633957F-9AF7-4129-BDC1-A16990322E3B}" srcOrd="0" destOrd="3" presId="urn:microsoft.com/office/officeart/2005/8/layout/process3"/>
    <dgm:cxn modelId="{960CC67C-56CF-4F4C-9F66-F488C22DF48C}" srcId="{177B6350-7802-4792-882B-6014C656DE33}" destId="{52CFEFA9-BE18-4906-B657-688F42C43415}" srcOrd="1" destOrd="0" parTransId="{8E8B7E09-8B62-47A4-A994-5101F53BA94B}" sibTransId="{C695EEBB-CB3F-4B07-A07E-5A9FBFC991B2}"/>
    <dgm:cxn modelId="{C5B33D91-8060-4243-B0F5-4AC50F804595}" type="presOf" srcId="{C8AF0436-EE5C-4204-8DA3-07056497EBF7}" destId="{01D22382-543C-45E0-9DCF-F51F3C21B2FB}" srcOrd="0" destOrd="0" presId="urn:microsoft.com/office/officeart/2005/8/layout/process3"/>
    <dgm:cxn modelId="{A0D19D94-67F4-4FC4-9BBA-9F3EA61FD7E1}" type="presOf" srcId="{EC9ADBAE-E81A-4E00-87B3-310A0947460A}" destId="{69A5145C-92D2-4E33-9B5F-4DBA73DC1400}" srcOrd="0" destOrd="0" presId="urn:microsoft.com/office/officeart/2005/8/layout/process3"/>
    <dgm:cxn modelId="{0E3E8F96-FC33-43D1-8FA8-0A99C63A3D10}" srcId="{E58841CD-5ED7-4CE4-8CBB-F9B91E732145}" destId="{C8AF0436-EE5C-4204-8DA3-07056497EBF7}" srcOrd="1" destOrd="0" parTransId="{B98E5928-69B7-48AB-86DB-608CCBCD423A}" sibTransId="{5077179D-9434-4366-A8C1-7506E26F4A25}"/>
    <dgm:cxn modelId="{D4407C9A-D1D4-4F54-A726-A6382C614955}" type="presOf" srcId="{F9896AE7-362E-4075-80E1-F332D481A99A}" destId="{7E003B51-ED5B-45E4-BB47-C50E1B4697A9}" srcOrd="0" destOrd="5" presId="urn:microsoft.com/office/officeart/2005/8/layout/process3"/>
    <dgm:cxn modelId="{B3D2729B-68AA-4493-A76B-359220796F11}" srcId="{09C603C1-702C-45AD-8527-03A81A1B0F4C}" destId="{3347DA2C-272B-456B-9500-E6521CC3EEAE}" srcOrd="3" destOrd="0" parTransId="{4E18DDE0-69D4-4B28-8538-D7066C3696A8}" sibTransId="{C9181AF3-F18B-48D5-B931-84CE6D87B66C}"/>
    <dgm:cxn modelId="{B163BF9E-6899-4F4F-A440-8F0C2A1A5440}" type="presOf" srcId="{E7B65DC4-C1BA-4BEA-9F5B-453FC5CD038F}" destId="{7E003B51-ED5B-45E4-BB47-C50E1B4697A9}" srcOrd="0" destOrd="2" presId="urn:microsoft.com/office/officeart/2005/8/layout/process3"/>
    <dgm:cxn modelId="{95B0E5A5-E4AF-40FF-AF04-181FD3E7D065}" srcId="{EC9ADBAE-E81A-4E00-87B3-310A0947460A}" destId="{41EE0F28-34A2-4D7B-B168-FB360879E7BA}" srcOrd="0" destOrd="0" parTransId="{BDA1F4AB-9B30-41D6-9056-70E853FF0399}" sibTransId="{E7152917-D7FF-466E-8156-97EFC8AA18EB}"/>
    <dgm:cxn modelId="{411458B2-EEF8-480C-9B31-880A5F7AC593}" srcId="{09C603C1-702C-45AD-8527-03A81A1B0F4C}" destId="{1FA0EF34-3618-4A34-A6D3-FFD51F5D5E96}" srcOrd="0" destOrd="0" parTransId="{491FE8F0-D0BF-4FFC-B117-CB543D4443C8}" sibTransId="{45928B02-FC1D-4966-A5F6-3E0FCDC2FD62}"/>
    <dgm:cxn modelId="{1933BCE3-7826-453E-BB66-585C8F25DA36}" type="presOf" srcId="{EC9ADBAE-E81A-4E00-87B3-310A0947460A}" destId="{79DE972B-E9CD-4E5B-B52D-3D37ED590A19}" srcOrd="1" destOrd="0" presId="urn:microsoft.com/office/officeart/2005/8/layout/process3"/>
    <dgm:cxn modelId="{417DFEEA-6805-4E90-848C-51301FBD02D9}" type="presOf" srcId="{41EE0F28-34A2-4D7B-B168-FB360879E7BA}" destId="{DBB929C5-9603-48A2-8DFF-72723D7B79A3}" srcOrd="0" destOrd="0" presId="urn:microsoft.com/office/officeart/2005/8/layout/process3"/>
    <dgm:cxn modelId="{1A8CBFEF-9307-41F7-A7F1-D4AC35A6A884}" srcId="{09C603C1-702C-45AD-8527-03A81A1B0F4C}" destId="{E7B65DC4-C1BA-4BEA-9F5B-453FC5CD038F}" srcOrd="1" destOrd="0" parTransId="{CC5A44EB-E415-4AF9-B229-5E18FCDB462C}" sibTransId="{E54342C2-C190-4091-9B53-98EB45EA8B89}"/>
    <dgm:cxn modelId="{711307F4-1071-4B98-913E-1A3D8D8B0378}" type="presOf" srcId="{D16C69D9-BCD1-442E-879C-0003E17EEEBB}" destId="{7E003B51-ED5B-45E4-BB47-C50E1B4697A9}" srcOrd="0" destOrd="3" presId="urn:microsoft.com/office/officeart/2005/8/layout/process3"/>
    <dgm:cxn modelId="{3DAFDDFF-8D77-436D-9B30-53FCA9C12F9E}" type="presOf" srcId="{C8AF0436-EE5C-4204-8DA3-07056497EBF7}" destId="{5D96E9B3-303B-43C8-946B-985D794E9941}" srcOrd="1" destOrd="0" presId="urn:microsoft.com/office/officeart/2005/8/layout/process3"/>
    <dgm:cxn modelId="{4B4CEEEE-87AE-4C37-975C-17D4B142973A}" type="presParOf" srcId="{4E9DFD98-8814-45AD-8A91-489DDCBDDFEA}" destId="{D9585D59-582A-4400-910E-B37CF1715295}" srcOrd="0" destOrd="0" presId="urn:microsoft.com/office/officeart/2005/8/layout/process3"/>
    <dgm:cxn modelId="{692ADBE6-6A56-47E7-8A39-D9088EB951A1}" type="presParOf" srcId="{D9585D59-582A-4400-910E-B37CF1715295}" destId="{2B750513-2A8F-4366-9BDD-2FFD75AC01B9}" srcOrd="0" destOrd="0" presId="urn:microsoft.com/office/officeart/2005/8/layout/process3"/>
    <dgm:cxn modelId="{732AAAF5-F73D-4650-96B9-A23BFB05C999}" type="presParOf" srcId="{D9585D59-582A-4400-910E-B37CF1715295}" destId="{47E899E0-FAA6-47D7-972E-D5DA3C0536C0}" srcOrd="1" destOrd="0" presId="urn:microsoft.com/office/officeart/2005/8/layout/process3"/>
    <dgm:cxn modelId="{A467B605-871F-4071-92BE-A615DED445DF}" type="presParOf" srcId="{D9585D59-582A-4400-910E-B37CF1715295}" destId="{4633957F-9AF7-4129-BDC1-A16990322E3B}" srcOrd="2" destOrd="0" presId="urn:microsoft.com/office/officeart/2005/8/layout/process3"/>
    <dgm:cxn modelId="{8E54C710-5B26-4955-AB20-4E2F5CBE7E9F}" type="presParOf" srcId="{4E9DFD98-8814-45AD-8A91-489DDCBDDFEA}" destId="{066C4702-4179-412A-A230-D1D3EEA219EC}" srcOrd="1" destOrd="0" presId="urn:microsoft.com/office/officeart/2005/8/layout/process3"/>
    <dgm:cxn modelId="{BAD4AC02-BA1C-4489-81FD-D99F49A6050F}" type="presParOf" srcId="{066C4702-4179-412A-A230-D1D3EEA219EC}" destId="{58B71FF2-6535-45C9-B2B4-845E01C6610B}" srcOrd="0" destOrd="0" presId="urn:microsoft.com/office/officeart/2005/8/layout/process3"/>
    <dgm:cxn modelId="{F59EDBCE-CB69-473D-A7DC-6CF38A4E8ECB}" type="presParOf" srcId="{4E9DFD98-8814-45AD-8A91-489DDCBDDFEA}" destId="{A7E16E73-8BE2-4B63-A72B-1160EB94188C}" srcOrd="2" destOrd="0" presId="urn:microsoft.com/office/officeart/2005/8/layout/process3"/>
    <dgm:cxn modelId="{88EF2B98-12B8-4233-B4AB-A4B6C3C71F11}" type="presParOf" srcId="{A7E16E73-8BE2-4B63-A72B-1160EB94188C}" destId="{01D22382-543C-45E0-9DCF-F51F3C21B2FB}" srcOrd="0" destOrd="0" presId="urn:microsoft.com/office/officeart/2005/8/layout/process3"/>
    <dgm:cxn modelId="{3DF52FA0-D1E6-49B1-ACE8-4D595E8BC362}" type="presParOf" srcId="{A7E16E73-8BE2-4B63-A72B-1160EB94188C}" destId="{5D96E9B3-303B-43C8-946B-985D794E9941}" srcOrd="1" destOrd="0" presId="urn:microsoft.com/office/officeart/2005/8/layout/process3"/>
    <dgm:cxn modelId="{4D8654A3-B3DD-4D97-9439-21BC37B71F8D}" type="presParOf" srcId="{A7E16E73-8BE2-4B63-A72B-1160EB94188C}" destId="{7E003B51-ED5B-45E4-BB47-C50E1B4697A9}" srcOrd="2" destOrd="0" presId="urn:microsoft.com/office/officeart/2005/8/layout/process3"/>
    <dgm:cxn modelId="{C31BA99B-C9EF-4BA9-A612-D3C63B288ED6}" type="presParOf" srcId="{4E9DFD98-8814-45AD-8A91-489DDCBDDFEA}" destId="{FF61D99C-1106-4D7C-BC43-3464D8447BDA}" srcOrd="3" destOrd="0" presId="urn:microsoft.com/office/officeart/2005/8/layout/process3"/>
    <dgm:cxn modelId="{10011D13-FA9D-4B6D-8F9E-D03B6D7323DF}" type="presParOf" srcId="{FF61D99C-1106-4D7C-BC43-3464D8447BDA}" destId="{EA43119C-80CE-4169-AECB-E3FFAFA28586}" srcOrd="0" destOrd="0" presId="urn:microsoft.com/office/officeart/2005/8/layout/process3"/>
    <dgm:cxn modelId="{88E24E14-AFD8-4DF9-9186-18F27CB663AA}" type="presParOf" srcId="{4E9DFD98-8814-45AD-8A91-489DDCBDDFEA}" destId="{014FD96E-1FCF-455E-AD43-377DE7AC7006}" srcOrd="4" destOrd="0" presId="urn:microsoft.com/office/officeart/2005/8/layout/process3"/>
    <dgm:cxn modelId="{8C923409-FFCD-478D-9FBC-68C2F5F3B6E7}" type="presParOf" srcId="{014FD96E-1FCF-455E-AD43-377DE7AC7006}" destId="{69A5145C-92D2-4E33-9B5F-4DBA73DC1400}" srcOrd="0" destOrd="0" presId="urn:microsoft.com/office/officeart/2005/8/layout/process3"/>
    <dgm:cxn modelId="{851D16B8-5302-4257-B812-997D163DD95C}" type="presParOf" srcId="{014FD96E-1FCF-455E-AD43-377DE7AC7006}" destId="{79DE972B-E9CD-4E5B-B52D-3D37ED590A19}" srcOrd="1" destOrd="0" presId="urn:microsoft.com/office/officeart/2005/8/layout/process3"/>
    <dgm:cxn modelId="{5E40E76E-4358-466C-B3E0-E3EAE0358EBC}" type="presParOf" srcId="{014FD96E-1FCF-455E-AD43-377DE7AC7006}" destId="{DBB929C5-9603-48A2-8DFF-72723D7B79A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899E0-FAA6-47D7-972E-D5DA3C0536C0}">
      <dsp:nvSpPr>
        <dsp:cNvPr id="0" name=""/>
        <dsp:cNvSpPr/>
      </dsp:nvSpPr>
      <dsp:spPr>
        <a:xfrm>
          <a:off x="873" y="361598"/>
          <a:ext cx="2267220" cy="734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fi-FI" sz="1700" kern="1200" dirty="0"/>
            <a:t>Suunnittelu</a:t>
          </a:r>
        </a:p>
      </dsp:txBody>
      <dsp:txXfrm>
        <a:off x="873" y="361598"/>
        <a:ext cx="2267220" cy="489600"/>
      </dsp:txXfrm>
    </dsp:sp>
    <dsp:sp modelId="{4633957F-9AF7-4129-BDC1-A16990322E3B}">
      <dsp:nvSpPr>
        <dsp:cNvPr id="0" name=""/>
        <dsp:cNvSpPr/>
      </dsp:nvSpPr>
      <dsp:spPr>
        <a:xfrm>
          <a:off x="348277" y="901989"/>
          <a:ext cx="2267220" cy="32414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fi-FI" sz="1700" b="1" kern="1200" dirty="0"/>
            <a:t>Osaamisen arvioinnin toteuttamis-suunnitelma</a:t>
          </a:r>
        </a:p>
        <a:p>
          <a:pPr marL="171450" lvl="1" indent="-171450" algn="l" defTabSz="755650">
            <a:lnSpc>
              <a:spcPct val="90000"/>
            </a:lnSpc>
            <a:spcBef>
              <a:spcPct val="0"/>
            </a:spcBef>
            <a:spcAft>
              <a:spcPct val="15000"/>
            </a:spcAft>
            <a:buChar char="•"/>
          </a:pPr>
          <a:r>
            <a:rPr lang="fi-FI" sz="1700" b="1" kern="1200" dirty="0"/>
            <a:t>HOKS, </a:t>
          </a:r>
          <a:r>
            <a:rPr lang="fi-FI" sz="1700" kern="1200" dirty="0"/>
            <a:t>ml. </a:t>
          </a:r>
        </a:p>
        <a:p>
          <a:pPr marL="342900" lvl="2" indent="-171450" algn="l" defTabSz="755650">
            <a:lnSpc>
              <a:spcPct val="90000"/>
            </a:lnSpc>
            <a:spcBef>
              <a:spcPct val="0"/>
            </a:spcBef>
            <a:spcAft>
              <a:spcPct val="15000"/>
            </a:spcAft>
            <a:buChar char="•"/>
          </a:pPr>
          <a:r>
            <a:rPr lang="fi-FI" sz="1700" kern="1200" dirty="0"/>
            <a:t>päätös mukauttamisesta tai poikkeamisista</a:t>
          </a:r>
        </a:p>
        <a:p>
          <a:pPr marL="342900" lvl="2" indent="-171450" algn="l" defTabSz="755650">
            <a:lnSpc>
              <a:spcPct val="90000"/>
            </a:lnSpc>
            <a:spcBef>
              <a:spcPct val="0"/>
            </a:spcBef>
            <a:spcAft>
              <a:spcPct val="15000"/>
            </a:spcAft>
            <a:buChar char="•"/>
          </a:pPr>
          <a:r>
            <a:rPr lang="fi-FI" sz="1700" kern="1200" dirty="0"/>
            <a:t>osaamisen tunnistaminen </a:t>
          </a:r>
        </a:p>
      </dsp:txBody>
      <dsp:txXfrm>
        <a:off x="414682" y="968394"/>
        <a:ext cx="2134410" cy="3108651"/>
      </dsp:txXfrm>
    </dsp:sp>
    <dsp:sp modelId="{066C4702-4179-412A-A230-D1D3EEA219EC}">
      <dsp:nvSpPr>
        <dsp:cNvPr id="0" name=""/>
        <dsp:cNvSpPr/>
      </dsp:nvSpPr>
      <dsp:spPr>
        <a:xfrm rot="15427">
          <a:off x="2616021" y="332465"/>
          <a:ext cx="737621" cy="5644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i-FI" sz="1400" kern="1200"/>
        </a:p>
      </dsp:txBody>
      <dsp:txXfrm>
        <a:off x="2616022" y="444979"/>
        <a:ext cx="568279" cy="338684"/>
      </dsp:txXfrm>
    </dsp:sp>
    <dsp:sp modelId="{5D96E9B3-303B-43C8-946B-985D794E9941}">
      <dsp:nvSpPr>
        <dsp:cNvPr id="0" name=""/>
        <dsp:cNvSpPr/>
      </dsp:nvSpPr>
      <dsp:spPr>
        <a:xfrm>
          <a:off x="3659819" y="378018"/>
          <a:ext cx="2267220" cy="734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fi-FI" sz="1700" kern="1200" dirty="0"/>
            <a:t>Toteutus</a:t>
          </a:r>
        </a:p>
      </dsp:txBody>
      <dsp:txXfrm>
        <a:off x="3659819" y="378018"/>
        <a:ext cx="2267220" cy="489600"/>
      </dsp:txXfrm>
    </dsp:sp>
    <dsp:sp modelId="{7E003B51-ED5B-45E4-BB47-C50E1B4697A9}">
      <dsp:nvSpPr>
        <dsp:cNvPr id="0" name=""/>
        <dsp:cNvSpPr/>
      </dsp:nvSpPr>
      <dsp:spPr>
        <a:xfrm>
          <a:off x="3642903" y="935017"/>
          <a:ext cx="3229792" cy="3175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fi-FI" sz="1700" b="1" kern="1200" dirty="0"/>
            <a:t>Arvioinnin toteuttaminen</a:t>
          </a:r>
        </a:p>
        <a:p>
          <a:pPr marL="342900" lvl="2" indent="-171450" algn="l" defTabSz="755650">
            <a:lnSpc>
              <a:spcPct val="90000"/>
            </a:lnSpc>
            <a:spcBef>
              <a:spcPct val="0"/>
            </a:spcBef>
            <a:spcAft>
              <a:spcPct val="15000"/>
            </a:spcAft>
            <a:buChar char="•"/>
          </a:pPr>
          <a:r>
            <a:rPr lang="fi-FI" sz="1700" kern="1200" dirty="0"/>
            <a:t> osaamisen osoittaminen</a:t>
          </a:r>
        </a:p>
        <a:p>
          <a:pPr marL="342900" lvl="2" indent="-171450" algn="l" defTabSz="755650">
            <a:lnSpc>
              <a:spcPct val="90000"/>
            </a:lnSpc>
            <a:spcBef>
              <a:spcPct val="0"/>
            </a:spcBef>
            <a:spcAft>
              <a:spcPct val="15000"/>
            </a:spcAft>
            <a:buChar char="•"/>
          </a:pPr>
          <a:r>
            <a:rPr lang="fi-FI" sz="1700" kern="1200" dirty="0"/>
            <a:t>arviointi</a:t>
          </a:r>
        </a:p>
        <a:p>
          <a:pPr marL="342900" lvl="2" indent="-171450" algn="l" defTabSz="755650">
            <a:lnSpc>
              <a:spcPct val="90000"/>
            </a:lnSpc>
            <a:spcBef>
              <a:spcPct val="0"/>
            </a:spcBef>
            <a:spcAft>
              <a:spcPct val="15000"/>
            </a:spcAft>
            <a:buChar char="•"/>
          </a:pPr>
          <a:r>
            <a:rPr lang="fi-FI" sz="1700" kern="1200" dirty="0"/>
            <a:t>arvioinnin tarkastaminen ja oikaisu</a:t>
          </a:r>
        </a:p>
        <a:p>
          <a:pPr marL="342900" lvl="2" indent="-171450" algn="l" defTabSz="755650">
            <a:lnSpc>
              <a:spcPct val="90000"/>
            </a:lnSpc>
            <a:spcBef>
              <a:spcPct val="0"/>
            </a:spcBef>
            <a:spcAft>
              <a:spcPct val="15000"/>
            </a:spcAft>
            <a:buChar char="•"/>
          </a:pPr>
          <a:r>
            <a:rPr lang="fi-FI" sz="1700" kern="1200" dirty="0"/>
            <a:t>arvioinnin uusiminen ja arvosanan korottaminen</a:t>
          </a:r>
        </a:p>
        <a:p>
          <a:pPr marL="342900" lvl="2" indent="-171450" algn="l" defTabSz="755650">
            <a:lnSpc>
              <a:spcPct val="90000"/>
            </a:lnSpc>
            <a:spcBef>
              <a:spcPct val="0"/>
            </a:spcBef>
            <a:spcAft>
              <a:spcPct val="15000"/>
            </a:spcAft>
            <a:buChar char="•"/>
          </a:pPr>
          <a:endParaRPr lang="fi-FI" sz="1700" kern="1200" dirty="0"/>
        </a:p>
        <a:p>
          <a:pPr marL="171450" lvl="1" indent="-171450" algn="l" defTabSz="755650">
            <a:lnSpc>
              <a:spcPct val="90000"/>
            </a:lnSpc>
            <a:spcBef>
              <a:spcPct val="0"/>
            </a:spcBef>
            <a:spcAft>
              <a:spcPct val="15000"/>
            </a:spcAft>
            <a:buChar char="•"/>
          </a:pPr>
          <a:r>
            <a:rPr lang="fi-FI" sz="1700" b="1" kern="1200" dirty="0"/>
            <a:t>Osaamisen tunnustaminen</a:t>
          </a:r>
        </a:p>
      </dsp:txBody>
      <dsp:txXfrm>
        <a:off x="3735918" y="1028032"/>
        <a:ext cx="3043762" cy="2989751"/>
      </dsp:txXfrm>
    </dsp:sp>
    <dsp:sp modelId="{FF61D99C-1106-4D7C-BC43-3464D8447BDA}">
      <dsp:nvSpPr>
        <dsp:cNvPr id="0" name=""/>
        <dsp:cNvSpPr/>
      </dsp:nvSpPr>
      <dsp:spPr>
        <a:xfrm rot="21597622">
          <a:off x="6957436" y="1541642"/>
          <a:ext cx="837335" cy="4021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i-FI" sz="1400" kern="1200"/>
        </a:p>
      </dsp:txBody>
      <dsp:txXfrm>
        <a:off x="6957436" y="1622120"/>
        <a:ext cx="716681" cy="241308"/>
      </dsp:txXfrm>
    </dsp:sp>
    <dsp:sp modelId="{79DE972B-E9CD-4E5B-B52D-3D37ED590A19}">
      <dsp:nvSpPr>
        <dsp:cNvPr id="0" name=""/>
        <dsp:cNvSpPr/>
      </dsp:nvSpPr>
      <dsp:spPr>
        <a:xfrm>
          <a:off x="7666169" y="375246"/>
          <a:ext cx="2267220" cy="734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fi-FI" sz="1700" kern="1200" dirty="0"/>
            <a:t>Dokumentointi</a:t>
          </a:r>
        </a:p>
      </dsp:txBody>
      <dsp:txXfrm>
        <a:off x="7666169" y="375246"/>
        <a:ext cx="2267220" cy="489600"/>
      </dsp:txXfrm>
    </dsp:sp>
    <dsp:sp modelId="{DBB929C5-9603-48A2-8DFF-72723D7B79A3}">
      <dsp:nvSpPr>
        <dsp:cNvPr id="0" name=""/>
        <dsp:cNvSpPr/>
      </dsp:nvSpPr>
      <dsp:spPr>
        <a:xfrm>
          <a:off x="7942156" y="1032247"/>
          <a:ext cx="2267220" cy="1751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fi-FI" sz="1700" kern="1200" dirty="0"/>
            <a:t>Arviointiaineisto</a:t>
          </a:r>
        </a:p>
        <a:p>
          <a:pPr marL="171450" lvl="1" indent="-171450" algn="l" defTabSz="755650">
            <a:lnSpc>
              <a:spcPct val="90000"/>
            </a:lnSpc>
            <a:spcBef>
              <a:spcPct val="0"/>
            </a:spcBef>
            <a:spcAft>
              <a:spcPct val="15000"/>
            </a:spcAft>
            <a:buChar char="•"/>
          </a:pPr>
          <a:r>
            <a:rPr lang="fi-FI" sz="1700" b="1" kern="1200" dirty="0"/>
            <a:t>Todistus</a:t>
          </a:r>
        </a:p>
      </dsp:txBody>
      <dsp:txXfrm>
        <a:off x="7993441" y="1083532"/>
        <a:ext cx="2164650" cy="1648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899E0-FAA6-47D7-972E-D5DA3C0536C0}">
      <dsp:nvSpPr>
        <dsp:cNvPr id="0" name=""/>
        <dsp:cNvSpPr/>
      </dsp:nvSpPr>
      <dsp:spPr>
        <a:xfrm>
          <a:off x="873" y="361598"/>
          <a:ext cx="2267220" cy="734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fi-FI" sz="1700" kern="1200" dirty="0"/>
            <a:t>Suunnittelu</a:t>
          </a:r>
        </a:p>
      </dsp:txBody>
      <dsp:txXfrm>
        <a:off x="873" y="361598"/>
        <a:ext cx="2267220" cy="489600"/>
      </dsp:txXfrm>
    </dsp:sp>
    <dsp:sp modelId="{4633957F-9AF7-4129-BDC1-A16990322E3B}">
      <dsp:nvSpPr>
        <dsp:cNvPr id="0" name=""/>
        <dsp:cNvSpPr/>
      </dsp:nvSpPr>
      <dsp:spPr>
        <a:xfrm>
          <a:off x="348277" y="901989"/>
          <a:ext cx="2267220" cy="32414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fi-FI" sz="1700" b="1" kern="1200" dirty="0"/>
            <a:t>Osaamisen arvioinnin toteuttamis-suunnitelma</a:t>
          </a:r>
        </a:p>
        <a:p>
          <a:pPr marL="171450" lvl="1" indent="-171450" algn="l" defTabSz="755650">
            <a:lnSpc>
              <a:spcPct val="90000"/>
            </a:lnSpc>
            <a:spcBef>
              <a:spcPct val="0"/>
            </a:spcBef>
            <a:spcAft>
              <a:spcPct val="15000"/>
            </a:spcAft>
            <a:buChar char="•"/>
          </a:pPr>
          <a:r>
            <a:rPr lang="fi-FI" sz="1700" b="1" kern="1200" dirty="0"/>
            <a:t>HOKS, </a:t>
          </a:r>
          <a:r>
            <a:rPr lang="fi-FI" sz="1700" kern="1200" dirty="0"/>
            <a:t>ml. </a:t>
          </a:r>
        </a:p>
        <a:p>
          <a:pPr marL="342900" lvl="2" indent="-171450" algn="l" defTabSz="755650">
            <a:lnSpc>
              <a:spcPct val="90000"/>
            </a:lnSpc>
            <a:spcBef>
              <a:spcPct val="0"/>
            </a:spcBef>
            <a:spcAft>
              <a:spcPct val="15000"/>
            </a:spcAft>
            <a:buChar char="•"/>
          </a:pPr>
          <a:r>
            <a:rPr lang="fi-FI" sz="1700" kern="1200" dirty="0"/>
            <a:t>päätös mukauttamisesta tai poikkeamisista</a:t>
          </a:r>
        </a:p>
        <a:p>
          <a:pPr marL="342900" lvl="2" indent="-171450" algn="l" defTabSz="755650">
            <a:lnSpc>
              <a:spcPct val="90000"/>
            </a:lnSpc>
            <a:spcBef>
              <a:spcPct val="0"/>
            </a:spcBef>
            <a:spcAft>
              <a:spcPct val="15000"/>
            </a:spcAft>
            <a:buChar char="•"/>
          </a:pPr>
          <a:r>
            <a:rPr lang="fi-FI" sz="1700" kern="1200" dirty="0"/>
            <a:t>osaamisen tunnistaminen </a:t>
          </a:r>
        </a:p>
      </dsp:txBody>
      <dsp:txXfrm>
        <a:off x="414682" y="968394"/>
        <a:ext cx="2134410" cy="3108651"/>
      </dsp:txXfrm>
    </dsp:sp>
    <dsp:sp modelId="{066C4702-4179-412A-A230-D1D3EEA219EC}">
      <dsp:nvSpPr>
        <dsp:cNvPr id="0" name=""/>
        <dsp:cNvSpPr/>
      </dsp:nvSpPr>
      <dsp:spPr>
        <a:xfrm rot="15427">
          <a:off x="2616021" y="332465"/>
          <a:ext cx="737621" cy="5644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i-FI" sz="1400" kern="1200"/>
        </a:p>
      </dsp:txBody>
      <dsp:txXfrm>
        <a:off x="2616022" y="444979"/>
        <a:ext cx="568279" cy="338684"/>
      </dsp:txXfrm>
    </dsp:sp>
    <dsp:sp modelId="{5D96E9B3-303B-43C8-946B-985D794E9941}">
      <dsp:nvSpPr>
        <dsp:cNvPr id="0" name=""/>
        <dsp:cNvSpPr/>
      </dsp:nvSpPr>
      <dsp:spPr>
        <a:xfrm>
          <a:off x="3659819" y="378018"/>
          <a:ext cx="2267220" cy="734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fi-FI" sz="1700" kern="1200" dirty="0"/>
            <a:t>Toteutus</a:t>
          </a:r>
        </a:p>
      </dsp:txBody>
      <dsp:txXfrm>
        <a:off x="3659819" y="378018"/>
        <a:ext cx="2267220" cy="489600"/>
      </dsp:txXfrm>
    </dsp:sp>
    <dsp:sp modelId="{7E003B51-ED5B-45E4-BB47-C50E1B4697A9}">
      <dsp:nvSpPr>
        <dsp:cNvPr id="0" name=""/>
        <dsp:cNvSpPr/>
      </dsp:nvSpPr>
      <dsp:spPr>
        <a:xfrm>
          <a:off x="3642903" y="935017"/>
          <a:ext cx="3229792" cy="31757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fi-FI" sz="1700" b="1" kern="1200" dirty="0"/>
            <a:t>Arvioinnin toteuttaminen</a:t>
          </a:r>
        </a:p>
        <a:p>
          <a:pPr marL="342900" lvl="2" indent="-171450" algn="l" defTabSz="755650">
            <a:lnSpc>
              <a:spcPct val="90000"/>
            </a:lnSpc>
            <a:spcBef>
              <a:spcPct val="0"/>
            </a:spcBef>
            <a:spcAft>
              <a:spcPct val="15000"/>
            </a:spcAft>
            <a:buChar char="•"/>
          </a:pPr>
          <a:r>
            <a:rPr lang="fi-FI" sz="1700" kern="1200" dirty="0"/>
            <a:t> osaamisen osoittaminen</a:t>
          </a:r>
        </a:p>
        <a:p>
          <a:pPr marL="342900" lvl="2" indent="-171450" algn="l" defTabSz="755650">
            <a:lnSpc>
              <a:spcPct val="90000"/>
            </a:lnSpc>
            <a:spcBef>
              <a:spcPct val="0"/>
            </a:spcBef>
            <a:spcAft>
              <a:spcPct val="15000"/>
            </a:spcAft>
            <a:buChar char="•"/>
          </a:pPr>
          <a:r>
            <a:rPr lang="fi-FI" sz="1700" kern="1200" dirty="0"/>
            <a:t>arviointi</a:t>
          </a:r>
        </a:p>
        <a:p>
          <a:pPr marL="342900" lvl="2" indent="-171450" algn="l" defTabSz="755650">
            <a:lnSpc>
              <a:spcPct val="90000"/>
            </a:lnSpc>
            <a:spcBef>
              <a:spcPct val="0"/>
            </a:spcBef>
            <a:spcAft>
              <a:spcPct val="15000"/>
            </a:spcAft>
            <a:buChar char="•"/>
          </a:pPr>
          <a:r>
            <a:rPr lang="fi-FI" sz="1700" kern="1200" dirty="0"/>
            <a:t>arvioinnin tarkastaminen ja oikaisu</a:t>
          </a:r>
        </a:p>
        <a:p>
          <a:pPr marL="342900" lvl="2" indent="-171450" algn="l" defTabSz="755650">
            <a:lnSpc>
              <a:spcPct val="90000"/>
            </a:lnSpc>
            <a:spcBef>
              <a:spcPct val="0"/>
            </a:spcBef>
            <a:spcAft>
              <a:spcPct val="15000"/>
            </a:spcAft>
            <a:buChar char="•"/>
          </a:pPr>
          <a:r>
            <a:rPr lang="fi-FI" sz="1700" kern="1200" dirty="0"/>
            <a:t>arvioinnin uusiminen ja arvosanan korottaminen</a:t>
          </a:r>
        </a:p>
        <a:p>
          <a:pPr marL="342900" lvl="2" indent="-171450" algn="l" defTabSz="755650">
            <a:lnSpc>
              <a:spcPct val="90000"/>
            </a:lnSpc>
            <a:spcBef>
              <a:spcPct val="0"/>
            </a:spcBef>
            <a:spcAft>
              <a:spcPct val="15000"/>
            </a:spcAft>
            <a:buChar char="•"/>
          </a:pPr>
          <a:endParaRPr lang="fi-FI" sz="1700" kern="1200" dirty="0"/>
        </a:p>
        <a:p>
          <a:pPr marL="171450" lvl="1" indent="-171450" algn="l" defTabSz="755650">
            <a:lnSpc>
              <a:spcPct val="90000"/>
            </a:lnSpc>
            <a:spcBef>
              <a:spcPct val="0"/>
            </a:spcBef>
            <a:spcAft>
              <a:spcPct val="15000"/>
            </a:spcAft>
            <a:buChar char="•"/>
          </a:pPr>
          <a:r>
            <a:rPr lang="fi-FI" sz="1700" b="1" kern="1200" dirty="0"/>
            <a:t>Osaamisen tunnustaminen</a:t>
          </a:r>
        </a:p>
      </dsp:txBody>
      <dsp:txXfrm>
        <a:off x="3735918" y="1028032"/>
        <a:ext cx="3043762" cy="2989751"/>
      </dsp:txXfrm>
    </dsp:sp>
    <dsp:sp modelId="{FF61D99C-1106-4D7C-BC43-3464D8447BDA}">
      <dsp:nvSpPr>
        <dsp:cNvPr id="0" name=""/>
        <dsp:cNvSpPr/>
      </dsp:nvSpPr>
      <dsp:spPr>
        <a:xfrm rot="21597622">
          <a:off x="6957436" y="1541642"/>
          <a:ext cx="837335" cy="4021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i-FI" sz="1400" kern="1200"/>
        </a:p>
      </dsp:txBody>
      <dsp:txXfrm>
        <a:off x="6957436" y="1622120"/>
        <a:ext cx="716681" cy="241308"/>
      </dsp:txXfrm>
    </dsp:sp>
    <dsp:sp modelId="{79DE972B-E9CD-4E5B-B52D-3D37ED590A19}">
      <dsp:nvSpPr>
        <dsp:cNvPr id="0" name=""/>
        <dsp:cNvSpPr/>
      </dsp:nvSpPr>
      <dsp:spPr>
        <a:xfrm>
          <a:off x="7666169" y="375246"/>
          <a:ext cx="2267220" cy="7343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fi-FI" sz="1700" kern="1200" dirty="0"/>
            <a:t>Dokumentointi</a:t>
          </a:r>
        </a:p>
      </dsp:txBody>
      <dsp:txXfrm>
        <a:off x="7666169" y="375246"/>
        <a:ext cx="2267220" cy="489600"/>
      </dsp:txXfrm>
    </dsp:sp>
    <dsp:sp modelId="{DBB929C5-9603-48A2-8DFF-72723D7B79A3}">
      <dsp:nvSpPr>
        <dsp:cNvPr id="0" name=""/>
        <dsp:cNvSpPr/>
      </dsp:nvSpPr>
      <dsp:spPr>
        <a:xfrm>
          <a:off x="7942156" y="1032247"/>
          <a:ext cx="2267220" cy="1751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fi-FI" sz="1700" kern="1200" dirty="0"/>
            <a:t>Arviointiaineisto</a:t>
          </a:r>
        </a:p>
        <a:p>
          <a:pPr marL="171450" lvl="1" indent="-171450" algn="l" defTabSz="755650">
            <a:lnSpc>
              <a:spcPct val="90000"/>
            </a:lnSpc>
            <a:spcBef>
              <a:spcPct val="0"/>
            </a:spcBef>
            <a:spcAft>
              <a:spcPct val="15000"/>
            </a:spcAft>
            <a:buChar char="•"/>
          </a:pPr>
          <a:r>
            <a:rPr lang="fi-FI" sz="1700" b="1" kern="1200" dirty="0"/>
            <a:t>Todistus</a:t>
          </a:r>
        </a:p>
      </dsp:txBody>
      <dsp:txXfrm>
        <a:off x="7993441" y="1083532"/>
        <a:ext cx="2164650" cy="16484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r>
              <a:rPr lang="fi-FI"/>
              <a:t>2/1/2018</a:t>
            </a:r>
          </a:p>
        </p:txBody>
      </p:sp>
      <p:sp>
        <p:nvSpPr>
          <p:cNvPr id="4" name="Alatunnisteen paikkamerkki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86B5F506-64A6-4FE0-831B-F6F4FBCF80DC}" type="slidenum">
              <a:rPr lang="fi-FI" smtClean="0"/>
              <a:t>‹#›</a:t>
            </a:fld>
            <a:endParaRPr lang="fi-FI"/>
          </a:p>
        </p:txBody>
      </p:sp>
    </p:spTree>
    <p:extLst>
      <p:ext uri="{BB962C8B-B14F-4D97-AF65-F5344CB8AC3E}">
        <p14:creationId xmlns:p14="http://schemas.microsoft.com/office/powerpoint/2010/main" val="58386932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GB"/>
          </a:p>
        </p:txBody>
      </p:sp>
      <p:sp>
        <p:nvSpPr>
          <p:cNvPr id="3" name="Päivämäärän paikkamerkki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r>
              <a:rPr lang="fi-FI"/>
              <a:t>2/1/2018</a:t>
            </a:r>
            <a:endParaRPr lang="en-GB"/>
          </a:p>
        </p:txBody>
      </p:sp>
      <p:sp>
        <p:nvSpPr>
          <p:cNvPr id="4" name="Dian kuvan paikkamerkki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Huomautusten paikkamerkki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6" name="Alatunnisteen paikkamerkki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GB"/>
          </a:p>
        </p:txBody>
      </p:sp>
      <p:sp>
        <p:nvSpPr>
          <p:cNvPr id="7" name="Dian numeron paikkamerkki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69C4A3D8-BBC7-401E-A6FA-176965828335}" type="slidenum">
              <a:rPr lang="en-GB" smtClean="0"/>
              <a:t>‹#›</a:t>
            </a:fld>
            <a:endParaRPr lang="en-GB"/>
          </a:p>
        </p:txBody>
      </p:sp>
    </p:spTree>
    <p:extLst>
      <p:ext uri="{BB962C8B-B14F-4D97-AF65-F5344CB8AC3E}">
        <p14:creationId xmlns:p14="http://schemas.microsoft.com/office/powerpoint/2010/main" val="230164198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452438" y="1241425"/>
            <a:ext cx="5953125" cy="3349625"/>
          </a:xfrm>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69C4A3D8-BBC7-401E-A6FA-176965828335}" type="slidenum">
              <a:rPr lang="en-GB" smtClean="0"/>
              <a:t>1</a:t>
            </a:fld>
            <a:endParaRPr lang="en-GB"/>
          </a:p>
        </p:txBody>
      </p:sp>
      <p:sp>
        <p:nvSpPr>
          <p:cNvPr id="5" name="Päivämäärän paikkamerkki 4">
            <a:extLst>
              <a:ext uri="{FF2B5EF4-FFF2-40B4-BE49-F238E27FC236}">
                <a16:creationId xmlns:a16="http://schemas.microsoft.com/office/drawing/2014/main" id="{6127E3A4-ADFB-4FE5-80AB-17B140821B3C}"/>
              </a:ext>
            </a:extLst>
          </p:cNvPr>
          <p:cNvSpPr>
            <a:spLocks noGrp="1"/>
          </p:cNvSpPr>
          <p:nvPr>
            <p:ph type="dt" idx="11"/>
          </p:nvPr>
        </p:nvSpPr>
        <p:spPr/>
        <p:txBody>
          <a:bodyPr/>
          <a:lstStyle/>
          <a:p>
            <a:r>
              <a:rPr lang="fi-FI"/>
              <a:t>2/1/2018</a:t>
            </a:r>
            <a:endParaRPr lang="en-GB"/>
          </a:p>
        </p:txBody>
      </p:sp>
      <p:sp>
        <p:nvSpPr>
          <p:cNvPr id="6" name="Alatunnisteen paikkamerkki 5">
            <a:extLst>
              <a:ext uri="{FF2B5EF4-FFF2-40B4-BE49-F238E27FC236}">
                <a16:creationId xmlns:a16="http://schemas.microsoft.com/office/drawing/2014/main" id="{F12A2113-C645-4A69-80E3-8CDDE8E7BA7C}"/>
              </a:ext>
            </a:extLst>
          </p:cNvPr>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396070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Päivämäärän paikkamerkki 3"/>
          <p:cNvSpPr>
            <a:spLocks noGrp="1"/>
          </p:cNvSpPr>
          <p:nvPr>
            <p:ph type="dt" idx="1"/>
          </p:nvPr>
        </p:nvSpPr>
        <p:spPr/>
        <p:txBody>
          <a:bodyPr/>
          <a:lstStyle/>
          <a:p>
            <a:r>
              <a:rPr lang="fi-FI"/>
              <a:t>2/1/2018</a:t>
            </a:r>
            <a:endParaRPr lang="en-GB"/>
          </a:p>
        </p:txBody>
      </p:sp>
      <p:sp>
        <p:nvSpPr>
          <p:cNvPr id="5" name="Alatunnisteen paikkamerkki 4"/>
          <p:cNvSpPr>
            <a:spLocks noGrp="1"/>
          </p:cNvSpPr>
          <p:nvPr>
            <p:ph type="ftr" sz="quarter" idx="4"/>
          </p:nvPr>
        </p:nvSpPr>
        <p:spPr/>
        <p:txBody>
          <a:bodyPr/>
          <a:lstStyle/>
          <a:p>
            <a:endParaRPr lang="en-GB"/>
          </a:p>
        </p:txBody>
      </p:sp>
      <p:sp>
        <p:nvSpPr>
          <p:cNvPr id="6" name="Dian numeron paikkamerkki 5"/>
          <p:cNvSpPr>
            <a:spLocks noGrp="1"/>
          </p:cNvSpPr>
          <p:nvPr>
            <p:ph type="sldNum" sz="quarter" idx="5"/>
          </p:nvPr>
        </p:nvSpPr>
        <p:spPr/>
        <p:txBody>
          <a:bodyPr/>
          <a:lstStyle/>
          <a:p>
            <a:fld id="{69C4A3D8-BBC7-401E-A6FA-176965828335}" type="slidenum">
              <a:rPr lang="en-GB" smtClean="0"/>
              <a:t>3</a:t>
            </a:fld>
            <a:endParaRPr lang="en-GB"/>
          </a:p>
        </p:txBody>
      </p:sp>
    </p:spTree>
    <p:extLst>
      <p:ext uri="{BB962C8B-B14F-4D97-AF65-F5344CB8AC3E}">
        <p14:creationId xmlns:p14="http://schemas.microsoft.com/office/powerpoint/2010/main" val="1023799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43218" y="0"/>
            <a:ext cx="4460949" cy="6858000"/>
          </a:xfrm>
          <a:prstGeom prst="rect">
            <a:avLst/>
          </a:prstGeom>
        </p:spPr>
      </p:pic>
      <p:sp>
        <p:nvSpPr>
          <p:cNvPr id="2" name="Otsikko 1"/>
          <p:cNvSpPr>
            <a:spLocks noGrp="1"/>
          </p:cNvSpPr>
          <p:nvPr>
            <p:ph type="ctrTitle"/>
          </p:nvPr>
        </p:nvSpPr>
        <p:spPr>
          <a:xfrm>
            <a:off x="787941" y="2221590"/>
            <a:ext cx="7149829" cy="2387600"/>
          </a:xfrm>
        </p:spPr>
        <p:txBody>
          <a:bodyPr anchor="ctr" anchorCtr="0">
            <a:noAutofit/>
          </a:bodyPr>
          <a:lstStyle>
            <a:lvl1pPr algn="l">
              <a:lnSpc>
                <a:spcPct val="90000"/>
              </a:lnSpc>
              <a:defRPr sz="5001"/>
            </a:lvl1pPr>
          </a:lstStyle>
          <a:p>
            <a:r>
              <a:rPr lang="fi-FI"/>
              <a:t>Muokkaa perustyyl. napsautt.</a:t>
            </a:r>
            <a:endParaRPr lang="en-GB" dirty="0"/>
          </a:p>
        </p:txBody>
      </p:sp>
      <p:sp>
        <p:nvSpPr>
          <p:cNvPr id="3" name="Alaotsikko 2"/>
          <p:cNvSpPr>
            <a:spLocks noGrp="1"/>
          </p:cNvSpPr>
          <p:nvPr>
            <p:ph type="subTitle" idx="1"/>
          </p:nvPr>
        </p:nvSpPr>
        <p:spPr>
          <a:xfrm>
            <a:off x="787941" y="4688732"/>
            <a:ext cx="7149829" cy="1629383"/>
          </a:xfrm>
        </p:spPr>
        <p:txBody>
          <a:bodyPr>
            <a:normAutofit/>
          </a:bodyPr>
          <a:lstStyle>
            <a:lvl1pPr marL="0" indent="0" algn="l">
              <a:spcBef>
                <a:spcPts val="0"/>
              </a:spcBef>
              <a:spcAft>
                <a:spcPts val="0"/>
              </a:spcAft>
              <a:buNone/>
              <a:defRPr sz="2201"/>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fi-FI"/>
              <a:t>Muokkaa alaotsikon perustyyliä napsautt.</a:t>
            </a:r>
            <a:endParaRPr lang="en-GB" dirty="0"/>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405" y="556000"/>
            <a:ext cx="2716907" cy="820371"/>
          </a:xfrm>
          <a:prstGeom prst="rect">
            <a:avLst/>
          </a:prstGeom>
        </p:spPr>
      </p:pic>
    </p:spTree>
    <p:extLst>
      <p:ext uri="{BB962C8B-B14F-4D97-AF65-F5344CB8AC3E}">
        <p14:creationId xmlns:p14="http://schemas.microsoft.com/office/powerpoint/2010/main" val="185144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Median paikkamerkki 5"/>
          <p:cNvSpPr>
            <a:spLocks noGrp="1"/>
          </p:cNvSpPr>
          <p:nvPr>
            <p:ph type="media" sz="quarter" idx="14"/>
          </p:nvPr>
        </p:nvSpPr>
        <p:spPr>
          <a:xfrm>
            <a:off x="887210" y="612776"/>
            <a:ext cx="10435785" cy="5224463"/>
          </a:xfrm>
          <a:solidFill>
            <a:schemeClr val="bg1">
              <a:lumMod val="85000"/>
            </a:schemeClr>
          </a:solidFill>
        </p:spPr>
        <p:txBody>
          <a:bodyPr/>
          <a:lstStyle>
            <a:lvl1pPr marL="0" indent="0">
              <a:buFontTx/>
              <a:buNone/>
              <a:defRPr/>
            </a:lvl1pPr>
          </a:lstStyle>
          <a:p>
            <a:r>
              <a:rPr lang="fi-FI"/>
              <a:t>Lisää medialeike napsauttamalla kuvaketta</a:t>
            </a:r>
          </a:p>
        </p:txBody>
      </p:sp>
      <p:sp>
        <p:nvSpPr>
          <p:cNvPr id="2" name="Päivämäärän paikkamerkki 1"/>
          <p:cNvSpPr>
            <a:spLocks noGrp="1"/>
          </p:cNvSpPr>
          <p:nvPr>
            <p:ph type="dt" sz="half" idx="10"/>
          </p:nvPr>
        </p:nvSpPr>
        <p:spPr/>
        <p:txBody>
          <a:bodyPr/>
          <a:lstStyle/>
          <a:p>
            <a:r>
              <a:rPr lang="fi-FI"/>
              <a:t>20.1.2022</a:t>
            </a:r>
            <a:endParaRPr lang="en-GB"/>
          </a:p>
        </p:txBody>
      </p:sp>
      <p:sp>
        <p:nvSpPr>
          <p:cNvPr id="3" name="Alatunnisteen paikkamerkki 2"/>
          <p:cNvSpPr>
            <a:spLocks noGrp="1"/>
          </p:cNvSpPr>
          <p:nvPr>
            <p:ph type="ftr" sz="quarter" idx="11"/>
          </p:nvPr>
        </p:nvSpPr>
        <p:spPr/>
        <p:txBody>
          <a:bodyPr/>
          <a:lstStyle/>
          <a:p>
            <a:r>
              <a:rPr lang="en-GB"/>
              <a:t>Opetushallitus</a:t>
            </a:r>
          </a:p>
        </p:txBody>
      </p:sp>
      <p:sp>
        <p:nvSpPr>
          <p:cNvPr id="4" name="Dian numeron paikkamerkki 3"/>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29517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avi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1" y="2304000"/>
            <a:ext cx="3501499" cy="3870000"/>
          </a:xfrm>
        </p:spPr>
        <p:txBody>
          <a:bodyPr/>
          <a:lstStyle>
            <a:lvl1pPr>
              <a:defRPr sz="2000"/>
            </a:lvl1pPr>
            <a:lvl2pPr>
              <a:defRPr sz="2000"/>
            </a:lvl2pPr>
            <a:lvl3pPr>
              <a:defRPr sz="1801"/>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r>
              <a:rPr lang="fi-FI"/>
              <a:t>20.1.2022</a:t>
            </a:r>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9" name="Kaavion paikkamerkki 8"/>
          <p:cNvSpPr>
            <a:spLocks noGrp="1"/>
          </p:cNvSpPr>
          <p:nvPr>
            <p:ph type="chart" sz="quarter" idx="13"/>
          </p:nvPr>
        </p:nvSpPr>
        <p:spPr>
          <a:xfrm>
            <a:off x="4435814" y="2303463"/>
            <a:ext cx="6937442" cy="3870325"/>
          </a:xfrm>
        </p:spPr>
        <p:txBody>
          <a:bodyPr/>
          <a:lstStyle>
            <a:lvl1pPr marL="0" indent="0">
              <a:buFontTx/>
              <a:buNone/>
              <a:defRPr sz="2000"/>
            </a:lvl1pPr>
          </a:lstStyle>
          <a:p>
            <a:r>
              <a:rPr lang="fi-FI"/>
              <a:t>Lisää kaavio napsauttamalla kuvaketta</a:t>
            </a:r>
          </a:p>
        </p:txBody>
      </p:sp>
    </p:spTree>
    <p:extLst>
      <p:ext uri="{BB962C8B-B14F-4D97-AF65-F5344CB8AC3E}">
        <p14:creationId xmlns:p14="http://schemas.microsoft.com/office/powerpoint/2010/main" val="3836276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Päivämäärän paikkamerkki 2"/>
          <p:cNvSpPr>
            <a:spLocks noGrp="1"/>
          </p:cNvSpPr>
          <p:nvPr>
            <p:ph type="dt" sz="half" idx="10"/>
          </p:nvPr>
        </p:nvSpPr>
        <p:spPr/>
        <p:txBody>
          <a:bodyPr/>
          <a:lstStyle/>
          <a:p>
            <a:r>
              <a:rPr lang="fi-FI"/>
              <a:t>20.1.2022</a:t>
            </a:r>
            <a:endParaRPr lang="en-GB"/>
          </a:p>
        </p:txBody>
      </p:sp>
      <p:sp>
        <p:nvSpPr>
          <p:cNvPr id="4" name="Alatunnisteen paikkamerkki 3"/>
          <p:cNvSpPr>
            <a:spLocks noGrp="1"/>
          </p:cNvSpPr>
          <p:nvPr>
            <p:ph type="ftr" sz="quarter" idx="11"/>
          </p:nvPr>
        </p:nvSpPr>
        <p:spPr/>
        <p:txBody>
          <a:bodyPr/>
          <a:lstStyle/>
          <a:p>
            <a:r>
              <a:rPr lang="en-GB"/>
              <a:t>Opetushallitus</a:t>
            </a:r>
          </a:p>
        </p:txBody>
      </p:sp>
      <p:sp>
        <p:nvSpPr>
          <p:cNvPr id="5" name="Dian numeron paikkamerkki 4"/>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992666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a:t>20.1.2022</a:t>
            </a:r>
            <a:endParaRPr lang="en-GB"/>
          </a:p>
        </p:txBody>
      </p:sp>
      <p:sp>
        <p:nvSpPr>
          <p:cNvPr id="3" name="Alatunnisteen paikkamerkki 2"/>
          <p:cNvSpPr>
            <a:spLocks noGrp="1"/>
          </p:cNvSpPr>
          <p:nvPr>
            <p:ph type="ftr" sz="quarter" idx="11"/>
          </p:nvPr>
        </p:nvSpPr>
        <p:spPr/>
        <p:txBody>
          <a:bodyPr/>
          <a:lstStyle/>
          <a:p>
            <a:r>
              <a:rPr lang="en-GB"/>
              <a:t>Opetushallitus</a:t>
            </a:r>
          </a:p>
        </p:txBody>
      </p:sp>
      <p:sp>
        <p:nvSpPr>
          <p:cNvPr id="4" name="Dian numeron paikkamerkki 3"/>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1972998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älisivu 1">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6" y="1016"/>
            <a:ext cx="12188388" cy="6858000"/>
          </a:xfrm>
          <a:prstGeom prst="rect">
            <a:avLst/>
          </a:prstGeom>
        </p:spPr>
      </p:pic>
      <p:sp>
        <p:nvSpPr>
          <p:cNvPr id="2" name="Otsikko 1"/>
          <p:cNvSpPr>
            <a:spLocks noGrp="1"/>
          </p:cNvSpPr>
          <p:nvPr>
            <p:ph type="ctrTitle"/>
          </p:nvPr>
        </p:nvSpPr>
        <p:spPr>
          <a:xfrm>
            <a:off x="787941" y="1637931"/>
            <a:ext cx="8297694" cy="1416555"/>
          </a:xfrm>
        </p:spPr>
        <p:txBody>
          <a:bodyPr anchor="ctr" anchorCtr="0">
            <a:noAutofit/>
          </a:bodyPr>
          <a:lstStyle>
            <a:lvl1pPr algn="l">
              <a:lnSpc>
                <a:spcPct val="90000"/>
              </a:lnSpc>
              <a:defRPr sz="5001"/>
            </a:lvl1pPr>
          </a:lstStyle>
          <a:p>
            <a:r>
              <a:rPr lang="fi-FI"/>
              <a:t>Muokkaa perustyyl. napsautt.</a:t>
            </a:r>
            <a:endParaRPr lang="en-GB" dirty="0"/>
          </a:p>
        </p:txBody>
      </p:sp>
    </p:spTree>
    <p:extLst>
      <p:ext uri="{BB962C8B-B14F-4D97-AF65-F5344CB8AC3E}">
        <p14:creationId xmlns:p14="http://schemas.microsoft.com/office/powerpoint/2010/main" val="15531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älisivu 2">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8787" y="0"/>
            <a:ext cx="5127250" cy="6858000"/>
          </a:xfrm>
          <a:prstGeom prst="rect">
            <a:avLst/>
          </a:prstGeom>
        </p:spPr>
      </p:pic>
      <p:sp>
        <p:nvSpPr>
          <p:cNvPr id="2" name="Otsikko 1"/>
          <p:cNvSpPr>
            <a:spLocks noGrp="1"/>
          </p:cNvSpPr>
          <p:nvPr>
            <p:ph type="ctrTitle"/>
          </p:nvPr>
        </p:nvSpPr>
        <p:spPr>
          <a:xfrm>
            <a:off x="787941" y="1637931"/>
            <a:ext cx="8297694" cy="1416555"/>
          </a:xfrm>
        </p:spPr>
        <p:txBody>
          <a:bodyPr anchor="ctr" anchorCtr="0">
            <a:noAutofit/>
          </a:bodyPr>
          <a:lstStyle>
            <a:lvl1pPr algn="l">
              <a:lnSpc>
                <a:spcPct val="90000"/>
              </a:lnSpc>
              <a:defRPr sz="5001"/>
            </a:lvl1pPr>
          </a:lstStyle>
          <a:p>
            <a:r>
              <a:rPr lang="fi-FI"/>
              <a:t>Muokkaa perustyyl. napsautt.</a:t>
            </a:r>
            <a:endParaRPr lang="en-GB" dirty="0"/>
          </a:p>
        </p:txBody>
      </p:sp>
    </p:spTree>
    <p:extLst>
      <p:ext uri="{BB962C8B-B14F-4D97-AF65-F5344CB8AC3E}">
        <p14:creationId xmlns:p14="http://schemas.microsoft.com/office/powerpoint/2010/main" val="339300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Välisivu 3">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600"/>
            <a:ext cx="12188388" cy="6858000"/>
          </a:xfrm>
          <a:prstGeom prst="rect">
            <a:avLst/>
          </a:prstGeom>
        </p:spPr>
      </p:pic>
      <p:sp>
        <p:nvSpPr>
          <p:cNvPr id="2" name="Otsikko 1"/>
          <p:cNvSpPr>
            <a:spLocks noGrp="1"/>
          </p:cNvSpPr>
          <p:nvPr>
            <p:ph type="ctrTitle"/>
          </p:nvPr>
        </p:nvSpPr>
        <p:spPr>
          <a:xfrm>
            <a:off x="787940" y="1060315"/>
            <a:ext cx="6391074" cy="2286000"/>
          </a:xfrm>
        </p:spPr>
        <p:txBody>
          <a:bodyPr anchor="ctr" anchorCtr="0">
            <a:noAutofit/>
          </a:bodyPr>
          <a:lstStyle>
            <a:lvl1pPr algn="l">
              <a:lnSpc>
                <a:spcPct val="90000"/>
              </a:lnSpc>
              <a:defRPr sz="5001"/>
            </a:lvl1pPr>
          </a:lstStyle>
          <a:p>
            <a:r>
              <a:rPr lang="fi-FI"/>
              <a:t>Muokkaa perustyyl. napsautt.</a:t>
            </a:r>
            <a:endParaRPr lang="en-GB" dirty="0"/>
          </a:p>
        </p:txBody>
      </p:sp>
    </p:spTree>
    <p:extLst>
      <p:ext uri="{BB962C8B-B14F-4D97-AF65-F5344CB8AC3E}">
        <p14:creationId xmlns:p14="http://schemas.microsoft.com/office/powerpoint/2010/main" val="1823247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Lopetus">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43218" y="0"/>
            <a:ext cx="4460949" cy="6858000"/>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405" y="556000"/>
            <a:ext cx="2716907" cy="820371"/>
          </a:xfrm>
          <a:prstGeom prst="rect">
            <a:avLst/>
          </a:prstGeom>
        </p:spPr>
      </p:pic>
      <p:sp>
        <p:nvSpPr>
          <p:cNvPr id="2" name="Otsikko 1"/>
          <p:cNvSpPr>
            <a:spLocks noGrp="1"/>
          </p:cNvSpPr>
          <p:nvPr>
            <p:ph type="ctrTitle"/>
          </p:nvPr>
        </p:nvSpPr>
        <p:spPr>
          <a:xfrm>
            <a:off x="787940" y="2853888"/>
            <a:ext cx="8239328" cy="930172"/>
          </a:xfrm>
        </p:spPr>
        <p:txBody>
          <a:bodyPr anchor="b" anchorCtr="0">
            <a:noAutofit/>
          </a:bodyPr>
          <a:lstStyle>
            <a:lvl1pPr algn="l">
              <a:lnSpc>
                <a:spcPct val="90000"/>
              </a:lnSpc>
              <a:defRPr sz="5001"/>
            </a:lvl1pPr>
          </a:lstStyle>
          <a:p>
            <a:r>
              <a:rPr lang="fi-FI"/>
              <a:t>Muokkaa perustyyl. napsautt.</a:t>
            </a:r>
            <a:endParaRPr lang="en-GB" dirty="0"/>
          </a:p>
        </p:txBody>
      </p:sp>
      <p:sp>
        <p:nvSpPr>
          <p:cNvPr id="3" name="Alaotsikko 2"/>
          <p:cNvSpPr>
            <a:spLocks noGrp="1"/>
          </p:cNvSpPr>
          <p:nvPr>
            <p:ph type="subTitle" idx="1"/>
          </p:nvPr>
        </p:nvSpPr>
        <p:spPr>
          <a:xfrm>
            <a:off x="787940" y="4027252"/>
            <a:ext cx="8239328" cy="2290863"/>
          </a:xfrm>
        </p:spPr>
        <p:txBody>
          <a:bodyPr>
            <a:normAutofit/>
          </a:bodyPr>
          <a:lstStyle>
            <a:lvl1pPr marL="0" indent="0" algn="l">
              <a:spcBef>
                <a:spcPts val="0"/>
              </a:spcBef>
              <a:spcAft>
                <a:spcPts val="0"/>
              </a:spcAft>
              <a:buNone/>
              <a:defRPr sz="2201"/>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97975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43217" y="0"/>
            <a:ext cx="4460950" cy="6858000"/>
          </a:xfrm>
          <a:prstGeom prst="rect">
            <a:avLst/>
          </a:prstGeom>
        </p:spPr>
      </p:pic>
      <p:sp>
        <p:nvSpPr>
          <p:cNvPr id="2" name="Otsikko 1"/>
          <p:cNvSpPr>
            <a:spLocks noGrp="1"/>
          </p:cNvSpPr>
          <p:nvPr>
            <p:ph type="ctrTitle"/>
          </p:nvPr>
        </p:nvSpPr>
        <p:spPr>
          <a:xfrm>
            <a:off x="787940" y="2221590"/>
            <a:ext cx="7149830" cy="2387600"/>
          </a:xfrm>
        </p:spPr>
        <p:txBody>
          <a:bodyPr anchor="ctr" anchorCtr="0">
            <a:noAutofit/>
          </a:bodyPr>
          <a:lstStyle>
            <a:lvl1pPr algn="l">
              <a:lnSpc>
                <a:spcPct val="90000"/>
              </a:lnSpc>
              <a:defRPr sz="5000"/>
            </a:lvl1pPr>
          </a:lstStyle>
          <a:p>
            <a:r>
              <a:rPr lang="fi-FI"/>
              <a:t>Muokkaa perustyyl. napsautt.</a:t>
            </a:r>
            <a:endParaRPr lang="en-GB" dirty="0"/>
          </a:p>
        </p:txBody>
      </p:sp>
      <p:sp>
        <p:nvSpPr>
          <p:cNvPr id="3" name="Alaotsikko 2"/>
          <p:cNvSpPr>
            <a:spLocks noGrp="1"/>
          </p:cNvSpPr>
          <p:nvPr>
            <p:ph type="subTitle" idx="1"/>
          </p:nvPr>
        </p:nvSpPr>
        <p:spPr>
          <a:xfrm>
            <a:off x="787940" y="4688731"/>
            <a:ext cx="7149830" cy="1629383"/>
          </a:xfrm>
        </p:spPr>
        <p:txBody>
          <a:bodyPr>
            <a:normAutofit/>
          </a:bodyPr>
          <a:lstStyle>
            <a:lvl1pPr marL="0" indent="0" algn="l">
              <a:spcBef>
                <a:spcPts val="0"/>
              </a:spcBef>
              <a:spcAft>
                <a:spcPts val="0"/>
              </a:spcAft>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0" name="Kuv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404" y="555999"/>
            <a:ext cx="2716907" cy="820371"/>
          </a:xfrm>
          <a:prstGeom prst="rect">
            <a:avLst/>
          </a:prstGeom>
        </p:spPr>
      </p:pic>
    </p:spTree>
    <p:extLst>
      <p:ext uri="{BB962C8B-B14F-4D97-AF65-F5344CB8AC3E}">
        <p14:creationId xmlns:p14="http://schemas.microsoft.com/office/powerpoint/2010/main" val="424348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4" name="Päivämäärän paikkamerkki 3"/>
          <p:cNvSpPr>
            <a:spLocks noGrp="1"/>
          </p:cNvSpPr>
          <p:nvPr>
            <p:ph type="dt" sz="half" idx="10"/>
          </p:nvPr>
        </p:nvSpPr>
        <p:spPr/>
        <p:txBody>
          <a:bodyPr/>
          <a:lstStyle/>
          <a:p>
            <a:fld id="{5A93E190-C3B8-4F0D-BC5A-414A6F0316F6}" type="datetime1">
              <a:rPr lang="en-GB" smtClean="0"/>
              <a:t>22/11/2022</a:t>
            </a:fld>
            <a:endParaRPr lang="en-GB"/>
          </a:p>
        </p:txBody>
      </p:sp>
      <p:sp>
        <p:nvSpPr>
          <p:cNvPr id="5" name="Alatunnisteen paikkamerkki 4"/>
          <p:cNvSpPr>
            <a:spLocks noGrp="1"/>
          </p:cNvSpPr>
          <p:nvPr>
            <p:ph type="ftr" sz="quarter" idx="11"/>
          </p:nvPr>
        </p:nvSpPr>
        <p:spPr/>
        <p:txBody>
          <a:bodyPr/>
          <a:lstStyle/>
          <a:p>
            <a:r>
              <a:rPr lang="en-GB" dirty="0" err="1"/>
              <a:t>Opetushallitus</a:t>
            </a:r>
            <a:endParaRPr lang="en-GB" dirty="0"/>
          </a:p>
        </p:txBody>
      </p:sp>
      <p:sp>
        <p:nvSpPr>
          <p:cNvPr id="6" name="Dian numeron paikkamerkki 5"/>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36758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4" name="Päivämäärän paikkamerkki 3"/>
          <p:cNvSpPr>
            <a:spLocks noGrp="1"/>
          </p:cNvSpPr>
          <p:nvPr>
            <p:ph type="dt" sz="half" idx="10"/>
          </p:nvPr>
        </p:nvSpPr>
        <p:spPr/>
        <p:txBody>
          <a:bodyPr/>
          <a:lstStyle/>
          <a:p>
            <a:r>
              <a:rPr lang="fi-FI"/>
              <a:t>20.1.2022</a:t>
            </a:r>
            <a:endParaRPr lang="en-GB"/>
          </a:p>
        </p:txBody>
      </p:sp>
      <p:sp>
        <p:nvSpPr>
          <p:cNvPr id="5" name="Alatunnisteen paikkamerkki 4"/>
          <p:cNvSpPr>
            <a:spLocks noGrp="1"/>
          </p:cNvSpPr>
          <p:nvPr>
            <p:ph type="ftr" sz="quarter" idx="11"/>
          </p:nvPr>
        </p:nvSpPr>
        <p:spPr/>
        <p:txBody>
          <a:bodyPr/>
          <a:lstStyle/>
          <a:p>
            <a:r>
              <a:rPr lang="en-GB"/>
              <a:t>Opetushallitus</a:t>
            </a:r>
            <a:endParaRPr lang="en-GB" dirty="0"/>
          </a:p>
        </p:txBody>
      </p:sp>
      <p:sp>
        <p:nvSpPr>
          <p:cNvPr id="6" name="Dian numeron paikkamerkki 5"/>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779071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tsikko ja sisältö kaari">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3380" y="5972452"/>
            <a:ext cx="3695374" cy="883285"/>
          </a:xfrm>
          <a:prstGeom prst="rect">
            <a:avLst/>
          </a:prstGeom>
        </p:spPr>
      </p:pic>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4" name="Päivämäärän paikkamerkki 3"/>
          <p:cNvSpPr>
            <a:spLocks noGrp="1"/>
          </p:cNvSpPr>
          <p:nvPr>
            <p:ph type="dt" sz="half" idx="10"/>
          </p:nvPr>
        </p:nvSpPr>
        <p:spPr/>
        <p:txBody>
          <a:bodyPr/>
          <a:lstStyle/>
          <a:p>
            <a:fld id="{5A93E190-C3B8-4F0D-BC5A-414A6F0316F6}" type="datetime1">
              <a:rPr lang="en-GB" smtClean="0"/>
              <a:t>22/11/2022</a:t>
            </a:fld>
            <a:endParaRPr lang="en-GB"/>
          </a:p>
        </p:txBody>
      </p:sp>
      <p:sp>
        <p:nvSpPr>
          <p:cNvPr id="5" name="Alatunnisteen paikkamerkki 4"/>
          <p:cNvSpPr>
            <a:spLocks noGrp="1"/>
          </p:cNvSpPr>
          <p:nvPr>
            <p:ph type="ftr" sz="quarter" idx="11"/>
          </p:nvPr>
        </p:nvSpPr>
        <p:spPr/>
        <p:txBody>
          <a:bodyPr/>
          <a:lstStyle/>
          <a:p>
            <a:r>
              <a:rPr lang="en-GB" dirty="0" err="1"/>
              <a:t>Opetushallitus</a:t>
            </a:r>
            <a:endParaRPr lang="en-GB" dirty="0"/>
          </a:p>
        </p:txBody>
      </p:sp>
      <p:sp>
        <p:nvSpPr>
          <p:cNvPr id="6" name="Dian numeron paikkamerkki 5"/>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40516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Numeroitu sisältö kaari">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3380" y="5972452"/>
            <a:ext cx="3695374" cy="883285"/>
          </a:xfrm>
          <a:prstGeom prst="rect">
            <a:avLst/>
          </a:prstGeom>
        </p:spPr>
      </p:pic>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idx="1"/>
          </p:nvPr>
        </p:nvSpPr>
        <p:spPr/>
        <p:txBody>
          <a:bodyPr/>
          <a:lstStyle>
            <a:lvl1pPr marL="355600" indent="-355600">
              <a:buFont typeface="+mj-lt"/>
              <a:buAutoNum type="arabicPeriod"/>
              <a:defRPr/>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4" name="Päivämäärän paikkamerkki 3"/>
          <p:cNvSpPr>
            <a:spLocks noGrp="1"/>
          </p:cNvSpPr>
          <p:nvPr>
            <p:ph type="dt" sz="half" idx="10"/>
          </p:nvPr>
        </p:nvSpPr>
        <p:spPr/>
        <p:txBody>
          <a:bodyPr/>
          <a:lstStyle/>
          <a:p>
            <a:fld id="{3B4D1DD6-A57F-432F-B3DA-3FB44A7235C5}" type="datetime1">
              <a:rPr lang="en-GB" smtClean="0"/>
              <a:t>22/11/2022</a:t>
            </a:fld>
            <a:endParaRPr lang="en-GB"/>
          </a:p>
        </p:txBody>
      </p:sp>
      <p:sp>
        <p:nvSpPr>
          <p:cNvPr id="5" name="Alatunnisteen paikkamerkki 4"/>
          <p:cNvSpPr>
            <a:spLocks noGrp="1"/>
          </p:cNvSpPr>
          <p:nvPr>
            <p:ph type="ftr" sz="quarter" idx="11"/>
          </p:nvPr>
        </p:nvSpPr>
        <p:spPr/>
        <p:txBody>
          <a:bodyPr/>
          <a:lstStyle/>
          <a:p>
            <a:r>
              <a:rPr lang="en-GB"/>
              <a:t>Opetushallitus</a:t>
            </a:r>
          </a:p>
        </p:txBody>
      </p:sp>
      <p:sp>
        <p:nvSpPr>
          <p:cNvPr id="6" name="Dian numeron paikkamerkki 5"/>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003983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Kaksi sisältöä kaari">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3380" y="5972452"/>
            <a:ext cx="3695374" cy="883285"/>
          </a:xfrm>
          <a:prstGeom prst="rect">
            <a:avLst/>
          </a:prstGeom>
        </p:spPr>
      </p:pic>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4" name="Sisällön paikkamerkki 3"/>
          <p:cNvSpPr>
            <a:spLocks noGrp="1"/>
          </p:cNvSpPr>
          <p:nvPr>
            <p:ph sz="half" idx="2"/>
          </p:nvPr>
        </p:nvSpPr>
        <p:spPr>
          <a:xfrm>
            <a:off x="6172200" y="2304000"/>
            <a:ext cx="5530174" cy="3870000"/>
          </a:xfrm>
        </p:spPr>
        <p:txBody>
          <a:bodyPr/>
          <a:lstStyle>
            <a:lvl1pPr>
              <a:defRPr sz="2000"/>
            </a:lvl1pPr>
            <a:lvl2pPr>
              <a:defRPr sz="2000"/>
            </a:lvl2pPr>
            <a:lvl3pPr>
              <a:defRPr sz="18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fld id="{C47398F3-4007-4DAB-AE93-8719731555AB}" type="datetime1">
              <a:rPr lang="en-GB" smtClean="0"/>
              <a:t>22/11/2022</a:t>
            </a:fld>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40573457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eni kuva 1">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fld id="{52F58CC6-DA49-4941-84B4-31EA1C59D22D}" type="datetime1">
              <a:rPr lang="en-GB" smtClean="0"/>
              <a:t>22/11/2022</a:t>
            </a:fld>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10" name="Kuvan paikkamerkki 9"/>
          <p:cNvSpPr>
            <a:spLocks noGrp="1"/>
          </p:cNvSpPr>
          <p:nvPr>
            <p:ph type="pic" sz="quarter" idx="13"/>
          </p:nvPr>
        </p:nvSpPr>
        <p:spPr>
          <a:xfrm>
            <a:off x="6303963" y="2403475"/>
            <a:ext cx="5000625" cy="34432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1562540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eni kuva 2">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fld id="{D36B375B-2A7A-47FC-AFAA-0D464918E174}" type="datetime1">
              <a:rPr lang="en-GB" smtClean="0"/>
              <a:t>22/11/2022</a:t>
            </a:fld>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10" name="Kuvan paikkamerkki 9"/>
          <p:cNvSpPr>
            <a:spLocks noGrp="1"/>
          </p:cNvSpPr>
          <p:nvPr>
            <p:ph type="pic" sz="quarter" idx="13"/>
          </p:nvPr>
        </p:nvSpPr>
        <p:spPr>
          <a:xfrm>
            <a:off x="6303963" y="2403475"/>
            <a:ext cx="5888037" cy="34432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6561993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eni kuva 3">
    <p:spTree>
      <p:nvGrpSpPr>
        <p:cNvPr id="1" name=""/>
        <p:cNvGrpSpPr/>
        <p:nvPr/>
      </p:nvGrpSpPr>
      <p:grpSpPr>
        <a:xfrm>
          <a:off x="0" y="0"/>
          <a:ext cx="0" cy="0"/>
          <a:chOff x="0" y="0"/>
          <a:chExt cx="0" cy="0"/>
        </a:xfrm>
      </p:grpSpPr>
      <p:sp>
        <p:nvSpPr>
          <p:cNvPr id="2" name="Otsikko 1"/>
          <p:cNvSpPr>
            <a:spLocks noGrp="1"/>
          </p:cNvSpPr>
          <p:nvPr>
            <p:ph type="title"/>
          </p:nvPr>
        </p:nvSpPr>
        <p:spPr>
          <a:xfrm>
            <a:off x="789560" y="822328"/>
            <a:ext cx="5319410" cy="1325563"/>
          </a:xfrm>
        </p:spPr>
        <p:txBody>
          <a:bodyPr/>
          <a:lstStyle/>
          <a:p>
            <a:r>
              <a:rPr lang="fi-FI"/>
              <a:t>Muokkaa perustyyl. napsautt.</a:t>
            </a:r>
            <a:endParaRPr lang="en-GB" dirty="0"/>
          </a:p>
        </p:txBody>
      </p:sp>
      <p:sp>
        <p:nvSpPr>
          <p:cNvPr id="3" name="Sisällön paikkamerkki 2"/>
          <p:cNvSpPr>
            <a:spLocks noGrp="1"/>
          </p:cNvSpPr>
          <p:nvPr>
            <p:ph sz="half" idx="1"/>
          </p:nvPr>
        </p:nvSpPr>
        <p:spPr>
          <a:xfrm>
            <a:off x="788400" y="2304000"/>
            <a:ext cx="5320570" cy="3870000"/>
          </a:xfrm>
        </p:spPr>
        <p:txBody>
          <a:bodyPr/>
          <a:lstStyle>
            <a:lvl1pPr>
              <a:defRPr sz="2000"/>
            </a:lvl1pPr>
            <a:lvl2pPr>
              <a:defRPr sz="2000"/>
            </a:lvl2pPr>
            <a:lvl3pPr>
              <a:defRPr sz="18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fld id="{D36B375B-2A7A-47FC-AFAA-0D464918E174}" type="datetime1">
              <a:rPr lang="en-GB" smtClean="0"/>
              <a:t>22/11/2022</a:t>
            </a:fld>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10" name="Kuvan paikkamerkki 9"/>
          <p:cNvSpPr>
            <a:spLocks noGrp="1"/>
          </p:cNvSpPr>
          <p:nvPr>
            <p:ph type="pic" sz="quarter" idx="13"/>
          </p:nvPr>
        </p:nvSpPr>
        <p:spPr>
          <a:xfrm>
            <a:off x="6303963" y="612775"/>
            <a:ext cx="5019031" cy="52339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12090210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238B7CE-E7D2-4D7E-BC43-EB944411322E}" type="datetime1">
              <a:rPr lang="en-GB" smtClean="0"/>
              <a:t>22/11/2022</a:t>
            </a:fld>
            <a:endParaRPr lang="en-GB"/>
          </a:p>
        </p:txBody>
      </p:sp>
      <p:sp>
        <p:nvSpPr>
          <p:cNvPr id="3" name="Alatunnisteen paikkamerkki 2"/>
          <p:cNvSpPr>
            <a:spLocks noGrp="1"/>
          </p:cNvSpPr>
          <p:nvPr>
            <p:ph type="ftr" sz="quarter" idx="11"/>
          </p:nvPr>
        </p:nvSpPr>
        <p:spPr/>
        <p:txBody>
          <a:bodyPr/>
          <a:lstStyle/>
          <a:p>
            <a:r>
              <a:rPr lang="en-GB"/>
              <a:t>Opetushallitus</a:t>
            </a:r>
          </a:p>
        </p:txBody>
      </p:sp>
      <p:sp>
        <p:nvSpPr>
          <p:cNvPr id="4" name="Dian numeron paikkamerkki 3"/>
          <p:cNvSpPr>
            <a:spLocks noGrp="1"/>
          </p:cNvSpPr>
          <p:nvPr>
            <p:ph type="sldNum" sz="quarter" idx="12"/>
          </p:nvPr>
        </p:nvSpPr>
        <p:spPr/>
        <p:txBody>
          <a:bodyPr/>
          <a:lstStyle/>
          <a:p>
            <a:fld id="{A6E131DE-DA31-4CDF-828A-8EB206A3CD12}" type="slidenum">
              <a:rPr lang="en-GB" smtClean="0"/>
              <a:t>‹#›</a:t>
            </a:fld>
            <a:endParaRPr lang="en-GB"/>
          </a:p>
        </p:txBody>
      </p:sp>
      <p:sp>
        <p:nvSpPr>
          <p:cNvPr id="7" name="Kuvan paikkamerkki 6"/>
          <p:cNvSpPr>
            <a:spLocks noGrp="1"/>
          </p:cNvSpPr>
          <p:nvPr>
            <p:ph type="pic" sz="quarter" idx="13"/>
          </p:nvPr>
        </p:nvSpPr>
        <p:spPr>
          <a:xfrm>
            <a:off x="887209" y="612775"/>
            <a:ext cx="10435785" cy="5224463"/>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14084397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6" name="Median paikkamerkki 5"/>
          <p:cNvSpPr>
            <a:spLocks noGrp="1"/>
          </p:cNvSpPr>
          <p:nvPr>
            <p:ph type="media" sz="quarter" idx="14"/>
          </p:nvPr>
        </p:nvSpPr>
        <p:spPr>
          <a:xfrm>
            <a:off x="887209" y="612775"/>
            <a:ext cx="10435785" cy="5224463"/>
          </a:xfrm>
          <a:solidFill>
            <a:schemeClr val="bg1">
              <a:lumMod val="85000"/>
            </a:schemeClr>
          </a:solidFill>
        </p:spPr>
        <p:txBody>
          <a:bodyPr/>
          <a:lstStyle>
            <a:lvl1pPr marL="0" indent="0">
              <a:buFontTx/>
              <a:buNone/>
              <a:defRPr/>
            </a:lvl1pPr>
          </a:lstStyle>
          <a:p>
            <a:r>
              <a:rPr lang="fi-FI"/>
              <a:t>Lisää medialeike napsauttamalla kuvaketta</a:t>
            </a:r>
          </a:p>
        </p:txBody>
      </p:sp>
      <p:sp>
        <p:nvSpPr>
          <p:cNvPr id="2" name="Päivämäärän paikkamerkki 1"/>
          <p:cNvSpPr>
            <a:spLocks noGrp="1"/>
          </p:cNvSpPr>
          <p:nvPr>
            <p:ph type="dt" sz="half" idx="10"/>
          </p:nvPr>
        </p:nvSpPr>
        <p:spPr/>
        <p:txBody>
          <a:bodyPr/>
          <a:lstStyle/>
          <a:p>
            <a:fld id="{5238B7CE-E7D2-4D7E-BC43-EB944411322E}" type="datetime1">
              <a:rPr lang="en-GB" smtClean="0"/>
              <a:t>22/11/2022</a:t>
            </a:fld>
            <a:endParaRPr lang="en-GB"/>
          </a:p>
        </p:txBody>
      </p:sp>
      <p:sp>
        <p:nvSpPr>
          <p:cNvPr id="3" name="Alatunnisteen paikkamerkki 2"/>
          <p:cNvSpPr>
            <a:spLocks noGrp="1"/>
          </p:cNvSpPr>
          <p:nvPr>
            <p:ph type="ftr" sz="quarter" idx="11"/>
          </p:nvPr>
        </p:nvSpPr>
        <p:spPr/>
        <p:txBody>
          <a:bodyPr/>
          <a:lstStyle/>
          <a:p>
            <a:r>
              <a:rPr lang="en-GB"/>
              <a:t>Opetushallitus</a:t>
            </a:r>
          </a:p>
        </p:txBody>
      </p:sp>
      <p:sp>
        <p:nvSpPr>
          <p:cNvPr id="4" name="Dian numeron paikkamerkki 3"/>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8564339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aavi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0" y="2304000"/>
            <a:ext cx="3501498" cy="3870000"/>
          </a:xfrm>
        </p:spPr>
        <p:txBody>
          <a:bodyPr/>
          <a:lstStyle>
            <a:lvl1pPr>
              <a:defRPr sz="2000"/>
            </a:lvl1pPr>
            <a:lvl2pPr>
              <a:defRPr sz="2000"/>
            </a:lvl2pPr>
            <a:lvl3pPr>
              <a:defRPr sz="1800"/>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fld id="{1E1B201E-BC91-47F6-BBE7-A638C5C85BC2}" type="datetime1">
              <a:rPr lang="en-GB" smtClean="0"/>
              <a:t>22/11/2022</a:t>
            </a:fld>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9" name="Kaavion paikkamerkki 8"/>
          <p:cNvSpPr>
            <a:spLocks noGrp="1"/>
          </p:cNvSpPr>
          <p:nvPr>
            <p:ph type="chart" sz="quarter" idx="13"/>
          </p:nvPr>
        </p:nvSpPr>
        <p:spPr>
          <a:xfrm>
            <a:off x="4435813" y="2303463"/>
            <a:ext cx="6937442" cy="3870325"/>
          </a:xfrm>
        </p:spPr>
        <p:txBody>
          <a:bodyPr/>
          <a:lstStyle>
            <a:lvl1pPr marL="0" indent="0">
              <a:buFontTx/>
              <a:buNone/>
              <a:defRPr sz="2000"/>
            </a:lvl1pPr>
          </a:lstStyle>
          <a:p>
            <a:r>
              <a:rPr lang="fi-FI"/>
              <a:t>Lisää kaavio napsauttamalla kuvaketta</a:t>
            </a:r>
          </a:p>
        </p:txBody>
      </p:sp>
    </p:spTree>
    <p:extLst>
      <p:ext uri="{BB962C8B-B14F-4D97-AF65-F5344CB8AC3E}">
        <p14:creationId xmlns:p14="http://schemas.microsoft.com/office/powerpoint/2010/main" val="2494386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Päivämäärän paikkamerkki 2"/>
          <p:cNvSpPr>
            <a:spLocks noGrp="1"/>
          </p:cNvSpPr>
          <p:nvPr>
            <p:ph type="dt" sz="half" idx="10"/>
          </p:nvPr>
        </p:nvSpPr>
        <p:spPr/>
        <p:txBody>
          <a:bodyPr/>
          <a:lstStyle/>
          <a:p>
            <a:fld id="{B7FF5407-8F7B-4224-8961-BF3EBA368BAE}" type="datetime1">
              <a:rPr lang="en-GB" smtClean="0"/>
              <a:t>22/11/2022</a:t>
            </a:fld>
            <a:endParaRPr lang="en-GB"/>
          </a:p>
        </p:txBody>
      </p:sp>
      <p:sp>
        <p:nvSpPr>
          <p:cNvPr id="4" name="Alatunnisteen paikkamerkki 3"/>
          <p:cNvSpPr>
            <a:spLocks noGrp="1"/>
          </p:cNvSpPr>
          <p:nvPr>
            <p:ph type="ftr" sz="quarter" idx="11"/>
          </p:nvPr>
        </p:nvSpPr>
        <p:spPr/>
        <p:txBody>
          <a:bodyPr/>
          <a:lstStyle/>
          <a:p>
            <a:r>
              <a:rPr lang="en-GB"/>
              <a:t>Opetushallitus</a:t>
            </a:r>
          </a:p>
        </p:txBody>
      </p:sp>
      <p:sp>
        <p:nvSpPr>
          <p:cNvPr id="5" name="Dian numeron paikkamerkki 4"/>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01529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kaari">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3380" y="5972453"/>
            <a:ext cx="3695374" cy="883285"/>
          </a:xfrm>
          <a:prstGeom prst="rect">
            <a:avLst/>
          </a:prstGeom>
        </p:spPr>
      </p:pic>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4" name="Päivämäärän paikkamerkki 3"/>
          <p:cNvSpPr>
            <a:spLocks noGrp="1"/>
          </p:cNvSpPr>
          <p:nvPr>
            <p:ph type="dt" sz="half" idx="10"/>
          </p:nvPr>
        </p:nvSpPr>
        <p:spPr/>
        <p:txBody>
          <a:bodyPr/>
          <a:lstStyle/>
          <a:p>
            <a:r>
              <a:rPr lang="fi-FI"/>
              <a:t>20.1.2022</a:t>
            </a:r>
            <a:endParaRPr lang="en-GB"/>
          </a:p>
        </p:txBody>
      </p:sp>
      <p:sp>
        <p:nvSpPr>
          <p:cNvPr id="5" name="Alatunnisteen paikkamerkki 4"/>
          <p:cNvSpPr>
            <a:spLocks noGrp="1"/>
          </p:cNvSpPr>
          <p:nvPr>
            <p:ph type="ftr" sz="quarter" idx="11"/>
          </p:nvPr>
        </p:nvSpPr>
        <p:spPr/>
        <p:txBody>
          <a:bodyPr/>
          <a:lstStyle/>
          <a:p>
            <a:r>
              <a:rPr lang="en-GB"/>
              <a:t>Opetushallitus</a:t>
            </a:r>
            <a:endParaRPr lang="en-GB" dirty="0"/>
          </a:p>
        </p:txBody>
      </p:sp>
      <p:sp>
        <p:nvSpPr>
          <p:cNvPr id="6" name="Dian numeron paikkamerkki 5"/>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2622753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709FD6E-9D7D-45BF-8A1B-8D32E89EAEED}" type="datetime1">
              <a:rPr lang="en-GB" smtClean="0"/>
              <a:t>22/11/2022</a:t>
            </a:fld>
            <a:endParaRPr lang="en-GB"/>
          </a:p>
        </p:txBody>
      </p:sp>
      <p:sp>
        <p:nvSpPr>
          <p:cNvPr id="3" name="Alatunnisteen paikkamerkki 2"/>
          <p:cNvSpPr>
            <a:spLocks noGrp="1"/>
          </p:cNvSpPr>
          <p:nvPr>
            <p:ph type="ftr" sz="quarter" idx="11"/>
          </p:nvPr>
        </p:nvSpPr>
        <p:spPr/>
        <p:txBody>
          <a:bodyPr/>
          <a:lstStyle/>
          <a:p>
            <a:r>
              <a:rPr lang="en-GB"/>
              <a:t>Opetushallitus</a:t>
            </a:r>
          </a:p>
        </p:txBody>
      </p:sp>
      <p:sp>
        <p:nvSpPr>
          <p:cNvPr id="4" name="Dian numeron paikkamerkki 3"/>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32922113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Välisivu 1">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6" y="1016"/>
            <a:ext cx="12188388" cy="6858000"/>
          </a:xfrm>
          <a:prstGeom prst="rect">
            <a:avLst/>
          </a:prstGeom>
        </p:spPr>
      </p:pic>
      <p:sp>
        <p:nvSpPr>
          <p:cNvPr id="2" name="Otsikko 1"/>
          <p:cNvSpPr>
            <a:spLocks noGrp="1"/>
          </p:cNvSpPr>
          <p:nvPr>
            <p:ph type="ctrTitle"/>
          </p:nvPr>
        </p:nvSpPr>
        <p:spPr>
          <a:xfrm>
            <a:off x="787940" y="1637931"/>
            <a:ext cx="8297694" cy="1416555"/>
          </a:xfrm>
        </p:spPr>
        <p:txBody>
          <a:bodyPr anchor="ctr" anchorCtr="0">
            <a:noAutofit/>
          </a:bodyPr>
          <a:lstStyle>
            <a:lvl1pPr algn="l">
              <a:lnSpc>
                <a:spcPct val="90000"/>
              </a:lnSpc>
              <a:defRPr sz="5000"/>
            </a:lvl1pPr>
          </a:lstStyle>
          <a:p>
            <a:r>
              <a:rPr lang="fi-FI"/>
              <a:t>Muokkaa perustyyl. napsautt.</a:t>
            </a:r>
            <a:endParaRPr lang="en-GB" dirty="0"/>
          </a:p>
        </p:txBody>
      </p:sp>
    </p:spTree>
    <p:extLst>
      <p:ext uri="{BB962C8B-B14F-4D97-AF65-F5344CB8AC3E}">
        <p14:creationId xmlns:p14="http://schemas.microsoft.com/office/powerpoint/2010/main" val="34594125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Välisivu 2">
    <p:spTree>
      <p:nvGrpSpPr>
        <p:cNvPr id="1" name=""/>
        <p:cNvGrpSpPr/>
        <p:nvPr/>
      </p:nvGrpSpPr>
      <p:grpSpPr>
        <a:xfrm>
          <a:off x="0" y="0"/>
          <a:ext cx="0" cy="0"/>
          <a:chOff x="0" y="0"/>
          <a:chExt cx="0" cy="0"/>
        </a:xfrm>
      </p:grpSpPr>
      <p:pic>
        <p:nvPicPr>
          <p:cNvPr id="4" name="Kuva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8788" y="0"/>
            <a:ext cx="5127249" cy="6858000"/>
          </a:xfrm>
          <a:prstGeom prst="rect">
            <a:avLst/>
          </a:prstGeom>
        </p:spPr>
      </p:pic>
      <p:sp>
        <p:nvSpPr>
          <p:cNvPr id="2" name="Otsikko 1"/>
          <p:cNvSpPr>
            <a:spLocks noGrp="1"/>
          </p:cNvSpPr>
          <p:nvPr>
            <p:ph type="ctrTitle"/>
          </p:nvPr>
        </p:nvSpPr>
        <p:spPr>
          <a:xfrm>
            <a:off x="787940" y="1637931"/>
            <a:ext cx="8297694" cy="1416555"/>
          </a:xfrm>
        </p:spPr>
        <p:txBody>
          <a:bodyPr anchor="ctr" anchorCtr="0">
            <a:noAutofit/>
          </a:bodyPr>
          <a:lstStyle>
            <a:lvl1pPr algn="l">
              <a:lnSpc>
                <a:spcPct val="90000"/>
              </a:lnSpc>
              <a:defRPr sz="5000"/>
            </a:lvl1pPr>
          </a:lstStyle>
          <a:p>
            <a:r>
              <a:rPr lang="fi-FI"/>
              <a:t>Muokkaa perustyyl. napsautt.</a:t>
            </a:r>
            <a:endParaRPr lang="en-GB" dirty="0"/>
          </a:p>
        </p:txBody>
      </p:sp>
    </p:spTree>
    <p:extLst>
      <p:ext uri="{BB962C8B-B14F-4D97-AF65-F5344CB8AC3E}">
        <p14:creationId xmlns:p14="http://schemas.microsoft.com/office/powerpoint/2010/main" val="22574304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Välisivu 3">
    <p:spTree>
      <p:nvGrpSpPr>
        <p:cNvPr id="1" name=""/>
        <p:cNvGrpSpPr/>
        <p:nvPr/>
      </p:nvGrpSpPr>
      <p:grpSpPr>
        <a:xfrm>
          <a:off x="0" y="0"/>
          <a:ext cx="0" cy="0"/>
          <a:chOff x="0" y="0"/>
          <a:chExt cx="0" cy="0"/>
        </a:xfrm>
      </p:grpSpPr>
      <p:pic>
        <p:nvPicPr>
          <p:cNvPr id="7" name="Kuva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600"/>
            <a:ext cx="12188388" cy="6858000"/>
          </a:xfrm>
          <a:prstGeom prst="rect">
            <a:avLst/>
          </a:prstGeom>
        </p:spPr>
      </p:pic>
      <p:sp>
        <p:nvSpPr>
          <p:cNvPr id="2" name="Otsikko 1"/>
          <p:cNvSpPr>
            <a:spLocks noGrp="1"/>
          </p:cNvSpPr>
          <p:nvPr>
            <p:ph type="ctrTitle"/>
          </p:nvPr>
        </p:nvSpPr>
        <p:spPr>
          <a:xfrm>
            <a:off x="787940" y="1060315"/>
            <a:ext cx="6391073" cy="2286000"/>
          </a:xfrm>
        </p:spPr>
        <p:txBody>
          <a:bodyPr anchor="ctr" anchorCtr="0">
            <a:noAutofit/>
          </a:bodyPr>
          <a:lstStyle>
            <a:lvl1pPr algn="l">
              <a:lnSpc>
                <a:spcPct val="90000"/>
              </a:lnSpc>
              <a:defRPr sz="5000"/>
            </a:lvl1pPr>
          </a:lstStyle>
          <a:p>
            <a:r>
              <a:rPr lang="fi-FI"/>
              <a:t>Muokkaa perustyyl. napsautt.</a:t>
            </a:r>
            <a:endParaRPr lang="en-GB" dirty="0"/>
          </a:p>
        </p:txBody>
      </p:sp>
    </p:spTree>
    <p:extLst>
      <p:ext uri="{BB962C8B-B14F-4D97-AF65-F5344CB8AC3E}">
        <p14:creationId xmlns:p14="http://schemas.microsoft.com/office/powerpoint/2010/main" val="39630637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Lopetus">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43217" y="0"/>
            <a:ext cx="4460950" cy="6858000"/>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404" y="555999"/>
            <a:ext cx="2716907" cy="820371"/>
          </a:xfrm>
          <a:prstGeom prst="rect">
            <a:avLst/>
          </a:prstGeom>
        </p:spPr>
      </p:pic>
      <p:sp>
        <p:nvSpPr>
          <p:cNvPr id="2" name="Otsikko 1"/>
          <p:cNvSpPr>
            <a:spLocks noGrp="1"/>
          </p:cNvSpPr>
          <p:nvPr>
            <p:ph type="ctrTitle"/>
          </p:nvPr>
        </p:nvSpPr>
        <p:spPr>
          <a:xfrm>
            <a:off x="787940" y="2853888"/>
            <a:ext cx="8239328" cy="930172"/>
          </a:xfrm>
        </p:spPr>
        <p:txBody>
          <a:bodyPr anchor="b" anchorCtr="0">
            <a:noAutofit/>
          </a:bodyPr>
          <a:lstStyle>
            <a:lvl1pPr algn="l">
              <a:lnSpc>
                <a:spcPct val="90000"/>
              </a:lnSpc>
              <a:defRPr sz="5000"/>
            </a:lvl1pPr>
          </a:lstStyle>
          <a:p>
            <a:r>
              <a:rPr lang="fi-FI"/>
              <a:t>Muokkaa perustyyl. napsautt.</a:t>
            </a:r>
            <a:endParaRPr lang="en-GB" dirty="0"/>
          </a:p>
        </p:txBody>
      </p:sp>
      <p:sp>
        <p:nvSpPr>
          <p:cNvPr id="3" name="Alaotsikko 2"/>
          <p:cNvSpPr>
            <a:spLocks noGrp="1"/>
          </p:cNvSpPr>
          <p:nvPr>
            <p:ph type="subTitle" idx="1"/>
          </p:nvPr>
        </p:nvSpPr>
        <p:spPr>
          <a:xfrm>
            <a:off x="787940" y="4027251"/>
            <a:ext cx="8239328" cy="2290863"/>
          </a:xfrm>
        </p:spPr>
        <p:txBody>
          <a:bodyPr>
            <a:normAutofit/>
          </a:bodyPr>
          <a:lstStyle>
            <a:lvl1pPr marL="0" indent="0" algn="l">
              <a:spcBef>
                <a:spcPts val="0"/>
              </a:spcBef>
              <a:spcAft>
                <a:spcPts val="0"/>
              </a:spcAft>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548676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umeroitu sisältö kaari">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3380" y="5972453"/>
            <a:ext cx="3695374" cy="883285"/>
          </a:xfrm>
          <a:prstGeom prst="rect">
            <a:avLst/>
          </a:prstGeom>
        </p:spPr>
      </p:pic>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idx="1"/>
          </p:nvPr>
        </p:nvSpPr>
        <p:spPr/>
        <p:txBody>
          <a:bodyPr/>
          <a:lstStyle>
            <a:lvl1pPr marL="355604" indent="-355604">
              <a:buFont typeface="+mj-lt"/>
              <a:buAutoNum type="arabicPeriod"/>
              <a:defRPr/>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4" name="Päivämäärän paikkamerkki 3"/>
          <p:cNvSpPr>
            <a:spLocks noGrp="1"/>
          </p:cNvSpPr>
          <p:nvPr>
            <p:ph type="dt" sz="half" idx="10"/>
          </p:nvPr>
        </p:nvSpPr>
        <p:spPr/>
        <p:txBody>
          <a:bodyPr/>
          <a:lstStyle/>
          <a:p>
            <a:r>
              <a:rPr lang="fi-FI"/>
              <a:t>20.1.2022</a:t>
            </a:r>
            <a:endParaRPr lang="en-GB"/>
          </a:p>
        </p:txBody>
      </p:sp>
      <p:sp>
        <p:nvSpPr>
          <p:cNvPr id="5" name="Alatunnisteen paikkamerkki 4"/>
          <p:cNvSpPr>
            <a:spLocks noGrp="1"/>
          </p:cNvSpPr>
          <p:nvPr>
            <p:ph type="ftr" sz="quarter" idx="11"/>
          </p:nvPr>
        </p:nvSpPr>
        <p:spPr/>
        <p:txBody>
          <a:bodyPr/>
          <a:lstStyle/>
          <a:p>
            <a:r>
              <a:rPr lang="en-GB"/>
              <a:t>Opetushallitus</a:t>
            </a:r>
          </a:p>
        </p:txBody>
      </p:sp>
      <p:sp>
        <p:nvSpPr>
          <p:cNvPr id="6" name="Dian numeron paikkamerkki 5"/>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229510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ä kaari">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3380" y="5972453"/>
            <a:ext cx="3695374" cy="883285"/>
          </a:xfrm>
          <a:prstGeom prst="rect">
            <a:avLst/>
          </a:prstGeom>
        </p:spPr>
      </p:pic>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1" y="2304000"/>
            <a:ext cx="5320571" cy="3870000"/>
          </a:xfrm>
        </p:spPr>
        <p:txBody>
          <a:bodyPr/>
          <a:lstStyle>
            <a:lvl1pPr>
              <a:defRPr sz="2000"/>
            </a:lvl1pPr>
            <a:lvl2pPr>
              <a:defRPr sz="2000"/>
            </a:lvl2pPr>
            <a:lvl3pPr>
              <a:defRPr sz="1801"/>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4" name="Sisällön paikkamerkki 3"/>
          <p:cNvSpPr>
            <a:spLocks noGrp="1"/>
          </p:cNvSpPr>
          <p:nvPr>
            <p:ph sz="half" idx="2"/>
          </p:nvPr>
        </p:nvSpPr>
        <p:spPr>
          <a:xfrm>
            <a:off x="6172200" y="2304000"/>
            <a:ext cx="5530174" cy="3870000"/>
          </a:xfrm>
        </p:spPr>
        <p:txBody>
          <a:bodyPr/>
          <a:lstStyle>
            <a:lvl1pPr>
              <a:defRPr sz="2000"/>
            </a:lvl1pPr>
            <a:lvl2pPr>
              <a:defRPr sz="2000"/>
            </a:lvl2pPr>
            <a:lvl3pPr>
              <a:defRPr sz="1801"/>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r>
              <a:rPr lang="fi-FI"/>
              <a:t>20.1.2022</a:t>
            </a:r>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Tree>
    <p:extLst>
      <p:ext uri="{BB962C8B-B14F-4D97-AF65-F5344CB8AC3E}">
        <p14:creationId xmlns:p14="http://schemas.microsoft.com/office/powerpoint/2010/main" val="705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eni kuva 1">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1" y="2304000"/>
            <a:ext cx="5320571" cy="3870000"/>
          </a:xfrm>
        </p:spPr>
        <p:txBody>
          <a:bodyPr/>
          <a:lstStyle>
            <a:lvl1pPr>
              <a:defRPr sz="2000"/>
            </a:lvl1pPr>
            <a:lvl2pPr>
              <a:defRPr sz="2000"/>
            </a:lvl2pPr>
            <a:lvl3pPr>
              <a:defRPr sz="1801"/>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r>
              <a:rPr lang="fi-FI"/>
              <a:t>20.1.2022</a:t>
            </a:r>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10" name="Kuvan paikkamerkki 9"/>
          <p:cNvSpPr>
            <a:spLocks noGrp="1"/>
          </p:cNvSpPr>
          <p:nvPr>
            <p:ph type="pic" sz="quarter" idx="13"/>
          </p:nvPr>
        </p:nvSpPr>
        <p:spPr>
          <a:xfrm>
            <a:off x="6303963" y="2403475"/>
            <a:ext cx="5000626" cy="34432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124030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eni kuva 2">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p:nvPr>
        </p:nvSpPr>
        <p:spPr>
          <a:xfrm>
            <a:off x="788401" y="2304000"/>
            <a:ext cx="5320571" cy="3870000"/>
          </a:xfrm>
        </p:spPr>
        <p:txBody>
          <a:bodyPr/>
          <a:lstStyle>
            <a:lvl1pPr>
              <a:defRPr sz="2000"/>
            </a:lvl1pPr>
            <a:lvl2pPr>
              <a:defRPr sz="2000"/>
            </a:lvl2pPr>
            <a:lvl3pPr>
              <a:defRPr sz="1801"/>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r>
              <a:rPr lang="fi-FI"/>
              <a:t>20.1.2022</a:t>
            </a:r>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10" name="Kuvan paikkamerkki 9"/>
          <p:cNvSpPr>
            <a:spLocks noGrp="1"/>
          </p:cNvSpPr>
          <p:nvPr>
            <p:ph type="pic" sz="quarter" idx="13"/>
          </p:nvPr>
        </p:nvSpPr>
        <p:spPr>
          <a:xfrm>
            <a:off x="6303964" y="2403475"/>
            <a:ext cx="5888037" cy="34432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420603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eni kuva 3">
    <p:spTree>
      <p:nvGrpSpPr>
        <p:cNvPr id="1" name=""/>
        <p:cNvGrpSpPr/>
        <p:nvPr/>
      </p:nvGrpSpPr>
      <p:grpSpPr>
        <a:xfrm>
          <a:off x="0" y="0"/>
          <a:ext cx="0" cy="0"/>
          <a:chOff x="0" y="0"/>
          <a:chExt cx="0" cy="0"/>
        </a:xfrm>
      </p:grpSpPr>
      <p:sp>
        <p:nvSpPr>
          <p:cNvPr id="2" name="Otsikko 1"/>
          <p:cNvSpPr>
            <a:spLocks noGrp="1"/>
          </p:cNvSpPr>
          <p:nvPr>
            <p:ph type="title"/>
          </p:nvPr>
        </p:nvSpPr>
        <p:spPr>
          <a:xfrm>
            <a:off x="789561" y="822329"/>
            <a:ext cx="5319410" cy="1325563"/>
          </a:xfrm>
        </p:spPr>
        <p:txBody>
          <a:bodyPr/>
          <a:lstStyle/>
          <a:p>
            <a:r>
              <a:rPr lang="fi-FI"/>
              <a:t>Muokkaa perustyyl. napsautt.</a:t>
            </a:r>
            <a:endParaRPr lang="en-GB" dirty="0"/>
          </a:p>
        </p:txBody>
      </p:sp>
      <p:sp>
        <p:nvSpPr>
          <p:cNvPr id="3" name="Sisällön paikkamerkki 2"/>
          <p:cNvSpPr>
            <a:spLocks noGrp="1"/>
          </p:cNvSpPr>
          <p:nvPr>
            <p:ph sz="half" idx="1"/>
          </p:nvPr>
        </p:nvSpPr>
        <p:spPr>
          <a:xfrm>
            <a:off x="788401" y="2304000"/>
            <a:ext cx="5320571" cy="3870000"/>
          </a:xfrm>
        </p:spPr>
        <p:txBody>
          <a:bodyPr/>
          <a:lstStyle>
            <a:lvl1pPr>
              <a:defRPr sz="2000"/>
            </a:lvl1pPr>
            <a:lvl2pPr>
              <a:defRPr sz="2000"/>
            </a:lvl2pPr>
            <a:lvl3pPr>
              <a:defRPr sz="1801"/>
            </a:lvl3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dirty="0"/>
          </a:p>
        </p:txBody>
      </p:sp>
      <p:sp>
        <p:nvSpPr>
          <p:cNvPr id="5" name="Päivämäärän paikkamerkki 4"/>
          <p:cNvSpPr>
            <a:spLocks noGrp="1"/>
          </p:cNvSpPr>
          <p:nvPr>
            <p:ph type="dt" sz="half" idx="10"/>
          </p:nvPr>
        </p:nvSpPr>
        <p:spPr/>
        <p:txBody>
          <a:bodyPr/>
          <a:lstStyle/>
          <a:p>
            <a:r>
              <a:rPr lang="fi-FI"/>
              <a:t>20.1.2022</a:t>
            </a:r>
            <a:endParaRPr lang="en-GB"/>
          </a:p>
        </p:txBody>
      </p:sp>
      <p:sp>
        <p:nvSpPr>
          <p:cNvPr id="6" name="Alatunnisteen paikkamerkki 5"/>
          <p:cNvSpPr>
            <a:spLocks noGrp="1"/>
          </p:cNvSpPr>
          <p:nvPr>
            <p:ph type="ftr" sz="quarter" idx="11"/>
          </p:nvPr>
        </p:nvSpPr>
        <p:spPr/>
        <p:txBody>
          <a:bodyPr/>
          <a:lstStyle/>
          <a:p>
            <a:r>
              <a:rPr lang="en-GB"/>
              <a:t>Opetushallitus</a:t>
            </a:r>
          </a:p>
        </p:txBody>
      </p:sp>
      <p:sp>
        <p:nvSpPr>
          <p:cNvPr id="7" name="Dian numeron paikkamerkki 6"/>
          <p:cNvSpPr>
            <a:spLocks noGrp="1"/>
          </p:cNvSpPr>
          <p:nvPr>
            <p:ph type="sldNum" sz="quarter" idx="12"/>
          </p:nvPr>
        </p:nvSpPr>
        <p:spPr/>
        <p:txBody>
          <a:bodyPr/>
          <a:lstStyle/>
          <a:p>
            <a:fld id="{A6E131DE-DA31-4CDF-828A-8EB206A3CD12}" type="slidenum">
              <a:rPr lang="en-GB" smtClean="0"/>
              <a:t>‹#›</a:t>
            </a:fld>
            <a:endParaRPr lang="en-GB"/>
          </a:p>
        </p:txBody>
      </p:sp>
      <p:sp>
        <p:nvSpPr>
          <p:cNvPr id="10" name="Kuvan paikkamerkki 9"/>
          <p:cNvSpPr>
            <a:spLocks noGrp="1"/>
          </p:cNvSpPr>
          <p:nvPr>
            <p:ph type="pic" sz="quarter" idx="13"/>
          </p:nvPr>
        </p:nvSpPr>
        <p:spPr>
          <a:xfrm>
            <a:off x="6303964" y="612775"/>
            <a:ext cx="5019031" cy="5233988"/>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312170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a:t>20.1.2022</a:t>
            </a:r>
            <a:endParaRPr lang="en-GB"/>
          </a:p>
        </p:txBody>
      </p:sp>
      <p:sp>
        <p:nvSpPr>
          <p:cNvPr id="3" name="Alatunnisteen paikkamerkki 2"/>
          <p:cNvSpPr>
            <a:spLocks noGrp="1"/>
          </p:cNvSpPr>
          <p:nvPr>
            <p:ph type="ftr" sz="quarter" idx="11"/>
          </p:nvPr>
        </p:nvSpPr>
        <p:spPr/>
        <p:txBody>
          <a:bodyPr/>
          <a:lstStyle/>
          <a:p>
            <a:r>
              <a:rPr lang="en-GB"/>
              <a:t>Opetushallitus</a:t>
            </a:r>
          </a:p>
        </p:txBody>
      </p:sp>
      <p:sp>
        <p:nvSpPr>
          <p:cNvPr id="4" name="Dian numeron paikkamerkki 3"/>
          <p:cNvSpPr>
            <a:spLocks noGrp="1"/>
          </p:cNvSpPr>
          <p:nvPr>
            <p:ph type="sldNum" sz="quarter" idx="12"/>
          </p:nvPr>
        </p:nvSpPr>
        <p:spPr/>
        <p:txBody>
          <a:bodyPr/>
          <a:lstStyle/>
          <a:p>
            <a:fld id="{A6E131DE-DA31-4CDF-828A-8EB206A3CD12}" type="slidenum">
              <a:rPr lang="en-GB" smtClean="0"/>
              <a:t>‹#›</a:t>
            </a:fld>
            <a:endParaRPr lang="en-GB"/>
          </a:p>
        </p:txBody>
      </p:sp>
      <p:sp>
        <p:nvSpPr>
          <p:cNvPr id="7" name="Kuvan paikkamerkki 6"/>
          <p:cNvSpPr>
            <a:spLocks noGrp="1"/>
          </p:cNvSpPr>
          <p:nvPr>
            <p:ph type="pic" sz="quarter" idx="13"/>
          </p:nvPr>
        </p:nvSpPr>
        <p:spPr>
          <a:xfrm>
            <a:off x="887210" y="612776"/>
            <a:ext cx="10435785" cy="5224463"/>
          </a:xfrm>
          <a:solidFill>
            <a:schemeClr val="bg1">
              <a:lumMod val="85000"/>
            </a:schemeClr>
          </a:solidFill>
        </p:spPr>
        <p:txBody>
          <a:bodyPr/>
          <a:lstStyle>
            <a:lvl1pPr marL="0" indent="0">
              <a:buFontTx/>
              <a:buNone/>
              <a:defRPr/>
            </a:lvl1pPr>
          </a:lstStyle>
          <a:p>
            <a:r>
              <a:rPr lang="fi-FI"/>
              <a:t>Lisää kuva napsauttamalla kuvaketta</a:t>
            </a:r>
          </a:p>
        </p:txBody>
      </p:sp>
    </p:spTree>
    <p:extLst>
      <p:ext uri="{BB962C8B-B14F-4D97-AF65-F5344CB8AC3E}">
        <p14:creationId xmlns:p14="http://schemas.microsoft.com/office/powerpoint/2010/main" val="56000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789562" y="822329"/>
            <a:ext cx="10515600" cy="1325563"/>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endParaRPr lang="en-GB" dirty="0"/>
          </a:p>
        </p:txBody>
      </p:sp>
      <p:sp>
        <p:nvSpPr>
          <p:cNvPr id="3" name="Tekstin paikkamerkki 2"/>
          <p:cNvSpPr>
            <a:spLocks noGrp="1"/>
          </p:cNvSpPr>
          <p:nvPr>
            <p:ph type="body" idx="1"/>
          </p:nvPr>
        </p:nvSpPr>
        <p:spPr>
          <a:xfrm>
            <a:off x="789562" y="2305456"/>
            <a:ext cx="10515600" cy="3871507"/>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
        <p:nvSpPr>
          <p:cNvPr id="4" name="Päivämäärän paikkamerkki 3"/>
          <p:cNvSpPr>
            <a:spLocks noGrp="1"/>
          </p:cNvSpPr>
          <p:nvPr>
            <p:ph type="dt" sz="half" idx="2"/>
          </p:nvPr>
        </p:nvSpPr>
        <p:spPr>
          <a:xfrm>
            <a:off x="896567" y="6305688"/>
            <a:ext cx="883595" cy="262309"/>
          </a:xfrm>
          <a:prstGeom prst="rect">
            <a:avLst/>
          </a:prstGeom>
        </p:spPr>
        <p:txBody>
          <a:bodyPr vert="horz" lIns="0" tIns="0" rIns="0" bIns="0" rtlCol="0" anchor="ctr"/>
          <a:lstStyle>
            <a:lvl1pPr algn="l">
              <a:defRPr sz="1200">
                <a:solidFill>
                  <a:schemeClr val="tx2"/>
                </a:solidFill>
                <a:latin typeface="+mn-lt"/>
                <a:cs typeface="Calibri" panose="020F0502020204030204" pitchFamily="34" charset="0"/>
              </a:defRPr>
            </a:lvl1pPr>
          </a:lstStyle>
          <a:p>
            <a:r>
              <a:rPr lang="fi-FI"/>
              <a:t>20.1.2022</a:t>
            </a:r>
            <a:endParaRPr lang="en-GB" dirty="0"/>
          </a:p>
        </p:txBody>
      </p:sp>
      <p:sp>
        <p:nvSpPr>
          <p:cNvPr id="5" name="Alatunnisteen paikkamerkki 4"/>
          <p:cNvSpPr>
            <a:spLocks noGrp="1"/>
          </p:cNvSpPr>
          <p:nvPr>
            <p:ph type="ftr" sz="quarter" idx="3"/>
          </p:nvPr>
        </p:nvSpPr>
        <p:spPr>
          <a:xfrm>
            <a:off x="1780163" y="6305688"/>
            <a:ext cx="4328809" cy="262309"/>
          </a:xfrm>
          <a:prstGeom prst="rect">
            <a:avLst/>
          </a:prstGeom>
        </p:spPr>
        <p:txBody>
          <a:bodyPr vert="horz" lIns="0" tIns="0" rIns="0" bIns="0" rtlCol="0" anchor="ctr"/>
          <a:lstStyle>
            <a:lvl1pPr algn="l">
              <a:defRPr sz="1200">
                <a:solidFill>
                  <a:schemeClr val="tx2"/>
                </a:solidFill>
                <a:latin typeface="+mn-lt"/>
                <a:cs typeface="Calibri" panose="020F0502020204030204" pitchFamily="34" charset="0"/>
              </a:defRPr>
            </a:lvl1pPr>
          </a:lstStyle>
          <a:p>
            <a:r>
              <a:rPr lang="en-GB"/>
              <a:t>Opetushallitus</a:t>
            </a:r>
          </a:p>
        </p:txBody>
      </p:sp>
      <p:sp>
        <p:nvSpPr>
          <p:cNvPr id="6" name="Dian numeron paikkamerkki 5"/>
          <p:cNvSpPr>
            <a:spLocks noGrp="1"/>
          </p:cNvSpPr>
          <p:nvPr>
            <p:ph type="sldNum" sz="quarter" idx="4"/>
          </p:nvPr>
        </p:nvSpPr>
        <p:spPr>
          <a:xfrm>
            <a:off x="10554509" y="6305688"/>
            <a:ext cx="818748" cy="262309"/>
          </a:xfrm>
          <a:prstGeom prst="rect">
            <a:avLst/>
          </a:prstGeom>
        </p:spPr>
        <p:txBody>
          <a:bodyPr vert="horz" lIns="0" tIns="0" rIns="0" bIns="0" rtlCol="0" anchor="ctr"/>
          <a:lstStyle>
            <a:lvl1pPr algn="r">
              <a:defRPr sz="1200">
                <a:solidFill>
                  <a:schemeClr val="tx2"/>
                </a:solidFill>
                <a:latin typeface="+mn-lt"/>
                <a:cs typeface="Calibri" panose="020F0502020204030204" pitchFamily="34" charset="0"/>
              </a:defRPr>
            </a:lvl1pPr>
          </a:lstStyle>
          <a:p>
            <a:fld id="{A6E131DE-DA31-4CDF-828A-8EB206A3CD12}" type="slidenum">
              <a:rPr lang="en-GB" smtClean="0"/>
              <a:pPr/>
              <a:t>‹#›</a:t>
            </a:fld>
            <a:endParaRPr lang="en-GB"/>
          </a:p>
        </p:txBody>
      </p:sp>
      <p:cxnSp>
        <p:nvCxnSpPr>
          <p:cNvPr id="10" name="Suora yhdysviiva 9"/>
          <p:cNvCxnSpPr/>
          <p:nvPr/>
        </p:nvCxnSpPr>
        <p:spPr>
          <a:xfrm>
            <a:off x="1704974" y="6411384"/>
            <a:ext cx="0" cy="72000"/>
          </a:xfrm>
          <a:prstGeom prst="line">
            <a:avLst/>
          </a:prstGeom>
          <a:ln w="15875">
            <a:solidFill>
              <a:srgbClr val="5BCA1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69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56" r:id="rId4"/>
    <p:sldLayoutId id="2147483652" r:id="rId5"/>
    <p:sldLayoutId id="2147483657" r:id="rId6"/>
    <p:sldLayoutId id="2147483658" r:id="rId7"/>
    <p:sldLayoutId id="2147483668" r:id="rId8"/>
    <p:sldLayoutId id="2147483659" r:id="rId9"/>
    <p:sldLayoutId id="2147483666" r:id="rId10"/>
    <p:sldLayoutId id="2147483660" r:id="rId11"/>
    <p:sldLayoutId id="2147483654" r:id="rId12"/>
    <p:sldLayoutId id="2147483655" r:id="rId13"/>
    <p:sldLayoutId id="2147483661" r:id="rId14"/>
    <p:sldLayoutId id="2147483665" r:id="rId15"/>
    <p:sldLayoutId id="2147483662" r:id="rId16"/>
    <p:sldLayoutId id="2147483663" r:id="rId17"/>
  </p:sldLayoutIdLst>
  <p:hf sldNum="0" hdr="0"/>
  <p:txStyles>
    <p:titleStyle>
      <a:lvl1pPr algn="l" defTabSz="914411"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360367" indent="-360367" algn="l" defTabSz="914411" rtl="0" eaLnBrk="1" latinLnBrk="0" hangingPunct="1">
        <a:lnSpc>
          <a:spcPct val="95000"/>
        </a:lnSpc>
        <a:spcBef>
          <a:spcPts val="0"/>
        </a:spcBef>
        <a:spcAft>
          <a:spcPts val="1500"/>
        </a:spcAft>
        <a:buClr>
          <a:schemeClr val="tx2"/>
        </a:buClr>
        <a:buFont typeface="Arial" panose="020B0604020202020204" pitchFamily="34" charset="0"/>
        <a:buChar char="•"/>
        <a:defRPr sz="2400" kern="1200">
          <a:solidFill>
            <a:schemeClr val="tx1"/>
          </a:solidFill>
          <a:latin typeface="+mn-lt"/>
          <a:ea typeface="+mn-ea"/>
          <a:cs typeface="+mn-cs"/>
        </a:defRPr>
      </a:lvl1pPr>
      <a:lvl2pPr marL="895361" indent="-447680" algn="l" defTabSz="914411" rtl="0" eaLnBrk="1" latinLnBrk="0" hangingPunct="1">
        <a:lnSpc>
          <a:spcPct val="95000"/>
        </a:lnSpc>
        <a:spcBef>
          <a:spcPts val="0"/>
        </a:spcBef>
        <a:spcAft>
          <a:spcPts val="1500"/>
        </a:spcAft>
        <a:buClr>
          <a:schemeClr val="tx2"/>
        </a:buClr>
        <a:buFont typeface="Arial" panose="020B0604020202020204" pitchFamily="34" charset="0"/>
        <a:buChar char="•"/>
        <a:defRPr sz="2400" kern="1200">
          <a:solidFill>
            <a:schemeClr val="tx1"/>
          </a:solidFill>
          <a:latin typeface="+mn-lt"/>
          <a:ea typeface="+mn-ea"/>
          <a:cs typeface="+mn-cs"/>
        </a:defRPr>
      </a:lvl2pPr>
      <a:lvl3pPr marL="1439881" indent="-457206" algn="l" defTabSz="914411" rtl="0" eaLnBrk="1" latinLnBrk="0" hangingPunct="1">
        <a:lnSpc>
          <a:spcPct val="95000"/>
        </a:lnSpc>
        <a:spcBef>
          <a:spcPts val="0"/>
        </a:spcBef>
        <a:spcAft>
          <a:spcPts val="1500"/>
        </a:spcAft>
        <a:buClr>
          <a:schemeClr val="tx2"/>
        </a:buClr>
        <a:buFont typeface="Arial" panose="020B0604020202020204" pitchFamily="34" charset="0"/>
        <a:buChar char="-"/>
        <a:defRPr sz="2000" kern="1200">
          <a:solidFill>
            <a:schemeClr val="tx1"/>
          </a:solidFill>
          <a:latin typeface="+mn-lt"/>
          <a:ea typeface="+mn-ea"/>
          <a:cs typeface="+mn-cs"/>
        </a:defRPr>
      </a:lvl3pPr>
      <a:lvl4pPr marL="1701822" indent="-261941" algn="l" defTabSz="914411" rtl="0" eaLnBrk="1" latinLnBrk="0" hangingPunct="1">
        <a:lnSpc>
          <a:spcPct val="90000"/>
        </a:lnSpc>
        <a:spcBef>
          <a:spcPts val="500"/>
        </a:spcBef>
        <a:buClr>
          <a:schemeClr val="tx2"/>
        </a:buClr>
        <a:buFont typeface="Arial" panose="020B0604020202020204" pitchFamily="34" charset="0"/>
        <a:buChar char="-"/>
        <a:defRPr sz="1801" kern="1200">
          <a:solidFill>
            <a:schemeClr val="tx1"/>
          </a:solidFill>
          <a:latin typeface="+mn-lt"/>
          <a:ea typeface="+mn-ea"/>
          <a:cs typeface="+mn-cs"/>
        </a:defRPr>
      </a:lvl4pPr>
      <a:lvl5pPr marL="1974874" indent="-273054" algn="l" defTabSz="914411" rtl="0" eaLnBrk="1" latinLnBrk="0" hangingPunct="1">
        <a:lnSpc>
          <a:spcPct val="90000"/>
        </a:lnSpc>
        <a:spcBef>
          <a:spcPts val="500"/>
        </a:spcBef>
        <a:buClr>
          <a:schemeClr val="tx2"/>
        </a:buClr>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789560" y="822328"/>
            <a:ext cx="10515600" cy="1325563"/>
          </a:xfrm>
          <a:prstGeom prst="rect">
            <a:avLst/>
          </a:prstGeom>
        </p:spPr>
        <p:txBody>
          <a:bodyPr vert="horz" lIns="91440" tIns="45720" rIns="91440" bIns="45720" rtlCol="0" anchor="t" anchorCtr="0">
            <a:noAutofit/>
          </a:bodyPr>
          <a:lstStyle/>
          <a:p>
            <a:r>
              <a:rPr lang="fi-FI" dirty="0"/>
              <a:t>Muokkaa </a:t>
            </a:r>
            <a:r>
              <a:rPr lang="fi-FI" dirty="0" err="1"/>
              <a:t>perustyyl</a:t>
            </a:r>
            <a:r>
              <a:rPr lang="fi-FI" dirty="0"/>
              <a:t>. </a:t>
            </a:r>
            <a:r>
              <a:rPr lang="fi-FI" dirty="0" err="1"/>
              <a:t>napsautt</a:t>
            </a:r>
            <a:r>
              <a:rPr lang="fi-FI" dirty="0"/>
              <a:t>.</a:t>
            </a:r>
            <a:endParaRPr lang="en-GB" dirty="0"/>
          </a:p>
        </p:txBody>
      </p:sp>
      <p:sp>
        <p:nvSpPr>
          <p:cNvPr id="3" name="Tekstin paikkamerkki 2"/>
          <p:cNvSpPr>
            <a:spLocks noGrp="1"/>
          </p:cNvSpPr>
          <p:nvPr>
            <p:ph type="body" idx="1"/>
          </p:nvPr>
        </p:nvSpPr>
        <p:spPr>
          <a:xfrm>
            <a:off x="789560" y="2305455"/>
            <a:ext cx="10515600" cy="3871507"/>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
        <p:nvSpPr>
          <p:cNvPr id="4" name="Päivämäärän paikkamerkki 3"/>
          <p:cNvSpPr>
            <a:spLocks noGrp="1"/>
          </p:cNvSpPr>
          <p:nvPr>
            <p:ph type="dt" sz="half" idx="2"/>
          </p:nvPr>
        </p:nvSpPr>
        <p:spPr>
          <a:xfrm>
            <a:off x="896568" y="6305687"/>
            <a:ext cx="883594" cy="262309"/>
          </a:xfrm>
          <a:prstGeom prst="rect">
            <a:avLst/>
          </a:prstGeom>
        </p:spPr>
        <p:txBody>
          <a:bodyPr vert="horz" lIns="0" tIns="0" rIns="0" bIns="0" rtlCol="0" anchor="ctr"/>
          <a:lstStyle>
            <a:lvl1pPr algn="l">
              <a:defRPr sz="1200">
                <a:solidFill>
                  <a:schemeClr val="tx2"/>
                </a:solidFill>
                <a:latin typeface="+mn-lt"/>
                <a:cs typeface="Calibri" panose="020F0502020204030204" pitchFamily="34" charset="0"/>
              </a:defRPr>
            </a:lvl1pPr>
          </a:lstStyle>
          <a:p>
            <a:fld id="{01A38EDB-82B5-47B3-B9C1-99B3AA4BAD8E}" type="datetime1">
              <a:rPr lang="en-GB" smtClean="0"/>
              <a:t>22/11/2022</a:t>
            </a:fld>
            <a:endParaRPr lang="en-GB" dirty="0"/>
          </a:p>
        </p:txBody>
      </p:sp>
      <p:sp>
        <p:nvSpPr>
          <p:cNvPr id="5" name="Alatunnisteen paikkamerkki 4"/>
          <p:cNvSpPr>
            <a:spLocks noGrp="1"/>
          </p:cNvSpPr>
          <p:nvPr>
            <p:ph type="ftr" sz="quarter" idx="3"/>
          </p:nvPr>
        </p:nvSpPr>
        <p:spPr>
          <a:xfrm>
            <a:off x="1780162" y="6305687"/>
            <a:ext cx="4328808" cy="262309"/>
          </a:xfrm>
          <a:prstGeom prst="rect">
            <a:avLst/>
          </a:prstGeom>
        </p:spPr>
        <p:txBody>
          <a:bodyPr vert="horz" lIns="0" tIns="0" rIns="0" bIns="0" rtlCol="0" anchor="ctr"/>
          <a:lstStyle>
            <a:lvl1pPr algn="l">
              <a:defRPr sz="1200">
                <a:solidFill>
                  <a:schemeClr val="tx2"/>
                </a:solidFill>
                <a:latin typeface="+mn-lt"/>
                <a:cs typeface="Calibri" panose="020F0502020204030204" pitchFamily="34" charset="0"/>
              </a:defRPr>
            </a:lvl1pPr>
          </a:lstStyle>
          <a:p>
            <a:r>
              <a:rPr lang="en-GB"/>
              <a:t>Opetushallitus</a:t>
            </a:r>
          </a:p>
        </p:txBody>
      </p:sp>
      <p:sp>
        <p:nvSpPr>
          <p:cNvPr id="6" name="Dian numeron paikkamerkki 5"/>
          <p:cNvSpPr>
            <a:spLocks noGrp="1"/>
          </p:cNvSpPr>
          <p:nvPr>
            <p:ph type="sldNum" sz="quarter" idx="4"/>
          </p:nvPr>
        </p:nvSpPr>
        <p:spPr>
          <a:xfrm>
            <a:off x="10554508" y="6305687"/>
            <a:ext cx="818748" cy="262309"/>
          </a:xfrm>
          <a:prstGeom prst="rect">
            <a:avLst/>
          </a:prstGeom>
        </p:spPr>
        <p:txBody>
          <a:bodyPr vert="horz" lIns="0" tIns="0" rIns="0" bIns="0" rtlCol="0" anchor="ctr"/>
          <a:lstStyle>
            <a:lvl1pPr algn="r">
              <a:defRPr sz="1200">
                <a:solidFill>
                  <a:schemeClr val="tx2"/>
                </a:solidFill>
                <a:latin typeface="+mn-lt"/>
                <a:cs typeface="Calibri" panose="020F0502020204030204" pitchFamily="34" charset="0"/>
              </a:defRPr>
            </a:lvl1pPr>
          </a:lstStyle>
          <a:p>
            <a:fld id="{A6E131DE-DA31-4CDF-828A-8EB206A3CD12}" type="slidenum">
              <a:rPr lang="en-GB" smtClean="0"/>
              <a:pPr/>
              <a:t>‹#›</a:t>
            </a:fld>
            <a:endParaRPr lang="en-GB"/>
          </a:p>
        </p:txBody>
      </p:sp>
      <p:cxnSp>
        <p:nvCxnSpPr>
          <p:cNvPr id="10" name="Suora yhdysviiva 9"/>
          <p:cNvCxnSpPr/>
          <p:nvPr/>
        </p:nvCxnSpPr>
        <p:spPr>
          <a:xfrm>
            <a:off x="1704975" y="6411384"/>
            <a:ext cx="0" cy="72000"/>
          </a:xfrm>
          <a:prstGeom prst="line">
            <a:avLst/>
          </a:prstGeom>
          <a:ln w="15875">
            <a:solidFill>
              <a:srgbClr val="5BCA1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6649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hdr="0"/>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360363" indent="-360363" algn="l" defTabSz="914400" rtl="0" eaLnBrk="1" latinLnBrk="0" hangingPunct="1">
        <a:lnSpc>
          <a:spcPct val="95000"/>
        </a:lnSpc>
        <a:spcBef>
          <a:spcPts val="0"/>
        </a:spcBef>
        <a:spcAft>
          <a:spcPts val="1500"/>
        </a:spcAft>
        <a:buClr>
          <a:schemeClr val="tx2"/>
        </a:buClr>
        <a:buFont typeface="Arial" panose="020B0604020202020204" pitchFamily="34" charset="0"/>
        <a:buChar char="•"/>
        <a:defRPr sz="2400" kern="1200">
          <a:solidFill>
            <a:schemeClr val="tx1"/>
          </a:solidFill>
          <a:latin typeface="+mn-lt"/>
          <a:ea typeface="+mn-ea"/>
          <a:cs typeface="+mn-cs"/>
        </a:defRPr>
      </a:lvl1pPr>
      <a:lvl2pPr marL="895350" indent="-447675" algn="l" defTabSz="914400" rtl="0" eaLnBrk="1" latinLnBrk="0" hangingPunct="1">
        <a:lnSpc>
          <a:spcPct val="95000"/>
        </a:lnSpc>
        <a:spcBef>
          <a:spcPts val="0"/>
        </a:spcBef>
        <a:spcAft>
          <a:spcPts val="1500"/>
        </a:spcAft>
        <a:buClr>
          <a:schemeClr val="tx2"/>
        </a:buClr>
        <a:buFont typeface="Arial" panose="020B0604020202020204" pitchFamily="34" charset="0"/>
        <a:buChar char="•"/>
        <a:defRPr sz="2400" kern="1200">
          <a:solidFill>
            <a:schemeClr val="tx1"/>
          </a:solidFill>
          <a:latin typeface="+mn-lt"/>
          <a:ea typeface="+mn-ea"/>
          <a:cs typeface="+mn-cs"/>
        </a:defRPr>
      </a:lvl2pPr>
      <a:lvl3pPr marL="1439863" indent="-457200" algn="l" defTabSz="914400" rtl="0" eaLnBrk="1" latinLnBrk="0" hangingPunct="1">
        <a:lnSpc>
          <a:spcPct val="95000"/>
        </a:lnSpc>
        <a:spcBef>
          <a:spcPts val="0"/>
        </a:spcBef>
        <a:spcAft>
          <a:spcPts val="1500"/>
        </a:spcAft>
        <a:buClr>
          <a:schemeClr val="tx2"/>
        </a:buClr>
        <a:buFont typeface="Arial" panose="020B0604020202020204" pitchFamily="34" charset="0"/>
        <a:buChar char="-"/>
        <a:defRPr sz="2000" kern="1200">
          <a:solidFill>
            <a:schemeClr val="tx1"/>
          </a:solidFill>
          <a:latin typeface="+mn-lt"/>
          <a:ea typeface="+mn-ea"/>
          <a:cs typeface="+mn-cs"/>
        </a:defRPr>
      </a:lvl3pPr>
      <a:lvl4pPr marL="1701800" indent="-261938"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1974850" indent="-27305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s://www.oph.fi/fi/tilastot-ja-julkaisut/julkaisut/ammatillinen-koulutus-osaamisen-tunnistamisen-ja-tunnustamisen-ohje" TargetMode="External"/><Relationship Id="rId2" Type="http://schemas.openxmlformats.org/officeDocument/2006/relationships/hyperlink" Target="https://www.oph.fi/fi/tilastot-ja-julkaisut/julkaisut/osaamisen-tunnistamisen-ja-tunnustamisen-mitoituksen-periaatteet-ja" TargetMode="Externa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www.oph.fi/fi/tilastot-ja-julkaisut/julkaisut/ohje-todistuksiin-ja-niiden-liitteisiin-merkittavista-tiedoista" TargetMode="External"/><Relationship Id="rId2" Type="http://schemas.openxmlformats.org/officeDocument/2006/relationships/hyperlink" Target="https://www.oph.fi/fi/tilastot-ja-julkaisut/julkaisut/todistuksiin-ja-niiden-liitteisiin-merkittavat-tiedot-0"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oph.fi/fi/tilastot-ja-julkaisut/julkaisut/osaamisen-arvioinnin-toteuttamissuunnitelman-tietosisalto"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92248" y="1923028"/>
            <a:ext cx="7149829" cy="2733806"/>
          </a:xfrm>
        </p:spPr>
        <p:txBody>
          <a:bodyPr/>
          <a:lstStyle/>
          <a:p>
            <a:br>
              <a:rPr lang="fi-FI" sz="4000" dirty="0"/>
            </a:br>
            <a:endParaRPr lang="en-GB" sz="4000" dirty="0"/>
          </a:p>
        </p:txBody>
      </p:sp>
      <p:sp>
        <p:nvSpPr>
          <p:cNvPr id="3" name="Alaotsikko 2"/>
          <p:cNvSpPr>
            <a:spLocks noGrp="1"/>
          </p:cNvSpPr>
          <p:nvPr>
            <p:ph type="subTitle" idx="1"/>
          </p:nvPr>
        </p:nvSpPr>
        <p:spPr>
          <a:xfrm>
            <a:off x="665759" y="5448452"/>
            <a:ext cx="3884976" cy="1001334"/>
          </a:xfrm>
        </p:spPr>
        <p:txBody>
          <a:bodyPr>
            <a:noAutofit/>
          </a:bodyPr>
          <a:lstStyle/>
          <a:p>
            <a:r>
              <a:rPr lang="it-IT" sz="2000" dirty="0"/>
              <a:t>ti 15.11.2022</a:t>
            </a:r>
          </a:p>
          <a:p>
            <a:r>
              <a:rPr lang="it-IT" sz="2000" dirty="0"/>
              <a:t>ti 22.11. 2022</a:t>
            </a:r>
          </a:p>
          <a:p>
            <a:r>
              <a:rPr lang="it-IT" sz="2000" dirty="0"/>
              <a:t>Minna Bálint</a:t>
            </a:r>
          </a:p>
        </p:txBody>
      </p:sp>
      <p:sp>
        <p:nvSpPr>
          <p:cNvPr id="6" name="Tekstiruutu 5">
            <a:extLst>
              <a:ext uri="{FF2B5EF4-FFF2-40B4-BE49-F238E27FC236}">
                <a16:creationId xmlns:a16="http://schemas.microsoft.com/office/drawing/2014/main" id="{A0246869-BC99-4C9A-A623-EC4B880C1B97}"/>
              </a:ext>
            </a:extLst>
          </p:cNvPr>
          <p:cNvSpPr txBox="1"/>
          <p:nvPr/>
        </p:nvSpPr>
        <p:spPr>
          <a:xfrm>
            <a:off x="637406" y="2012658"/>
            <a:ext cx="6209961" cy="3170099"/>
          </a:xfrm>
          <a:prstGeom prst="rect">
            <a:avLst/>
          </a:prstGeom>
          <a:noFill/>
        </p:spPr>
        <p:txBody>
          <a:bodyPr wrap="square">
            <a:spAutoFit/>
          </a:bodyPr>
          <a:lstStyle/>
          <a:p>
            <a:r>
              <a:rPr lang="fi-FI" sz="4000" b="1" dirty="0">
                <a:solidFill>
                  <a:srgbClr val="0041DC"/>
                </a:solidFill>
                <a:latin typeface="Verdana"/>
                <a:ea typeface="+mj-ea"/>
                <a:cs typeface="+mj-cs"/>
              </a:rPr>
              <a:t>Miten suunnitellaan ja dokumentoidaan osaamisen osoittaminen ja arviointi?</a:t>
            </a:r>
          </a:p>
        </p:txBody>
      </p:sp>
    </p:spTree>
    <p:extLst>
      <p:ext uri="{BB962C8B-B14F-4D97-AF65-F5344CB8AC3E}">
        <p14:creationId xmlns:p14="http://schemas.microsoft.com/office/powerpoint/2010/main" val="2731845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2E8A5C-AF46-4D8D-A074-7688DCAF2FCD}"/>
              </a:ext>
            </a:extLst>
          </p:cNvPr>
          <p:cNvSpPr>
            <a:spLocks noGrp="1"/>
          </p:cNvSpPr>
          <p:nvPr>
            <p:ph type="ctrTitle"/>
          </p:nvPr>
        </p:nvSpPr>
        <p:spPr>
          <a:xfrm>
            <a:off x="713513" y="2243987"/>
            <a:ext cx="5591594" cy="1416555"/>
          </a:xfrm>
        </p:spPr>
        <p:txBody>
          <a:bodyPr/>
          <a:lstStyle/>
          <a:p>
            <a:r>
              <a:rPr lang="fi-FI" dirty="0"/>
              <a:t>Suunnitellaan opiskelijan kanssa henkilökohtainen osaamisen kehittäminen</a:t>
            </a:r>
            <a:br>
              <a:rPr lang="fi-FI" dirty="0"/>
            </a:br>
            <a:br>
              <a:rPr lang="fi-FI" dirty="0"/>
            </a:br>
            <a:endParaRPr lang="fi-FI" dirty="0"/>
          </a:p>
        </p:txBody>
      </p:sp>
      <p:sp>
        <p:nvSpPr>
          <p:cNvPr id="3" name="Suorakulmio: Pyöristetyt kulmat 2">
            <a:extLst>
              <a:ext uri="{FF2B5EF4-FFF2-40B4-BE49-F238E27FC236}">
                <a16:creationId xmlns:a16="http://schemas.microsoft.com/office/drawing/2014/main" id="{752A0811-5EF3-4885-A756-54DA987EF4BE}"/>
              </a:ext>
            </a:extLst>
          </p:cNvPr>
          <p:cNvSpPr/>
          <p:nvPr/>
        </p:nvSpPr>
        <p:spPr>
          <a:xfrm>
            <a:off x="6528391" y="818707"/>
            <a:ext cx="3657600" cy="1807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a:t>Henkilökohtainen osaamisen kehittämissuunnitelma</a:t>
            </a:r>
          </a:p>
          <a:p>
            <a:pPr algn="ctr"/>
            <a:r>
              <a:rPr lang="fi-FI" sz="2400" b="1" dirty="0"/>
              <a:t>HOKS</a:t>
            </a:r>
          </a:p>
        </p:txBody>
      </p:sp>
    </p:spTree>
    <p:extLst>
      <p:ext uri="{BB962C8B-B14F-4D97-AF65-F5344CB8AC3E}">
        <p14:creationId xmlns:p14="http://schemas.microsoft.com/office/powerpoint/2010/main" val="169998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B1099E-0BFD-4230-B1BF-872A90D01A9C}"/>
              </a:ext>
            </a:extLst>
          </p:cNvPr>
          <p:cNvSpPr>
            <a:spLocks noGrp="1"/>
          </p:cNvSpPr>
          <p:nvPr>
            <p:ph type="title"/>
          </p:nvPr>
        </p:nvSpPr>
        <p:spPr>
          <a:xfrm>
            <a:off x="369933" y="441783"/>
            <a:ext cx="10515600" cy="1325563"/>
          </a:xfrm>
        </p:spPr>
        <p:txBody>
          <a:bodyPr/>
          <a:lstStyle/>
          <a:p>
            <a:r>
              <a:rPr lang="fi-FI" dirty="0"/>
              <a:t>Henkilökohtaistaminen</a:t>
            </a:r>
          </a:p>
        </p:txBody>
      </p:sp>
      <p:sp>
        <p:nvSpPr>
          <p:cNvPr id="3" name="Sisällön paikkamerkki 2">
            <a:extLst>
              <a:ext uri="{FF2B5EF4-FFF2-40B4-BE49-F238E27FC236}">
                <a16:creationId xmlns:a16="http://schemas.microsoft.com/office/drawing/2014/main" id="{36167453-B2E6-45C8-B254-6A8FFC35C6C2}"/>
              </a:ext>
            </a:extLst>
          </p:cNvPr>
          <p:cNvSpPr>
            <a:spLocks noGrp="1"/>
          </p:cNvSpPr>
          <p:nvPr>
            <p:ph idx="1"/>
          </p:nvPr>
        </p:nvSpPr>
        <p:spPr>
          <a:xfrm>
            <a:off x="1587795" y="1232155"/>
            <a:ext cx="9016409" cy="3871507"/>
          </a:xfrm>
        </p:spPr>
        <p:txBody>
          <a:bodyPr/>
          <a:lstStyle/>
          <a:p>
            <a:pPr marL="342900" indent="-342900">
              <a:buFont typeface="Arial" panose="020B0604020202020204" pitchFamily="34" charset="0"/>
              <a:buChar char="•"/>
            </a:pPr>
            <a:r>
              <a:rPr lang="fi-FI" sz="2000" dirty="0"/>
              <a:t>Jokaiselle opiskelijalle suunnitellaan ja toteutetaan hänen tarpeitaan vastaava yksilöllinen opintopolku. </a:t>
            </a:r>
          </a:p>
          <a:p>
            <a:pPr marL="342900" indent="-342900">
              <a:buFont typeface="Arial" panose="020B0604020202020204" pitchFamily="34" charset="0"/>
              <a:buChar char="•"/>
            </a:pPr>
            <a:r>
              <a:rPr lang="fi-FI" sz="2000" dirty="0"/>
              <a:t>Tunnistetaan ja tunnustetaan opiskelijan aiempi osaaminen ja suunnitellaan, miten ja mitä uutta osaamista hän hankkii, miten osaaminen osoitetaan sekä mitä ohjausta, tukea tai mahdollisia erityisen tuen toimia opiskelija tarvitsee hänen elämäntilanteensa huomioiden.</a:t>
            </a:r>
          </a:p>
          <a:p>
            <a:pPr marL="342900" indent="-342900">
              <a:buFont typeface="Arial" panose="020B0604020202020204" pitchFamily="34" charset="0"/>
              <a:buChar char="•"/>
            </a:pPr>
            <a:r>
              <a:rPr lang="fi-FI" sz="2000" dirty="0"/>
              <a:t>Hyväksytään, että opiskelijoilla on erilaisia tavoitteita ja opiskeluun vaikuttavia olosuhteita. </a:t>
            </a:r>
          </a:p>
          <a:p>
            <a:pPr marL="342900" indent="-342900">
              <a:buFont typeface="Arial" panose="020B0604020202020204" pitchFamily="34" charset="0"/>
              <a:buChar char="•"/>
            </a:pPr>
            <a:r>
              <a:rPr lang="fi-FI" sz="2000" dirty="0"/>
              <a:t>Tavat hankkia osaamista oppilaitosympäristössä, työpaikalla järjestettävässä koulutuksessa, harrastuksissa tai esimerkiksi verkkoympäristöissä vaihtelee eri opiskelijoilla. Myös osaamisen osoittamistavat voivat vaihdella. </a:t>
            </a:r>
          </a:p>
          <a:p>
            <a:pPr marL="342900" indent="-342900">
              <a:buFont typeface="Arial" panose="020B0604020202020204" pitchFamily="34" charset="0"/>
              <a:buChar char="•"/>
            </a:pPr>
            <a:r>
              <a:rPr lang="fi-FI" sz="2000" dirty="0"/>
              <a:t>Tutkinnon tai tutkinnon osan suorittamiseen tarvittava aika vaihtelee opiskelijasta toiseen esimerkiksi jos opiskelijalla on aiemmin hankkimaa osaamista, erilaiset oppimisvalmiudet tai mahdollisuudet opiskella myös koulujen loma-aikoina.</a:t>
            </a:r>
          </a:p>
        </p:txBody>
      </p:sp>
      <p:sp>
        <p:nvSpPr>
          <p:cNvPr id="4" name="Päivämäärän paikkamerkki 3">
            <a:extLst>
              <a:ext uri="{FF2B5EF4-FFF2-40B4-BE49-F238E27FC236}">
                <a16:creationId xmlns:a16="http://schemas.microsoft.com/office/drawing/2014/main" id="{4A082E7F-0BC2-431A-9665-3FAA97098CA8}"/>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A7A6F9D8-9C9C-44FB-A601-37050504BA7C}"/>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763079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DD5ABD-4D84-423A-875F-C52A2AC272EB}"/>
              </a:ext>
            </a:extLst>
          </p:cNvPr>
          <p:cNvSpPr>
            <a:spLocks noGrp="1"/>
          </p:cNvSpPr>
          <p:nvPr>
            <p:ph type="title"/>
          </p:nvPr>
        </p:nvSpPr>
        <p:spPr/>
        <p:txBody>
          <a:bodyPr/>
          <a:lstStyle/>
          <a:p>
            <a:r>
              <a:rPr kumimoji="0" lang="fi-FI" sz="4000" b="1" i="0" u="none" strike="noStrike" kern="1200" cap="none" spc="0" normalizeH="0" baseline="0" noProof="0" dirty="0">
                <a:ln>
                  <a:noFill/>
                </a:ln>
                <a:solidFill>
                  <a:srgbClr val="0041DC"/>
                </a:solidFill>
                <a:effectLst/>
                <a:uLnTx/>
                <a:uFillTx/>
                <a:latin typeface="Calibri"/>
                <a:ea typeface="+mj-ea"/>
                <a:cs typeface="+mj-cs"/>
              </a:rPr>
              <a:t>Ammatillisen koulutuksen laki (531/2017)</a:t>
            </a:r>
            <a:br>
              <a:rPr kumimoji="0" lang="fi-FI" sz="4000" b="1" i="0" u="none" strike="noStrike" kern="1200" cap="none" spc="0" normalizeH="0" baseline="0" noProof="0" dirty="0">
                <a:ln>
                  <a:noFill/>
                </a:ln>
                <a:solidFill>
                  <a:srgbClr val="0041DC"/>
                </a:solidFill>
                <a:effectLst/>
                <a:uLnTx/>
                <a:uFillTx/>
                <a:latin typeface="Calibri"/>
                <a:ea typeface="+mj-ea"/>
                <a:cs typeface="+mj-cs"/>
              </a:rPr>
            </a:br>
            <a:r>
              <a:rPr kumimoji="0" lang="fi-FI" sz="4000" b="1" i="0" u="none" strike="noStrike" kern="1200" cap="none" spc="0" normalizeH="0" baseline="0" noProof="0" dirty="0">
                <a:ln>
                  <a:noFill/>
                </a:ln>
                <a:solidFill>
                  <a:srgbClr val="0041DC"/>
                </a:solidFill>
                <a:effectLst/>
                <a:uLnTx/>
                <a:uFillTx/>
                <a:latin typeface="Calibri"/>
                <a:ea typeface="+mj-ea"/>
                <a:cs typeface="+mj-cs"/>
              </a:rPr>
              <a:t>Luku 5 Henkilökohtaistaminen</a:t>
            </a:r>
            <a:endParaRPr lang="fi-FI" dirty="0"/>
          </a:p>
        </p:txBody>
      </p:sp>
      <p:sp>
        <p:nvSpPr>
          <p:cNvPr id="3" name="Sisällön paikkamerkki 2">
            <a:extLst>
              <a:ext uri="{FF2B5EF4-FFF2-40B4-BE49-F238E27FC236}">
                <a16:creationId xmlns:a16="http://schemas.microsoft.com/office/drawing/2014/main" id="{F4DE9100-F432-4E4E-9B48-81B8C547D353}"/>
              </a:ext>
            </a:extLst>
          </p:cNvPr>
          <p:cNvSpPr>
            <a:spLocks noGrp="1"/>
          </p:cNvSpPr>
          <p:nvPr>
            <p:ph idx="1"/>
          </p:nvPr>
        </p:nvSpPr>
        <p:spPr>
          <a:xfrm>
            <a:off x="2233405" y="2565335"/>
            <a:ext cx="8292828" cy="3871507"/>
          </a:xfrm>
        </p:spPr>
        <p:txBody>
          <a:bodyPr/>
          <a:lstStyle/>
          <a:p>
            <a:pPr marL="0" indent="0" algn="l" fontAlgn="base">
              <a:buNone/>
            </a:pPr>
            <a:r>
              <a:rPr lang="fi-FI" b="0" i="0" dirty="0">
                <a:solidFill>
                  <a:srgbClr val="4E4E4E"/>
                </a:solidFill>
                <a:effectLst/>
                <a:latin typeface="IntervalSansProSemiBold"/>
              </a:rPr>
              <a:t>44 §: Henkilökohtainen osaamisen kehittämissuunnitelma</a:t>
            </a:r>
          </a:p>
          <a:p>
            <a:pPr marL="0" indent="0" algn="l" fontAlgn="base">
              <a:buNone/>
            </a:pPr>
            <a:r>
              <a:rPr lang="fi-FI" dirty="0">
                <a:solidFill>
                  <a:srgbClr val="4E4E4E"/>
                </a:solidFill>
                <a:latin typeface="IntervalSansProSemiBold"/>
              </a:rPr>
              <a:t>45 §: </a:t>
            </a:r>
            <a:r>
              <a:rPr lang="fi-FI" b="0" i="0" dirty="0">
                <a:solidFill>
                  <a:srgbClr val="4E4E4E"/>
                </a:solidFill>
                <a:effectLst/>
                <a:latin typeface="IntervalSansProSemiBold"/>
              </a:rPr>
              <a:t>Henkilökohtaisen osaamisen kehittämissuunnitelman laadinta ja hyväksyminen</a:t>
            </a:r>
          </a:p>
          <a:p>
            <a:pPr marL="0" indent="0" algn="l" fontAlgn="base">
              <a:buNone/>
            </a:pPr>
            <a:r>
              <a:rPr lang="fi-FI" dirty="0">
                <a:solidFill>
                  <a:srgbClr val="4E4E4E"/>
                </a:solidFill>
                <a:latin typeface="IntervalSansProSemiBold"/>
              </a:rPr>
              <a:t>46 §: </a:t>
            </a:r>
            <a:r>
              <a:rPr lang="fi-FI" b="0" i="0" dirty="0">
                <a:solidFill>
                  <a:srgbClr val="4E4E4E"/>
                </a:solidFill>
                <a:effectLst/>
                <a:latin typeface="IntervalSansProSemiBold"/>
              </a:rPr>
              <a:t>Aiemmin hankitun osaamisen tunnistaminen</a:t>
            </a:r>
          </a:p>
          <a:p>
            <a:pPr marL="0" indent="0" algn="l" fontAlgn="base">
              <a:buNone/>
            </a:pPr>
            <a:r>
              <a:rPr lang="fi-FI" dirty="0">
                <a:solidFill>
                  <a:srgbClr val="4E4E4E"/>
                </a:solidFill>
                <a:latin typeface="IntervalSansProSemiBold"/>
              </a:rPr>
              <a:t>47 §: </a:t>
            </a:r>
            <a:r>
              <a:rPr lang="fi-FI" b="0" i="0" dirty="0">
                <a:solidFill>
                  <a:srgbClr val="4E4E4E"/>
                </a:solidFill>
                <a:effectLst/>
                <a:latin typeface="IntervalSansProSemiBold"/>
              </a:rPr>
              <a:t>Aiemmin hankitun osaamisen tunnustaminen</a:t>
            </a:r>
          </a:p>
          <a:p>
            <a:pPr marL="0" indent="0" algn="l" fontAlgn="base">
              <a:buNone/>
            </a:pPr>
            <a:r>
              <a:rPr lang="fi-FI" b="0" i="0" dirty="0">
                <a:solidFill>
                  <a:srgbClr val="4E4E4E"/>
                </a:solidFill>
                <a:effectLst/>
                <a:latin typeface="IntervalSansProSemiBold"/>
              </a:rPr>
              <a:t>48 §: Osaamisen hankkimisen suunnittelu</a:t>
            </a:r>
          </a:p>
          <a:p>
            <a:pPr marL="0" indent="0" algn="l" fontAlgn="base">
              <a:buNone/>
            </a:pPr>
            <a:r>
              <a:rPr lang="fi-FI" dirty="0">
                <a:solidFill>
                  <a:srgbClr val="4E4E4E"/>
                </a:solidFill>
                <a:latin typeface="IntervalSansProSemiBold"/>
              </a:rPr>
              <a:t>49 §: </a:t>
            </a:r>
            <a:r>
              <a:rPr lang="fi-FI" b="0" i="0" dirty="0">
                <a:solidFill>
                  <a:srgbClr val="4E4E4E"/>
                </a:solidFill>
                <a:effectLst/>
                <a:latin typeface="IntervalSansProSemiBold"/>
              </a:rPr>
              <a:t>Osaamisen osoittamisen suunnittelu</a:t>
            </a:r>
          </a:p>
          <a:p>
            <a:endParaRPr lang="fi-FI" dirty="0"/>
          </a:p>
        </p:txBody>
      </p:sp>
      <p:sp>
        <p:nvSpPr>
          <p:cNvPr id="4" name="Päivämäärän paikkamerkki 3">
            <a:extLst>
              <a:ext uri="{FF2B5EF4-FFF2-40B4-BE49-F238E27FC236}">
                <a16:creationId xmlns:a16="http://schemas.microsoft.com/office/drawing/2014/main" id="{ECBD3890-0E51-4E20-B39C-12E16AF8D0BA}"/>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2A2E2229-4854-4132-8857-498C61F27A33}"/>
              </a:ext>
            </a:extLst>
          </p:cNvPr>
          <p:cNvSpPr>
            <a:spLocks noGrp="1"/>
          </p:cNvSpPr>
          <p:nvPr>
            <p:ph type="ftr" sz="quarter" idx="11"/>
          </p:nvPr>
        </p:nvSpPr>
        <p:spPr/>
        <p:txBody>
          <a:bodyPr/>
          <a:lstStyle/>
          <a:p>
            <a:r>
              <a:rPr lang="en-GB" dirty="0"/>
              <a:t>Opetushallitus</a:t>
            </a:r>
          </a:p>
        </p:txBody>
      </p:sp>
    </p:spTree>
    <p:extLst>
      <p:ext uri="{BB962C8B-B14F-4D97-AF65-F5344CB8AC3E}">
        <p14:creationId xmlns:p14="http://schemas.microsoft.com/office/powerpoint/2010/main" val="1549492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B5DE60-6B8E-41A6-B61B-3C58AA191CE7}"/>
              </a:ext>
            </a:extLst>
          </p:cNvPr>
          <p:cNvSpPr>
            <a:spLocks noGrp="1"/>
          </p:cNvSpPr>
          <p:nvPr>
            <p:ph type="title"/>
          </p:nvPr>
        </p:nvSpPr>
        <p:spPr>
          <a:xfrm>
            <a:off x="789562" y="407659"/>
            <a:ext cx="10515600" cy="1325563"/>
          </a:xfrm>
        </p:spPr>
        <p:txBody>
          <a:bodyPr/>
          <a:lstStyle/>
          <a:p>
            <a:r>
              <a:rPr lang="fi-FI" dirty="0"/>
              <a:t>Henkilökohtainen osaamisen kehittämissuunnitelma (44 §) </a:t>
            </a:r>
            <a:br>
              <a:rPr lang="fi-FI" dirty="0"/>
            </a:br>
            <a:endParaRPr lang="fi-FI" dirty="0"/>
          </a:p>
        </p:txBody>
      </p:sp>
      <p:sp>
        <p:nvSpPr>
          <p:cNvPr id="3" name="Sisällön paikkamerkki 2">
            <a:extLst>
              <a:ext uri="{FF2B5EF4-FFF2-40B4-BE49-F238E27FC236}">
                <a16:creationId xmlns:a16="http://schemas.microsoft.com/office/drawing/2014/main" id="{64989431-C6B4-4DEB-B7BF-F18DBF310603}"/>
              </a:ext>
            </a:extLst>
          </p:cNvPr>
          <p:cNvSpPr>
            <a:spLocks noGrp="1"/>
          </p:cNvSpPr>
          <p:nvPr>
            <p:ph idx="1"/>
          </p:nvPr>
        </p:nvSpPr>
        <p:spPr>
          <a:xfrm>
            <a:off x="1780162" y="1855820"/>
            <a:ext cx="9525000" cy="2088859"/>
          </a:xfrm>
          <a:solidFill>
            <a:schemeClr val="accent2">
              <a:lumMod val="20000"/>
              <a:lumOff val="80000"/>
            </a:schemeClr>
          </a:solidFill>
        </p:spPr>
        <p:txBody>
          <a:bodyPr/>
          <a:lstStyle/>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aloittavalle opiskelijalle laaditaan henkilökohtainen osaamisen kehittämissuunnitelma (HOKS), johon kirjataan yksilölliset </a:t>
            </a:r>
            <a:r>
              <a:rPr kumimoji="0" lang="fi-FI" sz="2000" b="1" i="0" u="none" strike="noStrike" kern="1200" cap="none" spc="0" normalizeH="0" baseline="0" noProof="0" dirty="0">
                <a:ln>
                  <a:noFill/>
                </a:ln>
                <a:solidFill>
                  <a:srgbClr val="444444"/>
                </a:solidFill>
                <a:effectLst/>
                <a:uLnTx/>
                <a:uFillTx/>
                <a:latin typeface="IntervalSansProRegular"/>
                <a:ea typeface="+mn-ea"/>
                <a:cs typeface="+mn-cs"/>
              </a:rPr>
              <a:t>osaamisen tunnistamista</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 </a:t>
            </a:r>
            <a:r>
              <a:rPr kumimoji="0" lang="fi-FI" sz="2000" b="1" i="0" u="none" strike="noStrike" kern="1200" cap="none" spc="0" normalizeH="0" baseline="0" noProof="0" dirty="0">
                <a:ln>
                  <a:noFill/>
                </a:ln>
                <a:solidFill>
                  <a:srgbClr val="444444"/>
                </a:solidFill>
                <a:effectLst/>
                <a:uLnTx/>
                <a:uFillTx/>
                <a:latin typeface="IntervalSansProRegular"/>
                <a:ea typeface="+mn-ea"/>
                <a:cs typeface="+mn-cs"/>
              </a:rPr>
              <a:t>tunnustamista</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 hankkimista, </a:t>
            </a:r>
            <a:r>
              <a:rPr kumimoji="0" lang="fi-FI" sz="2000" b="1" i="0" u="none" strike="noStrike" kern="1200" cap="none" spc="0" normalizeH="0" baseline="0" noProof="0" dirty="0">
                <a:ln>
                  <a:noFill/>
                </a:ln>
                <a:solidFill>
                  <a:srgbClr val="444444"/>
                </a:solidFill>
                <a:effectLst/>
                <a:uLnTx/>
                <a:uFillTx/>
                <a:latin typeface="IntervalSansProRegular"/>
                <a:ea typeface="+mn-ea"/>
                <a:cs typeface="+mn-cs"/>
              </a:rPr>
              <a:t>kehittymistä ja osoittamista </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sekä ohjaus- ja tukitoimia koskevat tiedot siten kuin 46–49 §:ssä ja 67 §:ssä säädetään (erityinen tuki, </a:t>
            </a:r>
            <a:r>
              <a:rPr kumimoji="0" lang="fi-FI" sz="2000" b="1" i="0" u="none" strike="noStrike" kern="1200" cap="none" spc="0" normalizeH="0" baseline="0" noProof="0" dirty="0">
                <a:ln>
                  <a:noFill/>
                </a:ln>
                <a:solidFill>
                  <a:srgbClr val="444444"/>
                </a:solidFill>
                <a:effectLst/>
                <a:uLnTx/>
                <a:uFillTx/>
                <a:latin typeface="IntervalSansProRegular"/>
                <a:ea typeface="+mn-ea"/>
                <a:cs typeface="+mn-cs"/>
              </a:rPr>
              <a:t>mukauttaminen ja poikkeamat</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 </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järjestäjä vastaa </a:t>
            </a:r>
            <a:r>
              <a:rPr kumimoji="0" lang="fi-FI" sz="2000" b="0" i="0" u="none" strike="noStrike" kern="1200" cap="none" spc="0" normalizeH="0" baseline="0" noProof="0" dirty="0" err="1">
                <a:ln>
                  <a:noFill/>
                </a:ln>
                <a:solidFill>
                  <a:srgbClr val="444444"/>
                </a:solidFill>
                <a:effectLst/>
                <a:uLnTx/>
                <a:uFillTx/>
                <a:latin typeface="IntervalSansProRegular"/>
                <a:ea typeface="+mn-ea"/>
                <a:cs typeface="+mn-cs"/>
              </a:rPr>
              <a:t>HOKSin</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 laatimisesta ja päivittämisestä.</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järjestäjän tehtävänä on suunnitella opiskelijan tavoitteiden sekä tunnistetun aiemmin hankitun osaamisen perusteella, suorittaako opiskelija koko tutkinnon vai tutkinnon osan tai osia. (Ei koske työvoimakoulutusta.)</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Oppivelvollisuuslaissa tarkoitetulle oppivelvolliselle HOKS on laadittava siten, että suunnitelman mukainen ammatillisen tutkinnon suorittamisaika on enintään neljä vuotta. </a:t>
            </a:r>
            <a:endParaRPr lang="fi-FI" dirty="0"/>
          </a:p>
        </p:txBody>
      </p:sp>
      <p:sp>
        <p:nvSpPr>
          <p:cNvPr id="4" name="Päivämäärän paikkamerkki 3">
            <a:extLst>
              <a:ext uri="{FF2B5EF4-FFF2-40B4-BE49-F238E27FC236}">
                <a16:creationId xmlns:a16="http://schemas.microsoft.com/office/drawing/2014/main" id="{D5B9CB4E-6938-4146-9301-68FC470F74EC}"/>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2E286074-4DEA-4BA3-8F98-017AC70A57B9}"/>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2553486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423196-FDD9-4554-90B8-3A1CCEFAE6AA}"/>
              </a:ext>
            </a:extLst>
          </p:cNvPr>
          <p:cNvSpPr>
            <a:spLocks noGrp="1"/>
          </p:cNvSpPr>
          <p:nvPr>
            <p:ph type="title"/>
          </p:nvPr>
        </p:nvSpPr>
        <p:spPr>
          <a:xfrm>
            <a:off x="896567" y="168821"/>
            <a:ext cx="10756717" cy="1325563"/>
          </a:xfrm>
        </p:spPr>
        <p:txBody>
          <a:bodyPr/>
          <a:lstStyle/>
          <a:p>
            <a:r>
              <a:rPr lang="fi-FI" dirty="0"/>
              <a:t>Henkilökohtaisen osaamisen kehittämis-suunnitelman laadinta ja hyväksyminen (45 §) </a:t>
            </a:r>
          </a:p>
        </p:txBody>
      </p:sp>
      <p:sp>
        <p:nvSpPr>
          <p:cNvPr id="3" name="Sisällön paikkamerkki 2">
            <a:extLst>
              <a:ext uri="{FF2B5EF4-FFF2-40B4-BE49-F238E27FC236}">
                <a16:creationId xmlns:a16="http://schemas.microsoft.com/office/drawing/2014/main" id="{EA21A5F6-F4D5-4B50-AEF5-C4D89687C8DD}"/>
              </a:ext>
            </a:extLst>
          </p:cNvPr>
          <p:cNvSpPr>
            <a:spLocks noGrp="1"/>
          </p:cNvSpPr>
          <p:nvPr>
            <p:ph idx="1"/>
          </p:nvPr>
        </p:nvSpPr>
        <p:spPr>
          <a:xfrm>
            <a:off x="719414" y="1494384"/>
            <a:ext cx="10933870" cy="4731954"/>
          </a:xfrm>
          <a:solidFill>
            <a:schemeClr val="accent2">
              <a:lumMod val="20000"/>
              <a:lumOff val="80000"/>
            </a:schemeClr>
          </a:solidFill>
        </p:spPr>
        <p:txBody>
          <a:bodyPr/>
          <a:lstStyle/>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järjestäjä </a:t>
            </a:r>
            <a:r>
              <a:rPr kumimoji="0" lang="fi-FI" sz="2000" b="1" i="0" u="none" strike="noStrike" kern="1200" cap="none" spc="0" normalizeH="0" baseline="0" noProof="0" dirty="0">
                <a:ln>
                  <a:noFill/>
                </a:ln>
                <a:solidFill>
                  <a:srgbClr val="444444"/>
                </a:solidFill>
                <a:effectLst/>
                <a:uLnTx/>
                <a:uFillTx/>
                <a:latin typeface="IntervalSansProRegular"/>
                <a:ea typeface="+mn-ea"/>
                <a:cs typeface="+mn-cs"/>
              </a:rPr>
              <a:t>laatii ja päivittää </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henkilökohtaisen osaamisen kehittämissuunnitelman (HOKS) yhdessä opiskelijan kanssa. Suunnitelman laadintaan ja päivittämiseen osallistuu koulutuksen järjestäjän nimeämä opettaja, opinto-ohjaaja tai tarvittaessa muu koulutuksen järjestäjän edustaja.</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Työnantaja tai muu työpaikan edustaja osallistuu suunnitelman laadintaan ja päivittämiseen, jos koulutus järjestetään oppisopimuskoulutuksena tai koulutussopimukseen perustuvana koulutuksena tai osaaminen osoitetaan työpaikalla. Jos työvoimakoulutukseen sisältyy työpaikalla tapahtuvaa osaamisen hankkimista, suunnitelman laadintaan voi osallistua myös työ- ja elinkeinoviranomaisen edustaja.</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Lisäksi yhteistyötahot osallistuvat suunnitelman laadintaan ja päivittämiseen siltä osin, kun suunniteltu  osaamisen hankkiminen tai osoittaminen tai ohjaus- ja tukitoimet perustuvat koulutuksen hankkimiseen taikka muuhun koulutuksen järjestäjän yhteistyöhön toisen ammatillisen koulutuksen järjestäjän, lukiokoulutuksen järjestäjän tai muiden toimijoiden kanssa.</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HOKS ja sen muutokset hyväksyvät koulutuksen järjestäjä ja opiskelija sekä em. tahot siltä osin, kun ne osallistuvat suunnitelman laadintaan ja päivittämiseen. Alaikäisen opiskelijan huoltajalla tai laillisella edustajalla tulee olla mahdollisuus osallistua opiskelijan </a:t>
            </a:r>
            <a:r>
              <a:rPr kumimoji="0" lang="fi-FI" sz="2000" b="0" i="0" u="none" strike="noStrike" kern="1200" cap="none" spc="0" normalizeH="0" baseline="0" noProof="0" dirty="0" err="1">
                <a:ln>
                  <a:noFill/>
                </a:ln>
                <a:solidFill>
                  <a:srgbClr val="444444"/>
                </a:solidFill>
                <a:effectLst/>
                <a:uLnTx/>
                <a:uFillTx/>
                <a:latin typeface="IntervalSansProRegular"/>
                <a:ea typeface="+mn-ea"/>
                <a:cs typeface="+mn-cs"/>
              </a:rPr>
              <a:t>HOKSin</a:t>
            </a: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 laadintaan ja päivittämiseen.</a:t>
            </a:r>
            <a:endParaRPr lang="fi-FI" sz="2000" dirty="0"/>
          </a:p>
        </p:txBody>
      </p:sp>
      <p:sp>
        <p:nvSpPr>
          <p:cNvPr id="4" name="Päivämäärän paikkamerkki 3">
            <a:extLst>
              <a:ext uri="{FF2B5EF4-FFF2-40B4-BE49-F238E27FC236}">
                <a16:creationId xmlns:a16="http://schemas.microsoft.com/office/drawing/2014/main" id="{B6A66061-26C4-442E-845B-85244884CD41}"/>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6A36652C-CEA9-4D4A-AF68-4ED5C956B291}"/>
              </a:ext>
            </a:extLst>
          </p:cNvPr>
          <p:cNvSpPr>
            <a:spLocks noGrp="1"/>
          </p:cNvSpPr>
          <p:nvPr>
            <p:ph type="ftr" sz="quarter" idx="11"/>
          </p:nvPr>
        </p:nvSpPr>
        <p:spPr/>
        <p:txBody>
          <a:bodyPr/>
          <a:lstStyle/>
          <a:p>
            <a:r>
              <a:rPr lang="en-GB" dirty="0"/>
              <a:t>Opetushallitus</a:t>
            </a:r>
          </a:p>
        </p:txBody>
      </p:sp>
    </p:spTree>
    <p:extLst>
      <p:ext uri="{BB962C8B-B14F-4D97-AF65-F5344CB8AC3E}">
        <p14:creationId xmlns:p14="http://schemas.microsoft.com/office/powerpoint/2010/main" val="10766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A72BC9-FC17-4189-B27E-026701A2F1BC}"/>
              </a:ext>
            </a:extLst>
          </p:cNvPr>
          <p:cNvSpPr>
            <a:spLocks noGrp="1"/>
          </p:cNvSpPr>
          <p:nvPr>
            <p:ph type="title"/>
          </p:nvPr>
        </p:nvSpPr>
        <p:spPr>
          <a:xfrm>
            <a:off x="789562" y="822329"/>
            <a:ext cx="10980680" cy="1325563"/>
          </a:xfrm>
        </p:spPr>
        <p:txBody>
          <a:bodyPr/>
          <a:lstStyle/>
          <a:p>
            <a:r>
              <a:rPr lang="fi-FI" dirty="0"/>
              <a:t>Aiemmin hankitun osaamisen tunnistaminen (46 §) </a:t>
            </a:r>
            <a:br>
              <a:rPr lang="fi-FI" dirty="0"/>
            </a:br>
            <a:endParaRPr lang="fi-FI" dirty="0"/>
          </a:p>
        </p:txBody>
      </p:sp>
      <p:sp>
        <p:nvSpPr>
          <p:cNvPr id="3" name="Sisällön paikkamerkki 2">
            <a:extLst>
              <a:ext uri="{FF2B5EF4-FFF2-40B4-BE49-F238E27FC236}">
                <a16:creationId xmlns:a16="http://schemas.microsoft.com/office/drawing/2014/main" id="{CA95CE3F-E576-441E-A01F-0CE58A8F0499}"/>
              </a:ext>
            </a:extLst>
          </p:cNvPr>
          <p:cNvSpPr>
            <a:spLocks noGrp="1"/>
          </p:cNvSpPr>
          <p:nvPr>
            <p:ph idx="1"/>
          </p:nvPr>
        </p:nvSpPr>
        <p:spPr>
          <a:xfrm>
            <a:off x="1679944" y="2216723"/>
            <a:ext cx="6400800" cy="1212277"/>
          </a:xfrm>
          <a:solidFill>
            <a:schemeClr val="accent2">
              <a:lumMod val="20000"/>
              <a:lumOff val="80000"/>
            </a:schemeClr>
          </a:solidFill>
        </p:spPr>
        <p:txBody>
          <a:bodyPr/>
          <a:lstStyle/>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järjestäjän tehtävänä on selvittää ja tunnistaa opiskelijan aiemmin hankkima osaaminen tämän esittämien asiakirjojen ja muun selvityksen perusteella.</a:t>
            </a:r>
          </a:p>
          <a:p>
            <a:endParaRPr lang="fi-FI" dirty="0"/>
          </a:p>
        </p:txBody>
      </p:sp>
      <p:sp>
        <p:nvSpPr>
          <p:cNvPr id="4" name="Päivämäärän paikkamerkki 3">
            <a:extLst>
              <a:ext uri="{FF2B5EF4-FFF2-40B4-BE49-F238E27FC236}">
                <a16:creationId xmlns:a16="http://schemas.microsoft.com/office/drawing/2014/main" id="{11B32471-B054-4562-89F9-F7FE9587F979}"/>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ED9C3AEC-1A9D-47B1-BE3A-67DE8F034538}"/>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1115331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B23D19-E71D-4CAE-A21C-5074E380A490}"/>
              </a:ext>
            </a:extLst>
          </p:cNvPr>
          <p:cNvSpPr>
            <a:spLocks noGrp="1"/>
          </p:cNvSpPr>
          <p:nvPr>
            <p:ph type="title"/>
          </p:nvPr>
        </p:nvSpPr>
        <p:spPr>
          <a:xfrm>
            <a:off x="789562" y="822329"/>
            <a:ext cx="9428326" cy="1325563"/>
          </a:xfrm>
        </p:spPr>
        <p:txBody>
          <a:bodyPr/>
          <a:lstStyle/>
          <a:p>
            <a:r>
              <a:rPr lang="fi-FI" dirty="0"/>
              <a:t>Aiemmin hankitun osaamisen tunnustaminen (47 §) </a:t>
            </a:r>
            <a:br>
              <a:rPr lang="fi-FI" dirty="0"/>
            </a:br>
            <a:endParaRPr lang="fi-FI" dirty="0"/>
          </a:p>
        </p:txBody>
      </p:sp>
      <p:sp>
        <p:nvSpPr>
          <p:cNvPr id="3" name="Sisällön paikkamerkki 2">
            <a:extLst>
              <a:ext uri="{FF2B5EF4-FFF2-40B4-BE49-F238E27FC236}">
                <a16:creationId xmlns:a16="http://schemas.microsoft.com/office/drawing/2014/main" id="{6852CA65-477B-4B57-87F4-C49F360E27D4}"/>
              </a:ext>
            </a:extLst>
          </p:cNvPr>
          <p:cNvSpPr>
            <a:spLocks noGrp="1"/>
          </p:cNvSpPr>
          <p:nvPr>
            <p:ph idx="1"/>
          </p:nvPr>
        </p:nvSpPr>
        <p:spPr>
          <a:xfrm>
            <a:off x="1780162" y="3044421"/>
            <a:ext cx="9184758" cy="586599"/>
          </a:xfrm>
          <a:solidFill>
            <a:schemeClr val="accent3">
              <a:lumMod val="20000"/>
              <a:lumOff val="80000"/>
            </a:schemeClr>
          </a:solidFill>
        </p:spPr>
        <p:txBody>
          <a:bodyPr/>
          <a:lstStyle/>
          <a:p>
            <a:pPr marL="0" indent="0">
              <a:buNone/>
            </a:pPr>
            <a:r>
              <a:rPr lang="fi-FI" dirty="0"/>
              <a:t>Käydään sisältö läpi myöhemmin arvioinnin toteuttamisen yhteydessä. </a:t>
            </a:r>
          </a:p>
        </p:txBody>
      </p:sp>
      <p:sp>
        <p:nvSpPr>
          <p:cNvPr id="4" name="Päivämäärän paikkamerkki 3">
            <a:extLst>
              <a:ext uri="{FF2B5EF4-FFF2-40B4-BE49-F238E27FC236}">
                <a16:creationId xmlns:a16="http://schemas.microsoft.com/office/drawing/2014/main" id="{13E4C16B-0AD6-43BC-BB42-25C8CACEB852}"/>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9CB61F09-CB13-4D4B-ABEE-9B9156A65667}"/>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4086511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318F94-7277-4206-BE60-62A597D22999}"/>
              </a:ext>
            </a:extLst>
          </p:cNvPr>
          <p:cNvSpPr>
            <a:spLocks noGrp="1"/>
          </p:cNvSpPr>
          <p:nvPr>
            <p:ph type="title"/>
          </p:nvPr>
        </p:nvSpPr>
        <p:spPr/>
        <p:txBody>
          <a:bodyPr/>
          <a:lstStyle/>
          <a:p>
            <a:r>
              <a:rPr lang="fi-FI" dirty="0"/>
              <a:t>Osaamisen hankkimisen suunnittelu (48 §) </a:t>
            </a:r>
            <a:br>
              <a:rPr lang="fi-FI" dirty="0"/>
            </a:br>
            <a:endParaRPr lang="fi-FI" dirty="0"/>
          </a:p>
        </p:txBody>
      </p:sp>
      <p:sp>
        <p:nvSpPr>
          <p:cNvPr id="3" name="Sisällön paikkamerkki 2">
            <a:extLst>
              <a:ext uri="{FF2B5EF4-FFF2-40B4-BE49-F238E27FC236}">
                <a16:creationId xmlns:a16="http://schemas.microsoft.com/office/drawing/2014/main" id="{9619B88D-7E06-4B93-B463-F171F43D0D2D}"/>
              </a:ext>
            </a:extLst>
          </p:cNvPr>
          <p:cNvSpPr>
            <a:spLocks noGrp="1"/>
          </p:cNvSpPr>
          <p:nvPr>
            <p:ph idx="1"/>
          </p:nvPr>
        </p:nvSpPr>
        <p:spPr>
          <a:xfrm>
            <a:off x="1669312" y="1646237"/>
            <a:ext cx="9175897" cy="3871507"/>
          </a:xfrm>
        </p:spPr>
        <p:txBody>
          <a:bodyPr/>
          <a:lstStyle/>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järjestäjän tehtävänä on suunnitella tutkinnon tai koulutuksen perusteissa edellytetyn ammattitaidon tai osaamisen hankkiminen, jos opiskelijalla ei ole osaamisen osoittamiseksi tarvittavaa aiemmin hankittua osaamista. Lisäksi koulutuksen järjestäjän tehtävänä on suunnitella opiskelijan tarvitsemat ohjaus- ja tukitoimet, seurata opiskelijan osaamisen kehittymistä sekä tarvittaessa suunnitella opiskeluvalmiuksia tukevat opinnot, erityinen tuki ja osaamisen arvioinnin mukauttaminen sekä ammattitaitovaatimuksista tai osaamistavoitteista poikkeaminen.</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Ammattitaidon tai osaamisen hankkiminen suunnitellaan yksilöllisesti tutkinnon tai koulutuksen osittain. Perustutkintokoulutuksessa koulutuksen järjestäjän tehtävänä on arvioida oppilaitoksessa ja muissa oppimisympäristöissä toteutettavan opetuksen ja ohjauksen tarve sekä määrä. Valtioneuvoston asetuksella säädetään tarkemmin opetuksen ja ohjauksen määrän arvioinnista. </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Mitä tässä pykälässä säädetään opiskelijasta, sovelletaan myös oppisopimuskoulutukseen hakijaan.</a:t>
            </a:r>
          </a:p>
          <a:p>
            <a:endParaRPr lang="fi-FI" dirty="0"/>
          </a:p>
        </p:txBody>
      </p:sp>
      <p:sp>
        <p:nvSpPr>
          <p:cNvPr id="4" name="Päivämäärän paikkamerkki 3">
            <a:extLst>
              <a:ext uri="{FF2B5EF4-FFF2-40B4-BE49-F238E27FC236}">
                <a16:creationId xmlns:a16="http://schemas.microsoft.com/office/drawing/2014/main" id="{53AB252A-53B9-440E-8AB0-9C8D0C670342}"/>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84DA3123-D13D-423E-9E34-76351559B666}"/>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2370503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AD99B0-83BB-4A03-997F-0C1367FF286A}"/>
              </a:ext>
            </a:extLst>
          </p:cNvPr>
          <p:cNvSpPr>
            <a:spLocks noGrp="1"/>
          </p:cNvSpPr>
          <p:nvPr>
            <p:ph type="title"/>
          </p:nvPr>
        </p:nvSpPr>
        <p:spPr/>
        <p:txBody>
          <a:bodyPr/>
          <a:lstStyle/>
          <a:p>
            <a:r>
              <a:rPr lang="fi-FI" dirty="0"/>
              <a:t>Osaamisen osoittamisen suunnittelu (49 §) </a:t>
            </a:r>
            <a:br>
              <a:rPr lang="fi-FI" dirty="0"/>
            </a:br>
            <a:endParaRPr lang="fi-FI" dirty="0"/>
          </a:p>
        </p:txBody>
      </p:sp>
      <p:sp>
        <p:nvSpPr>
          <p:cNvPr id="3" name="Sisällön paikkamerkki 2">
            <a:extLst>
              <a:ext uri="{FF2B5EF4-FFF2-40B4-BE49-F238E27FC236}">
                <a16:creationId xmlns:a16="http://schemas.microsoft.com/office/drawing/2014/main" id="{D7AAFD0B-0675-4C8B-A1D7-396D8C0500D9}"/>
              </a:ext>
            </a:extLst>
          </p:cNvPr>
          <p:cNvSpPr>
            <a:spLocks noGrp="1"/>
          </p:cNvSpPr>
          <p:nvPr>
            <p:ph idx="1"/>
          </p:nvPr>
        </p:nvSpPr>
        <p:spPr>
          <a:xfrm>
            <a:off x="1552353" y="2390516"/>
            <a:ext cx="8389089" cy="1639223"/>
          </a:xfrm>
          <a:solidFill>
            <a:schemeClr val="accent2">
              <a:lumMod val="20000"/>
              <a:lumOff val="80000"/>
            </a:schemeClr>
          </a:solidFill>
        </p:spPr>
        <p:txBody>
          <a:bodyPr/>
          <a:lstStyle/>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Koulutuksen järjestäjän tehtävänä on suunnitella tutkinnon tai koulutuksen perusteissa edellytetyn ammattitaidon tai osaamisen osoittaminen.</a:t>
            </a:r>
          </a:p>
          <a:p>
            <a:pPr marL="0" marR="0" lvl="0" indent="0" algn="l" defTabSz="914411" rtl="0" eaLnBrk="1" fontAlgn="base"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srgbClr val="444444"/>
                </a:solidFill>
                <a:effectLst/>
                <a:uLnTx/>
                <a:uFillTx/>
                <a:latin typeface="IntervalSansProRegular"/>
                <a:ea typeface="+mn-ea"/>
                <a:cs typeface="+mn-cs"/>
              </a:rPr>
              <a:t>Ammattitaidon tai osaamisen osoittaminen suunnitellaan yksilöllisesti tutkinnon tai koulutuksen osittain.</a:t>
            </a:r>
          </a:p>
          <a:p>
            <a:endParaRPr lang="fi-FI" dirty="0"/>
          </a:p>
        </p:txBody>
      </p:sp>
      <p:sp>
        <p:nvSpPr>
          <p:cNvPr id="4" name="Päivämäärän paikkamerkki 3">
            <a:extLst>
              <a:ext uri="{FF2B5EF4-FFF2-40B4-BE49-F238E27FC236}">
                <a16:creationId xmlns:a16="http://schemas.microsoft.com/office/drawing/2014/main" id="{64C9E775-0307-40D4-AE63-C62AD334A211}"/>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84DE8F7D-2C67-414C-AC7F-C204E726E727}"/>
              </a:ext>
            </a:extLst>
          </p:cNvPr>
          <p:cNvSpPr>
            <a:spLocks noGrp="1"/>
          </p:cNvSpPr>
          <p:nvPr>
            <p:ph type="ftr" sz="quarter" idx="11"/>
          </p:nvPr>
        </p:nvSpPr>
        <p:spPr/>
        <p:txBody>
          <a:bodyPr/>
          <a:lstStyle/>
          <a:p>
            <a:r>
              <a:rPr lang="en-GB" dirty="0"/>
              <a:t>Opetushallitus</a:t>
            </a:r>
          </a:p>
        </p:txBody>
      </p:sp>
    </p:spTree>
    <p:extLst>
      <p:ext uri="{BB962C8B-B14F-4D97-AF65-F5344CB8AC3E}">
        <p14:creationId xmlns:p14="http://schemas.microsoft.com/office/powerpoint/2010/main" val="1846132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8AA2DC-BA9B-4648-907A-137984FA0080}"/>
              </a:ext>
            </a:extLst>
          </p:cNvPr>
          <p:cNvSpPr>
            <a:spLocks noGrp="1"/>
          </p:cNvSpPr>
          <p:nvPr>
            <p:ph type="ctrTitle"/>
          </p:nvPr>
        </p:nvSpPr>
        <p:spPr/>
        <p:txBody>
          <a:bodyPr/>
          <a:lstStyle/>
          <a:p>
            <a:r>
              <a:rPr lang="fi-FI" dirty="0"/>
              <a:t>Arvioinnin toteuttaminen</a:t>
            </a:r>
          </a:p>
        </p:txBody>
      </p:sp>
    </p:spTree>
    <p:extLst>
      <p:ext uri="{BB962C8B-B14F-4D97-AF65-F5344CB8AC3E}">
        <p14:creationId xmlns:p14="http://schemas.microsoft.com/office/powerpoint/2010/main" val="294490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AC1F89-20F1-4C6D-9226-0EB11EEEB93F}"/>
              </a:ext>
            </a:extLst>
          </p:cNvPr>
          <p:cNvSpPr>
            <a:spLocks noGrp="1"/>
          </p:cNvSpPr>
          <p:nvPr>
            <p:ph type="title"/>
          </p:nvPr>
        </p:nvSpPr>
        <p:spPr>
          <a:xfrm>
            <a:off x="838200" y="499040"/>
            <a:ext cx="10515600" cy="1325563"/>
          </a:xfrm>
        </p:spPr>
        <p:txBody>
          <a:bodyPr/>
          <a:lstStyle/>
          <a:p>
            <a:r>
              <a:rPr lang="fi-FI" dirty="0"/>
              <a:t>Osaamisen osoittaminen ja arviointi</a:t>
            </a:r>
          </a:p>
        </p:txBody>
      </p:sp>
      <p:graphicFrame>
        <p:nvGraphicFramePr>
          <p:cNvPr id="9" name="Sisällön paikkamerkki 8">
            <a:extLst>
              <a:ext uri="{FF2B5EF4-FFF2-40B4-BE49-F238E27FC236}">
                <a16:creationId xmlns:a16="http://schemas.microsoft.com/office/drawing/2014/main" id="{0E925EA0-0C96-4D0B-8BD3-25A5CB21AC1C}"/>
              </a:ext>
            </a:extLst>
          </p:cNvPr>
          <p:cNvGraphicFramePr>
            <a:graphicFrameLocks noGrp="1"/>
          </p:cNvGraphicFramePr>
          <p:nvPr>
            <p:ph idx="1"/>
            <p:extLst>
              <p:ext uri="{D42A27DB-BD31-4B8C-83A1-F6EECF244321}">
                <p14:modId xmlns:p14="http://schemas.microsoft.com/office/powerpoint/2010/main" val="2903403368"/>
              </p:ext>
            </p:extLst>
          </p:nvPr>
        </p:nvGraphicFramePr>
        <p:xfrm>
          <a:off x="896567" y="922611"/>
          <a:ext cx="10515600" cy="4930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äivämäärän paikkamerkki 3">
            <a:extLst>
              <a:ext uri="{FF2B5EF4-FFF2-40B4-BE49-F238E27FC236}">
                <a16:creationId xmlns:a16="http://schemas.microsoft.com/office/drawing/2014/main" id="{FBBA1DC7-9F6E-423A-9F9A-9A26B45257F3}"/>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93D3BD20-B178-4132-A824-56BC8B37C40D}"/>
              </a:ext>
            </a:extLst>
          </p:cNvPr>
          <p:cNvSpPr>
            <a:spLocks noGrp="1"/>
          </p:cNvSpPr>
          <p:nvPr>
            <p:ph type="ftr" sz="quarter" idx="11"/>
          </p:nvPr>
        </p:nvSpPr>
        <p:spPr/>
        <p:txBody>
          <a:bodyPr/>
          <a:lstStyle/>
          <a:p>
            <a:r>
              <a:rPr lang="en-GB"/>
              <a:t>Opetushallitus</a:t>
            </a:r>
          </a:p>
        </p:txBody>
      </p:sp>
      <p:sp>
        <p:nvSpPr>
          <p:cNvPr id="10" name="Nuoli: Oikea 9">
            <a:extLst>
              <a:ext uri="{FF2B5EF4-FFF2-40B4-BE49-F238E27FC236}">
                <a16:creationId xmlns:a16="http://schemas.microsoft.com/office/drawing/2014/main" id="{32143ECD-F644-4E63-9B68-C254A03744A1}"/>
              </a:ext>
            </a:extLst>
          </p:cNvPr>
          <p:cNvSpPr/>
          <p:nvPr/>
        </p:nvSpPr>
        <p:spPr>
          <a:xfrm>
            <a:off x="7946527" y="3131849"/>
            <a:ext cx="712381" cy="256054"/>
          </a:xfrm>
          <a:prstGeom prst="rightArrow">
            <a:avLst/>
          </a:prstGeom>
          <a:solidFill>
            <a:srgbClr val="0041DC">
              <a:tint val="60000"/>
              <a:hueOff val="0"/>
              <a:satOff val="0"/>
              <a:lumOff val="0"/>
              <a:alphaOff val="0"/>
            </a:srgbClr>
          </a:solidFill>
          <a:ln>
            <a:noFill/>
          </a:ln>
          <a:effectLst/>
        </p:spPr>
        <p:txBody>
          <a:bodyPr spcFirstLastPara="0" vert="horz" wrap="square" lIns="0" tIns="0" rIns="0" bIns="0" numCol="1" spcCol="1270" anchor="ctr" anchorCtr="0">
            <a:noAutofit/>
          </a:bodyPr>
          <a:lstStyle/>
          <a:p>
            <a:endParaRPr lang="fi-FI"/>
          </a:p>
        </p:txBody>
      </p:sp>
      <p:sp>
        <p:nvSpPr>
          <p:cNvPr id="3" name="Suorakulmio: Pyöristetyt kulmat 2">
            <a:extLst>
              <a:ext uri="{FF2B5EF4-FFF2-40B4-BE49-F238E27FC236}">
                <a16:creationId xmlns:a16="http://schemas.microsoft.com/office/drawing/2014/main" id="{672EA973-40A6-4B7C-A0AB-CCFA61B15912}"/>
              </a:ext>
            </a:extLst>
          </p:cNvPr>
          <p:cNvSpPr/>
          <p:nvPr/>
        </p:nvSpPr>
        <p:spPr>
          <a:xfrm>
            <a:off x="2261964" y="5587091"/>
            <a:ext cx="7784805" cy="532208"/>
          </a:xfrm>
          <a:prstGeom prst="roundRect">
            <a:avLst/>
          </a:prstGeom>
          <a:solidFill>
            <a:schemeClr val="bg1">
              <a:alpha val="90000"/>
            </a:schemeClr>
          </a:solidFill>
          <a:ln w="12700" cap="flat" cmpd="sng" algn="ctr">
            <a:solidFill>
              <a:srgbClr val="0041DC">
                <a:hueOff val="0"/>
                <a:satOff val="0"/>
                <a:lumOff val="0"/>
                <a:alphaOff val="0"/>
              </a:srgbClr>
            </a:solidFill>
            <a:prstDash val="solid"/>
            <a:miter lim="800000"/>
          </a:ln>
          <a:effectLst/>
        </p:spPr>
        <p:txBody>
          <a:bodyPr spcFirstLastPara="0" vert="horz" wrap="square" lIns="128016" tIns="128016" rIns="128016" bIns="128016" numCol="1" spcCol="1270" anchor="t" anchorCtr="0">
            <a:noAutofit/>
          </a:bodyPr>
          <a:lstStyle/>
          <a:p>
            <a:pPr algn="ctr"/>
            <a:r>
              <a:rPr lang="fi-FI" dirty="0"/>
              <a:t>Opiskelija- ja opintotietojärjestelmät</a:t>
            </a:r>
          </a:p>
        </p:txBody>
      </p:sp>
      <p:pic>
        <p:nvPicPr>
          <p:cNvPr id="6" name="Kuva 5">
            <a:extLst>
              <a:ext uri="{FF2B5EF4-FFF2-40B4-BE49-F238E27FC236}">
                <a16:creationId xmlns:a16="http://schemas.microsoft.com/office/drawing/2014/main" id="{FD8B40D7-0FAD-4B4E-9F36-CBEA80A03D78}"/>
              </a:ext>
            </a:extLst>
          </p:cNvPr>
          <p:cNvPicPr>
            <a:picLocks noChangeAspect="1"/>
          </p:cNvPicPr>
          <p:nvPr/>
        </p:nvPicPr>
        <p:blipFill>
          <a:blip r:embed="rId7"/>
          <a:stretch>
            <a:fillRect/>
          </a:stretch>
        </p:blipFill>
        <p:spPr>
          <a:xfrm>
            <a:off x="7946527" y="3502634"/>
            <a:ext cx="713294" cy="262151"/>
          </a:xfrm>
          <a:prstGeom prst="rect">
            <a:avLst/>
          </a:prstGeom>
        </p:spPr>
      </p:pic>
    </p:spTree>
    <p:extLst>
      <p:ext uri="{BB962C8B-B14F-4D97-AF65-F5344CB8AC3E}">
        <p14:creationId xmlns:p14="http://schemas.microsoft.com/office/powerpoint/2010/main" val="166232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AC1F89-20F1-4C6D-9226-0EB11EEEB93F}"/>
              </a:ext>
            </a:extLst>
          </p:cNvPr>
          <p:cNvSpPr>
            <a:spLocks noGrp="1"/>
          </p:cNvSpPr>
          <p:nvPr>
            <p:ph type="title"/>
          </p:nvPr>
        </p:nvSpPr>
        <p:spPr>
          <a:xfrm>
            <a:off x="838200" y="499040"/>
            <a:ext cx="10515600" cy="1325563"/>
          </a:xfrm>
        </p:spPr>
        <p:txBody>
          <a:bodyPr/>
          <a:lstStyle/>
          <a:p>
            <a:r>
              <a:rPr lang="fi-FI" dirty="0"/>
              <a:t>Osaamisen osoittaminen ja arviointi</a:t>
            </a:r>
          </a:p>
        </p:txBody>
      </p:sp>
      <p:graphicFrame>
        <p:nvGraphicFramePr>
          <p:cNvPr id="9" name="Sisällön paikkamerkki 8">
            <a:extLst>
              <a:ext uri="{FF2B5EF4-FFF2-40B4-BE49-F238E27FC236}">
                <a16:creationId xmlns:a16="http://schemas.microsoft.com/office/drawing/2014/main" id="{0E925EA0-0C96-4D0B-8BD3-25A5CB21AC1C}"/>
              </a:ext>
            </a:extLst>
          </p:cNvPr>
          <p:cNvGraphicFramePr>
            <a:graphicFrameLocks noGrp="1"/>
          </p:cNvGraphicFramePr>
          <p:nvPr>
            <p:ph idx="1"/>
          </p:nvPr>
        </p:nvGraphicFramePr>
        <p:xfrm>
          <a:off x="896567" y="922611"/>
          <a:ext cx="10515600" cy="4930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äivämäärän paikkamerkki 3">
            <a:extLst>
              <a:ext uri="{FF2B5EF4-FFF2-40B4-BE49-F238E27FC236}">
                <a16:creationId xmlns:a16="http://schemas.microsoft.com/office/drawing/2014/main" id="{FBBA1DC7-9F6E-423A-9F9A-9A26B45257F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srgbClr val="0041DC"/>
                </a:solidFill>
                <a:effectLst/>
                <a:uLnTx/>
                <a:uFillTx/>
                <a:latin typeface="Calibri"/>
                <a:ea typeface="+mn-ea"/>
                <a:cs typeface="Calibri" panose="020F0502020204030204" pitchFamily="34" charset="0"/>
              </a:rPr>
              <a:t>20.1.2022</a:t>
            </a:r>
            <a:endParaRPr kumimoji="0" lang="en-GB" sz="1200" b="0" i="0" u="none" strike="noStrike" kern="1200" cap="none" spc="0" normalizeH="0" baseline="0" noProof="0">
              <a:ln>
                <a:noFill/>
              </a:ln>
              <a:solidFill>
                <a:srgbClr val="0041DC"/>
              </a:solidFill>
              <a:effectLst/>
              <a:uLnTx/>
              <a:uFillTx/>
              <a:latin typeface="Calibri"/>
              <a:ea typeface="+mn-ea"/>
              <a:cs typeface="Calibri" panose="020F0502020204030204" pitchFamily="34" charset="0"/>
            </a:endParaRPr>
          </a:p>
        </p:txBody>
      </p:sp>
      <p:sp>
        <p:nvSpPr>
          <p:cNvPr id="5" name="Alatunnisteen paikkamerkki 4">
            <a:extLst>
              <a:ext uri="{FF2B5EF4-FFF2-40B4-BE49-F238E27FC236}">
                <a16:creationId xmlns:a16="http://schemas.microsoft.com/office/drawing/2014/main" id="{93D3BD20-B178-4132-A824-56BC8B37C40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41DC"/>
                </a:solidFill>
                <a:effectLst/>
                <a:uLnTx/>
                <a:uFillTx/>
                <a:latin typeface="Calibri"/>
                <a:ea typeface="+mn-ea"/>
                <a:cs typeface="Calibri" panose="020F0502020204030204" pitchFamily="34" charset="0"/>
              </a:rPr>
              <a:t>Opetushallitus</a:t>
            </a:r>
          </a:p>
        </p:txBody>
      </p:sp>
      <p:sp>
        <p:nvSpPr>
          <p:cNvPr id="10" name="Nuoli: Oikea 9">
            <a:extLst>
              <a:ext uri="{FF2B5EF4-FFF2-40B4-BE49-F238E27FC236}">
                <a16:creationId xmlns:a16="http://schemas.microsoft.com/office/drawing/2014/main" id="{32143ECD-F644-4E63-9B68-C254A03744A1}"/>
              </a:ext>
            </a:extLst>
          </p:cNvPr>
          <p:cNvSpPr/>
          <p:nvPr/>
        </p:nvSpPr>
        <p:spPr>
          <a:xfrm>
            <a:off x="7946527" y="3131849"/>
            <a:ext cx="712381" cy="256054"/>
          </a:xfrm>
          <a:prstGeom prst="rightArrow">
            <a:avLst/>
          </a:prstGeom>
          <a:solidFill>
            <a:srgbClr val="0041DC">
              <a:tint val="60000"/>
              <a:hueOff val="0"/>
              <a:satOff val="0"/>
              <a:lumOff val="0"/>
              <a:alphaOff val="0"/>
            </a:srgbClr>
          </a:solidFill>
          <a:ln>
            <a:noFill/>
          </a:ln>
          <a:effectLst/>
        </p:spPr>
        <p:txBody>
          <a:bodyPr spcFirstLastPara="0" vert="horz" wrap="square" lIns="0" tIns="0" rIns="0" bIns="0" numCol="1" spcCol="127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Suorakulmio: Pyöristetyt kulmat 2">
            <a:extLst>
              <a:ext uri="{FF2B5EF4-FFF2-40B4-BE49-F238E27FC236}">
                <a16:creationId xmlns:a16="http://schemas.microsoft.com/office/drawing/2014/main" id="{672EA973-40A6-4B7C-A0AB-CCFA61B15912}"/>
              </a:ext>
            </a:extLst>
          </p:cNvPr>
          <p:cNvSpPr/>
          <p:nvPr/>
        </p:nvSpPr>
        <p:spPr>
          <a:xfrm>
            <a:off x="2261964" y="5587091"/>
            <a:ext cx="7784805" cy="532208"/>
          </a:xfrm>
          <a:prstGeom prst="roundRect">
            <a:avLst/>
          </a:prstGeom>
          <a:solidFill>
            <a:schemeClr val="bg1">
              <a:alpha val="90000"/>
            </a:schemeClr>
          </a:solidFill>
          <a:ln w="12700" cap="flat" cmpd="sng" algn="ctr">
            <a:solidFill>
              <a:srgbClr val="0041DC">
                <a:hueOff val="0"/>
                <a:satOff val="0"/>
                <a:lumOff val="0"/>
                <a:alphaOff val="0"/>
              </a:srgbClr>
            </a:solidFill>
            <a:prstDash val="solid"/>
            <a:miter lim="800000"/>
          </a:ln>
          <a:effectLst/>
        </p:spPr>
        <p:txBody>
          <a:bodyPr spcFirstLastPara="0" vert="horz" wrap="square" lIns="128016" tIns="128016" rIns="128016" bIns="128016" numCol="1" spcCol="127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Calibri"/>
                <a:ea typeface="+mn-ea"/>
                <a:cs typeface="+mn-cs"/>
              </a:rPr>
              <a:t>Opiskelija- ja opintotietojärjestelmät</a:t>
            </a:r>
          </a:p>
        </p:txBody>
      </p:sp>
      <p:pic>
        <p:nvPicPr>
          <p:cNvPr id="6" name="Kuva 5">
            <a:extLst>
              <a:ext uri="{FF2B5EF4-FFF2-40B4-BE49-F238E27FC236}">
                <a16:creationId xmlns:a16="http://schemas.microsoft.com/office/drawing/2014/main" id="{FD8B40D7-0FAD-4B4E-9F36-CBEA80A03D78}"/>
              </a:ext>
            </a:extLst>
          </p:cNvPr>
          <p:cNvPicPr>
            <a:picLocks noChangeAspect="1"/>
          </p:cNvPicPr>
          <p:nvPr/>
        </p:nvPicPr>
        <p:blipFill>
          <a:blip r:embed="rId7"/>
          <a:stretch>
            <a:fillRect/>
          </a:stretch>
        </p:blipFill>
        <p:spPr>
          <a:xfrm>
            <a:off x="7946527" y="3502634"/>
            <a:ext cx="713294" cy="262151"/>
          </a:xfrm>
          <a:prstGeom prst="rect">
            <a:avLst/>
          </a:prstGeom>
        </p:spPr>
      </p:pic>
    </p:spTree>
    <p:extLst>
      <p:ext uri="{BB962C8B-B14F-4D97-AF65-F5344CB8AC3E}">
        <p14:creationId xmlns:p14="http://schemas.microsoft.com/office/powerpoint/2010/main" val="218013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824B14-D074-4D5D-ACEB-9075225406B1}"/>
              </a:ext>
            </a:extLst>
          </p:cNvPr>
          <p:cNvSpPr>
            <a:spLocks noGrp="1"/>
          </p:cNvSpPr>
          <p:nvPr>
            <p:ph type="title"/>
          </p:nvPr>
        </p:nvSpPr>
        <p:spPr>
          <a:xfrm>
            <a:off x="779833" y="397027"/>
            <a:ext cx="10515600" cy="1325563"/>
          </a:xfrm>
        </p:spPr>
        <p:txBody>
          <a:bodyPr/>
          <a:lstStyle/>
          <a:p>
            <a:r>
              <a:rPr lang="fi-FI" dirty="0"/>
              <a:t>Ammatillisen koulutuksen laki (531/2017)</a:t>
            </a:r>
            <a:br>
              <a:rPr lang="fi-FI" dirty="0"/>
            </a:br>
            <a:r>
              <a:rPr lang="fi-FI" dirty="0"/>
              <a:t>Luku 6 Tutkinnon -- suorittaminen ja osaamisen arviointi</a:t>
            </a:r>
          </a:p>
        </p:txBody>
      </p:sp>
      <p:sp>
        <p:nvSpPr>
          <p:cNvPr id="3" name="Sisällön paikkamerkki 2">
            <a:extLst>
              <a:ext uri="{FF2B5EF4-FFF2-40B4-BE49-F238E27FC236}">
                <a16:creationId xmlns:a16="http://schemas.microsoft.com/office/drawing/2014/main" id="{4C48C089-95C8-4B74-BF4B-673D6CD6F4B4}"/>
              </a:ext>
            </a:extLst>
          </p:cNvPr>
          <p:cNvSpPr>
            <a:spLocks noGrp="1"/>
          </p:cNvSpPr>
          <p:nvPr>
            <p:ph idx="1"/>
          </p:nvPr>
        </p:nvSpPr>
        <p:spPr>
          <a:xfrm>
            <a:off x="2174470" y="2327856"/>
            <a:ext cx="8823251" cy="3871507"/>
          </a:xfrm>
        </p:spPr>
        <p:txBody>
          <a:bodyPr/>
          <a:lstStyle/>
          <a:p>
            <a:pPr marL="0" indent="0" algn="l" fontAlgn="base">
              <a:buNone/>
            </a:pPr>
            <a:r>
              <a:rPr lang="fi-FI" b="0" i="0" dirty="0">
                <a:solidFill>
                  <a:srgbClr val="4E4E4E"/>
                </a:solidFill>
                <a:effectLst/>
                <a:latin typeface="inherit"/>
              </a:rPr>
              <a:t>50 §</a:t>
            </a:r>
            <a:r>
              <a:rPr lang="fi-FI" b="0" i="0" dirty="0">
                <a:solidFill>
                  <a:srgbClr val="4E4E4E"/>
                </a:solidFill>
                <a:effectLst/>
                <a:latin typeface="IntervalSansProSemiBold"/>
              </a:rPr>
              <a:t> Tutkinnon sekä työhön ja itsenäiseen elämään valmentavan koulutuksen suorittaminen</a:t>
            </a:r>
          </a:p>
          <a:p>
            <a:pPr marL="0" indent="0" algn="l" fontAlgn="base">
              <a:buNone/>
            </a:pPr>
            <a:r>
              <a:rPr lang="fi-FI" b="0" i="0" dirty="0">
                <a:solidFill>
                  <a:srgbClr val="4E4E4E"/>
                </a:solidFill>
                <a:effectLst/>
                <a:latin typeface="IntervalSansProSemiBold"/>
              </a:rPr>
              <a:t>51 § Palaute osaamisen kehittymisestä</a:t>
            </a:r>
          </a:p>
          <a:p>
            <a:pPr marL="0" indent="0" algn="l" fontAlgn="base">
              <a:buNone/>
            </a:pPr>
            <a:r>
              <a:rPr lang="fi-FI" b="0" i="0" dirty="0">
                <a:solidFill>
                  <a:srgbClr val="4E4E4E"/>
                </a:solidFill>
                <a:effectLst/>
                <a:latin typeface="IntervalSansProSemiBold"/>
              </a:rPr>
              <a:t>52 § Osaamisen osoittaminen</a:t>
            </a:r>
          </a:p>
          <a:p>
            <a:pPr marL="0" indent="0" algn="l" fontAlgn="base">
              <a:buNone/>
            </a:pPr>
            <a:r>
              <a:rPr lang="fi-FI" b="0" i="0" dirty="0">
                <a:solidFill>
                  <a:srgbClr val="4E4E4E"/>
                </a:solidFill>
                <a:effectLst/>
                <a:latin typeface="IntervalSansProSemiBold"/>
              </a:rPr>
              <a:t>53 § Osaamisen arviointi</a:t>
            </a:r>
          </a:p>
          <a:p>
            <a:pPr marL="0" indent="0" algn="l" fontAlgn="base">
              <a:buNone/>
            </a:pPr>
            <a:r>
              <a:rPr lang="fi-FI" b="0" i="0" dirty="0">
                <a:solidFill>
                  <a:srgbClr val="4E4E4E"/>
                </a:solidFill>
                <a:effectLst/>
                <a:latin typeface="IntervalSansProSemiBold"/>
              </a:rPr>
              <a:t>54 § Osaamisen arvioijat</a:t>
            </a:r>
          </a:p>
          <a:p>
            <a:pPr marL="0" indent="0" algn="l" fontAlgn="base">
              <a:buNone/>
            </a:pPr>
            <a:r>
              <a:rPr lang="fi-FI" b="0" i="0" dirty="0">
                <a:solidFill>
                  <a:srgbClr val="4E4E4E"/>
                </a:solidFill>
                <a:effectLst/>
                <a:latin typeface="IntervalSansProSemiBold"/>
              </a:rPr>
              <a:t>55 § Arvioinnin tarkistaminen ja oikaisu</a:t>
            </a:r>
          </a:p>
          <a:p>
            <a:pPr marL="0" indent="0" algn="l" fontAlgn="base">
              <a:buNone/>
            </a:pPr>
            <a:r>
              <a:rPr lang="fi-FI" b="0" i="0" dirty="0">
                <a:solidFill>
                  <a:srgbClr val="4E4E4E"/>
                </a:solidFill>
                <a:effectLst/>
                <a:latin typeface="IntervalSansProSemiBold"/>
              </a:rPr>
              <a:t>56 § Arvioinnin uusiminen ja arvosanan korottaminen</a:t>
            </a:r>
          </a:p>
          <a:p>
            <a:pPr marL="0" indent="0" algn="l" fontAlgn="base">
              <a:buNone/>
            </a:pPr>
            <a:endParaRPr lang="fi-FI" b="0" i="0" dirty="0">
              <a:solidFill>
                <a:srgbClr val="4E4E4E"/>
              </a:solidFill>
              <a:effectLst/>
              <a:latin typeface="IntervalSansProSemiBold"/>
            </a:endParaRPr>
          </a:p>
          <a:p>
            <a:pPr marL="0" indent="0">
              <a:buNone/>
            </a:pPr>
            <a:endParaRPr lang="fi-FI" dirty="0"/>
          </a:p>
        </p:txBody>
      </p:sp>
      <p:sp>
        <p:nvSpPr>
          <p:cNvPr id="4" name="Päivämäärän paikkamerkki 3">
            <a:extLst>
              <a:ext uri="{FF2B5EF4-FFF2-40B4-BE49-F238E27FC236}">
                <a16:creationId xmlns:a16="http://schemas.microsoft.com/office/drawing/2014/main" id="{2A2036C9-5266-4AB6-8311-E7C3F1FD034F}"/>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B79442B3-CFC2-41D7-BF02-F8A8BAC7CE55}"/>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908942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35B583-1778-4E63-96C2-C428B537586C}"/>
              </a:ext>
            </a:extLst>
          </p:cNvPr>
          <p:cNvSpPr>
            <a:spLocks noGrp="1"/>
          </p:cNvSpPr>
          <p:nvPr>
            <p:ph type="title"/>
          </p:nvPr>
        </p:nvSpPr>
        <p:spPr/>
        <p:txBody>
          <a:bodyPr/>
          <a:lstStyle/>
          <a:p>
            <a:r>
              <a:rPr lang="fi-FI" dirty="0"/>
              <a:t>Tutkinnon - - suorittaminen (50 §)</a:t>
            </a:r>
            <a:br>
              <a:rPr lang="fi-FI" dirty="0"/>
            </a:br>
            <a:endParaRPr lang="fi-FI" dirty="0"/>
          </a:p>
        </p:txBody>
      </p:sp>
      <p:sp>
        <p:nvSpPr>
          <p:cNvPr id="3" name="Sisällön paikkamerkki 2">
            <a:extLst>
              <a:ext uri="{FF2B5EF4-FFF2-40B4-BE49-F238E27FC236}">
                <a16:creationId xmlns:a16="http://schemas.microsoft.com/office/drawing/2014/main" id="{3652A3CF-ABEB-4EFD-A507-A74E8978D336}"/>
              </a:ext>
            </a:extLst>
          </p:cNvPr>
          <p:cNvSpPr>
            <a:spLocks noGrp="1"/>
          </p:cNvSpPr>
          <p:nvPr>
            <p:ph idx="1"/>
          </p:nvPr>
        </p:nvSpPr>
        <p:spPr>
          <a:xfrm>
            <a:off x="1587004" y="2007744"/>
            <a:ext cx="8280010" cy="3871507"/>
          </a:xfrm>
        </p:spPr>
        <p:txBody>
          <a:bodyPr/>
          <a:lstStyle/>
          <a:p>
            <a:pPr marL="0" indent="0">
              <a:buNone/>
            </a:pPr>
            <a:r>
              <a:rPr lang="fi-FI" sz="2000" dirty="0"/>
              <a:t>Tutkinnon osa on suoritettu, kun opiskelija on osoittanut tutkinnon perusteissa määritellyn osaamisen tai osaaminen on tunnustettu. Tutkinto on suoritettu, kun tutkinnon perusteiden mukaan kaikki tutkinnon muodostumiseksi vaadittavat osat on suoritettu hyväksytysti.</a:t>
            </a:r>
          </a:p>
          <a:p>
            <a:pPr marL="0" indent="0">
              <a:buNone/>
            </a:pPr>
            <a:r>
              <a:rPr lang="fi-FI" sz="2000" dirty="0"/>
              <a:t>- - </a:t>
            </a:r>
          </a:p>
        </p:txBody>
      </p:sp>
      <p:sp>
        <p:nvSpPr>
          <p:cNvPr id="4" name="Päivämäärän paikkamerkki 3">
            <a:extLst>
              <a:ext uri="{FF2B5EF4-FFF2-40B4-BE49-F238E27FC236}">
                <a16:creationId xmlns:a16="http://schemas.microsoft.com/office/drawing/2014/main" id="{3DBCFD55-9BA5-40D3-B85C-B33DD34CD0A0}"/>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A2842EDA-FBE6-4750-9FCC-56803AC8D3C3}"/>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867423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0BCB97-A28B-49E8-B862-F65460561560}"/>
              </a:ext>
            </a:extLst>
          </p:cNvPr>
          <p:cNvSpPr>
            <a:spLocks noGrp="1"/>
          </p:cNvSpPr>
          <p:nvPr>
            <p:ph type="title"/>
          </p:nvPr>
        </p:nvSpPr>
        <p:spPr/>
        <p:txBody>
          <a:bodyPr/>
          <a:lstStyle/>
          <a:p>
            <a:r>
              <a:rPr lang="fi-FI" dirty="0"/>
              <a:t>Palaute osaamisen kehittymisestä (51 §) </a:t>
            </a:r>
            <a:br>
              <a:rPr lang="fi-FI" dirty="0"/>
            </a:br>
            <a:endParaRPr lang="fi-FI" dirty="0"/>
          </a:p>
        </p:txBody>
      </p:sp>
      <p:sp>
        <p:nvSpPr>
          <p:cNvPr id="3" name="Sisällön paikkamerkki 2">
            <a:extLst>
              <a:ext uri="{FF2B5EF4-FFF2-40B4-BE49-F238E27FC236}">
                <a16:creationId xmlns:a16="http://schemas.microsoft.com/office/drawing/2014/main" id="{94585F15-411E-447E-80AD-BCE7835B3865}"/>
              </a:ext>
            </a:extLst>
          </p:cNvPr>
          <p:cNvSpPr>
            <a:spLocks noGrp="1"/>
          </p:cNvSpPr>
          <p:nvPr>
            <p:ph idx="1"/>
          </p:nvPr>
        </p:nvSpPr>
        <p:spPr>
          <a:xfrm>
            <a:off x="1780162" y="1922684"/>
            <a:ext cx="9086312" cy="3871507"/>
          </a:xfrm>
        </p:spPr>
        <p:txBody>
          <a:bodyPr/>
          <a:lstStyle/>
          <a:p>
            <a:pPr marL="0" indent="0">
              <a:buNone/>
            </a:pPr>
            <a:r>
              <a:rPr lang="fi-FI" sz="2000" dirty="0"/>
              <a:t>Opiskelijalla on oikeus saada palautetta osaamisensa kehittymisestä tutkinnon suorittamisen tai koulutuksen aikana. Tutkintokoulutuksen ja valmentavan koulutuksen aikana opiskelijan osaamisen kehittymistä arvioivat ja siitä antavat palautetta opetuksesta vastaavat opettajat ja muut opiskelijan opetukseen, ohjaukseen ja tukeen osallistuvat koulutuksen järjestäjän edustajat, sekä työpaikalla järjestettävän koulutuksen aikana myös vastuullinen työpaikkaohjaaja. Jos opiskelija suorittaa tutkinnon tai tutkinnon osan osallistumatta tutkintokoulutukseen, hänen osaamisensa kehittymistä arvioivat ja siitä antavat palautetta osaamisen arvioijat osaamisen arvioinnin yhteydessä.</a:t>
            </a:r>
          </a:p>
          <a:p>
            <a:pPr marL="0" indent="0">
              <a:buNone/>
            </a:pPr>
            <a:r>
              <a:rPr lang="fi-FI" sz="2000" dirty="0"/>
              <a:t>Opiskelijalle annettavalla palautteella ohjataan ja kannustetaan henkilökohtaisen osaamisen kehittämissuunnitelman mukaisten tavoitteiden saavuttamiseen sekä kehitetään edellytyksiä itsearviointiin.</a:t>
            </a:r>
          </a:p>
        </p:txBody>
      </p:sp>
      <p:sp>
        <p:nvSpPr>
          <p:cNvPr id="4" name="Päivämäärän paikkamerkki 3">
            <a:extLst>
              <a:ext uri="{FF2B5EF4-FFF2-40B4-BE49-F238E27FC236}">
                <a16:creationId xmlns:a16="http://schemas.microsoft.com/office/drawing/2014/main" id="{5778BEB5-A649-4FC8-AF7F-440ED28E2413}"/>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10FD9017-3E80-49F7-B8A2-D70B7C1B7EA7}"/>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367472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BF1379-DC8A-4823-B5D8-8A799BE4EF93}"/>
              </a:ext>
            </a:extLst>
          </p:cNvPr>
          <p:cNvSpPr>
            <a:spLocks noGrp="1"/>
          </p:cNvSpPr>
          <p:nvPr>
            <p:ph type="title"/>
          </p:nvPr>
        </p:nvSpPr>
        <p:spPr/>
        <p:txBody>
          <a:bodyPr/>
          <a:lstStyle/>
          <a:p>
            <a:r>
              <a:rPr lang="fi-FI" dirty="0"/>
              <a:t>Osaamisen osoittaminen (52 §), 1/2 </a:t>
            </a:r>
            <a:br>
              <a:rPr lang="fi-FI" dirty="0"/>
            </a:br>
            <a:endParaRPr lang="fi-FI" dirty="0"/>
          </a:p>
        </p:txBody>
      </p:sp>
      <p:sp>
        <p:nvSpPr>
          <p:cNvPr id="3" name="Sisällön paikkamerkki 2">
            <a:extLst>
              <a:ext uri="{FF2B5EF4-FFF2-40B4-BE49-F238E27FC236}">
                <a16:creationId xmlns:a16="http://schemas.microsoft.com/office/drawing/2014/main" id="{3EE25EB4-0842-4595-8529-E979E345C602}"/>
              </a:ext>
            </a:extLst>
          </p:cNvPr>
          <p:cNvSpPr>
            <a:spLocks noGrp="1"/>
          </p:cNvSpPr>
          <p:nvPr>
            <p:ph idx="1"/>
          </p:nvPr>
        </p:nvSpPr>
        <p:spPr>
          <a:xfrm>
            <a:off x="1702793" y="2127092"/>
            <a:ext cx="9142417" cy="4178596"/>
          </a:xfrm>
        </p:spPr>
        <p:txBody>
          <a:bodyPr/>
          <a:lstStyle/>
          <a:p>
            <a:pPr marL="0" indent="0">
              <a:buNone/>
            </a:pPr>
            <a:r>
              <a:rPr lang="fi-FI" sz="2000" dirty="0"/>
              <a:t>Tutkinnon osien edellyttämä ammattitaito ja osaaminen osoitetaan tekemällä käytännön työtehtäviä aidoissa työtilanteissa ja työprosesseissa (näyttö). Näytössä opiskelija osoittaa, miten hyvin hän on saavuttanut tutkinnon perusteissa määritellyn keskeisen ammattitaidon tai osaamisen. </a:t>
            </a:r>
            <a:r>
              <a:rPr lang="fi-FI" sz="2000" b="1" dirty="0"/>
              <a:t>Yhteisten tutkinnon osien suorittamiseksi vaadittava osaaminen voidaan tarvittaessa osoittaa myös muulla tavoin.</a:t>
            </a:r>
          </a:p>
          <a:p>
            <a:pPr marL="0" indent="0">
              <a:buNone/>
            </a:pPr>
            <a:r>
              <a:rPr lang="fi-FI" sz="2000" dirty="0"/>
              <a:t>- - </a:t>
            </a:r>
          </a:p>
          <a:p>
            <a:pPr marL="0" indent="0">
              <a:buNone/>
            </a:pPr>
            <a:r>
              <a:rPr lang="fi-FI" sz="1600" dirty="0"/>
              <a:t>Koulutuksen järjestäjä vastaa näytön toteuttamisesta. Näyttö toteutetaan työpaikoilla käytännön työtilanteissa. Perustellusta syystä näyttö voidaan kuitenkin järjestää myös muualla kuin työpaikalla. Näyttöympäristön tulee mahdollistaa tutkinnon perusteissa määrätyn osaamisen osoittaminen. Tarvittaessa näytössä osoitettua osaamista voidaan täydentää muulla osaamisen arvioinnilla siten kuin Opetushallitus tutkinnon perusteissa osaamisen arvioinnista 15 §:n nojalla määrää. Opiskelija voi osallistua näyttöön osaamisen hankkimistavasta riippumatta.</a:t>
            </a:r>
          </a:p>
        </p:txBody>
      </p:sp>
      <p:sp>
        <p:nvSpPr>
          <p:cNvPr id="4" name="Päivämäärän paikkamerkki 3">
            <a:extLst>
              <a:ext uri="{FF2B5EF4-FFF2-40B4-BE49-F238E27FC236}">
                <a16:creationId xmlns:a16="http://schemas.microsoft.com/office/drawing/2014/main" id="{0C23B6BB-95D4-46E9-B2FA-4A7FCBA6A58E}"/>
              </a:ext>
            </a:extLst>
          </p:cNvPr>
          <p:cNvSpPr>
            <a:spLocks noGrp="1"/>
          </p:cNvSpPr>
          <p:nvPr>
            <p:ph type="dt" sz="half" idx="10"/>
          </p:nvPr>
        </p:nvSpPr>
        <p:spPr/>
        <p:txBody>
          <a:bodyPr/>
          <a:lstStyle/>
          <a:p>
            <a:r>
              <a:rPr lang="fi-FI" dirty="0"/>
              <a:t>20.1.2022</a:t>
            </a:r>
            <a:endParaRPr lang="en-GB" dirty="0"/>
          </a:p>
        </p:txBody>
      </p:sp>
      <p:sp>
        <p:nvSpPr>
          <p:cNvPr id="5" name="Alatunnisteen paikkamerkki 4">
            <a:extLst>
              <a:ext uri="{FF2B5EF4-FFF2-40B4-BE49-F238E27FC236}">
                <a16:creationId xmlns:a16="http://schemas.microsoft.com/office/drawing/2014/main" id="{00807AD5-2376-442D-8FE3-EB51AEEA602B}"/>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968306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788AE0-DD50-4275-B625-CE4C1EFB6E7D}"/>
              </a:ext>
            </a:extLst>
          </p:cNvPr>
          <p:cNvSpPr>
            <a:spLocks noGrp="1"/>
          </p:cNvSpPr>
          <p:nvPr>
            <p:ph type="title"/>
          </p:nvPr>
        </p:nvSpPr>
        <p:spPr/>
        <p:txBody>
          <a:bodyPr/>
          <a:lstStyle/>
          <a:p>
            <a:r>
              <a:rPr lang="fi-FI" dirty="0"/>
              <a:t>Osaamisen osoittaminen (52 §), 2/2 </a:t>
            </a:r>
          </a:p>
        </p:txBody>
      </p:sp>
      <p:sp>
        <p:nvSpPr>
          <p:cNvPr id="3" name="Sisällön paikkamerkki 2">
            <a:extLst>
              <a:ext uri="{FF2B5EF4-FFF2-40B4-BE49-F238E27FC236}">
                <a16:creationId xmlns:a16="http://schemas.microsoft.com/office/drawing/2014/main" id="{4BA7927D-7551-4BC6-AA9D-442DA120A889}"/>
              </a:ext>
            </a:extLst>
          </p:cNvPr>
          <p:cNvSpPr>
            <a:spLocks noGrp="1"/>
          </p:cNvSpPr>
          <p:nvPr>
            <p:ph idx="1"/>
          </p:nvPr>
        </p:nvSpPr>
        <p:spPr>
          <a:xfrm>
            <a:off x="1780162" y="2029009"/>
            <a:ext cx="8905559" cy="3871507"/>
          </a:xfrm>
        </p:spPr>
        <p:txBody>
          <a:bodyPr/>
          <a:lstStyle/>
          <a:p>
            <a:pPr marL="0" indent="0">
              <a:buNone/>
            </a:pPr>
            <a:r>
              <a:rPr lang="fi-FI" sz="2000" dirty="0"/>
              <a:t>Koulutuksen järjestäjän tulee järjestää opiskelijalle mahdollisuus osoittaa osaamisensa mahdollisimman pian sen jälkeen, kun tämän katsotaan saavuttaneen tutkinnon tai koulutuksen perusteiden mukaiset ammattitaitovaatimukset tai osaamistavoitteet.</a:t>
            </a:r>
          </a:p>
          <a:p>
            <a:pPr marL="0" indent="0">
              <a:buNone/>
            </a:pPr>
            <a:r>
              <a:rPr lang="fi-FI" sz="2000" dirty="0"/>
              <a:t>- - </a:t>
            </a:r>
          </a:p>
          <a:p>
            <a:pPr marL="0" indent="0">
              <a:buNone/>
            </a:pPr>
            <a:r>
              <a:rPr lang="fi-FI" sz="2000" dirty="0"/>
              <a:t>Koulutuksen järjestäjän tulee tarjota mahdollisuus suorittaa tutkinto tai tutkinnon osa myös ilman tutkintokoulutukseen osallistumista sekä yhteistyössä sellaisten toimijoiden kanssa, jotka tarjoavat osaamisen kehittämispalveluita liiketaloudellisin perustein.</a:t>
            </a:r>
          </a:p>
        </p:txBody>
      </p:sp>
      <p:sp>
        <p:nvSpPr>
          <p:cNvPr id="4" name="Päivämäärän paikkamerkki 3">
            <a:extLst>
              <a:ext uri="{FF2B5EF4-FFF2-40B4-BE49-F238E27FC236}">
                <a16:creationId xmlns:a16="http://schemas.microsoft.com/office/drawing/2014/main" id="{6212F2CD-DA3A-4607-8DB5-F607E2517EC4}"/>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902AA213-A756-477E-9B81-A7A2D241DDFB}"/>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4245560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6AF1A8-E7FE-40D6-8F0F-B57CA820B054}"/>
              </a:ext>
            </a:extLst>
          </p:cNvPr>
          <p:cNvSpPr>
            <a:spLocks noGrp="1"/>
          </p:cNvSpPr>
          <p:nvPr>
            <p:ph type="title"/>
          </p:nvPr>
        </p:nvSpPr>
        <p:spPr/>
        <p:txBody>
          <a:bodyPr/>
          <a:lstStyle/>
          <a:p>
            <a:r>
              <a:rPr lang="fi-FI" dirty="0"/>
              <a:t>Osaamisen arviointi (53 §), 1/2 </a:t>
            </a:r>
            <a:br>
              <a:rPr lang="fi-FI" dirty="0"/>
            </a:br>
            <a:endParaRPr lang="fi-FI" dirty="0"/>
          </a:p>
        </p:txBody>
      </p:sp>
      <p:sp>
        <p:nvSpPr>
          <p:cNvPr id="3" name="Sisällön paikkamerkki 2">
            <a:extLst>
              <a:ext uri="{FF2B5EF4-FFF2-40B4-BE49-F238E27FC236}">
                <a16:creationId xmlns:a16="http://schemas.microsoft.com/office/drawing/2014/main" id="{B874F050-74DC-4E6B-B142-238D7CDD3F6F}"/>
              </a:ext>
            </a:extLst>
          </p:cNvPr>
          <p:cNvSpPr>
            <a:spLocks noGrp="1"/>
          </p:cNvSpPr>
          <p:nvPr>
            <p:ph idx="1"/>
          </p:nvPr>
        </p:nvSpPr>
        <p:spPr>
          <a:xfrm>
            <a:off x="1392866" y="1731298"/>
            <a:ext cx="9912296" cy="3871507"/>
          </a:xfrm>
        </p:spPr>
        <p:txBody>
          <a:bodyPr/>
          <a:lstStyle/>
          <a:p>
            <a:pPr marL="0" indent="0">
              <a:buNone/>
            </a:pPr>
            <a:r>
              <a:rPr lang="fi-FI" sz="2000" dirty="0"/>
              <a:t>Osaamisen arvioinnilla </a:t>
            </a:r>
          </a:p>
          <a:p>
            <a:pPr marL="342900" indent="-342900">
              <a:spcAft>
                <a:spcPts val="0"/>
              </a:spcAft>
              <a:buFontTx/>
              <a:buChar char="-"/>
            </a:pPr>
            <a:r>
              <a:rPr lang="fi-FI" sz="2000" dirty="0"/>
              <a:t>annetaan tietoa opiskelijan osaamisesta</a:t>
            </a:r>
          </a:p>
          <a:p>
            <a:pPr marL="342900" indent="-342900">
              <a:spcAft>
                <a:spcPts val="0"/>
              </a:spcAft>
              <a:buFontTx/>
              <a:buChar char="-"/>
            </a:pPr>
            <a:r>
              <a:rPr lang="fi-FI" sz="2000" dirty="0"/>
              <a:t>varmistetaan tutkinnon tai koulutuksen perusteiden ammattitaitovaatimusten ja osaamistavoitteiden saavuttaminen </a:t>
            </a:r>
          </a:p>
          <a:p>
            <a:pPr marL="342900" indent="-342900">
              <a:spcAft>
                <a:spcPts val="0"/>
              </a:spcAft>
              <a:buFontTx/>
              <a:buChar char="-"/>
            </a:pPr>
            <a:r>
              <a:rPr lang="fi-FI" sz="2000" dirty="0"/>
              <a:t>kehitetään edellytyksiä itsearviointiin. </a:t>
            </a:r>
          </a:p>
          <a:p>
            <a:pPr marL="0" indent="0">
              <a:buNone/>
            </a:pPr>
            <a:endParaRPr lang="fi-FI" sz="2000" dirty="0"/>
          </a:p>
          <a:p>
            <a:pPr marL="0" indent="0">
              <a:buNone/>
            </a:pPr>
            <a:r>
              <a:rPr lang="fi-FI" sz="2000" dirty="0"/>
              <a:t>Opiskelijan osaamista arvioidaan monipuolisesti vertaamalla sitä tutkinnon tai koulutuksen perusteissa määrättyyn osaamiseen. Arvioinnin tulee kattaa kaikki suoritettavan tutkinnon tai koulutuksen osan perusteiden mukaiset ammattitaitovaatimukset ja osaamistavoitteet. Jos osaamisen arviointia on mukautettu taikka ammattitaitovaatimuksista tai osaamistavoitteista on poikettu, osaamista arvioidaan vertaamalla sitä opiskelijan henkilökohtaisessa osaamisen kehittämissuunnitelmassa asetettuihin tavoitteisiin.</a:t>
            </a:r>
          </a:p>
        </p:txBody>
      </p:sp>
      <p:sp>
        <p:nvSpPr>
          <p:cNvPr id="4" name="Päivämäärän paikkamerkki 3">
            <a:extLst>
              <a:ext uri="{FF2B5EF4-FFF2-40B4-BE49-F238E27FC236}">
                <a16:creationId xmlns:a16="http://schemas.microsoft.com/office/drawing/2014/main" id="{79F549E4-5805-4633-A2DF-C3E7AC1A8EF6}"/>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05FA08E5-7D09-4366-9FCB-45FF92CA7818}"/>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2754582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C1E95C-9EA4-435B-AF8E-2C0939C144D0}"/>
              </a:ext>
            </a:extLst>
          </p:cNvPr>
          <p:cNvSpPr>
            <a:spLocks noGrp="1"/>
          </p:cNvSpPr>
          <p:nvPr>
            <p:ph type="title"/>
          </p:nvPr>
        </p:nvSpPr>
        <p:spPr/>
        <p:txBody>
          <a:bodyPr/>
          <a:lstStyle/>
          <a:p>
            <a:r>
              <a:rPr kumimoji="0" lang="fi-FI" sz="4000" b="1" i="0" u="none" strike="noStrike" kern="1200" cap="none" spc="0" normalizeH="0" baseline="0" noProof="0" dirty="0">
                <a:ln>
                  <a:noFill/>
                </a:ln>
                <a:solidFill>
                  <a:srgbClr val="0041DC"/>
                </a:solidFill>
                <a:effectLst/>
                <a:uLnTx/>
                <a:uFillTx/>
                <a:latin typeface="Calibri"/>
                <a:ea typeface="+mj-ea"/>
                <a:cs typeface="+mj-cs"/>
              </a:rPr>
              <a:t>Osaamisen arviointi (53 §), 2/2</a:t>
            </a:r>
            <a:endParaRPr lang="fi-FI" dirty="0"/>
          </a:p>
        </p:txBody>
      </p:sp>
      <p:sp>
        <p:nvSpPr>
          <p:cNvPr id="3" name="Sisällön paikkamerkki 2">
            <a:extLst>
              <a:ext uri="{FF2B5EF4-FFF2-40B4-BE49-F238E27FC236}">
                <a16:creationId xmlns:a16="http://schemas.microsoft.com/office/drawing/2014/main" id="{B09A3779-3734-4BB4-A006-6C92E74C0708}"/>
              </a:ext>
            </a:extLst>
          </p:cNvPr>
          <p:cNvSpPr>
            <a:spLocks noGrp="1"/>
          </p:cNvSpPr>
          <p:nvPr>
            <p:ph idx="1"/>
          </p:nvPr>
        </p:nvSpPr>
        <p:spPr>
          <a:xfrm>
            <a:off x="1648046" y="2050275"/>
            <a:ext cx="9705753" cy="3871507"/>
          </a:xfrm>
        </p:spPr>
        <p:txBody>
          <a:bodyPr/>
          <a:lstStyle/>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prstClr val="black"/>
                </a:solidFill>
                <a:effectLst/>
                <a:uLnTx/>
                <a:uFillTx/>
                <a:latin typeface="Calibri"/>
                <a:ea typeface="+mn-ea"/>
                <a:cs typeface="+mn-cs"/>
              </a:rPr>
              <a:t>Arvioijat arvioivat opiskelijan osaamisen tutkinnon tai koulutuksen osittain sekä </a:t>
            </a:r>
            <a:r>
              <a:rPr kumimoji="0" lang="fi-FI" sz="2000" b="1" i="0" u="none" strike="noStrike" kern="1200" cap="none" spc="0" normalizeH="0" baseline="0" noProof="0" dirty="0">
                <a:ln>
                  <a:noFill/>
                </a:ln>
                <a:solidFill>
                  <a:prstClr val="black"/>
                </a:solidFill>
                <a:effectLst/>
                <a:uLnTx/>
                <a:uFillTx/>
                <a:latin typeface="Calibri"/>
                <a:ea typeface="+mn-ea"/>
                <a:cs typeface="+mn-cs"/>
              </a:rPr>
              <a:t>yhteisten tutkinnon osien osalta osa-alueittain</a:t>
            </a:r>
            <a:r>
              <a:rPr kumimoji="0" lang="fi-FI" sz="2000" b="0" i="0" u="none" strike="noStrike" kern="1200" cap="none" spc="0" normalizeH="0" baseline="0" noProof="0" dirty="0">
                <a:ln>
                  <a:noFill/>
                </a:ln>
                <a:solidFill>
                  <a:prstClr val="black"/>
                </a:solidFill>
                <a:effectLst/>
                <a:uLnTx/>
                <a:uFillTx/>
                <a:latin typeface="Calibri"/>
                <a:ea typeface="+mn-ea"/>
                <a:cs typeface="+mn-cs"/>
              </a:rPr>
              <a:t>. Osaamisen arvioinnin perusteella arvioijat antavat ammatillisten tutkinnon osien, yhteisten tutkinnon osien ja niiden osa-alueiden sekä valmentavan koulutuksen osien arvosanat osaamisen arviointiasteikon mukaisesti. Osaamisen arviointiasteikosta säädetään valtioneuvoston asetuksella*. </a:t>
            </a:r>
          </a:p>
          <a:p>
            <a:pPr marL="0" indent="0">
              <a:buNone/>
            </a:pPr>
            <a:r>
              <a:rPr lang="fi-FI" sz="2000" dirty="0"/>
              <a:t>Arvioijien tulee suorittaa osaamisen arviointi ilman aiheetonta viivytystä sen jälkeen, kun tutkinnon - - osan näyttö tai muu osaamisen osoittaminen on tehty.</a:t>
            </a:r>
          </a:p>
          <a:p>
            <a:pPr marL="0" indent="0">
              <a:buNone/>
            </a:pPr>
            <a:r>
              <a:rPr lang="fi-FI" sz="2000" dirty="0"/>
              <a:t>Koulutuksen järjestäjä laatii osana laadunhallintajärjestelmäänsä suunnitelman osaamisen arvioinnin toteuttamisesta tutkinto- tai koulutuskohtaisesti.</a:t>
            </a:r>
          </a:p>
          <a:p>
            <a:pPr marL="0" indent="0">
              <a:buNone/>
            </a:pPr>
            <a:r>
              <a:rPr lang="fi-FI" sz="2000" dirty="0"/>
              <a:t>Opiskelijalle on annettava mahdollisuus suoritustensa itsearviointiin. Itsearviointi ei vaikuta osaamisen arviointiin tai siitä annettavaan arvosanaan.</a:t>
            </a:r>
          </a:p>
          <a:p>
            <a:pPr marL="0" indent="0">
              <a:buNone/>
            </a:pPr>
            <a:endParaRPr lang="fi-FI" dirty="0"/>
          </a:p>
        </p:txBody>
      </p:sp>
      <p:sp>
        <p:nvSpPr>
          <p:cNvPr id="4" name="Päivämäärän paikkamerkki 3">
            <a:extLst>
              <a:ext uri="{FF2B5EF4-FFF2-40B4-BE49-F238E27FC236}">
                <a16:creationId xmlns:a16="http://schemas.microsoft.com/office/drawing/2014/main" id="{74B38C79-331E-45A3-A609-CA825C5B7304}"/>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3E89E677-F0C9-4EB2-9F81-2CF02B208236}"/>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847537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CE8649C-D528-46A3-B4C8-B0202AD0F857}"/>
              </a:ext>
            </a:extLst>
          </p:cNvPr>
          <p:cNvSpPr>
            <a:spLocks noGrp="1"/>
          </p:cNvSpPr>
          <p:nvPr>
            <p:ph idx="1"/>
          </p:nvPr>
        </p:nvSpPr>
        <p:spPr>
          <a:xfrm>
            <a:off x="1695102" y="370330"/>
            <a:ext cx="9150108" cy="3871507"/>
          </a:xfrm>
        </p:spPr>
        <p:txBody>
          <a:bodyPr/>
          <a:lstStyle/>
          <a:p>
            <a:pPr marL="0" indent="0">
              <a:buNone/>
            </a:pPr>
            <a:endParaRPr lang="fi-FI" sz="2000" dirty="0"/>
          </a:p>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kumimoji="0" lang="fi-FI" sz="2400" b="1" i="0" u="none" strike="noStrike" kern="1200" cap="none" spc="0" normalizeH="0" baseline="0" noProof="0" dirty="0">
                <a:ln>
                  <a:noFill/>
                </a:ln>
                <a:solidFill>
                  <a:prstClr val="black"/>
                </a:solidFill>
                <a:effectLst/>
                <a:uLnTx/>
                <a:uFillTx/>
                <a:latin typeface="Calibri"/>
                <a:ea typeface="+mn-ea"/>
                <a:cs typeface="+mn-cs"/>
              </a:rPr>
              <a:t>* Valtioneuvoston asetus ammatillisesta koulutuksesta (673/2017)</a:t>
            </a:r>
          </a:p>
          <a:p>
            <a:pPr marL="0" indent="0">
              <a:buNone/>
            </a:pPr>
            <a:endParaRPr lang="fi-FI" sz="2000" dirty="0"/>
          </a:p>
          <a:p>
            <a:pPr marL="0" indent="0">
              <a:buNone/>
            </a:pPr>
            <a:r>
              <a:rPr lang="fi-FI" sz="2000" dirty="0"/>
              <a:t>11 § Tutkintokoulutuksen opiskelijan osaamisen arviointiasteikko</a:t>
            </a:r>
          </a:p>
          <a:p>
            <a:pPr marL="0" indent="0">
              <a:buNone/>
            </a:pPr>
            <a:r>
              <a:rPr lang="fi-FI" sz="2000" dirty="0"/>
              <a:t>Ammatillisen perustutkinnon ammatillisten tutkinnon osien ja yhteisten tutkinnon osien osa-alueiden hyväksytty osaaminen arvioidaan käyttäen asteikkoa 1–5. Ammatillisen perustutkinnon yhteiset tutkinnon osat arvioidaan asteikolla hyväksytty/hylätty. Jos osaamisen arviointia on mukautettu, opiskelijan osaaminen arvioidaan mukautetun arviointiasteikon lisäksi sanallisesti. Tieto opiskelijan osaamisen arvioinnin mukauttamisesta on merkittävä opiskelijalle annettavaan todistukseen.</a:t>
            </a:r>
          </a:p>
          <a:p>
            <a:pPr marL="0" indent="0">
              <a:buNone/>
            </a:pPr>
            <a:r>
              <a:rPr lang="fi-FI" sz="2000" dirty="0"/>
              <a:t>Poiketen edellä olevasta ammatillisen perustutkinnon valinnaisiin ammatillisiin tutkinnon osiin sisältyvä ammattitutkinnon tai erikoisammattitutkinnon tutkinnon osa arvioidaan asteikolla hyväksytty/hylätty.</a:t>
            </a:r>
          </a:p>
          <a:p>
            <a:pPr marL="0" indent="0">
              <a:buNone/>
            </a:pPr>
            <a:r>
              <a:rPr lang="fi-FI" sz="2000" dirty="0"/>
              <a:t>Ammatti- ja erikoisammattitutkinnoissa tutkinnon osien osaaminen arvioidaan asteikolla hyväksytty/hylätty.</a:t>
            </a:r>
          </a:p>
        </p:txBody>
      </p:sp>
      <p:sp>
        <p:nvSpPr>
          <p:cNvPr id="4" name="Päivämäärän paikkamerkki 3">
            <a:extLst>
              <a:ext uri="{FF2B5EF4-FFF2-40B4-BE49-F238E27FC236}">
                <a16:creationId xmlns:a16="http://schemas.microsoft.com/office/drawing/2014/main" id="{FD06756C-BBC9-4CDE-ABB3-6C2948510686}"/>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C6DE492E-67BC-47EA-97CE-9D4B0CD8E204}"/>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1379601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07F9AD-D3C4-4E0E-9134-7A6AACD59CA8}"/>
              </a:ext>
            </a:extLst>
          </p:cNvPr>
          <p:cNvSpPr>
            <a:spLocks noGrp="1"/>
          </p:cNvSpPr>
          <p:nvPr>
            <p:ph type="title"/>
          </p:nvPr>
        </p:nvSpPr>
        <p:spPr>
          <a:xfrm>
            <a:off x="502483" y="238043"/>
            <a:ext cx="10515600" cy="1325563"/>
          </a:xfrm>
        </p:spPr>
        <p:txBody>
          <a:bodyPr/>
          <a:lstStyle/>
          <a:p>
            <a:r>
              <a:rPr lang="fi-FI" dirty="0"/>
              <a:t>Osaamisen arvioijat (54 §) </a:t>
            </a:r>
          </a:p>
        </p:txBody>
      </p:sp>
      <p:sp>
        <p:nvSpPr>
          <p:cNvPr id="3" name="Sisällön paikkamerkki 2">
            <a:extLst>
              <a:ext uri="{FF2B5EF4-FFF2-40B4-BE49-F238E27FC236}">
                <a16:creationId xmlns:a16="http://schemas.microsoft.com/office/drawing/2014/main" id="{D68848A9-7A7F-43D1-AC4B-70F1099EB689}"/>
              </a:ext>
            </a:extLst>
          </p:cNvPr>
          <p:cNvSpPr>
            <a:spLocks noGrp="1"/>
          </p:cNvSpPr>
          <p:nvPr>
            <p:ph idx="1"/>
          </p:nvPr>
        </p:nvSpPr>
        <p:spPr>
          <a:xfrm>
            <a:off x="1616149" y="1093345"/>
            <a:ext cx="9667748" cy="3871507"/>
          </a:xfrm>
        </p:spPr>
        <p:txBody>
          <a:bodyPr/>
          <a:lstStyle/>
          <a:p>
            <a:pPr marL="0" indent="0">
              <a:buNone/>
            </a:pPr>
            <a:r>
              <a:rPr lang="fi-FI" sz="2000" dirty="0"/>
              <a:t>Ammatillisten tutkinnon osien osaamisen arvioinnin toteuttavat ja arvioinnista päättävät yhdessä tutkinnon osittain koulutuksen järjestäjän nimeämät kaksi arvioijaa. Toinen arvioijista on opettaja tai erityisestä syystä muu koulutuksen järjestäjän edustaja ja toinen työelämän edustaja. Erityisestä syystä arvioinnin voi toteuttaa ja arvioinnista päättää myös kaksi opettajaa tai muuta koulutuksen järjestäjän edustajaa.</a:t>
            </a:r>
          </a:p>
          <a:p>
            <a:pPr marL="0" indent="0">
              <a:buNone/>
            </a:pPr>
            <a:r>
              <a:rPr lang="fi-FI" sz="2000" dirty="0"/>
              <a:t>Valmentavan koulutuksen osien sekä </a:t>
            </a:r>
            <a:r>
              <a:rPr lang="fi-FI" sz="2000" b="1" dirty="0"/>
              <a:t>yhteisten tutkinnon osien ja niiden osa-alueiden osaamisen arvioinnin toteuttaa ja arvioinnista päättää opettaja tai erityisestä syystä muu koulutuksen järjestäjän edustaja. </a:t>
            </a:r>
            <a:r>
              <a:rPr lang="fi-FI" sz="2000" dirty="0"/>
              <a:t>Silloin kun yhteinen tutkinnon osa tai sen osa-alue toteutetaan ja arvioidaan ammatillisen tutkinnon osan yhteydessä, osaamisen arvioinnissa voidaan kuulla työelämän edustajaa.</a:t>
            </a:r>
          </a:p>
          <a:p>
            <a:pPr marL="0" indent="0">
              <a:buNone/>
            </a:pPr>
            <a:r>
              <a:rPr lang="fi-FI" sz="2000" dirty="0"/>
              <a:t>Arvioijilla tulee olla riittävä suoritettavaan tutkintoon ja erityisesti arvioitavaan tutkinnon osaan, yhteisen tutkinnon osan osa-alueeseen tai valmentavaan koulutukseen liittyvä ammattitaito ja osaaminen sekä riittävä perehtyneisyys arviointiin ja suoritettavan tutkinnon tai valmentavan koulutuksen perusteisiin. Koulutuksen järjestäjän tehtävänä on perehdyttää työelämää edustavat arvioijat osaamisen arviointiin. Arvioijien esteellisyyteen sovelletaan, mitä hallintolain 27–29 §:ssä säädetään.</a:t>
            </a:r>
          </a:p>
        </p:txBody>
      </p:sp>
      <p:sp>
        <p:nvSpPr>
          <p:cNvPr id="4" name="Päivämäärän paikkamerkki 3">
            <a:extLst>
              <a:ext uri="{FF2B5EF4-FFF2-40B4-BE49-F238E27FC236}">
                <a16:creationId xmlns:a16="http://schemas.microsoft.com/office/drawing/2014/main" id="{CE79E538-D621-41D8-9069-C34DDF9B0EFA}"/>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692710F1-97C0-41D8-BAFA-6DF4F8A666B3}"/>
              </a:ext>
            </a:extLst>
          </p:cNvPr>
          <p:cNvSpPr>
            <a:spLocks noGrp="1"/>
          </p:cNvSpPr>
          <p:nvPr>
            <p:ph type="ftr" sz="quarter" idx="11"/>
          </p:nvPr>
        </p:nvSpPr>
        <p:spPr/>
        <p:txBody>
          <a:bodyPr/>
          <a:lstStyle/>
          <a:p>
            <a:r>
              <a:rPr lang="en-GB" dirty="0"/>
              <a:t>Opetushallitus</a:t>
            </a:r>
          </a:p>
        </p:txBody>
      </p:sp>
    </p:spTree>
    <p:extLst>
      <p:ext uri="{BB962C8B-B14F-4D97-AF65-F5344CB8AC3E}">
        <p14:creationId xmlns:p14="http://schemas.microsoft.com/office/powerpoint/2010/main" val="83482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isällön paikkamerkki 6">
            <a:extLst>
              <a:ext uri="{FF2B5EF4-FFF2-40B4-BE49-F238E27FC236}">
                <a16:creationId xmlns:a16="http://schemas.microsoft.com/office/drawing/2014/main" id="{E1D548E9-D6C6-492E-96BE-C859491BEDAD}"/>
              </a:ext>
            </a:extLst>
          </p:cNvPr>
          <p:cNvPicPr>
            <a:picLocks noGrp="1" noChangeAspect="1"/>
          </p:cNvPicPr>
          <p:nvPr>
            <p:ph idx="1"/>
          </p:nvPr>
        </p:nvPicPr>
        <p:blipFill rotWithShape="1">
          <a:blip r:embed="rId3"/>
          <a:srcRect l="22149" t="25936" r="24421" b="26450"/>
          <a:stretch/>
        </p:blipFill>
        <p:spPr>
          <a:xfrm>
            <a:off x="1780162" y="475800"/>
            <a:ext cx="10053472" cy="5961042"/>
          </a:xfrm>
        </p:spPr>
      </p:pic>
      <p:sp>
        <p:nvSpPr>
          <p:cNvPr id="2" name="Otsikko 1">
            <a:extLst>
              <a:ext uri="{FF2B5EF4-FFF2-40B4-BE49-F238E27FC236}">
                <a16:creationId xmlns:a16="http://schemas.microsoft.com/office/drawing/2014/main" id="{DEE40631-5BA3-4553-83A5-FCA8C54AB843}"/>
              </a:ext>
            </a:extLst>
          </p:cNvPr>
          <p:cNvSpPr>
            <a:spLocks noGrp="1"/>
          </p:cNvSpPr>
          <p:nvPr>
            <p:ph type="title"/>
          </p:nvPr>
        </p:nvSpPr>
        <p:spPr>
          <a:xfrm>
            <a:off x="412674" y="290003"/>
            <a:ext cx="5696298" cy="1265274"/>
          </a:xfrm>
        </p:spPr>
        <p:txBody>
          <a:bodyPr/>
          <a:lstStyle/>
          <a:p>
            <a:r>
              <a:rPr lang="fi-FI" dirty="0"/>
              <a:t>Opettajan käytännön arviointiosaamisen käsitekehys </a:t>
            </a:r>
            <a:br>
              <a:rPr lang="fi-FI" dirty="0"/>
            </a:br>
            <a:r>
              <a:rPr lang="fi-FI" sz="3200" dirty="0"/>
              <a:t>(</a:t>
            </a:r>
            <a:r>
              <a:rPr lang="fi-FI" sz="3200" dirty="0" err="1"/>
              <a:t>Xu</a:t>
            </a:r>
            <a:r>
              <a:rPr lang="fi-FI" sz="3200" dirty="0"/>
              <a:t> &amp; Brown)</a:t>
            </a:r>
            <a:endParaRPr lang="fi-FI" dirty="0"/>
          </a:p>
        </p:txBody>
      </p:sp>
      <p:sp>
        <p:nvSpPr>
          <p:cNvPr id="4" name="Päivämäärän paikkamerkki 3">
            <a:extLst>
              <a:ext uri="{FF2B5EF4-FFF2-40B4-BE49-F238E27FC236}">
                <a16:creationId xmlns:a16="http://schemas.microsoft.com/office/drawing/2014/main" id="{1E79C814-87D1-4D4C-83A8-DA736C9C29D2}"/>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57B8250B-E920-4817-B904-2A693F2237EC}"/>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17416175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E9A443-3104-40F7-9162-83470705BA28}"/>
              </a:ext>
            </a:extLst>
          </p:cNvPr>
          <p:cNvSpPr>
            <a:spLocks noGrp="1"/>
          </p:cNvSpPr>
          <p:nvPr>
            <p:ph type="title"/>
          </p:nvPr>
        </p:nvSpPr>
        <p:spPr/>
        <p:txBody>
          <a:bodyPr/>
          <a:lstStyle/>
          <a:p>
            <a:r>
              <a:rPr lang="fi-FI" dirty="0"/>
              <a:t>Arvioinnin tarkistaminen ja oikaisu (55 §) </a:t>
            </a:r>
            <a:br>
              <a:rPr lang="fi-FI" dirty="0"/>
            </a:br>
            <a:br>
              <a:rPr lang="fi-FI" dirty="0"/>
            </a:br>
            <a:endParaRPr lang="fi-FI" dirty="0"/>
          </a:p>
        </p:txBody>
      </p:sp>
      <p:sp>
        <p:nvSpPr>
          <p:cNvPr id="3" name="Sisällön paikkamerkki 2">
            <a:extLst>
              <a:ext uri="{FF2B5EF4-FFF2-40B4-BE49-F238E27FC236}">
                <a16:creationId xmlns:a16="http://schemas.microsoft.com/office/drawing/2014/main" id="{FB08143E-C007-46DF-80B6-ABD22715781E}"/>
              </a:ext>
            </a:extLst>
          </p:cNvPr>
          <p:cNvSpPr>
            <a:spLocks noGrp="1"/>
          </p:cNvSpPr>
          <p:nvPr>
            <p:ph idx="1"/>
          </p:nvPr>
        </p:nvSpPr>
        <p:spPr>
          <a:xfrm>
            <a:off x="1651815" y="2062832"/>
            <a:ext cx="9750623" cy="3871507"/>
          </a:xfrm>
        </p:spPr>
        <p:txBody>
          <a:bodyPr/>
          <a:lstStyle/>
          <a:p>
            <a:pPr marL="0" indent="0">
              <a:buNone/>
            </a:pPr>
            <a:r>
              <a:rPr lang="fi-FI" sz="2000" dirty="0"/>
              <a:t>Opiskelijalla on oikeus saada tieto arviointiperusteiden soveltamisesta osaamisensa arviointiin. Menettelytavasta säädetään valtioneuvoston asetuksella*.</a:t>
            </a:r>
          </a:p>
          <a:p>
            <a:pPr marL="0" indent="0">
              <a:buNone/>
            </a:pPr>
            <a:r>
              <a:rPr lang="fi-FI" sz="2000" dirty="0"/>
              <a:t>Opiskelija voi pyytää arvioijilta kirjallisesti arvioinnin tarkistamista 14 päivän kuluessa siitä, kun hänellä on ollut tilaisuus saada arvioinnin tulokset sekä tieto arviointiperusteiden soveltamisesta suoritukseensa. Arvioijien on tehtävä päätös arvioinnin tarkistamisesta ilman aiheetonta viivytystä.</a:t>
            </a:r>
          </a:p>
          <a:p>
            <a:pPr marL="0" indent="0">
              <a:buNone/>
            </a:pPr>
            <a:r>
              <a:rPr lang="fi-FI" sz="2000" dirty="0"/>
              <a:t>Tutkintokoulutuksen opiskelija voi pyytää asianomaiselta työelämätoimikunnalta kirjallisesti oikaisua arvioinnin tarkistamista koskevaan päätökseen. Oikaisua on pyydettävä 14 päivän kuluessa päätöksen tiedoksisaannista. Jos arviointi on ilmeisesti virheellinen, työelämätoimikunta voi määrätä uuden arvioinnin sekä perustellusta syystä edellyttää koulutuksen järjestäjää asettamaan uudet arvioijat.</a:t>
            </a:r>
          </a:p>
          <a:p>
            <a:pPr marL="0" indent="0">
              <a:buNone/>
            </a:pPr>
            <a:r>
              <a:rPr lang="fi-FI" sz="2000" dirty="0"/>
              <a:t>- - </a:t>
            </a:r>
          </a:p>
        </p:txBody>
      </p:sp>
      <p:sp>
        <p:nvSpPr>
          <p:cNvPr id="4" name="Päivämäärän paikkamerkki 3">
            <a:extLst>
              <a:ext uri="{FF2B5EF4-FFF2-40B4-BE49-F238E27FC236}">
                <a16:creationId xmlns:a16="http://schemas.microsoft.com/office/drawing/2014/main" id="{D701A9C3-08DB-455D-B37A-742EB296EBD1}"/>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36FFA295-F241-4154-8AD0-965D31C8207C}"/>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89528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0AACD5C-3243-42FB-B3D6-DA90688F74D9}"/>
              </a:ext>
            </a:extLst>
          </p:cNvPr>
          <p:cNvSpPr>
            <a:spLocks noGrp="1"/>
          </p:cNvSpPr>
          <p:nvPr>
            <p:ph idx="1"/>
          </p:nvPr>
        </p:nvSpPr>
        <p:spPr>
          <a:xfrm>
            <a:off x="1616149" y="1624972"/>
            <a:ext cx="9271592" cy="3871507"/>
          </a:xfrm>
        </p:spPr>
        <p:txBody>
          <a:bodyPr/>
          <a:lstStyle/>
          <a:p>
            <a:pPr marL="0" indent="0">
              <a:buNone/>
            </a:pPr>
            <a:r>
              <a:rPr lang="fi-FI" b="1" dirty="0"/>
              <a:t>* Valtioneuvoston asetus ammatillisesta koulutuksesta (673/2017)</a:t>
            </a:r>
          </a:p>
          <a:p>
            <a:pPr marL="0" indent="0">
              <a:buNone/>
            </a:pPr>
            <a:endParaRPr lang="fi-FI" sz="2000" dirty="0"/>
          </a:p>
          <a:p>
            <a:pPr marL="0" indent="0">
              <a:buNone/>
            </a:pPr>
            <a:r>
              <a:rPr lang="fi-FI" sz="2000" dirty="0"/>
              <a:t>13 § Arviointiaineiston säilyttäminen</a:t>
            </a:r>
          </a:p>
          <a:p>
            <a:pPr marL="0" indent="0">
              <a:buNone/>
            </a:pPr>
            <a:r>
              <a:rPr lang="fi-FI" sz="2000" dirty="0"/>
              <a:t>Tutkintokoulutuksen tai valmentavan koulutuksen opiskelijalle on varattava tilaisuus tutustua kirjalliseen tai muutoin tallennettuun osaamisen arvioinnin perusteella syntyneeseen arviointiaineistoon. Koulutuksen järjestäjän on säilytettävä arviointiaineisto vähintään kuuden kuukauden ajan arvosanan antamisesta.</a:t>
            </a:r>
          </a:p>
        </p:txBody>
      </p:sp>
      <p:sp>
        <p:nvSpPr>
          <p:cNvPr id="4" name="Päivämäärän paikkamerkki 3">
            <a:extLst>
              <a:ext uri="{FF2B5EF4-FFF2-40B4-BE49-F238E27FC236}">
                <a16:creationId xmlns:a16="http://schemas.microsoft.com/office/drawing/2014/main" id="{59B188FE-B897-432C-BCBB-01E4CB94E053}"/>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D6A860E1-7BD5-4930-B9E3-E2E3B84FD568}"/>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413347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6B7FBD-E4D1-4C5B-B515-4E22BD38D2C9}"/>
              </a:ext>
            </a:extLst>
          </p:cNvPr>
          <p:cNvSpPr>
            <a:spLocks noGrp="1"/>
          </p:cNvSpPr>
          <p:nvPr>
            <p:ph type="title"/>
          </p:nvPr>
        </p:nvSpPr>
        <p:spPr>
          <a:xfrm>
            <a:off x="789562" y="428924"/>
            <a:ext cx="10515599" cy="1325563"/>
          </a:xfrm>
        </p:spPr>
        <p:txBody>
          <a:bodyPr/>
          <a:lstStyle/>
          <a:p>
            <a:r>
              <a:rPr lang="fi-FI" dirty="0"/>
              <a:t>56 § Arvioinnin uusiminen ja arvosanan korottaminen</a:t>
            </a:r>
            <a:br>
              <a:rPr lang="fi-FI" dirty="0"/>
            </a:br>
            <a:endParaRPr lang="fi-FI" dirty="0"/>
          </a:p>
        </p:txBody>
      </p:sp>
      <p:sp>
        <p:nvSpPr>
          <p:cNvPr id="3" name="Sisällön paikkamerkki 2">
            <a:extLst>
              <a:ext uri="{FF2B5EF4-FFF2-40B4-BE49-F238E27FC236}">
                <a16:creationId xmlns:a16="http://schemas.microsoft.com/office/drawing/2014/main" id="{4AD0FFE5-6EA9-486E-A9DD-5CA65A31F495}"/>
              </a:ext>
            </a:extLst>
          </p:cNvPr>
          <p:cNvSpPr>
            <a:spLocks noGrp="1"/>
          </p:cNvSpPr>
          <p:nvPr>
            <p:ph idx="1"/>
          </p:nvPr>
        </p:nvSpPr>
        <p:spPr>
          <a:xfrm>
            <a:off x="1626782" y="2434181"/>
            <a:ext cx="9175898" cy="3871507"/>
          </a:xfrm>
        </p:spPr>
        <p:txBody>
          <a:bodyPr/>
          <a:lstStyle/>
          <a:p>
            <a:pPr marL="0" indent="0">
              <a:buNone/>
            </a:pPr>
            <a:r>
              <a:rPr lang="fi-FI" sz="2000" dirty="0"/>
              <a:t>Koulutuksen järjestäjän tulee järjestää mahdollisuus osaamisen osoittamisen uusimiseen, jos opiskelijan osaamisen arviointi on hylätty. Koulutuksen järjestäjän tulee järjestää opiskelijalle mahdollisuus myös osaamisen arvioinnin perusteella annetun hyväksytyn arvosanan korottamiseen.</a:t>
            </a:r>
          </a:p>
        </p:txBody>
      </p:sp>
      <p:sp>
        <p:nvSpPr>
          <p:cNvPr id="4" name="Päivämäärän paikkamerkki 3">
            <a:extLst>
              <a:ext uri="{FF2B5EF4-FFF2-40B4-BE49-F238E27FC236}">
                <a16:creationId xmlns:a16="http://schemas.microsoft.com/office/drawing/2014/main" id="{E18BC37E-D398-4BF0-BC46-99D8B03BC21E}"/>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1BC943A2-3A52-4385-B156-8AD54C0B645D}"/>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2373448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E7B31D-BF8F-4723-B7D7-15A53A7D2795}"/>
              </a:ext>
            </a:extLst>
          </p:cNvPr>
          <p:cNvSpPr>
            <a:spLocks noGrp="1"/>
          </p:cNvSpPr>
          <p:nvPr>
            <p:ph type="ctrTitle"/>
          </p:nvPr>
        </p:nvSpPr>
        <p:spPr/>
        <p:txBody>
          <a:bodyPr/>
          <a:lstStyle/>
          <a:p>
            <a:r>
              <a:rPr lang="fi-FI" dirty="0"/>
              <a:t>Aiemmin hankitun osaamisen tunnustaminen</a:t>
            </a:r>
          </a:p>
        </p:txBody>
      </p:sp>
    </p:spTree>
    <p:extLst>
      <p:ext uri="{BB962C8B-B14F-4D97-AF65-F5344CB8AC3E}">
        <p14:creationId xmlns:p14="http://schemas.microsoft.com/office/powerpoint/2010/main" val="2091864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D5B7DC-96FB-4AB2-9ACB-62C0E0B577C2}"/>
              </a:ext>
            </a:extLst>
          </p:cNvPr>
          <p:cNvSpPr>
            <a:spLocks noGrp="1"/>
          </p:cNvSpPr>
          <p:nvPr>
            <p:ph type="title"/>
          </p:nvPr>
        </p:nvSpPr>
        <p:spPr>
          <a:xfrm>
            <a:off x="789562" y="298276"/>
            <a:ext cx="10515600" cy="1325563"/>
          </a:xfrm>
        </p:spPr>
        <p:txBody>
          <a:bodyPr/>
          <a:lstStyle/>
          <a:p>
            <a:r>
              <a:rPr lang="fi-FI" dirty="0"/>
              <a:t>Aiemmin hankitun osaamisen tunnustaminen (47 §) </a:t>
            </a:r>
            <a:br>
              <a:rPr lang="fi-FI" dirty="0"/>
            </a:br>
            <a:endParaRPr lang="fi-FI" dirty="0"/>
          </a:p>
        </p:txBody>
      </p:sp>
      <p:sp>
        <p:nvSpPr>
          <p:cNvPr id="3" name="Sisällön paikkamerkki 2">
            <a:extLst>
              <a:ext uri="{FF2B5EF4-FFF2-40B4-BE49-F238E27FC236}">
                <a16:creationId xmlns:a16="http://schemas.microsoft.com/office/drawing/2014/main" id="{62C6BA47-B800-4ECA-B127-1839F96E71E2}"/>
              </a:ext>
            </a:extLst>
          </p:cNvPr>
          <p:cNvSpPr>
            <a:spLocks noGrp="1"/>
          </p:cNvSpPr>
          <p:nvPr>
            <p:ph idx="1"/>
          </p:nvPr>
        </p:nvSpPr>
        <p:spPr>
          <a:xfrm>
            <a:off x="1877438" y="1493246"/>
            <a:ext cx="9525000" cy="3871507"/>
          </a:xfrm>
        </p:spPr>
        <p:txBody>
          <a:bodyPr/>
          <a:lstStyle/>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prstClr val="black"/>
                </a:solidFill>
                <a:effectLst/>
                <a:uLnTx/>
                <a:uFillTx/>
                <a:latin typeface="Calibri"/>
                <a:ea typeface="+mn-ea"/>
                <a:cs typeface="+mn-cs"/>
              </a:rPr>
              <a:t>Koulutuksen järjestäjän tehtävänä on tunnustaa opiskelijan aiemmin hankkima osaaminen, joka vastaa tutkinnon tai koulutuksen perusteiden ammattitaitovaatimuksia tai osaamistavoitteita. Osaamisen tunnustaminen tehdään asiakirjojen ja muun selvityksen perusteella. Valtioneuvoston asetuksella säädetään tarkemmin osaamisen tunnustamisen menettelytavoista*.</a:t>
            </a:r>
          </a:p>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prstClr val="black"/>
                </a:solidFill>
                <a:effectLst/>
                <a:uLnTx/>
                <a:uFillTx/>
                <a:latin typeface="Calibri"/>
                <a:ea typeface="+mn-ea"/>
                <a:cs typeface="+mn-cs"/>
              </a:rPr>
              <a:t>Aiemmin hankitun osaamisen arvioinnissa sovelletaan, mitä 53 §:n 1–3 momentissa säädetään osaamisen arvioinnista, 54 §:ssä osaamisen arvioijista, 55 §:ssä arvioinnin tarkistamisesta ja oikaisusta sekä 56 §:ssä arvosanan korottamisesta. Poiketen siitä, mitä 54 §:n 1 momentissa säädetään, osaamisen arvioijina toimii kuitenkin kaksi opettajaa tai muuta koulutuksen järjestäjän edustajaa, jos aiemmin hankittua osaamista arvioidaan ilman näyttöön osallistumista. Jos aiemmin hankittua osaamista tunnustetaan ilman osaamisen arviointia, sovelletaan ainoastaan, mitä 56 §:ssä säädetään arvosanan korottamisesta.</a:t>
            </a:r>
          </a:p>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kumimoji="0" lang="fi-FI" sz="2000" b="0" i="0" u="none" strike="noStrike" kern="1200" cap="none" spc="0" normalizeH="0" baseline="0" noProof="0" dirty="0">
                <a:ln>
                  <a:noFill/>
                </a:ln>
                <a:solidFill>
                  <a:prstClr val="black"/>
                </a:solidFill>
                <a:effectLst/>
                <a:uLnTx/>
                <a:uFillTx/>
                <a:latin typeface="Calibri"/>
                <a:ea typeface="+mn-ea"/>
                <a:cs typeface="+mn-cs"/>
              </a:rPr>
              <a:t>Opetushallitus voi määrätä osaamisen tunnistamisen ja tunnustamisen mitoituksen periaatteista sekä arvosanojen muuntamisesta**</a:t>
            </a:r>
            <a:endParaRPr lang="fi-FI" dirty="0"/>
          </a:p>
        </p:txBody>
      </p:sp>
      <p:sp>
        <p:nvSpPr>
          <p:cNvPr id="4" name="Päivämäärän paikkamerkki 3">
            <a:extLst>
              <a:ext uri="{FF2B5EF4-FFF2-40B4-BE49-F238E27FC236}">
                <a16:creationId xmlns:a16="http://schemas.microsoft.com/office/drawing/2014/main" id="{78703196-4452-4F09-A113-AA4DEB206B24}"/>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D63E7637-66D3-4375-8B67-0BC747579749}"/>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1052375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D910925-E8AC-4CAD-B490-5A11ED722631}"/>
              </a:ext>
            </a:extLst>
          </p:cNvPr>
          <p:cNvSpPr>
            <a:spLocks noGrp="1"/>
          </p:cNvSpPr>
          <p:nvPr>
            <p:ph idx="1"/>
          </p:nvPr>
        </p:nvSpPr>
        <p:spPr>
          <a:xfrm>
            <a:off x="896567" y="290003"/>
            <a:ext cx="10515600" cy="3871507"/>
          </a:xfrm>
        </p:spPr>
        <p:txBody>
          <a:bodyPr/>
          <a:lstStyle/>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kumimoji="0" lang="fi-FI" sz="2400" b="1" i="0" u="none" strike="noStrike" kern="1200" cap="none" spc="0" normalizeH="0" baseline="0" noProof="0" dirty="0">
                <a:ln>
                  <a:noFill/>
                </a:ln>
                <a:solidFill>
                  <a:prstClr val="black"/>
                </a:solidFill>
                <a:effectLst/>
                <a:uLnTx/>
                <a:uFillTx/>
                <a:latin typeface="Calibri"/>
                <a:ea typeface="+mn-ea"/>
                <a:cs typeface="+mn-cs"/>
              </a:rPr>
              <a:t>* Valtioneuvoston asetus ammatillisesta koulutuksesta (673/2017)</a:t>
            </a:r>
          </a:p>
          <a:p>
            <a:pPr marL="0" indent="0">
              <a:buNone/>
            </a:pPr>
            <a:endParaRPr lang="fi-FI" sz="1600" dirty="0"/>
          </a:p>
          <a:p>
            <a:pPr marL="0" indent="0">
              <a:buNone/>
            </a:pPr>
            <a:r>
              <a:rPr lang="fi-FI" sz="1600" dirty="0"/>
              <a:t>10 § Tutkintokoulutuksen opiskelijan aiemmin hankitun osaamisen tunnustaminen</a:t>
            </a:r>
          </a:p>
          <a:p>
            <a:pPr marL="0" indent="0">
              <a:buNone/>
            </a:pPr>
            <a:r>
              <a:rPr lang="fi-FI" sz="1600" dirty="0"/>
              <a:t>Koulutuksen järjestäjän tulee tunnustaa ne opiskelijan suorittamat voimassa olevien ammatillisen perustutkinnon, ammattitutkinnon tai erikoisammattitutkinnon perusteiden mukaiset tutkinnon osat tai yhteisten tutkinnon osien osa-alueet sekä lukio-opinnot, korkeakouluopinnot tai muut toimivaltaisen viranomaisen arvioimat ja todentamat opinnot, jotka voidaan sisällyttää osaksi suoritettavaa tutkintoa siten kuin tutkinnon muodostumisesta pakollisten tutkinnon osien osalta tutkinnon perusteissa määrätään ja mitä valinnaisten tutkinnon osien osalta tutkinnon perusteissa mahdollistetaan ja henkilökohtaisessa osaamisen kehittämissuunnitelmassa sovitaan.</a:t>
            </a:r>
          </a:p>
          <a:p>
            <a:pPr marL="0" indent="0">
              <a:buNone/>
            </a:pPr>
            <a:r>
              <a:rPr lang="fi-FI" sz="1600" dirty="0"/>
              <a:t>Jos opiskelija on suorittanut muita kuin 1 momentissa tarkoitettuja tutkintoja, tutkinnon osia tai yhteisten tutkinnon osien osa-alueita taikka niitä sisällöllisesti vastaavia lukio-opintoja, korkeakouluopintoja tai muita toimivaltaisen viranomaisen arvioimia ja todentamia opintoja, koulutuksen järjestäjä toimittaa niistä tiedon ammatillisesta koulutuksesta annetun lain 54 §:ssä tarkoitetuille osaamisen arvioijille osaamisen tunnustamista varten. Arvioijat arvioivat, onko edellä mainittu todennettu osaaminen ajantasaista ja miltä osin se vastaa suoritettavan tutkinnon osia tai yhteisten tutkinnon osien osa-alueita. Niiltä osin kun todennettu osaaminen vastaa suoritettavan tutkinnon osia tai yhteisten tutkinnon osien osa-alueita, arvioijien tulee tunnustaa osaaminen.</a:t>
            </a:r>
          </a:p>
          <a:p>
            <a:pPr marL="0" indent="0">
              <a:buNone/>
            </a:pPr>
            <a:r>
              <a:rPr lang="fi-FI" sz="1600" dirty="0"/>
              <a:t>Jos opiskelijalla on asiakirjojen tai muiden selvitysten perusteella muuta kuin edellä 1 ja 2 momentissa tarkoitettua osaamista, jonka perusteella tutkinto, tutkinnon osa tai yhteisten tutkinnon osien osa-alue on mahdollista suorittaa ilman osaamisen hankkimista, koulutuksen järjestäjän tulee ohjata opiskelija osoittamaan osaamisensa. Osaaminen osoitetaan vain siltä osin, kuin sitä ei ole aiemmin arvioitu ja todennettu.</a:t>
            </a:r>
          </a:p>
        </p:txBody>
      </p:sp>
      <p:sp>
        <p:nvSpPr>
          <p:cNvPr id="4" name="Päivämäärän paikkamerkki 3">
            <a:extLst>
              <a:ext uri="{FF2B5EF4-FFF2-40B4-BE49-F238E27FC236}">
                <a16:creationId xmlns:a16="http://schemas.microsoft.com/office/drawing/2014/main" id="{3F80DA18-2026-4DC4-B9E5-86E6A0BE82BE}"/>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B4CC7F1F-AC31-4888-AAB4-29C28EEA4461}"/>
              </a:ext>
            </a:extLst>
          </p:cNvPr>
          <p:cNvSpPr>
            <a:spLocks noGrp="1"/>
          </p:cNvSpPr>
          <p:nvPr>
            <p:ph type="ftr" sz="quarter" idx="11"/>
          </p:nvPr>
        </p:nvSpPr>
        <p:spPr/>
        <p:txBody>
          <a:bodyPr/>
          <a:lstStyle/>
          <a:p>
            <a:r>
              <a:rPr lang="en-GB" dirty="0"/>
              <a:t>Opetushallitus</a:t>
            </a:r>
          </a:p>
        </p:txBody>
      </p:sp>
    </p:spTree>
    <p:extLst>
      <p:ext uri="{BB962C8B-B14F-4D97-AF65-F5344CB8AC3E}">
        <p14:creationId xmlns:p14="http://schemas.microsoft.com/office/powerpoint/2010/main" val="3409319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FA1B81C8-F218-4CDA-9537-F24AB33675D4}"/>
              </a:ext>
            </a:extLst>
          </p:cNvPr>
          <p:cNvSpPr>
            <a:spLocks noGrp="1"/>
          </p:cNvSpPr>
          <p:nvPr>
            <p:ph idx="1"/>
          </p:nvPr>
        </p:nvSpPr>
        <p:spPr>
          <a:xfrm>
            <a:off x="1041990" y="1254288"/>
            <a:ext cx="7017488" cy="3871507"/>
          </a:xfrm>
        </p:spPr>
        <p:txBody>
          <a:bodyPr/>
          <a:lstStyle/>
          <a:p>
            <a:pPr marL="0" indent="0">
              <a:buNone/>
            </a:pPr>
            <a:r>
              <a:rPr lang="fi-FI" sz="2000" dirty="0"/>
              <a:t>** Opetushallituksen määräys osaamisen tunnustamisen ja tunnustamisen mitoituksen periaatteista ja arvosanojen muuntamisesta ammatillisessa koulutuksessa</a:t>
            </a:r>
          </a:p>
          <a:p>
            <a:pPr marL="0" indent="0">
              <a:buNone/>
            </a:pPr>
            <a:r>
              <a:rPr lang="fi-FI" sz="2000" dirty="0">
                <a:hlinkClick r:id="rId2"/>
              </a:rPr>
              <a:t>https://www.oph.fi/fi/tilastot-ja-julkaisut/julkaisut/osaamisen-tunnistamisen-ja-tunnustamisen-mitoituksen-periaatteet-ja</a:t>
            </a:r>
            <a:r>
              <a:rPr lang="fi-FI" sz="2000" dirty="0"/>
              <a:t> </a:t>
            </a:r>
          </a:p>
          <a:p>
            <a:pPr marL="0" indent="0">
              <a:buNone/>
            </a:pPr>
            <a:endParaRPr lang="fi-FI" sz="2000" dirty="0"/>
          </a:p>
          <a:p>
            <a:pPr marL="0" indent="0">
              <a:buNone/>
            </a:pPr>
            <a:endParaRPr lang="fi-FI" sz="2000" dirty="0"/>
          </a:p>
          <a:p>
            <a:pPr marL="0" indent="0">
              <a:buNone/>
            </a:pPr>
            <a:r>
              <a:rPr lang="fi-FI" sz="2000" dirty="0"/>
              <a:t>Ammatillinen koulutus - osaamisen tunnistamisen ja tunnustamisen ohje</a:t>
            </a:r>
          </a:p>
          <a:p>
            <a:pPr marL="0" indent="0">
              <a:buNone/>
            </a:pPr>
            <a:r>
              <a:rPr lang="fi-FI" sz="2000" dirty="0">
                <a:hlinkClick r:id="rId3"/>
              </a:rPr>
              <a:t>https://www.oph.fi/fi/tilastot-ja-julkaisut/julkaisut/ammatillinen-koulutus-osaamisen-tunnistamisen-ja-tunnustamisen-ohje</a:t>
            </a:r>
            <a:r>
              <a:rPr lang="fi-FI" sz="2000" dirty="0"/>
              <a:t> </a:t>
            </a:r>
          </a:p>
          <a:p>
            <a:pPr marL="0" indent="0">
              <a:buNone/>
            </a:pPr>
            <a:endParaRPr lang="fi-FI" dirty="0"/>
          </a:p>
          <a:p>
            <a:pPr marL="0" indent="0">
              <a:buNone/>
            </a:pPr>
            <a:endParaRPr lang="fi-FI" dirty="0"/>
          </a:p>
          <a:p>
            <a:pPr marL="0" indent="0">
              <a:buNone/>
            </a:pPr>
            <a:endParaRPr lang="fi-FI" dirty="0"/>
          </a:p>
          <a:p>
            <a:pPr marL="0" indent="0">
              <a:buNone/>
            </a:pPr>
            <a:endParaRPr lang="fi-FI" dirty="0"/>
          </a:p>
          <a:p>
            <a:pPr marL="0" indent="0">
              <a:buNone/>
            </a:pPr>
            <a:r>
              <a:rPr lang="fi-FI" dirty="0"/>
              <a:t>  </a:t>
            </a:r>
          </a:p>
        </p:txBody>
      </p:sp>
      <p:sp>
        <p:nvSpPr>
          <p:cNvPr id="4" name="Päivämäärän paikkamerkki 3">
            <a:extLst>
              <a:ext uri="{FF2B5EF4-FFF2-40B4-BE49-F238E27FC236}">
                <a16:creationId xmlns:a16="http://schemas.microsoft.com/office/drawing/2014/main" id="{7ABAE8FB-E07E-449A-A9BC-2B184CD33EB0}"/>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5866EDCD-2083-4B86-8EE4-6C61EF0588E1}"/>
              </a:ext>
            </a:extLst>
          </p:cNvPr>
          <p:cNvSpPr>
            <a:spLocks noGrp="1"/>
          </p:cNvSpPr>
          <p:nvPr>
            <p:ph type="ftr" sz="quarter" idx="11"/>
          </p:nvPr>
        </p:nvSpPr>
        <p:spPr/>
        <p:txBody>
          <a:bodyPr/>
          <a:lstStyle/>
          <a:p>
            <a:r>
              <a:rPr lang="en-GB"/>
              <a:t>Opetushallitus</a:t>
            </a:r>
          </a:p>
        </p:txBody>
      </p:sp>
      <p:pic>
        <p:nvPicPr>
          <p:cNvPr id="6" name="Kuva 5">
            <a:extLst>
              <a:ext uri="{FF2B5EF4-FFF2-40B4-BE49-F238E27FC236}">
                <a16:creationId xmlns:a16="http://schemas.microsoft.com/office/drawing/2014/main" id="{3026123D-EF0B-4AD8-A304-409F01819441}"/>
              </a:ext>
            </a:extLst>
          </p:cNvPr>
          <p:cNvPicPr>
            <a:picLocks noChangeAspect="1"/>
          </p:cNvPicPr>
          <p:nvPr/>
        </p:nvPicPr>
        <p:blipFill>
          <a:blip r:embed="rId4"/>
          <a:stretch>
            <a:fillRect/>
          </a:stretch>
        </p:blipFill>
        <p:spPr>
          <a:xfrm>
            <a:off x="8397978" y="883054"/>
            <a:ext cx="3249009" cy="4613977"/>
          </a:xfrm>
          <a:prstGeom prst="rect">
            <a:avLst/>
          </a:prstGeom>
        </p:spPr>
      </p:pic>
    </p:spTree>
    <p:extLst>
      <p:ext uri="{BB962C8B-B14F-4D97-AF65-F5344CB8AC3E}">
        <p14:creationId xmlns:p14="http://schemas.microsoft.com/office/powerpoint/2010/main" val="2398157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E7B31D-BF8F-4723-B7D7-15A53A7D2795}"/>
              </a:ext>
            </a:extLst>
          </p:cNvPr>
          <p:cNvSpPr>
            <a:spLocks noGrp="1"/>
          </p:cNvSpPr>
          <p:nvPr>
            <p:ph type="ctrTitle"/>
          </p:nvPr>
        </p:nvSpPr>
        <p:spPr/>
        <p:txBody>
          <a:bodyPr/>
          <a:lstStyle/>
          <a:p>
            <a:r>
              <a:rPr lang="fi-FI" dirty="0"/>
              <a:t>Arviointiin liittyviä dokumentteja</a:t>
            </a:r>
            <a:br>
              <a:rPr lang="fi-FI" dirty="0"/>
            </a:br>
            <a:endParaRPr lang="fi-FI" dirty="0"/>
          </a:p>
        </p:txBody>
      </p:sp>
      <p:sp>
        <p:nvSpPr>
          <p:cNvPr id="3" name="Suorakulmio: Pyöristetyt kulmat 2">
            <a:extLst>
              <a:ext uri="{FF2B5EF4-FFF2-40B4-BE49-F238E27FC236}">
                <a16:creationId xmlns:a16="http://schemas.microsoft.com/office/drawing/2014/main" id="{1FBD18A9-2922-4FB0-A0D6-A11F7C4183CE}"/>
              </a:ext>
            </a:extLst>
          </p:cNvPr>
          <p:cNvSpPr/>
          <p:nvPr/>
        </p:nvSpPr>
        <p:spPr>
          <a:xfrm>
            <a:off x="6283842" y="4511791"/>
            <a:ext cx="5326911" cy="18677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a:t>Arviointiaineisto</a:t>
            </a:r>
          </a:p>
          <a:p>
            <a:pPr algn="ctr"/>
            <a:r>
              <a:rPr lang="fi-FI" sz="2400" b="1" dirty="0"/>
              <a:t>Päätös arvosanasta</a:t>
            </a:r>
          </a:p>
          <a:p>
            <a:pPr algn="ctr"/>
            <a:r>
              <a:rPr lang="fi-FI" sz="2400" b="1" dirty="0"/>
              <a:t>Arvioinnin oikaisuun liittyvät asiakirjat</a:t>
            </a:r>
          </a:p>
          <a:p>
            <a:pPr algn="ctr"/>
            <a:r>
              <a:rPr lang="fi-FI" sz="2400" b="1" dirty="0"/>
              <a:t>Todistus</a:t>
            </a:r>
          </a:p>
        </p:txBody>
      </p:sp>
      <p:sp>
        <p:nvSpPr>
          <p:cNvPr id="4" name="Suorakulmio: Pyöristetyt kulmat 3">
            <a:extLst>
              <a:ext uri="{FF2B5EF4-FFF2-40B4-BE49-F238E27FC236}">
                <a16:creationId xmlns:a16="http://schemas.microsoft.com/office/drawing/2014/main" id="{144CA0C0-1130-4B2A-88F0-DE6410070203}"/>
              </a:ext>
            </a:extLst>
          </p:cNvPr>
          <p:cNvSpPr/>
          <p:nvPr/>
        </p:nvSpPr>
        <p:spPr>
          <a:xfrm>
            <a:off x="6283841" y="1266435"/>
            <a:ext cx="5326911" cy="1416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b="1" dirty="0"/>
          </a:p>
          <a:p>
            <a:pPr algn="ctr"/>
            <a:r>
              <a:rPr lang="fi-FI" sz="2400" b="1" dirty="0"/>
              <a:t>Arvioinnin toteuttamissuunnitelma</a:t>
            </a:r>
          </a:p>
          <a:p>
            <a:pPr algn="ctr"/>
            <a:endParaRPr lang="fi-FI" sz="2400" b="1" dirty="0"/>
          </a:p>
        </p:txBody>
      </p:sp>
      <p:sp>
        <p:nvSpPr>
          <p:cNvPr id="5" name="Suorakulmio: Pyöristetyt kulmat 4">
            <a:extLst>
              <a:ext uri="{FF2B5EF4-FFF2-40B4-BE49-F238E27FC236}">
                <a16:creationId xmlns:a16="http://schemas.microsoft.com/office/drawing/2014/main" id="{66706BC7-DD5C-407F-B9FC-DB1CB9152D0F}"/>
              </a:ext>
            </a:extLst>
          </p:cNvPr>
          <p:cNvSpPr/>
          <p:nvPr/>
        </p:nvSpPr>
        <p:spPr>
          <a:xfrm>
            <a:off x="6283842" y="2889113"/>
            <a:ext cx="5326911" cy="1416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a:t>Opiskelijoiden henkilökohtaiset osaamisen kehittämissuunnitelmat</a:t>
            </a:r>
          </a:p>
        </p:txBody>
      </p:sp>
    </p:spTree>
    <p:extLst>
      <p:ext uri="{BB962C8B-B14F-4D97-AF65-F5344CB8AC3E}">
        <p14:creationId xmlns:p14="http://schemas.microsoft.com/office/powerpoint/2010/main" val="939224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D5B7DC-96FB-4AB2-9ACB-62C0E0B577C2}"/>
              </a:ext>
            </a:extLst>
          </p:cNvPr>
          <p:cNvSpPr>
            <a:spLocks noGrp="1"/>
          </p:cNvSpPr>
          <p:nvPr>
            <p:ph type="title"/>
          </p:nvPr>
        </p:nvSpPr>
        <p:spPr>
          <a:xfrm>
            <a:off x="789562" y="298276"/>
            <a:ext cx="10515600" cy="1325563"/>
          </a:xfrm>
        </p:spPr>
        <p:txBody>
          <a:bodyPr/>
          <a:lstStyle/>
          <a:p>
            <a:r>
              <a:rPr lang="fi-FI" dirty="0"/>
              <a:t>Todistus</a:t>
            </a:r>
            <a:br>
              <a:rPr lang="fi-FI" dirty="0"/>
            </a:br>
            <a:endParaRPr lang="fi-FI" dirty="0"/>
          </a:p>
        </p:txBody>
      </p:sp>
      <p:sp>
        <p:nvSpPr>
          <p:cNvPr id="3" name="Sisällön paikkamerkki 2">
            <a:extLst>
              <a:ext uri="{FF2B5EF4-FFF2-40B4-BE49-F238E27FC236}">
                <a16:creationId xmlns:a16="http://schemas.microsoft.com/office/drawing/2014/main" id="{62C6BA47-B800-4ECA-B127-1839F96E71E2}"/>
              </a:ext>
            </a:extLst>
          </p:cNvPr>
          <p:cNvSpPr>
            <a:spLocks noGrp="1"/>
          </p:cNvSpPr>
          <p:nvPr>
            <p:ph idx="1"/>
          </p:nvPr>
        </p:nvSpPr>
        <p:spPr>
          <a:xfrm>
            <a:off x="1780162" y="1067944"/>
            <a:ext cx="9525000" cy="3871507"/>
          </a:xfrm>
        </p:spPr>
        <p:txBody>
          <a:bodyPr/>
          <a:lstStyle/>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lang="fi-FI" sz="2000" dirty="0"/>
              <a:t>L 531/2017: 57 § Todistus tutkinnon suorittamisesta </a:t>
            </a:r>
          </a:p>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lang="fi-FI" sz="2000" dirty="0"/>
              <a:t>Koulutuksen järjestäjän tulee antaa opiskelijalle tutkintotodistus, kun tutkinto on suoritettu 50 §:ssä säädetyllä tavalla. Koulutuksen järjestäjän tulee antaa opiskelijalle todistus suoritetuista tutkinnon osista, jos opiskelija suorittaa vain tutkinnon osaa tai osia ja henkilökohtaisessa osaamisen kehittämissuunnitelmassa tavoitteeksi asetettu osaaminen on saavutettu. Todistus suoritetuista tutkinnon osista tulee antaa opiskelijalle myös, jos opiskelija on katsottu eronneeksi. Koulutuksen järjestäjän tulee antaa todistus suoritetuista tutkinnon osista myös opiskelijan pyynnöstä. Todistukset tutkinnoista ja tutkinnon osista annetaan osaamisen arvioinnin mukaisina.</a:t>
            </a:r>
          </a:p>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lang="fi-FI" sz="2000" dirty="0"/>
              <a:t>- - </a:t>
            </a:r>
          </a:p>
          <a:p>
            <a:pPr marL="0" marR="0" lvl="0" indent="0" algn="l" defTabSz="914411" rtl="0" eaLnBrk="1" fontAlgn="auto" latinLnBrk="0" hangingPunct="1">
              <a:lnSpc>
                <a:spcPct val="95000"/>
              </a:lnSpc>
              <a:spcBef>
                <a:spcPts val="0"/>
              </a:spcBef>
              <a:spcAft>
                <a:spcPts val="1500"/>
              </a:spcAft>
              <a:buClr>
                <a:srgbClr val="0041DC"/>
              </a:buClr>
              <a:buSzTx/>
              <a:buFont typeface="+mj-lt"/>
              <a:buNone/>
              <a:tabLst/>
              <a:defRPr/>
            </a:pPr>
            <a:r>
              <a:rPr lang="fi-FI" sz="2000" dirty="0"/>
              <a:t>Koulutuksen järjestäjä ei kuitenkaan saa antaa tutkintotodistusta tai todistusta suoritetuista tutkinnon osista, jos osaamisen arvioinnin mukauttamisen tai poikkeamisen vuoksi opiskelija ei ole saavuttanut keskeisiä tutkinnon osien ammattitaitovaatimuksia ja osaamistavoitteita. Koulutuksen järjestäjä antaa tällöin todistuksen opiskelijan osaamisesta.</a:t>
            </a:r>
          </a:p>
        </p:txBody>
      </p:sp>
      <p:sp>
        <p:nvSpPr>
          <p:cNvPr id="4" name="Päivämäärän paikkamerkki 3">
            <a:extLst>
              <a:ext uri="{FF2B5EF4-FFF2-40B4-BE49-F238E27FC236}">
                <a16:creationId xmlns:a16="http://schemas.microsoft.com/office/drawing/2014/main" id="{78703196-4452-4F09-A113-AA4DEB206B2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srgbClr val="0041DC"/>
                </a:solidFill>
                <a:effectLst/>
                <a:uLnTx/>
                <a:uFillTx/>
                <a:latin typeface="Calibri"/>
                <a:ea typeface="+mn-ea"/>
                <a:cs typeface="Calibri" panose="020F0502020204030204" pitchFamily="34" charset="0"/>
              </a:rPr>
              <a:t>20.1.2022</a:t>
            </a:r>
            <a:endParaRPr kumimoji="0" lang="en-GB" sz="1200" b="0" i="0" u="none" strike="noStrike" kern="1200" cap="none" spc="0" normalizeH="0" baseline="0" noProof="0">
              <a:ln>
                <a:noFill/>
              </a:ln>
              <a:solidFill>
                <a:srgbClr val="0041DC"/>
              </a:solidFill>
              <a:effectLst/>
              <a:uLnTx/>
              <a:uFillTx/>
              <a:latin typeface="Calibri"/>
              <a:ea typeface="+mn-ea"/>
              <a:cs typeface="Calibri" panose="020F0502020204030204" pitchFamily="34" charset="0"/>
            </a:endParaRPr>
          </a:p>
        </p:txBody>
      </p:sp>
      <p:sp>
        <p:nvSpPr>
          <p:cNvPr id="5" name="Alatunnisteen paikkamerkki 4">
            <a:extLst>
              <a:ext uri="{FF2B5EF4-FFF2-40B4-BE49-F238E27FC236}">
                <a16:creationId xmlns:a16="http://schemas.microsoft.com/office/drawing/2014/main" id="{D63E7637-66D3-4375-8B67-0BC74757974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41DC"/>
                </a:solidFill>
                <a:effectLst/>
                <a:uLnTx/>
                <a:uFillTx/>
                <a:latin typeface="Calibri"/>
                <a:ea typeface="+mn-ea"/>
                <a:cs typeface="Calibri" panose="020F0502020204030204" pitchFamily="34" charset="0"/>
              </a:rPr>
              <a:t>Opetushallitus</a:t>
            </a:r>
          </a:p>
        </p:txBody>
      </p:sp>
    </p:spTree>
    <p:extLst>
      <p:ext uri="{BB962C8B-B14F-4D97-AF65-F5344CB8AC3E}">
        <p14:creationId xmlns:p14="http://schemas.microsoft.com/office/powerpoint/2010/main" val="623264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C88A93-ABB0-44BA-8F34-061856A44FCB}"/>
              </a:ext>
            </a:extLst>
          </p:cNvPr>
          <p:cNvSpPr>
            <a:spLocks noGrp="1"/>
          </p:cNvSpPr>
          <p:nvPr>
            <p:ph type="title"/>
          </p:nvPr>
        </p:nvSpPr>
        <p:spPr/>
        <p:txBody>
          <a:bodyPr/>
          <a:lstStyle/>
          <a:p>
            <a:r>
              <a:rPr lang="fi-FI" dirty="0"/>
              <a:t>Todistuksen sisältö</a:t>
            </a:r>
          </a:p>
        </p:txBody>
      </p:sp>
      <p:sp>
        <p:nvSpPr>
          <p:cNvPr id="3" name="Sisällön paikkamerkki 2">
            <a:extLst>
              <a:ext uri="{FF2B5EF4-FFF2-40B4-BE49-F238E27FC236}">
                <a16:creationId xmlns:a16="http://schemas.microsoft.com/office/drawing/2014/main" id="{164B77EF-93E2-466C-A88D-E62D320472EA}"/>
              </a:ext>
            </a:extLst>
          </p:cNvPr>
          <p:cNvSpPr>
            <a:spLocks noGrp="1"/>
          </p:cNvSpPr>
          <p:nvPr>
            <p:ph idx="1"/>
          </p:nvPr>
        </p:nvSpPr>
        <p:spPr>
          <a:xfrm>
            <a:off x="1874084" y="1678136"/>
            <a:ext cx="9173144" cy="3871507"/>
          </a:xfrm>
        </p:spPr>
        <p:txBody>
          <a:bodyPr/>
          <a:lstStyle/>
          <a:p>
            <a:pPr marL="0" indent="0">
              <a:buNone/>
            </a:pPr>
            <a:r>
              <a:rPr lang="fi-FI" sz="2000" dirty="0" err="1"/>
              <a:t>VnA</a:t>
            </a:r>
            <a:r>
              <a:rPr lang="fi-FI" sz="2000" dirty="0"/>
              <a:t> 673/2017 14 § </a:t>
            </a:r>
          </a:p>
          <a:p>
            <a:pPr marL="0" indent="0">
              <a:buNone/>
            </a:pPr>
            <a:r>
              <a:rPr lang="fi-FI" sz="2000" dirty="0"/>
              <a:t>Tutkintotodistus ja todistus suoritetuista tutkinnon osista sisältävät suoritetut tutkinnon osat sekä niiden osaamispisteet ja arvosanat sekä tutkinnon osien ja yhteisten tutkinnon osien osa-alueiden arvosanojen painotetun keskiarvon. Lisäksi todistuksesta tulee ilmetä tutkinnon sijoittuminen tutkintojen ja muiden osaamiskokonaisuuksien viitekehyksen tasolle.</a:t>
            </a:r>
          </a:p>
          <a:p>
            <a:pPr marL="0" indent="0">
              <a:buNone/>
            </a:pPr>
            <a:r>
              <a:rPr lang="fi-FI" sz="2000" dirty="0"/>
              <a:t>Todistus opiskelijan osaamisesta sisältää sanallisen kuvauksen opiskelijan osaamisesta niissä tutkinnon osissa, joissa opiskelija ei osaamisen arvioinnin mukauttamisen tai poikkeamisen vuoksi ole saavuttanut keskeisiä tutkinnon osien ammattitaitovaatimuksia tai osaamistavoitteita.</a:t>
            </a:r>
          </a:p>
          <a:p>
            <a:pPr marL="0" indent="0">
              <a:buNone/>
            </a:pPr>
            <a:r>
              <a:rPr lang="fi-FI" sz="2000" dirty="0"/>
              <a:t>- - </a:t>
            </a:r>
          </a:p>
          <a:p>
            <a:pPr marL="0" indent="0">
              <a:buNone/>
            </a:pPr>
            <a:endParaRPr lang="fi-FI" sz="2000" dirty="0"/>
          </a:p>
        </p:txBody>
      </p:sp>
      <p:sp>
        <p:nvSpPr>
          <p:cNvPr id="4" name="Päivämäärän paikkamerkki 3">
            <a:extLst>
              <a:ext uri="{FF2B5EF4-FFF2-40B4-BE49-F238E27FC236}">
                <a16:creationId xmlns:a16="http://schemas.microsoft.com/office/drawing/2014/main" id="{8BEBBB55-E2E4-488B-B742-0DC19CD7CB73}"/>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C3C9C0C0-0167-4027-A1C9-B4B7EC1C8BBB}"/>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86254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EF3F501-51E0-494B-825A-10655A452A13}"/>
              </a:ext>
            </a:extLst>
          </p:cNvPr>
          <p:cNvSpPr>
            <a:spLocks noGrp="1"/>
          </p:cNvSpPr>
          <p:nvPr>
            <p:ph idx="1"/>
          </p:nvPr>
        </p:nvSpPr>
        <p:spPr>
          <a:xfrm>
            <a:off x="2133772" y="1610553"/>
            <a:ext cx="6776312" cy="3871507"/>
          </a:xfrm>
        </p:spPr>
        <p:txBody>
          <a:bodyPr/>
          <a:lstStyle/>
          <a:p>
            <a:pPr marL="0" indent="0">
              <a:buNone/>
            </a:pPr>
            <a:r>
              <a:rPr lang="fi-FI" sz="2800" dirty="0">
                <a:effectLst/>
                <a:latin typeface="Calibri" panose="020F0502020204030204" pitchFamily="34" charset="0"/>
                <a:ea typeface="Calibri" panose="020F0502020204030204" pitchFamily="34" charset="0"/>
                <a:cs typeface="Times New Roman" panose="02020603050405020304" pitchFamily="18" charset="0"/>
              </a:rPr>
              <a:t>”Arviointiosaaminen ei ole jotain arvioijille valmiiksi annettua tai määrättyä. Se edellyttää itseohjautuvaa kehittymistä ymmärtämään arvioinnin erilaisia tarkoituksia ja prosesseja. Tämä tapahtuu kumulatiivisesti ajan kanssa.” </a:t>
            </a:r>
          </a:p>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fi-FI" sz="1800" dirty="0">
                <a:effectLst/>
                <a:latin typeface="Calibri" panose="020F0502020204030204" pitchFamily="34" charset="0"/>
                <a:ea typeface="Calibri" panose="020F0502020204030204" pitchFamily="34" charset="0"/>
                <a:cs typeface="Times New Roman" panose="02020603050405020304" pitchFamily="18" charset="0"/>
              </a:rPr>
              <a:t>Hughes ja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Hargreaves</a:t>
            </a:r>
            <a:r>
              <a:rPr lang="fi-FI" sz="1800" dirty="0">
                <a:effectLst/>
                <a:latin typeface="Calibri" panose="020F0502020204030204" pitchFamily="34" charset="0"/>
                <a:ea typeface="Calibri" panose="020F0502020204030204" pitchFamily="34" charset="0"/>
                <a:cs typeface="Times New Roman" panose="02020603050405020304" pitchFamily="18" charset="0"/>
              </a:rPr>
              <a:t> (2015) </a:t>
            </a:r>
            <a:endParaRPr lang="fi-FI" sz="2800" dirty="0">
              <a:latin typeface="Calibri" panose="020F0502020204030204" pitchFamily="34" charset="0"/>
              <a:cs typeface="Times New Roman" panose="02020603050405020304" pitchFamily="18" charset="0"/>
            </a:endParaRPr>
          </a:p>
          <a:p>
            <a:pPr marL="0" indent="0">
              <a:buNone/>
            </a:pPr>
            <a:endParaRPr lang="fi-FI" sz="2800" dirty="0"/>
          </a:p>
        </p:txBody>
      </p:sp>
      <p:sp>
        <p:nvSpPr>
          <p:cNvPr id="4" name="Päivämäärän paikkamerkki 3">
            <a:extLst>
              <a:ext uri="{FF2B5EF4-FFF2-40B4-BE49-F238E27FC236}">
                <a16:creationId xmlns:a16="http://schemas.microsoft.com/office/drawing/2014/main" id="{BB3B0CDA-4781-4D54-A086-1B8EFC6841F0}"/>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41CF8E31-4D35-462A-9168-0E791E2A921B}"/>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19043384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392A0B-C083-4A32-A2AA-C81ECECD4093}"/>
              </a:ext>
            </a:extLst>
          </p:cNvPr>
          <p:cNvSpPr>
            <a:spLocks noGrp="1"/>
          </p:cNvSpPr>
          <p:nvPr>
            <p:ph type="title"/>
          </p:nvPr>
        </p:nvSpPr>
        <p:spPr/>
        <p:txBody>
          <a:bodyPr/>
          <a:lstStyle/>
          <a:p>
            <a:r>
              <a:rPr lang="fi-FI" dirty="0"/>
              <a:t>Todistuksen liitteet</a:t>
            </a:r>
          </a:p>
        </p:txBody>
      </p:sp>
      <p:sp>
        <p:nvSpPr>
          <p:cNvPr id="3" name="Sisällön paikkamerkki 2">
            <a:extLst>
              <a:ext uri="{FF2B5EF4-FFF2-40B4-BE49-F238E27FC236}">
                <a16:creationId xmlns:a16="http://schemas.microsoft.com/office/drawing/2014/main" id="{A805F5C6-51E5-4C1C-B55D-DB14E697E72B}"/>
              </a:ext>
            </a:extLst>
          </p:cNvPr>
          <p:cNvSpPr>
            <a:spLocks noGrp="1"/>
          </p:cNvSpPr>
          <p:nvPr>
            <p:ph idx="1"/>
          </p:nvPr>
        </p:nvSpPr>
        <p:spPr>
          <a:xfrm>
            <a:off x="1212111" y="1610204"/>
            <a:ext cx="10611293" cy="3871507"/>
          </a:xfrm>
        </p:spPr>
        <p:txBody>
          <a:bodyPr/>
          <a:lstStyle/>
          <a:p>
            <a:pPr marL="0" indent="0">
              <a:buNone/>
            </a:pPr>
            <a:r>
              <a:rPr lang="fi-FI" sz="2000" dirty="0" err="1"/>
              <a:t>VnA</a:t>
            </a:r>
            <a:r>
              <a:rPr lang="fi-FI" sz="2000" dirty="0"/>
              <a:t> 673/2017 15 § </a:t>
            </a:r>
          </a:p>
          <a:p>
            <a:pPr marL="0" indent="0">
              <a:buNone/>
            </a:pPr>
            <a:r>
              <a:rPr lang="fi-FI" sz="2000" dirty="0"/>
              <a:t>Ammatillisen perustutkinnon tai sen osan tai osien suorittamisesta annettavaan todistukseen tulee liittää ote opintosuoritusrekisteristä tai muu vastaava selvitys, josta ilmenevät:</a:t>
            </a:r>
          </a:p>
          <a:p>
            <a:r>
              <a:rPr lang="fi-FI" sz="2000" dirty="0"/>
              <a:t>opiskelijan suorittamat </a:t>
            </a:r>
            <a:r>
              <a:rPr lang="fi-FI" sz="2000" b="1" dirty="0"/>
              <a:t>yhteisten tutkinnon osien pakolliset ja valinnaiset osa-alueet </a:t>
            </a:r>
            <a:r>
              <a:rPr lang="fi-FI" sz="2000" dirty="0"/>
              <a:t>sekä niiden osaamispisteet ja arvosanat</a:t>
            </a:r>
          </a:p>
          <a:p>
            <a:r>
              <a:rPr lang="fi-FI" sz="2000" dirty="0"/>
              <a:t>muut tutkinnon osaa pienemmät kokonaisuudet.</a:t>
            </a:r>
          </a:p>
          <a:p>
            <a:pPr marL="0" indent="0">
              <a:buNone/>
            </a:pPr>
            <a:r>
              <a:rPr lang="fi-FI" sz="2000" dirty="0"/>
              <a:t>Opiskelijan pyynnöstä koulutuksen järjestäjän tulee antaa kansainväliseen käyttöön tarkoitettu liite, joka sisältää tiedot opiskelijan suorittaman tutkinnon tuottamasta osaamisesta sekä tutkinnon tasosta ja asemasta suomalaisessa koulutusjärjestelmässä.</a:t>
            </a:r>
          </a:p>
          <a:p>
            <a:pPr marL="0" indent="0">
              <a:buNone/>
            </a:pPr>
            <a:r>
              <a:rPr lang="fi-FI" sz="2000" dirty="0"/>
              <a:t>Todistukseen suoritetuista tutkinnon osista tulee liittää selvitys ammattialaa koskevaan sääntelyyn perustuvasta opiskelijalla olevasta ammattipätevyydestä, jos ammattipätevyys on tutkinnon perusteissa määrätty osaksi tutkinnon osan ammattitaitovaatimuksia.</a:t>
            </a:r>
          </a:p>
          <a:p>
            <a:pPr marL="0" indent="0">
              <a:buNone/>
            </a:pPr>
            <a:endParaRPr lang="fi-FI" dirty="0"/>
          </a:p>
        </p:txBody>
      </p:sp>
      <p:sp>
        <p:nvSpPr>
          <p:cNvPr id="4" name="Päivämäärän paikkamerkki 3">
            <a:extLst>
              <a:ext uri="{FF2B5EF4-FFF2-40B4-BE49-F238E27FC236}">
                <a16:creationId xmlns:a16="http://schemas.microsoft.com/office/drawing/2014/main" id="{63B28FB1-EC4D-405C-95CB-4463F5D01889}"/>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8114FF23-7B64-4121-97AE-5924387A9B26}"/>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15588029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9F4245-B126-4D00-A08D-7F4FB9EDAF63}"/>
              </a:ext>
            </a:extLst>
          </p:cNvPr>
          <p:cNvSpPr>
            <a:spLocks noGrp="1"/>
          </p:cNvSpPr>
          <p:nvPr>
            <p:ph type="title"/>
          </p:nvPr>
        </p:nvSpPr>
        <p:spPr>
          <a:xfrm>
            <a:off x="838200" y="290003"/>
            <a:ext cx="10515600" cy="1325563"/>
          </a:xfrm>
        </p:spPr>
        <p:txBody>
          <a:bodyPr/>
          <a:lstStyle/>
          <a:p>
            <a:r>
              <a:rPr lang="fi-FI" dirty="0"/>
              <a:t>Todistuksiin ja niiden liitteisiin merkittävät tiedot ammatillisessa koulutuksessa</a:t>
            </a:r>
            <a:br>
              <a:rPr lang="fi-FI" dirty="0"/>
            </a:br>
            <a:endParaRPr lang="fi-FI" dirty="0"/>
          </a:p>
        </p:txBody>
      </p:sp>
      <p:sp>
        <p:nvSpPr>
          <p:cNvPr id="3" name="Sisällön paikkamerkki 2">
            <a:extLst>
              <a:ext uri="{FF2B5EF4-FFF2-40B4-BE49-F238E27FC236}">
                <a16:creationId xmlns:a16="http://schemas.microsoft.com/office/drawing/2014/main" id="{BE6AD0A6-B875-4FFC-B387-1EE13D738F42}"/>
              </a:ext>
            </a:extLst>
          </p:cNvPr>
          <p:cNvSpPr>
            <a:spLocks noGrp="1"/>
          </p:cNvSpPr>
          <p:nvPr>
            <p:ph idx="1"/>
          </p:nvPr>
        </p:nvSpPr>
        <p:spPr>
          <a:xfrm>
            <a:off x="1097906" y="1876367"/>
            <a:ext cx="7333712" cy="3871507"/>
          </a:xfrm>
        </p:spPr>
        <p:txBody>
          <a:bodyPr/>
          <a:lstStyle/>
          <a:p>
            <a:pPr marL="0" indent="0">
              <a:buNone/>
            </a:pPr>
            <a:r>
              <a:rPr lang="fi-FI" sz="2000" dirty="0"/>
              <a:t>Opetushallituksen määräys (OPH-2147-2020) todistuksiin ja niiden liitteisiin merkittävistä tiedoista, joka tuli voimaan 15.1.2022. Määräys auttaa koulutuksen järjestäjiä laatimaan opiskelijoille annettavat todistukset ammatillisen koulutuksen lainsäädännön mukaisina.</a:t>
            </a:r>
          </a:p>
          <a:p>
            <a:pPr marL="0" indent="0">
              <a:buNone/>
            </a:pPr>
            <a:r>
              <a:rPr lang="fi-FI" sz="2000" dirty="0">
                <a:hlinkClick r:id="rId2"/>
              </a:rPr>
              <a:t>https://www.oph.fi/fi/tilastot-ja-julkaisut/julkaisut/todistuksiin-ja-niiden-liitteisiin-merkittavat-tiedot-0</a:t>
            </a:r>
            <a:r>
              <a:rPr lang="fi-FI" sz="2000" dirty="0"/>
              <a:t> </a:t>
            </a:r>
          </a:p>
          <a:p>
            <a:pPr marL="0" indent="0">
              <a:buNone/>
            </a:pPr>
            <a:endParaRPr lang="fi-FI" sz="2000" dirty="0"/>
          </a:p>
          <a:p>
            <a:pPr marL="0" indent="0">
              <a:buNone/>
            </a:pPr>
            <a:r>
              <a:rPr lang="fi-FI" sz="2000" dirty="0"/>
              <a:t>Ohje todistuksiin ja niiden liitteisiin merkittävistä tiedoista ammatillisessa koulutuksessa</a:t>
            </a:r>
          </a:p>
          <a:p>
            <a:pPr marL="0" indent="0">
              <a:buNone/>
            </a:pPr>
            <a:r>
              <a:rPr lang="fi-FI" sz="2000" dirty="0">
                <a:hlinkClick r:id="rId3"/>
              </a:rPr>
              <a:t>https://www.oph.fi/fi/tilastot-ja-julkaisut/julkaisut/ohje-todistuksiin-ja-niiden-liitteisiin-merkittavista-tiedoista</a:t>
            </a:r>
            <a:r>
              <a:rPr lang="fi-FI" sz="2000" dirty="0"/>
              <a:t> </a:t>
            </a:r>
          </a:p>
          <a:p>
            <a:pPr marL="0" indent="0">
              <a:buNone/>
            </a:pPr>
            <a:endParaRPr lang="fi-FI" dirty="0"/>
          </a:p>
        </p:txBody>
      </p:sp>
      <p:sp>
        <p:nvSpPr>
          <p:cNvPr id="4" name="Päivämäärän paikkamerkki 3">
            <a:extLst>
              <a:ext uri="{FF2B5EF4-FFF2-40B4-BE49-F238E27FC236}">
                <a16:creationId xmlns:a16="http://schemas.microsoft.com/office/drawing/2014/main" id="{CAEF5EF4-9A65-4091-9786-7D6C94354325}"/>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9FB0EFAA-B437-4FAB-9929-BD4BB086BED4}"/>
              </a:ext>
            </a:extLst>
          </p:cNvPr>
          <p:cNvSpPr>
            <a:spLocks noGrp="1"/>
          </p:cNvSpPr>
          <p:nvPr>
            <p:ph type="ftr" sz="quarter" idx="11"/>
          </p:nvPr>
        </p:nvSpPr>
        <p:spPr/>
        <p:txBody>
          <a:bodyPr/>
          <a:lstStyle/>
          <a:p>
            <a:r>
              <a:rPr lang="en-GB" dirty="0"/>
              <a:t>Opetushallitus</a:t>
            </a:r>
          </a:p>
        </p:txBody>
      </p:sp>
      <p:sp>
        <p:nvSpPr>
          <p:cNvPr id="6" name="Suorakulmio: Pyöristetyt kulmat 5">
            <a:extLst>
              <a:ext uri="{FF2B5EF4-FFF2-40B4-BE49-F238E27FC236}">
                <a16:creationId xmlns:a16="http://schemas.microsoft.com/office/drawing/2014/main" id="{17714CF6-989E-4901-89BB-59EF9642EAFE}"/>
              </a:ext>
            </a:extLst>
          </p:cNvPr>
          <p:cNvSpPr/>
          <p:nvPr/>
        </p:nvSpPr>
        <p:spPr>
          <a:xfrm>
            <a:off x="9142227" y="3259855"/>
            <a:ext cx="2328531" cy="24880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Ammatillisten tutkintojen todistusasioissa  auttaa Tuija Artama Opetushallituksesta</a:t>
            </a:r>
          </a:p>
        </p:txBody>
      </p:sp>
    </p:spTree>
    <p:extLst>
      <p:ext uri="{BB962C8B-B14F-4D97-AF65-F5344CB8AC3E}">
        <p14:creationId xmlns:p14="http://schemas.microsoft.com/office/powerpoint/2010/main" val="210650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420041-A41E-4735-B7FE-B5767FEE5C76}"/>
              </a:ext>
            </a:extLst>
          </p:cNvPr>
          <p:cNvSpPr>
            <a:spLocks noGrp="1"/>
          </p:cNvSpPr>
          <p:nvPr>
            <p:ph type="ctrTitle"/>
          </p:nvPr>
        </p:nvSpPr>
        <p:spPr>
          <a:xfrm>
            <a:off x="787941" y="1917964"/>
            <a:ext cx="4875669" cy="1416555"/>
          </a:xfrm>
        </p:spPr>
        <p:txBody>
          <a:bodyPr/>
          <a:lstStyle/>
          <a:p>
            <a:r>
              <a:rPr lang="fi-FI" dirty="0"/>
              <a:t>Suunnitellaan kollegoiden ja johdon kanssa tavat, joilla osaamista arvioidaan  </a:t>
            </a:r>
          </a:p>
        </p:txBody>
      </p:sp>
      <p:sp>
        <p:nvSpPr>
          <p:cNvPr id="4" name="Suorakulmio: Pyöristetyt kulmat 3">
            <a:extLst>
              <a:ext uri="{FF2B5EF4-FFF2-40B4-BE49-F238E27FC236}">
                <a16:creationId xmlns:a16="http://schemas.microsoft.com/office/drawing/2014/main" id="{2EC8048E-57CE-4814-8EAA-34043D362246}"/>
              </a:ext>
            </a:extLst>
          </p:cNvPr>
          <p:cNvSpPr/>
          <p:nvPr/>
        </p:nvSpPr>
        <p:spPr>
          <a:xfrm>
            <a:off x="6528391" y="818707"/>
            <a:ext cx="3657600" cy="1807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400" b="1" dirty="0"/>
              <a:t>Osaamisen arvioinnin toteuttamissuunnitelma</a:t>
            </a:r>
          </a:p>
        </p:txBody>
      </p:sp>
    </p:spTree>
    <p:extLst>
      <p:ext uri="{BB962C8B-B14F-4D97-AF65-F5344CB8AC3E}">
        <p14:creationId xmlns:p14="http://schemas.microsoft.com/office/powerpoint/2010/main" val="262919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F24B2C-3EC3-4A1C-AC35-2AA7FF868C25}"/>
              </a:ext>
            </a:extLst>
          </p:cNvPr>
          <p:cNvSpPr>
            <a:spLocks noGrp="1"/>
          </p:cNvSpPr>
          <p:nvPr>
            <p:ph type="title"/>
          </p:nvPr>
        </p:nvSpPr>
        <p:spPr/>
        <p:txBody>
          <a:bodyPr/>
          <a:lstStyle/>
          <a:p>
            <a:r>
              <a:rPr lang="fi-FI" dirty="0"/>
              <a:t>Ammatillisen koulutuksen laki (531/2017)</a:t>
            </a:r>
            <a:br>
              <a:rPr lang="fi-FI" dirty="0"/>
            </a:br>
            <a:r>
              <a:rPr lang="fi-FI" dirty="0"/>
              <a:t>52 § Osaamisen osoittaminen</a:t>
            </a:r>
          </a:p>
        </p:txBody>
      </p:sp>
      <p:sp>
        <p:nvSpPr>
          <p:cNvPr id="3" name="Sisällön paikkamerkki 2">
            <a:extLst>
              <a:ext uri="{FF2B5EF4-FFF2-40B4-BE49-F238E27FC236}">
                <a16:creationId xmlns:a16="http://schemas.microsoft.com/office/drawing/2014/main" id="{236095DD-EC6D-4271-9318-6353EB25CB7B}"/>
              </a:ext>
            </a:extLst>
          </p:cNvPr>
          <p:cNvSpPr>
            <a:spLocks noGrp="1"/>
          </p:cNvSpPr>
          <p:nvPr>
            <p:ph idx="1"/>
          </p:nvPr>
        </p:nvSpPr>
        <p:spPr>
          <a:xfrm>
            <a:off x="1637414" y="2774356"/>
            <a:ext cx="6071191" cy="1935754"/>
          </a:xfrm>
        </p:spPr>
        <p:txBody>
          <a:bodyPr/>
          <a:lstStyle/>
          <a:p>
            <a:pPr marL="0" indent="0">
              <a:buNone/>
            </a:pPr>
            <a:r>
              <a:rPr lang="fi-FI" b="0" i="0" dirty="0">
                <a:solidFill>
                  <a:srgbClr val="444444"/>
                </a:solidFill>
                <a:effectLst/>
                <a:latin typeface="IntervalSansProRegular"/>
              </a:rPr>
              <a:t>Koulutuksen järjestäjä laatii osana laadunhallintajärjestelmäänsä suunnitelman osaamisen arvioinnin toteuttamisesta tutkinto- tai koulutuskohtaisesti.</a:t>
            </a:r>
          </a:p>
          <a:p>
            <a:pPr marL="0" indent="0">
              <a:buNone/>
            </a:pPr>
            <a:r>
              <a:rPr lang="fi-FI" dirty="0">
                <a:solidFill>
                  <a:srgbClr val="444444"/>
                </a:solidFill>
                <a:latin typeface="IntervalSansProRegular"/>
              </a:rPr>
              <a:t>(4. mom.)</a:t>
            </a:r>
            <a:endParaRPr lang="fi-FI" dirty="0"/>
          </a:p>
        </p:txBody>
      </p:sp>
      <p:sp>
        <p:nvSpPr>
          <p:cNvPr id="4" name="Päivämäärän paikkamerkki 3">
            <a:extLst>
              <a:ext uri="{FF2B5EF4-FFF2-40B4-BE49-F238E27FC236}">
                <a16:creationId xmlns:a16="http://schemas.microsoft.com/office/drawing/2014/main" id="{26D46CA8-375A-4A99-B6DC-8D93553C600E}"/>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FF270DC1-5FBD-4033-AD0A-334A652BCFB2}"/>
              </a:ext>
            </a:extLst>
          </p:cNvPr>
          <p:cNvSpPr>
            <a:spLocks noGrp="1"/>
          </p:cNvSpPr>
          <p:nvPr>
            <p:ph type="ftr" sz="quarter" idx="11"/>
          </p:nvPr>
        </p:nvSpPr>
        <p:spPr/>
        <p:txBody>
          <a:bodyPr/>
          <a:lstStyle/>
          <a:p>
            <a:r>
              <a:rPr lang="en-GB"/>
              <a:t>Opetushallitus</a:t>
            </a:r>
          </a:p>
        </p:txBody>
      </p:sp>
    </p:spTree>
    <p:extLst>
      <p:ext uri="{BB962C8B-B14F-4D97-AF65-F5344CB8AC3E}">
        <p14:creationId xmlns:p14="http://schemas.microsoft.com/office/powerpoint/2010/main" val="352879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176C08-114F-4204-B7AC-4C8F04AAECD0}"/>
              </a:ext>
            </a:extLst>
          </p:cNvPr>
          <p:cNvSpPr>
            <a:spLocks noGrp="1"/>
          </p:cNvSpPr>
          <p:nvPr>
            <p:ph type="title"/>
          </p:nvPr>
        </p:nvSpPr>
        <p:spPr>
          <a:xfrm>
            <a:off x="789562" y="822329"/>
            <a:ext cx="10515600" cy="1038369"/>
          </a:xfrm>
        </p:spPr>
        <p:txBody>
          <a:bodyPr/>
          <a:lstStyle/>
          <a:p>
            <a:r>
              <a:rPr lang="fi-FI" dirty="0"/>
              <a:t>Osaamisen arvioinnin toteuttamissuunnitelma</a:t>
            </a:r>
          </a:p>
        </p:txBody>
      </p:sp>
      <p:sp>
        <p:nvSpPr>
          <p:cNvPr id="3" name="Sisällön paikkamerkki 2">
            <a:extLst>
              <a:ext uri="{FF2B5EF4-FFF2-40B4-BE49-F238E27FC236}">
                <a16:creationId xmlns:a16="http://schemas.microsoft.com/office/drawing/2014/main" id="{C6C1E3AC-1313-4F61-8E2B-AEB7FEC25617}"/>
              </a:ext>
            </a:extLst>
          </p:cNvPr>
          <p:cNvSpPr>
            <a:spLocks noGrp="1"/>
          </p:cNvSpPr>
          <p:nvPr>
            <p:ph idx="1"/>
          </p:nvPr>
        </p:nvSpPr>
        <p:spPr>
          <a:xfrm>
            <a:off x="976423" y="1940162"/>
            <a:ext cx="4935280" cy="3871507"/>
          </a:xfrm>
        </p:spPr>
        <p:txBody>
          <a:bodyPr/>
          <a:lstStyle/>
          <a:p>
            <a:pPr marL="342900" indent="-342900">
              <a:buFont typeface="Arial" panose="020B0604020202020204" pitchFamily="34" charset="0"/>
              <a:buChar char="•"/>
            </a:pPr>
            <a:r>
              <a:rPr lang="fi-FI" sz="2000" dirty="0"/>
              <a:t>Arjen työkalu, jonka ohjaa opettajia, ohjaajia ja arvioijia arvioinnin suunnittelussa, toteuttamisessa ja arviointia koskevien tietojen tallentamisessa. </a:t>
            </a:r>
          </a:p>
          <a:p>
            <a:pPr marL="342900" indent="-342900">
              <a:buFont typeface="Arial" panose="020B0604020202020204" pitchFamily="34" charset="0"/>
              <a:buChar char="•"/>
            </a:pPr>
            <a:r>
              <a:rPr lang="fi-FI" sz="2000" dirty="0"/>
              <a:t>Koulutuksen järjestäjän tehtävänä on seurata toteuttamissuunnitelman toimivuutta ja tarvittaessa muuttaa suunnitelmaa ja toimintatapoja. </a:t>
            </a:r>
          </a:p>
          <a:p>
            <a:pPr marL="342900" indent="-342900">
              <a:buFont typeface="Arial" panose="020B0604020202020204" pitchFamily="34" charset="0"/>
              <a:buChar char="•"/>
            </a:pPr>
            <a:r>
              <a:rPr lang="fi-FI" sz="2000" dirty="0"/>
              <a:t>Arvioinnin suunnittelu ja toteuttamisen seuranta ovat koulutuksen järjestäjän normaalia laadunhallintatyötä.</a:t>
            </a:r>
          </a:p>
          <a:p>
            <a:pPr marL="0" indent="0">
              <a:buNone/>
            </a:pPr>
            <a:endParaRPr lang="fi-FI" dirty="0"/>
          </a:p>
          <a:p>
            <a:pPr marL="0" indent="0">
              <a:buNone/>
            </a:pPr>
            <a:endParaRPr lang="fi-FI" dirty="0"/>
          </a:p>
          <a:p>
            <a:pPr marL="0" indent="0">
              <a:buNone/>
            </a:pPr>
            <a:endParaRPr lang="fi-FI" dirty="0"/>
          </a:p>
        </p:txBody>
      </p:sp>
      <p:sp>
        <p:nvSpPr>
          <p:cNvPr id="4" name="Päivämäärän paikkamerkki 3">
            <a:extLst>
              <a:ext uri="{FF2B5EF4-FFF2-40B4-BE49-F238E27FC236}">
                <a16:creationId xmlns:a16="http://schemas.microsoft.com/office/drawing/2014/main" id="{C0B36E8A-2055-47E9-A46A-03950BE5DBAF}"/>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7E382048-1EE5-4BB7-899E-604BF1671BEF}"/>
              </a:ext>
            </a:extLst>
          </p:cNvPr>
          <p:cNvSpPr>
            <a:spLocks noGrp="1"/>
          </p:cNvSpPr>
          <p:nvPr>
            <p:ph type="ftr" sz="quarter" idx="11"/>
          </p:nvPr>
        </p:nvSpPr>
        <p:spPr/>
        <p:txBody>
          <a:bodyPr/>
          <a:lstStyle/>
          <a:p>
            <a:r>
              <a:rPr lang="en-GB"/>
              <a:t>Opetushallitus</a:t>
            </a:r>
          </a:p>
        </p:txBody>
      </p:sp>
      <p:sp>
        <p:nvSpPr>
          <p:cNvPr id="8" name="Suorakulmio: Pyöristetyt kulmat 7">
            <a:extLst>
              <a:ext uri="{FF2B5EF4-FFF2-40B4-BE49-F238E27FC236}">
                <a16:creationId xmlns:a16="http://schemas.microsoft.com/office/drawing/2014/main" id="{C63E614D-5FB3-4BE3-B9B8-3C5D9D0E4C65}"/>
              </a:ext>
            </a:extLst>
          </p:cNvPr>
          <p:cNvSpPr/>
          <p:nvPr/>
        </p:nvSpPr>
        <p:spPr>
          <a:xfrm>
            <a:off x="6475228" y="1940162"/>
            <a:ext cx="5024450" cy="4095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2657" lvl="1" indent="-342900">
              <a:spcAft>
                <a:spcPts val="0"/>
              </a:spcAft>
              <a:buFont typeface="Wingdings" panose="05000000000000000000" pitchFamily="2" charset="2"/>
              <a:buChar char="ü"/>
            </a:pPr>
            <a:r>
              <a:rPr lang="fi-FI" sz="1800" b="1" dirty="0"/>
              <a:t>Arviointi nähdään keskeisenä koulutuksen järjestäjän prosessina, jolla on kytköksiä koulutuksen järjestäjän muihin prosesseihin</a:t>
            </a:r>
          </a:p>
          <a:p>
            <a:pPr marL="882657" lvl="1" indent="-342900">
              <a:spcAft>
                <a:spcPts val="0"/>
              </a:spcAft>
              <a:buFont typeface="Wingdings" panose="05000000000000000000" pitchFamily="2" charset="2"/>
              <a:buChar char="ü"/>
            </a:pPr>
            <a:r>
              <a:rPr lang="fi-FI" sz="1800" b="1" dirty="0"/>
              <a:t>Arviointia ja sen toteuttamissuunnitelmaa kehitetään jatkuvasti yhdessä </a:t>
            </a:r>
          </a:p>
          <a:p>
            <a:pPr marL="882657" lvl="1" indent="-342900">
              <a:spcAft>
                <a:spcPts val="0"/>
              </a:spcAft>
              <a:buFont typeface="Wingdings" panose="05000000000000000000" pitchFamily="2" charset="2"/>
              <a:buChar char="ü"/>
            </a:pPr>
            <a:r>
              <a:rPr lang="fi-FI" sz="1800" b="1" dirty="0"/>
              <a:t>Arviointia tekevät ovat sitoutuneet yhdessä sovittuun arviointiprosessiin ja toteuttamissuunnitelmaan</a:t>
            </a:r>
          </a:p>
          <a:p>
            <a:pPr marL="882657" lvl="1" indent="-342900">
              <a:spcAft>
                <a:spcPts val="0"/>
              </a:spcAft>
              <a:buFont typeface="Wingdings" panose="05000000000000000000" pitchFamily="2" charset="2"/>
              <a:buChar char="ü"/>
            </a:pPr>
            <a:r>
              <a:rPr lang="fi-FI" sz="1800" b="1" dirty="0"/>
              <a:t>Johdon sitoutuminen ja resurssit arvioinnin toteuttamiseen suunnitelman mukaisesti </a:t>
            </a:r>
          </a:p>
        </p:txBody>
      </p:sp>
    </p:spTree>
    <p:extLst>
      <p:ext uri="{BB962C8B-B14F-4D97-AF65-F5344CB8AC3E}">
        <p14:creationId xmlns:p14="http://schemas.microsoft.com/office/powerpoint/2010/main" val="49933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0467B6-46AA-44BB-9088-AC74525D06E3}"/>
              </a:ext>
            </a:extLst>
          </p:cNvPr>
          <p:cNvSpPr>
            <a:spLocks noGrp="1"/>
          </p:cNvSpPr>
          <p:nvPr>
            <p:ph type="title"/>
          </p:nvPr>
        </p:nvSpPr>
        <p:spPr/>
        <p:txBody>
          <a:bodyPr/>
          <a:lstStyle/>
          <a:p>
            <a:r>
              <a:rPr lang="fi-FI" dirty="0"/>
              <a:t>Toteuttamissuunnitelman tietosisältö</a:t>
            </a:r>
          </a:p>
        </p:txBody>
      </p:sp>
      <p:sp>
        <p:nvSpPr>
          <p:cNvPr id="3" name="Sisällön paikkamerkki 2">
            <a:extLst>
              <a:ext uri="{FF2B5EF4-FFF2-40B4-BE49-F238E27FC236}">
                <a16:creationId xmlns:a16="http://schemas.microsoft.com/office/drawing/2014/main" id="{29BEE07F-53B4-4B78-B916-904DA287BE1E}"/>
              </a:ext>
            </a:extLst>
          </p:cNvPr>
          <p:cNvSpPr>
            <a:spLocks noGrp="1"/>
          </p:cNvSpPr>
          <p:nvPr>
            <p:ph idx="1"/>
          </p:nvPr>
        </p:nvSpPr>
        <p:spPr>
          <a:xfrm>
            <a:off x="789562" y="1954581"/>
            <a:ext cx="4845694" cy="3871507"/>
          </a:xfrm>
        </p:spPr>
        <p:txBody>
          <a:bodyPr/>
          <a:lstStyle/>
          <a:p>
            <a:pPr marL="342900" indent="-342900">
              <a:buFont typeface="Arial" panose="020B0604020202020204" pitchFamily="34" charset="0"/>
              <a:buChar char="•"/>
            </a:pPr>
            <a:r>
              <a:rPr lang="fi-FI" sz="2000" dirty="0"/>
              <a:t>Osaamisen arvioinnin toteuttamissuunnitelma sisältää koulutuksen järjestäjän päättämät yleiset osaamisen arvioinnin menettelytavat. </a:t>
            </a:r>
          </a:p>
          <a:p>
            <a:pPr marL="342900" indent="-342900">
              <a:buFont typeface="Arial" panose="020B0604020202020204" pitchFamily="34" charset="0"/>
              <a:buChar char="•"/>
            </a:pPr>
            <a:r>
              <a:rPr lang="fi-FI" sz="2000" dirty="0"/>
              <a:t>Vähimmäisvaatimus toteuttamissuunnitelman tietosisällölle annetaan opetus- ja kulttuuriministeriön ja Opetushallituksen antamassa ohjeessa. Toteuttamissuunnitelmassa voidaan kuvata tätä tarkemminkin osaamisen arvioinnin toimintatapoja.</a:t>
            </a:r>
          </a:p>
          <a:p>
            <a:pPr marL="342900" indent="-342900">
              <a:buFont typeface="Arial" panose="020B0604020202020204" pitchFamily="34" charset="0"/>
              <a:buChar char="•"/>
            </a:pPr>
            <a:r>
              <a:rPr lang="fi-FI" sz="1600" dirty="0">
                <a:hlinkClick r:id="rId2"/>
              </a:rPr>
              <a:t>Osaamisen arvioinnin toteuttamissuunnitelman tietosisältö | Opetushallitus (oph.fi)</a:t>
            </a:r>
            <a:endParaRPr lang="fi-FI" sz="2000" dirty="0"/>
          </a:p>
        </p:txBody>
      </p:sp>
      <p:sp>
        <p:nvSpPr>
          <p:cNvPr id="4" name="Päivämäärän paikkamerkki 3">
            <a:extLst>
              <a:ext uri="{FF2B5EF4-FFF2-40B4-BE49-F238E27FC236}">
                <a16:creationId xmlns:a16="http://schemas.microsoft.com/office/drawing/2014/main" id="{1AC7E9AD-30B6-47D6-AD3B-477B7060A649}"/>
              </a:ext>
            </a:extLst>
          </p:cNvPr>
          <p:cNvSpPr>
            <a:spLocks noGrp="1"/>
          </p:cNvSpPr>
          <p:nvPr>
            <p:ph type="dt" sz="half" idx="10"/>
          </p:nvPr>
        </p:nvSpPr>
        <p:spPr/>
        <p:txBody>
          <a:bodyPr/>
          <a:lstStyle/>
          <a:p>
            <a:r>
              <a:rPr lang="fi-FI"/>
              <a:t>20.1.2022</a:t>
            </a:r>
            <a:endParaRPr lang="en-GB"/>
          </a:p>
        </p:txBody>
      </p:sp>
      <p:sp>
        <p:nvSpPr>
          <p:cNvPr id="5" name="Alatunnisteen paikkamerkki 4">
            <a:extLst>
              <a:ext uri="{FF2B5EF4-FFF2-40B4-BE49-F238E27FC236}">
                <a16:creationId xmlns:a16="http://schemas.microsoft.com/office/drawing/2014/main" id="{DF87AAA8-6F34-4D2B-8930-1D3412B197AA}"/>
              </a:ext>
            </a:extLst>
          </p:cNvPr>
          <p:cNvSpPr>
            <a:spLocks noGrp="1"/>
          </p:cNvSpPr>
          <p:nvPr>
            <p:ph type="ftr" sz="quarter" idx="11"/>
          </p:nvPr>
        </p:nvSpPr>
        <p:spPr/>
        <p:txBody>
          <a:bodyPr/>
          <a:lstStyle/>
          <a:p>
            <a:r>
              <a:rPr lang="en-GB" dirty="0"/>
              <a:t>Opetushallitus</a:t>
            </a:r>
          </a:p>
        </p:txBody>
      </p:sp>
      <p:sp>
        <p:nvSpPr>
          <p:cNvPr id="6" name="Suorakulmio: Pyöristetyt kulmat 5">
            <a:extLst>
              <a:ext uri="{FF2B5EF4-FFF2-40B4-BE49-F238E27FC236}">
                <a16:creationId xmlns:a16="http://schemas.microsoft.com/office/drawing/2014/main" id="{A749A406-7FA5-4683-AD2D-3364363D67DD}"/>
              </a:ext>
            </a:extLst>
          </p:cNvPr>
          <p:cNvSpPr/>
          <p:nvPr/>
        </p:nvSpPr>
        <p:spPr>
          <a:xfrm>
            <a:off x="6996431" y="1576701"/>
            <a:ext cx="4406007" cy="4154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b="1" dirty="0"/>
              <a:t>Tutustu koulutuksen järjestäjän hyväksymään osaamisen arvioinnin toteuttamissuunnitelmaan.</a:t>
            </a:r>
          </a:p>
          <a:p>
            <a:pPr algn="ctr"/>
            <a:endParaRPr lang="fi-FI" b="1" dirty="0"/>
          </a:p>
          <a:p>
            <a:pPr marL="285750" indent="-285750">
              <a:buFont typeface="Arial" panose="020B0604020202020204" pitchFamily="34" charset="0"/>
              <a:buChar char="•"/>
            </a:pPr>
            <a:r>
              <a:rPr lang="fi-FI" b="1" dirty="0"/>
              <a:t>Onko suunnitelma ajan tasalla?</a:t>
            </a:r>
          </a:p>
          <a:p>
            <a:pPr marL="285750" indent="-285750">
              <a:buFont typeface="Arial" panose="020B0604020202020204" pitchFamily="34" charset="0"/>
              <a:buChar char="•"/>
            </a:pPr>
            <a:r>
              <a:rPr lang="fi-FI" b="1" dirty="0"/>
              <a:t>Mahdollistaako suunnitelma henkilökohtaistamisen ja yksilölliset ratkaisut?</a:t>
            </a:r>
          </a:p>
          <a:p>
            <a:pPr marL="285750" indent="-285750">
              <a:buFont typeface="Arial" panose="020B0604020202020204" pitchFamily="34" charset="0"/>
              <a:buChar char="•"/>
            </a:pPr>
            <a:r>
              <a:rPr lang="fi-FI" b="1" dirty="0"/>
              <a:t>Antaako suunnitelma käytännön ohjeita toimia arviointiin liittyvissä tilanteissa?</a:t>
            </a:r>
          </a:p>
        </p:txBody>
      </p:sp>
    </p:spTree>
    <p:extLst>
      <p:ext uri="{BB962C8B-B14F-4D97-AF65-F5344CB8AC3E}">
        <p14:creationId xmlns:p14="http://schemas.microsoft.com/office/powerpoint/2010/main" val="231391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2D95FF7-A0E2-4014-AEBE-624E6616CA29}"/>
              </a:ext>
            </a:extLst>
          </p:cNvPr>
          <p:cNvSpPr>
            <a:spLocks noGrp="1"/>
          </p:cNvSpPr>
          <p:nvPr>
            <p:ph idx="1"/>
          </p:nvPr>
        </p:nvSpPr>
        <p:spPr>
          <a:xfrm>
            <a:off x="268566" y="346090"/>
            <a:ext cx="3218913" cy="5886961"/>
          </a:xfrm>
        </p:spPr>
        <p:txBody>
          <a:bodyPr/>
          <a:lstStyle/>
          <a:p>
            <a:pPr marL="0" indent="0">
              <a:spcAft>
                <a:spcPts val="0"/>
              </a:spcAft>
              <a:buNone/>
            </a:pPr>
            <a:r>
              <a:rPr lang="fi-FI" sz="1600" dirty="0"/>
              <a:t>Osaamisen arvioinnin toteuttamissuunnitelman alakohtiin kirjataan (vähimmäisvaatimus)</a:t>
            </a:r>
          </a:p>
          <a:p>
            <a:pPr marL="0" indent="0">
              <a:spcAft>
                <a:spcPts val="0"/>
              </a:spcAft>
              <a:buNone/>
            </a:pPr>
            <a:r>
              <a:rPr lang="fi-FI" sz="1600" dirty="0"/>
              <a:t>linjaukset ja menettelytavat siitä, miten koulutuksen järjestäjä toteuttaa osaamisen arvioinnin: kuka tekee,</a:t>
            </a:r>
          </a:p>
          <a:p>
            <a:pPr marL="0" indent="0">
              <a:spcAft>
                <a:spcPts val="0"/>
              </a:spcAft>
              <a:buNone/>
            </a:pPr>
            <a:r>
              <a:rPr lang="fi-FI" sz="1600" dirty="0"/>
              <a:t>miten tehdään,</a:t>
            </a:r>
          </a:p>
          <a:p>
            <a:pPr marL="0" indent="0">
              <a:spcAft>
                <a:spcPts val="0"/>
              </a:spcAft>
              <a:buNone/>
            </a:pPr>
            <a:r>
              <a:rPr lang="fi-FI" sz="1600" dirty="0"/>
              <a:t>mihin kirjataan ja </a:t>
            </a:r>
          </a:p>
          <a:p>
            <a:pPr marL="0" indent="0">
              <a:spcAft>
                <a:spcPts val="0"/>
              </a:spcAft>
              <a:buNone/>
            </a:pPr>
            <a:r>
              <a:rPr lang="fi-FI" sz="1600" dirty="0"/>
              <a:t>miten tiedotetaan opiskelijalle, henkilöstölle ja sidosryhmille.</a:t>
            </a:r>
          </a:p>
          <a:p>
            <a:pPr marL="0" indent="0">
              <a:spcAft>
                <a:spcPts val="0"/>
              </a:spcAft>
              <a:buNone/>
            </a:pPr>
            <a:endParaRPr lang="fi-FI" sz="1600" dirty="0"/>
          </a:p>
          <a:p>
            <a:pPr marL="0" indent="0">
              <a:spcAft>
                <a:spcPts val="0"/>
              </a:spcAft>
              <a:buNone/>
            </a:pPr>
            <a:r>
              <a:rPr lang="fi-FI" sz="1600" b="1" dirty="0"/>
              <a:t>1. Perustiedot</a:t>
            </a:r>
          </a:p>
          <a:p>
            <a:pPr marL="0" indent="0">
              <a:spcAft>
                <a:spcPts val="0"/>
              </a:spcAft>
              <a:buNone/>
            </a:pPr>
            <a:r>
              <a:rPr lang="fi-FI" sz="1600" dirty="0"/>
              <a:t>1.1 Koulutuksen järjestäjä</a:t>
            </a:r>
          </a:p>
          <a:p>
            <a:pPr marL="0" indent="0">
              <a:spcAft>
                <a:spcPts val="0"/>
              </a:spcAft>
              <a:buNone/>
            </a:pPr>
            <a:r>
              <a:rPr lang="fi-FI" sz="1600" dirty="0"/>
              <a:t>1.2 Tutkinto</a:t>
            </a:r>
          </a:p>
          <a:p>
            <a:pPr marL="0" indent="0">
              <a:spcAft>
                <a:spcPts val="0"/>
              </a:spcAft>
              <a:buNone/>
            </a:pPr>
            <a:r>
              <a:rPr lang="fi-FI" sz="1600" dirty="0"/>
              <a:t>1.3 Tutkinnon osaamisalat silloin kun koulutuksen järjestäjä hakee järjestämislupaa opetus- ja</a:t>
            </a:r>
          </a:p>
          <a:p>
            <a:pPr marL="0" indent="0">
              <a:spcAft>
                <a:spcPts val="0"/>
              </a:spcAft>
              <a:buNone/>
            </a:pPr>
            <a:r>
              <a:rPr lang="fi-FI" sz="1600" dirty="0"/>
              <a:t>kulttuuriministeriön asetuksessa säädetyille osaamisaloilla</a:t>
            </a:r>
          </a:p>
          <a:p>
            <a:pPr marL="0" indent="0">
              <a:spcAft>
                <a:spcPts val="0"/>
              </a:spcAft>
              <a:buNone/>
            </a:pPr>
            <a:r>
              <a:rPr lang="fi-FI" sz="1600" dirty="0"/>
              <a:t>1.4 Tutkinnon osat silloin kun tutkinnon osan osaamisen arvioinnista säädetään muulla kuin ammatillisen</a:t>
            </a:r>
          </a:p>
          <a:p>
            <a:pPr marL="0" indent="0">
              <a:spcAft>
                <a:spcPts val="0"/>
              </a:spcAft>
              <a:buNone/>
            </a:pPr>
            <a:r>
              <a:rPr lang="fi-FI" sz="1600" dirty="0"/>
              <a:t>koulutuksen lainsäädännöllä</a:t>
            </a:r>
          </a:p>
          <a:p>
            <a:pPr marL="0" indent="0">
              <a:spcAft>
                <a:spcPts val="0"/>
              </a:spcAft>
              <a:buNone/>
            </a:pPr>
            <a:r>
              <a:rPr lang="fi-FI" sz="1600" dirty="0"/>
              <a:t>1.5 Yhteystiedot</a:t>
            </a:r>
          </a:p>
        </p:txBody>
      </p:sp>
      <p:sp>
        <p:nvSpPr>
          <p:cNvPr id="8" name="Tekstiruutu 7">
            <a:extLst>
              <a:ext uri="{FF2B5EF4-FFF2-40B4-BE49-F238E27FC236}">
                <a16:creationId xmlns:a16="http://schemas.microsoft.com/office/drawing/2014/main" id="{72910AD0-F087-435E-9F15-0D528C4ADF42}"/>
              </a:ext>
            </a:extLst>
          </p:cNvPr>
          <p:cNvSpPr txBox="1"/>
          <p:nvPr/>
        </p:nvSpPr>
        <p:spPr>
          <a:xfrm>
            <a:off x="3487479" y="346090"/>
            <a:ext cx="3763926" cy="6407908"/>
          </a:xfrm>
          <a:prstGeom prst="rect">
            <a:avLst/>
          </a:prstGeom>
          <a:noFill/>
        </p:spPr>
        <p:txBody>
          <a:bodyPr wrap="square" rtlCol="0">
            <a:spAutoFit/>
          </a:bodyPr>
          <a:lstStyle/>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2. Aiemmin hankitun osaamisen tunnistaminen ja tunnustaminen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2.1 Ammatillisesta koulutuksesta annetun asetuksen (673/2017, 10 §) mukaiset menettelyt – aiemmin hankitun osaamisen tunnistaminen ja tunnustaminen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2.2 Tietojen siirto kansalliseen opintosuoritus‐ ja tutkintotietorekisteriin (Koski)</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endParaRPr kumimoji="0" lang="fi-FI" sz="16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3. Osaamisen osoittamisen suunnittelu</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3.1 Näyttöympäristöjen valinta</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3.2 Näytön sisällön suunnittelu</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3.3 Muu osaamisen osoittaminen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3.4 Osaamisen arvioijien valinta ja nimeäminen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3.5 Osaamisen osoittamisen henkilökohtaistaminen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3.6 Ohjaus, tuki ja erityinen tuki sekä osaamisen arvioinnin mukauttaminen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3.7 Yhteistyö opiskelijan, työelämän ja muiden tahojen kanssa</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3.8 Palaute osaamisen kehittymisestä</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3.8.1 Opiskelijan valmiuksien (valmius näyttöön) varmistaminen ennen näyttöä</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3.8.2 Palautteen antaminen näytön jälkeen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endParaRPr kumimoji="0" lang="fi-FI"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ekstiruutu 8">
            <a:extLst>
              <a:ext uri="{FF2B5EF4-FFF2-40B4-BE49-F238E27FC236}">
                <a16:creationId xmlns:a16="http://schemas.microsoft.com/office/drawing/2014/main" id="{9A8BC5DE-C661-4527-A5B4-F0AA434457C8}"/>
              </a:ext>
            </a:extLst>
          </p:cNvPr>
          <p:cNvSpPr txBox="1"/>
          <p:nvPr/>
        </p:nvSpPr>
        <p:spPr>
          <a:xfrm>
            <a:off x="7371909" y="85616"/>
            <a:ext cx="4455832" cy="6407908"/>
          </a:xfrm>
          <a:prstGeom prst="rect">
            <a:avLst/>
          </a:prstGeom>
          <a:noFill/>
        </p:spPr>
        <p:txBody>
          <a:bodyPr wrap="square" rtlCol="0">
            <a:spAutoFit/>
          </a:bodyPr>
          <a:lstStyle/>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4. Osaamisen arvioinnin toteutus ja arvioinnista päättäminen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4.1 Osaamisen arvioijien perehdyttäminen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4.2 Osaamisen arviointi näytössä</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4.3 Osaamisen arviointi muussa osaamisen osoittamisessa</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4.4 Osaamisen arvioinnin dokumentointi</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4.5 Opiskelijan itsearviointi</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4.6 Arvioinnista päättäminen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4.6.1 Arviointipäätös ja sen perustelut</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4.6.2 Arviointipäätöksen dokumentointi</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4.7 Arviointiaineiston säilyttäminen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4.8 Tietojen siirto kansalliseen opintosuoritus‐ ja tutkintotietorekisteriin (Koski)</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endParaRPr kumimoji="0" lang="fi-FI" sz="1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5. Arvioinnin uusiminen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6. Arvosanan korottaminen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7. Arvioinnin tarkistaminen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8. Arvioinnin oikaisu</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9. Todistus tutkinnon suorittamisesta, tutkinnon osan suorittamisesta tai todistus opiskelijan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osaamisesta</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0" i="0" u="none" strike="noStrike" kern="1200" cap="none" spc="0" normalizeH="0" baseline="0" noProof="0" dirty="0">
                <a:ln>
                  <a:noFill/>
                </a:ln>
                <a:solidFill>
                  <a:prstClr val="black"/>
                </a:solidFill>
                <a:effectLst/>
                <a:uLnTx/>
                <a:uFillTx/>
                <a:latin typeface="Calibri"/>
                <a:ea typeface="+mn-ea"/>
                <a:cs typeface="+mn-cs"/>
              </a:rPr>
              <a:t>9.1 Todistusten ja tarvittavien liitteiden antaminen</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10. Salassapito ja tietosuoja</a:t>
            </a:r>
          </a:p>
          <a:p>
            <a:pPr marL="0" marR="0" lvl="0" indent="0" algn="l" defTabSz="914411" rtl="0" eaLnBrk="1" fontAlgn="auto" latinLnBrk="0" hangingPunct="1">
              <a:lnSpc>
                <a:spcPct val="95000"/>
              </a:lnSpc>
              <a:spcBef>
                <a:spcPts val="0"/>
              </a:spcBef>
              <a:spcAft>
                <a:spcPts val="0"/>
              </a:spcAft>
              <a:buClr>
                <a:srgbClr val="0041DC"/>
              </a:buClr>
              <a:buSzTx/>
              <a:buFont typeface="+mj-lt"/>
              <a:buNone/>
              <a:tabLst/>
              <a:defRPr/>
            </a:pPr>
            <a:r>
              <a:rPr kumimoji="0" lang="fi-FI" sz="1600" b="1" i="0" u="none" strike="noStrike" kern="1200" cap="none" spc="0" normalizeH="0" baseline="0" noProof="0" dirty="0">
                <a:ln>
                  <a:noFill/>
                </a:ln>
                <a:solidFill>
                  <a:prstClr val="black"/>
                </a:solidFill>
                <a:effectLst/>
                <a:uLnTx/>
                <a:uFillTx/>
                <a:latin typeface="Calibri"/>
                <a:ea typeface="+mn-ea"/>
                <a:cs typeface="+mn-cs"/>
              </a:rPr>
              <a:t>11. Osaamisen arvioinnin toteuttamissuunnitelman toimeenpanon seuranta, arviointi ja kehittäminen</a:t>
            </a:r>
            <a:endParaRPr lang="fi-FI" b="1" dirty="0"/>
          </a:p>
        </p:txBody>
      </p:sp>
    </p:spTree>
    <p:extLst>
      <p:ext uri="{BB962C8B-B14F-4D97-AF65-F5344CB8AC3E}">
        <p14:creationId xmlns:p14="http://schemas.microsoft.com/office/powerpoint/2010/main" val="850500029"/>
      </p:ext>
    </p:extLst>
  </p:cSld>
  <p:clrMapOvr>
    <a:masterClrMapping/>
  </p:clrMapOvr>
</p:sld>
</file>

<file path=ppt/theme/theme1.xml><?xml version="1.0" encoding="utf-8"?>
<a:theme xmlns:a="http://schemas.openxmlformats.org/drawingml/2006/main" name="OPH_malliesitys_v2017-01-11">
  <a:themeElements>
    <a:clrScheme name="OPH">
      <a:dk1>
        <a:sysClr val="windowText" lastClr="000000"/>
      </a:dk1>
      <a:lt1>
        <a:sysClr val="window" lastClr="FFFFFF"/>
      </a:lt1>
      <a:dk2>
        <a:srgbClr val="0041DC"/>
      </a:dk2>
      <a:lt2>
        <a:srgbClr val="E7E6E6"/>
      </a:lt2>
      <a:accent1>
        <a:srgbClr val="0041DC"/>
      </a:accent1>
      <a:accent2>
        <a:srgbClr val="5BCA13"/>
      </a:accent2>
      <a:accent3>
        <a:srgbClr val="82D4FF"/>
      </a:accent3>
      <a:accent4>
        <a:srgbClr val="FFE500"/>
      </a:accent4>
      <a:accent5>
        <a:srgbClr val="FF5000"/>
      </a:accent5>
      <a:accent6>
        <a:srgbClr val="C227B9"/>
      </a:accent6>
      <a:hlink>
        <a:srgbClr val="0563C1"/>
      </a:hlink>
      <a:folHlink>
        <a:srgbClr val="954F72"/>
      </a:folHlink>
    </a:clrScheme>
    <a:fontScheme name="OPHpowerpoi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H_malliesitys_v2016-12-27.potx" id="{33B8A95F-A2FD-4DF9-92B2-42FF91268AB1}" vid="{1518D60F-0F21-4C63-A737-55D117EA71EE}"/>
    </a:ext>
  </a:extLst>
</a:theme>
</file>

<file path=ppt/theme/theme2.xml><?xml version="1.0" encoding="utf-8"?>
<a:theme xmlns:a="http://schemas.openxmlformats.org/drawingml/2006/main" name="270117 Educa">
  <a:themeElements>
    <a:clrScheme name="OPH">
      <a:dk1>
        <a:sysClr val="windowText" lastClr="000000"/>
      </a:dk1>
      <a:lt1>
        <a:sysClr val="window" lastClr="FFFFFF"/>
      </a:lt1>
      <a:dk2>
        <a:srgbClr val="0041DC"/>
      </a:dk2>
      <a:lt2>
        <a:srgbClr val="E7E6E6"/>
      </a:lt2>
      <a:accent1>
        <a:srgbClr val="0041DC"/>
      </a:accent1>
      <a:accent2>
        <a:srgbClr val="5BCA13"/>
      </a:accent2>
      <a:accent3>
        <a:srgbClr val="82D4FF"/>
      </a:accent3>
      <a:accent4>
        <a:srgbClr val="FFE500"/>
      </a:accent4>
      <a:accent5>
        <a:srgbClr val="FF5000"/>
      </a:accent5>
      <a:accent6>
        <a:srgbClr val="C227B9"/>
      </a:accent6>
      <a:hlink>
        <a:srgbClr val="0563C1"/>
      </a:hlink>
      <a:folHlink>
        <a:srgbClr val="954F72"/>
      </a:folHlink>
    </a:clrScheme>
    <a:fontScheme name="OPHpowerpoi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H_malliesitys_v2016-12-27.potx" id="{33B8A95F-A2FD-4DF9-92B2-42FF91268AB1}" vid="{1518D60F-0F21-4C63-A737-55D117EA71EE}"/>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OPH_malliesitys_v2017-01-11</Template>
  <TotalTime>8683</TotalTime>
  <Words>3211</Words>
  <Application>Microsoft Office PowerPoint</Application>
  <PresentationFormat>Laajakuva</PresentationFormat>
  <Paragraphs>336</Paragraphs>
  <Slides>41</Slides>
  <Notes>2</Notes>
  <HiddenSlides>0</HiddenSlides>
  <MMClips>0</MMClips>
  <ScaleCrop>false</ScaleCrop>
  <HeadingPairs>
    <vt:vector size="6" baseType="variant">
      <vt:variant>
        <vt:lpstr>Käytetyt fontit</vt:lpstr>
      </vt:variant>
      <vt:variant>
        <vt:i4>7</vt:i4>
      </vt:variant>
      <vt:variant>
        <vt:lpstr>Teema</vt:lpstr>
      </vt:variant>
      <vt:variant>
        <vt:i4>2</vt:i4>
      </vt:variant>
      <vt:variant>
        <vt:lpstr>Dian otsikot</vt:lpstr>
      </vt:variant>
      <vt:variant>
        <vt:i4>41</vt:i4>
      </vt:variant>
    </vt:vector>
  </HeadingPairs>
  <TitlesOfParts>
    <vt:vector size="50" baseType="lpstr">
      <vt:lpstr>Arial</vt:lpstr>
      <vt:lpstr>Calibri</vt:lpstr>
      <vt:lpstr>inherit</vt:lpstr>
      <vt:lpstr>IntervalSansProRegular</vt:lpstr>
      <vt:lpstr>IntervalSansProSemiBold</vt:lpstr>
      <vt:lpstr>Verdana</vt:lpstr>
      <vt:lpstr>Wingdings</vt:lpstr>
      <vt:lpstr>OPH_malliesitys_v2017-01-11</vt:lpstr>
      <vt:lpstr>270117 Educa</vt:lpstr>
      <vt:lpstr> </vt:lpstr>
      <vt:lpstr>Osaamisen osoittaminen ja arviointi</vt:lpstr>
      <vt:lpstr>Opettajan käytännön arviointiosaamisen käsitekehys  (Xu &amp; Brown)</vt:lpstr>
      <vt:lpstr>PowerPoint-esitys</vt:lpstr>
      <vt:lpstr>Suunnitellaan kollegoiden ja johdon kanssa tavat, joilla osaamista arvioidaan  </vt:lpstr>
      <vt:lpstr>Ammatillisen koulutuksen laki (531/2017) 52 § Osaamisen osoittaminen</vt:lpstr>
      <vt:lpstr>Osaamisen arvioinnin toteuttamissuunnitelma</vt:lpstr>
      <vt:lpstr>Toteuttamissuunnitelman tietosisältö</vt:lpstr>
      <vt:lpstr>PowerPoint-esitys</vt:lpstr>
      <vt:lpstr>Suunnitellaan opiskelijan kanssa henkilökohtainen osaamisen kehittäminen  </vt:lpstr>
      <vt:lpstr>Henkilökohtaistaminen</vt:lpstr>
      <vt:lpstr>Ammatillisen koulutuksen laki (531/2017) Luku 5 Henkilökohtaistaminen</vt:lpstr>
      <vt:lpstr>Henkilökohtainen osaamisen kehittämissuunnitelma (44 §)  </vt:lpstr>
      <vt:lpstr>Henkilökohtaisen osaamisen kehittämis-suunnitelman laadinta ja hyväksyminen (45 §) </vt:lpstr>
      <vt:lpstr>Aiemmin hankitun osaamisen tunnistaminen (46 §)  </vt:lpstr>
      <vt:lpstr>Aiemmin hankitun osaamisen tunnustaminen (47 §)  </vt:lpstr>
      <vt:lpstr>Osaamisen hankkimisen suunnittelu (48 §)  </vt:lpstr>
      <vt:lpstr>Osaamisen osoittamisen suunnittelu (49 §)  </vt:lpstr>
      <vt:lpstr>Arvioinnin toteuttaminen</vt:lpstr>
      <vt:lpstr>Osaamisen osoittaminen ja arviointi</vt:lpstr>
      <vt:lpstr>Ammatillisen koulutuksen laki (531/2017) Luku 6 Tutkinnon -- suorittaminen ja osaamisen arviointi</vt:lpstr>
      <vt:lpstr>Tutkinnon - - suorittaminen (50 §) </vt:lpstr>
      <vt:lpstr>Palaute osaamisen kehittymisestä (51 §)  </vt:lpstr>
      <vt:lpstr>Osaamisen osoittaminen (52 §), 1/2  </vt:lpstr>
      <vt:lpstr>Osaamisen osoittaminen (52 §), 2/2 </vt:lpstr>
      <vt:lpstr>Osaamisen arviointi (53 §), 1/2  </vt:lpstr>
      <vt:lpstr>Osaamisen arviointi (53 §), 2/2</vt:lpstr>
      <vt:lpstr>PowerPoint-esitys</vt:lpstr>
      <vt:lpstr>Osaamisen arvioijat (54 §) </vt:lpstr>
      <vt:lpstr>Arvioinnin tarkistaminen ja oikaisu (55 §)   </vt:lpstr>
      <vt:lpstr>PowerPoint-esitys</vt:lpstr>
      <vt:lpstr>56 § Arvioinnin uusiminen ja arvosanan korottaminen </vt:lpstr>
      <vt:lpstr>Aiemmin hankitun osaamisen tunnustaminen</vt:lpstr>
      <vt:lpstr>Aiemmin hankitun osaamisen tunnustaminen (47 §)  </vt:lpstr>
      <vt:lpstr>PowerPoint-esitys</vt:lpstr>
      <vt:lpstr>PowerPoint-esitys</vt:lpstr>
      <vt:lpstr>Arviointiin liittyviä dokumentteja </vt:lpstr>
      <vt:lpstr>Todistus </vt:lpstr>
      <vt:lpstr>Todistuksen sisältö</vt:lpstr>
      <vt:lpstr>Todistuksen liitteet</vt:lpstr>
      <vt:lpstr>Todistuksiin ja niiden liitteisiin merkittävät tiedot ammatillisessa koulutuksessa </vt:lpstr>
    </vt:vector>
  </TitlesOfParts>
  <Company>Opetushallitus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aloitussivun otsikko, max 3 riviä Calibri Bold</dc:title>
  <dc:creator>Ahokas Tomi</dc:creator>
  <cp:lastModifiedBy>Bálint Minna (OPH)</cp:lastModifiedBy>
  <cp:revision>1621</cp:revision>
  <cp:lastPrinted>2022-11-15T11:23:02Z</cp:lastPrinted>
  <dcterms:created xsi:type="dcterms:W3CDTF">2017-01-27T18:22:42Z</dcterms:created>
  <dcterms:modified xsi:type="dcterms:W3CDTF">2022-11-22T14:16:07Z</dcterms:modified>
</cp:coreProperties>
</file>