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70" r:id="rId6"/>
    <p:sldId id="259" r:id="rId7"/>
    <p:sldId id="266" r:id="rId8"/>
    <p:sldId id="271" r:id="rId9"/>
    <p:sldId id="269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430AF-9310-4117-B0A4-B041EA39B3A3}" v="4" dt="2024-05-15T10:06:0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28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A2E41-1CED-48F8-AD84-BEEA785FE18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B1C890-72D1-4D13-9888-52DB09976112}">
      <dgm:prSet/>
      <dgm:spPr/>
      <dgm:t>
        <a:bodyPr/>
        <a:lstStyle/>
        <a:p>
          <a:r>
            <a:rPr lang="fi-FI" b="0" i="0" dirty="0"/>
            <a:t>Luodaan ja vahvistetaan lukutaitotyön rakenteita. </a:t>
          </a:r>
          <a:endParaRPr lang="en-US" dirty="0"/>
        </a:p>
      </dgm:t>
    </dgm:pt>
    <dgm:pt modelId="{B44EE93F-E873-46A4-A098-E150A81261EE}" type="parTrans" cxnId="{606229F8-953D-4056-8BB7-360240BBED5F}">
      <dgm:prSet/>
      <dgm:spPr/>
      <dgm:t>
        <a:bodyPr/>
        <a:lstStyle/>
        <a:p>
          <a:endParaRPr lang="en-US"/>
        </a:p>
      </dgm:t>
    </dgm:pt>
    <dgm:pt modelId="{54776E88-3468-4DCA-9853-F7EDC09CA91D}" type="sibTrans" cxnId="{606229F8-953D-4056-8BB7-360240BBED5F}">
      <dgm:prSet/>
      <dgm:spPr/>
      <dgm:t>
        <a:bodyPr/>
        <a:lstStyle/>
        <a:p>
          <a:endParaRPr lang="en-US"/>
        </a:p>
      </dgm:t>
    </dgm:pt>
    <dgm:pt modelId="{DA3ADE37-9318-4D92-AFD7-E6920DE35AA1}">
      <dgm:prSet/>
      <dgm:spPr/>
      <dgm:t>
        <a:bodyPr/>
        <a:lstStyle/>
        <a:p>
          <a:r>
            <a:rPr lang="fi-FI" b="0" i="0" dirty="0"/>
            <a:t>Vahvistetaan monilukutaito-osaamista.</a:t>
          </a:r>
          <a:endParaRPr lang="en-US" dirty="0"/>
        </a:p>
      </dgm:t>
    </dgm:pt>
    <dgm:pt modelId="{4149EADE-6670-4B7F-A02F-E31053E7D7D1}" type="parTrans" cxnId="{396A7527-7E27-4EDF-924E-293771BF1DD0}">
      <dgm:prSet/>
      <dgm:spPr/>
      <dgm:t>
        <a:bodyPr/>
        <a:lstStyle/>
        <a:p>
          <a:endParaRPr lang="en-US"/>
        </a:p>
      </dgm:t>
    </dgm:pt>
    <dgm:pt modelId="{C348A98D-5254-42AC-AA9F-7DA2F16AF772}" type="sibTrans" cxnId="{396A7527-7E27-4EDF-924E-293771BF1DD0}">
      <dgm:prSet/>
      <dgm:spPr/>
      <dgm:t>
        <a:bodyPr/>
        <a:lstStyle/>
        <a:p>
          <a:endParaRPr lang="en-US"/>
        </a:p>
      </dgm:t>
    </dgm:pt>
    <dgm:pt modelId="{C66E45A7-1969-46F1-A72B-7AA570376CD4}">
      <dgm:prSet/>
      <dgm:spPr/>
      <dgm:t>
        <a:bodyPr/>
        <a:lstStyle/>
        <a:p>
          <a:r>
            <a:rPr lang="fi-FI" b="0" i="0" dirty="0"/>
            <a:t>Innostetaan lukemaan ja monipuolistetaan lukutaitoa.</a:t>
          </a:r>
          <a:endParaRPr lang="en-US" dirty="0"/>
        </a:p>
      </dgm:t>
    </dgm:pt>
    <dgm:pt modelId="{AFA8160C-3B08-496F-82AA-A4A6E18B61D6}" type="parTrans" cxnId="{84DDF663-FFE2-4A2C-B0B0-D5C074F8213C}">
      <dgm:prSet/>
      <dgm:spPr/>
      <dgm:t>
        <a:bodyPr/>
        <a:lstStyle/>
        <a:p>
          <a:endParaRPr lang="en-US"/>
        </a:p>
      </dgm:t>
    </dgm:pt>
    <dgm:pt modelId="{8DAD7FA1-3925-4F72-9407-DBBB90BFE9DB}" type="sibTrans" cxnId="{84DDF663-FFE2-4A2C-B0B0-D5C074F8213C}">
      <dgm:prSet/>
      <dgm:spPr/>
      <dgm:t>
        <a:bodyPr/>
        <a:lstStyle/>
        <a:p>
          <a:endParaRPr lang="en-US"/>
        </a:p>
      </dgm:t>
    </dgm:pt>
    <dgm:pt modelId="{0757405A-695F-4871-9768-3A5045C5DB85}" type="pres">
      <dgm:prSet presAssocID="{276A2E41-1CED-48F8-AD84-BEEA785FE1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D4488C-DDC7-4088-9883-252954BCB17B}" type="pres">
      <dgm:prSet presAssocID="{47B1C890-72D1-4D13-9888-52DB09976112}" presName="hierRoot1" presStyleCnt="0"/>
      <dgm:spPr/>
    </dgm:pt>
    <dgm:pt modelId="{552452BB-E513-46A8-94FF-ADC8B922E023}" type="pres">
      <dgm:prSet presAssocID="{47B1C890-72D1-4D13-9888-52DB09976112}" presName="composite" presStyleCnt="0"/>
      <dgm:spPr/>
    </dgm:pt>
    <dgm:pt modelId="{FBA007F7-69CF-46F3-8F05-90DC5A2A7B36}" type="pres">
      <dgm:prSet presAssocID="{47B1C890-72D1-4D13-9888-52DB09976112}" presName="background" presStyleLbl="node0" presStyleIdx="0" presStyleCnt="3"/>
      <dgm:spPr/>
    </dgm:pt>
    <dgm:pt modelId="{D6AF6C7D-7529-4A60-8B54-6402C64C900C}" type="pres">
      <dgm:prSet presAssocID="{47B1C890-72D1-4D13-9888-52DB09976112}" presName="text" presStyleLbl="fgAcc0" presStyleIdx="0" presStyleCnt="3">
        <dgm:presLayoutVars>
          <dgm:chPref val="3"/>
        </dgm:presLayoutVars>
      </dgm:prSet>
      <dgm:spPr/>
    </dgm:pt>
    <dgm:pt modelId="{5F08A935-6BE0-4495-A2FB-61A1E9E12034}" type="pres">
      <dgm:prSet presAssocID="{47B1C890-72D1-4D13-9888-52DB09976112}" presName="hierChild2" presStyleCnt="0"/>
      <dgm:spPr/>
    </dgm:pt>
    <dgm:pt modelId="{DB895DC3-6642-4474-B5CA-D2418E7BE246}" type="pres">
      <dgm:prSet presAssocID="{DA3ADE37-9318-4D92-AFD7-E6920DE35AA1}" presName="hierRoot1" presStyleCnt="0"/>
      <dgm:spPr/>
    </dgm:pt>
    <dgm:pt modelId="{1C49D825-7167-42CA-AF93-D9B8B8BCB6F5}" type="pres">
      <dgm:prSet presAssocID="{DA3ADE37-9318-4D92-AFD7-E6920DE35AA1}" presName="composite" presStyleCnt="0"/>
      <dgm:spPr/>
    </dgm:pt>
    <dgm:pt modelId="{7F1A33B0-AAC1-4BD0-952D-BADE06C9225B}" type="pres">
      <dgm:prSet presAssocID="{DA3ADE37-9318-4D92-AFD7-E6920DE35AA1}" presName="background" presStyleLbl="node0" presStyleIdx="1" presStyleCnt="3"/>
      <dgm:spPr/>
    </dgm:pt>
    <dgm:pt modelId="{FD36109F-B802-4AF3-A122-51521BD0907A}" type="pres">
      <dgm:prSet presAssocID="{DA3ADE37-9318-4D92-AFD7-E6920DE35AA1}" presName="text" presStyleLbl="fgAcc0" presStyleIdx="1" presStyleCnt="3">
        <dgm:presLayoutVars>
          <dgm:chPref val="3"/>
        </dgm:presLayoutVars>
      </dgm:prSet>
      <dgm:spPr/>
    </dgm:pt>
    <dgm:pt modelId="{DB8F0AF7-6DD0-4278-AFF5-38314586BC83}" type="pres">
      <dgm:prSet presAssocID="{DA3ADE37-9318-4D92-AFD7-E6920DE35AA1}" presName="hierChild2" presStyleCnt="0"/>
      <dgm:spPr/>
    </dgm:pt>
    <dgm:pt modelId="{B21B118E-F921-42FF-B874-6D1EECFC8239}" type="pres">
      <dgm:prSet presAssocID="{C66E45A7-1969-46F1-A72B-7AA570376CD4}" presName="hierRoot1" presStyleCnt="0"/>
      <dgm:spPr/>
    </dgm:pt>
    <dgm:pt modelId="{C6DD8D70-5A0D-436B-B6FA-6AB2B9253969}" type="pres">
      <dgm:prSet presAssocID="{C66E45A7-1969-46F1-A72B-7AA570376CD4}" presName="composite" presStyleCnt="0"/>
      <dgm:spPr/>
    </dgm:pt>
    <dgm:pt modelId="{8F0536EF-C902-4A46-A9F8-EC92DCABA38E}" type="pres">
      <dgm:prSet presAssocID="{C66E45A7-1969-46F1-A72B-7AA570376CD4}" presName="background" presStyleLbl="node0" presStyleIdx="2" presStyleCnt="3"/>
      <dgm:spPr/>
    </dgm:pt>
    <dgm:pt modelId="{0A9ECEF0-A563-445B-BA34-B9CC991CA888}" type="pres">
      <dgm:prSet presAssocID="{C66E45A7-1969-46F1-A72B-7AA570376CD4}" presName="text" presStyleLbl="fgAcc0" presStyleIdx="2" presStyleCnt="3">
        <dgm:presLayoutVars>
          <dgm:chPref val="3"/>
        </dgm:presLayoutVars>
      </dgm:prSet>
      <dgm:spPr/>
    </dgm:pt>
    <dgm:pt modelId="{8CABF171-3F59-41B9-AB21-6E02EBB48931}" type="pres">
      <dgm:prSet presAssocID="{C66E45A7-1969-46F1-A72B-7AA570376CD4}" presName="hierChild2" presStyleCnt="0"/>
      <dgm:spPr/>
    </dgm:pt>
  </dgm:ptLst>
  <dgm:cxnLst>
    <dgm:cxn modelId="{396A7527-7E27-4EDF-924E-293771BF1DD0}" srcId="{276A2E41-1CED-48F8-AD84-BEEA785FE187}" destId="{DA3ADE37-9318-4D92-AFD7-E6920DE35AA1}" srcOrd="1" destOrd="0" parTransId="{4149EADE-6670-4B7F-A02F-E31053E7D7D1}" sibTransId="{C348A98D-5254-42AC-AA9F-7DA2F16AF772}"/>
    <dgm:cxn modelId="{874A2E33-4D59-45C6-932A-63050FB93861}" type="presOf" srcId="{47B1C890-72D1-4D13-9888-52DB09976112}" destId="{D6AF6C7D-7529-4A60-8B54-6402C64C900C}" srcOrd="0" destOrd="0" presId="urn:microsoft.com/office/officeart/2005/8/layout/hierarchy1"/>
    <dgm:cxn modelId="{84DDF663-FFE2-4A2C-B0B0-D5C074F8213C}" srcId="{276A2E41-1CED-48F8-AD84-BEEA785FE187}" destId="{C66E45A7-1969-46F1-A72B-7AA570376CD4}" srcOrd="2" destOrd="0" parTransId="{AFA8160C-3B08-496F-82AA-A4A6E18B61D6}" sibTransId="{8DAD7FA1-3925-4F72-9407-DBBB90BFE9DB}"/>
    <dgm:cxn modelId="{7D6EFEBB-2E7B-422E-9FA6-35194AA6F050}" type="presOf" srcId="{276A2E41-1CED-48F8-AD84-BEEA785FE187}" destId="{0757405A-695F-4871-9768-3A5045C5DB85}" srcOrd="0" destOrd="0" presId="urn:microsoft.com/office/officeart/2005/8/layout/hierarchy1"/>
    <dgm:cxn modelId="{E6680BF2-397D-454C-803C-7A6D6D60A561}" type="presOf" srcId="{C66E45A7-1969-46F1-A72B-7AA570376CD4}" destId="{0A9ECEF0-A563-445B-BA34-B9CC991CA888}" srcOrd="0" destOrd="0" presId="urn:microsoft.com/office/officeart/2005/8/layout/hierarchy1"/>
    <dgm:cxn modelId="{8DD515F4-B3DB-4237-8E8D-8E1DCE58B908}" type="presOf" srcId="{DA3ADE37-9318-4D92-AFD7-E6920DE35AA1}" destId="{FD36109F-B802-4AF3-A122-51521BD0907A}" srcOrd="0" destOrd="0" presId="urn:microsoft.com/office/officeart/2005/8/layout/hierarchy1"/>
    <dgm:cxn modelId="{606229F8-953D-4056-8BB7-360240BBED5F}" srcId="{276A2E41-1CED-48F8-AD84-BEEA785FE187}" destId="{47B1C890-72D1-4D13-9888-52DB09976112}" srcOrd="0" destOrd="0" parTransId="{B44EE93F-E873-46A4-A098-E150A81261EE}" sibTransId="{54776E88-3468-4DCA-9853-F7EDC09CA91D}"/>
    <dgm:cxn modelId="{7D72AD95-0228-4DD8-B258-68A4C170A2D5}" type="presParOf" srcId="{0757405A-695F-4871-9768-3A5045C5DB85}" destId="{07D4488C-DDC7-4088-9883-252954BCB17B}" srcOrd="0" destOrd="0" presId="urn:microsoft.com/office/officeart/2005/8/layout/hierarchy1"/>
    <dgm:cxn modelId="{8E86EA66-72D3-4C02-BABF-75C8948B2957}" type="presParOf" srcId="{07D4488C-DDC7-4088-9883-252954BCB17B}" destId="{552452BB-E513-46A8-94FF-ADC8B922E023}" srcOrd="0" destOrd="0" presId="urn:microsoft.com/office/officeart/2005/8/layout/hierarchy1"/>
    <dgm:cxn modelId="{AFF68A45-5E4C-45B5-8A5C-38954C305DB4}" type="presParOf" srcId="{552452BB-E513-46A8-94FF-ADC8B922E023}" destId="{FBA007F7-69CF-46F3-8F05-90DC5A2A7B36}" srcOrd="0" destOrd="0" presId="urn:microsoft.com/office/officeart/2005/8/layout/hierarchy1"/>
    <dgm:cxn modelId="{E4153F44-4EA2-4B2A-9646-113189733EBB}" type="presParOf" srcId="{552452BB-E513-46A8-94FF-ADC8B922E023}" destId="{D6AF6C7D-7529-4A60-8B54-6402C64C900C}" srcOrd="1" destOrd="0" presId="urn:microsoft.com/office/officeart/2005/8/layout/hierarchy1"/>
    <dgm:cxn modelId="{A236D16E-9D1C-4C64-A949-477BC01F0486}" type="presParOf" srcId="{07D4488C-DDC7-4088-9883-252954BCB17B}" destId="{5F08A935-6BE0-4495-A2FB-61A1E9E12034}" srcOrd="1" destOrd="0" presId="urn:microsoft.com/office/officeart/2005/8/layout/hierarchy1"/>
    <dgm:cxn modelId="{411BC591-AFFB-49B8-A58C-D19EAFF67634}" type="presParOf" srcId="{0757405A-695F-4871-9768-3A5045C5DB85}" destId="{DB895DC3-6642-4474-B5CA-D2418E7BE246}" srcOrd="1" destOrd="0" presId="urn:microsoft.com/office/officeart/2005/8/layout/hierarchy1"/>
    <dgm:cxn modelId="{F9A9C950-0EBA-4CC2-BF5E-09739F8A37CA}" type="presParOf" srcId="{DB895DC3-6642-4474-B5CA-D2418E7BE246}" destId="{1C49D825-7167-42CA-AF93-D9B8B8BCB6F5}" srcOrd="0" destOrd="0" presId="urn:microsoft.com/office/officeart/2005/8/layout/hierarchy1"/>
    <dgm:cxn modelId="{42C3044B-4FD5-4969-9CAD-25450CE50EDE}" type="presParOf" srcId="{1C49D825-7167-42CA-AF93-D9B8B8BCB6F5}" destId="{7F1A33B0-AAC1-4BD0-952D-BADE06C9225B}" srcOrd="0" destOrd="0" presId="urn:microsoft.com/office/officeart/2005/8/layout/hierarchy1"/>
    <dgm:cxn modelId="{24C16C73-A35C-483B-AAB2-C9BB669E9B8F}" type="presParOf" srcId="{1C49D825-7167-42CA-AF93-D9B8B8BCB6F5}" destId="{FD36109F-B802-4AF3-A122-51521BD0907A}" srcOrd="1" destOrd="0" presId="urn:microsoft.com/office/officeart/2005/8/layout/hierarchy1"/>
    <dgm:cxn modelId="{DC41619F-114A-4E01-AA17-8AD5A5B2EA10}" type="presParOf" srcId="{DB895DC3-6642-4474-B5CA-D2418E7BE246}" destId="{DB8F0AF7-6DD0-4278-AFF5-38314586BC83}" srcOrd="1" destOrd="0" presId="urn:microsoft.com/office/officeart/2005/8/layout/hierarchy1"/>
    <dgm:cxn modelId="{3E464DA4-48D2-47E8-B093-F83BB3BE1D61}" type="presParOf" srcId="{0757405A-695F-4871-9768-3A5045C5DB85}" destId="{B21B118E-F921-42FF-B874-6D1EECFC8239}" srcOrd="2" destOrd="0" presId="urn:microsoft.com/office/officeart/2005/8/layout/hierarchy1"/>
    <dgm:cxn modelId="{40EB4EA2-58B1-4F08-BCC8-0E234B0DACFD}" type="presParOf" srcId="{B21B118E-F921-42FF-B874-6D1EECFC8239}" destId="{C6DD8D70-5A0D-436B-B6FA-6AB2B9253969}" srcOrd="0" destOrd="0" presId="urn:microsoft.com/office/officeart/2005/8/layout/hierarchy1"/>
    <dgm:cxn modelId="{01203AD7-70A9-4E72-A706-E72CA0688546}" type="presParOf" srcId="{C6DD8D70-5A0D-436B-B6FA-6AB2B9253969}" destId="{8F0536EF-C902-4A46-A9F8-EC92DCABA38E}" srcOrd="0" destOrd="0" presId="urn:microsoft.com/office/officeart/2005/8/layout/hierarchy1"/>
    <dgm:cxn modelId="{83FD07B7-F6F6-4BCB-8DE8-65E1BB866C5A}" type="presParOf" srcId="{C6DD8D70-5A0D-436B-B6FA-6AB2B9253969}" destId="{0A9ECEF0-A563-445B-BA34-B9CC991CA888}" srcOrd="1" destOrd="0" presId="urn:microsoft.com/office/officeart/2005/8/layout/hierarchy1"/>
    <dgm:cxn modelId="{6BC3D31F-1A25-4FDB-9551-721248994888}" type="presParOf" srcId="{B21B118E-F921-42FF-B874-6D1EECFC8239}" destId="{8CABF171-3F59-41B9-AB21-6E02EBB489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DC3E0-2194-4AD1-9DB8-95FC1DD416C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2440F1-554A-4561-ABD4-E032A91E25E1}">
      <dgm:prSet/>
      <dgm:spPr/>
      <dgm:t>
        <a:bodyPr/>
        <a:lstStyle/>
        <a:p>
          <a:r>
            <a:rPr lang="fi-FI"/>
            <a:t>Kuntien lukevat yhteisöt -hankkeessa muodostettu kaupungin sisäinen verkosto eli kehittäjäopettajat, yhteistyökumppanina kirjasto</a:t>
          </a:r>
          <a:endParaRPr lang="en-US"/>
        </a:p>
      </dgm:t>
    </dgm:pt>
    <dgm:pt modelId="{39C40655-B7B2-4861-B76E-CF98DAE7C7AB}" type="parTrans" cxnId="{8C1435F4-EE4D-4EBD-A597-FE6867E73E40}">
      <dgm:prSet/>
      <dgm:spPr/>
      <dgm:t>
        <a:bodyPr/>
        <a:lstStyle/>
        <a:p>
          <a:endParaRPr lang="en-US"/>
        </a:p>
      </dgm:t>
    </dgm:pt>
    <dgm:pt modelId="{6F67BF6D-6AC3-4087-AC3A-1F6F9C2E4229}" type="sibTrans" cxnId="{8C1435F4-EE4D-4EBD-A597-FE6867E73E40}">
      <dgm:prSet/>
      <dgm:spPr/>
      <dgm:t>
        <a:bodyPr/>
        <a:lstStyle/>
        <a:p>
          <a:endParaRPr lang="en-US"/>
        </a:p>
      </dgm:t>
    </dgm:pt>
    <dgm:pt modelId="{6542DAE9-D0DB-4B00-A075-840F63D87160}">
      <dgm:prSet/>
      <dgm:spPr/>
      <dgm:t>
        <a:bodyPr/>
        <a:lstStyle/>
        <a:p>
          <a:r>
            <a:rPr lang="fi-FI"/>
            <a:t>Hyvien lukutaitotyön käytänteiden kerääminen kouluilta kirjastovastaavien (=kehittäjäopet) avulla</a:t>
          </a:r>
          <a:endParaRPr lang="en-US"/>
        </a:p>
      </dgm:t>
    </dgm:pt>
    <dgm:pt modelId="{A4F5AAA1-2307-475F-AEDD-ED91A5FCBCC4}" type="parTrans" cxnId="{DFB71FE8-E65E-46D6-89F9-79853B7FD3BA}">
      <dgm:prSet/>
      <dgm:spPr/>
      <dgm:t>
        <a:bodyPr/>
        <a:lstStyle/>
        <a:p>
          <a:endParaRPr lang="en-US"/>
        </a:p>
      </dgm:t>
    </dgm:pt>
    <dgm:pt modelId="{B426168C-E236-43E4-A101-F2F7ECCCD67A}" type="sibTrans" cxnId="{DFB71FE8-E65E-46D6-89F9-79853B7FD3BA}">
      <dgm:prSet/>
      <dgm:spPr/>
      <dgm:t>
        <a:bodyPr/>
        <a:lstStyle/>
        <a:p>
          <a:endParaRPr lang="en-US"/>
        </a:p>
      </dgm:t>
    </dgm:pt>
    <dgm:pt modelId="{EB55262C-7BDE-4E9B-8186-AEBB22D97139}">
      <dgm:prSet/>
      <dgm:spPr/>
      <dgm:t>
        <a:bodyPr/>
        <a:lstStyle/>
        <a:p>
          <a:r>
            <a:rPr lang="fi-FI"/>
            <a:t>Käytänteiden työstäminen, ideointi ja muokkaus -&gt; LUPO </a:t>
          </a:r>
          <a:endParaRPr lang="en-US"/>
        </a:p>
      </dgm:t>
    </dgm:pt>
    <dgm:pt modelId="{B1D87B5E-7449-42AB-A77F-A811103755E2}" type="parTrans" cxnId="{AC7B8EA3-F64B-4D37-AF2F-912AF26354F5}">
      <dgm:prSet/>
      <dgm:spPr/>
      <dgm:t>
        <a:bodyPr/>
        <a:lstStyle/>
        <a:p>
          <a:endParaRPr lang="en-US"/>
        </a:p>
      </dgm:t>
    </dgm:pt>
    <dgm:pt modelId="{AFB959AD-ECF7-4737-A512-B8ED02DC2969}" type="sibTrans" cxnId="{AC7B8EA3-F64B-4D37-AF2F-912AF26354F5}">
      <dgm:prSet/>
      <dgm:spPr/>
      <dgm:t>
        <a:bodyPr/>
        <a:lstStyle/>
        <a:p>
          <a:endParaRPr lang="en-US"/>
        </a:p>
      </dgm:t>
    </dgm:pt>
    <dgm:pt modelId="{42F95892-04A3-4830-A4FE-FB8CED517AC6}" type="pres">
      <dgm:prSet presAssocID="{F18DC3E0-2194-4AD1-9DB8-95FC1DD416C2}" presName="outerComposite" presStyleCnt="0">
        <dgm:presLayoutVars>
          <dgm:chMax val="5"/>
          <dgm:dir/>
          <dgm:resizeHandles val="exact"/>
        </dgm:presLayoutVars>
      </dgm:prSet>
      <dgm:spPr/>
    </dgm:pt>
    <dgm:pt modelId="{C1E26681-A787-4E42-959A-D595B4167CCA}" type="pres">
      <dgm:prSet presAssocID="{F18DC3E0-2194-4AD1-9DB8-95FC1DD416C2}" presName="dummyMaxCanvas" presStyleCnt="0">
        <dgm:presLayoutVars/>
      </dgm:prSet>
      <dgm:spPr/>
    </dgm:pt>
    <dgm:pt modelId="{449272E1-8609-4104-8164-07625BED60BA}" type="pres">
      <dgm:prSet presAssocID="{F18DC3E0-2194-4AD1-9DB8-95FC1DD416C2}" presName="ThreeNodes_1" presStyleLbl="node1" presStyleIdx="0" presStyleCnt="3">
        <dgm:presLayoutVars>
          <dgm:bulletEnabled val="1"/>
        </dgm:presLayoutVars>
      </dgm:prSet>
      <dgm:spPr/>
    </dgm:pt>
    <dgm:pt modelId="{C228EE01-7CFA-4781-AD55-6AC1046C32B4}" type="pres">
      <dgm:prSet presAssocID="{F18DC3E0-2194-4AD1-9DB8-95FC1DD416C2}" presName="ThreeNodes_2" presStyleLbl="node1" presStyleIdx="1" presStyleCnt="3">
        <dgm:presLayoutVars>
          <dgm:bulletEnabled val="1"/>
        </dgm:presLayoutVars>
      </dgm:prSet>
      <dgm:spPr/>
    </dgm:pt>
    <dgm:pt modelId="{0F4A3E2C-AC43-42E9-A27E-FF0F947D5A02}" type="pres">
      <dgm:prSet presAssocID="{F18DC3E0-2194-4AD1-9DB8-95FC1DD416C2}" presName="ThreeNodes_3" presStyleLbl="node1" presStyleIdx="2" presStyleCnt="3">
        <dgm:presLayoutVars>
          <dgm:bulletEnabled val="1"/>
        </dgm:presLayoutVars>
      </dgm:prSet>
      <dgm:spPr/>
    </dgm:pt>
    <dgm:pt modelId="{CBD6F07F-C021-4FBD-8AFA-051A9C155CED}" type="pres">
      <dgm:prSet presAssocID="{F18DC3E0-2194-4AD1-9DB8-95FC1DD416C2}" presName="ThreeConn_1-2" presStyleLbl="fgAccFollowNode1" presStyleIdx="0" presStyleCnt="2">
        <dgm:presLayoutVars>
          <dgm:bulletEnabled val="1"/>
        </dgm:presLayoutVars>
      </dgm:prSet>
      <dgm:spPr/>
    </dgm:pt>
    <dgm:pt modelId="{7059F70A-E624-42FE-80D3-461C167C6364}" type="pres">
      <dgm:prSet presAssocID="{F18DC3E0-2194-4AD1-9DB8-95FC1DD416C2}" presName="ThreeConn_2-3" presStyleLbl="fgAccFollowNode1" presStyleIdx="1" presStyleCnt="2">
        <dgm:presLayoutVars>
          <dgm:bulletEnabled val="1"/>
        </dgm:presLayoutVars>
      </dgm:prSet>
      <dgm:spPr/>
    </dgm:pt>
    <dgm:pt modelId="{73FB80D4-4040-43D8-8B11-89EAB8EBC315}" type="pres">
      <dgm:prSet presAssocID="{F18DC3E0-2194-4AD1-9DB8-95FC1DD416C2}" presName="ThreeNodes_1_text" presStyleLbl="node1" presStyleIdx="2" presStyleCnt="3">
        <dgm:presLayoutVars>
          <dgm:bulletEnabled val="1"/>
        </dgm:presLayoutVars>
      </dgm:prSet>
      <dgm:spPr/>
    </dgm:pt>
    <dgm:pt modelId="{A39648C2-EC2E-4887-8FE8-E8CE68719E92}" type="pres">
      <dgm:prSet presAssocID="{F18DC3E0-2194-4AD1-9DB8-95FC1DD416C2}" presName="ThreeNodes_2_text" presStyleLbl="node1" presStyleIdx="2" presStyleCnt="3">
        <dgm:presLayoutVars>
          <dgm:bulletEnabled val="1"/>
        </dgm:presLayoutVars>
      </dgm:prSet>
      <dgm:spPr/>
    </dgm:pt>
    <dgm:pt modelId="{2B2B701C-B209-4C8E-BB5E-0A0C286D0984}" type="pres">
      <dgm:prSet presAssocID="{F18DC3E0-2194-4AD1-9DB8-95FC1DD416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B35630D-0DC4-4709-8C36-626EB705BA93}" type="presOf" srcId="{0A2440F1-554A-4561-ABD4-E032A91E25E1}" destId="{73FB80D4-4040-43D8-8B11-89EAB8EBC315}" srcOrd="1" destOrd="0" presId="urn:microsoft.com/office/officeart/2005/8/layout/vProcess5"/>
    <dgm:cxn modelId="{7A10390F-C505-4D57-B523-A36553FABC31}" type="presOf" srcId="{EB55262C-7BDE-4E9B-8186-AEBB22D97139}" destId="{0F4A3E2C-AC43-42E9-A27E-FF0F947D5A02}" srcOrd="0" destOrd="0" presId="urn:microsoft.com/office/officeart/2005/8/layout/vProcess5"/>
    <dgm:cxn modelId="{EFF8EF10-0FC9-43C8-8424-C7C346D2F958}" type="presOf" srcId="{F18DC3E0-2194-4AD1-9DB8-95FC1DD416C2}" destId="{42F95892-04A3-4830-A4FE-FB8CED517AC6}" srcOrd="0" destOrd="0" presId="urn:microsoft.com/office/officeart/2005/8/layout/vProcess5"/>
    <dgm:cxn modelId="{B1379A16-A65E-45E3-A69D-F1CE1DB505CD}" type="presOf" srcId="{6542DAE9-D0DB-4B00-A075-840F63D87160}" destId="{A39648C2-EC2E-4887-8FE8-E8CE68719E92}" srcOrd="1" destOrd="0" presId="urn:microsoft.com/office/officeart/2005/8/layout/vProcess5"/>
    <dgm:cxn modelId="{C5437822-8A8B-4E9B-84B3-ED8FD5E87DBB}" type="presOf" srcId="{0A2440F1-554A-4561-ABD4-E032A91E25E1}" destId="{449272E1-8609-4104-8164-07625BED60BA}" srcOrd="0" destOrd="0" presId="urn:microsoft.com/office/officeart/2005/8/layout/vProcess5"/>
    <dgm:cxn modelId="{AFB61574-594C-4C32-AA7C-224C1429DB75}" type="presOf" srcId="{6F67BF6D-6AC3-4087-AC3A-1F6F9C2E4229}" destId="{CBD6F07F-C021-4FBD-8AFA-051A9C155CED}" srcOrd="0" destOrd="0" presId="urn:microsoft.com/office/officeart/2005/8/layout/vProcess5"/>
    <dgm:cxn modelId="{AC7B8EA3-F64B-4D37-AF2F-912AF26354F5}" srcId="{F18DC3E0-2194-4AD1-9DB8-95FC1DD416C2}" destId="{EB55262C-7BDE-4E9B-8186-AEBB22D97139}" srcOrd="2" destOrd="0" parTransId="{B1D87B5E-7449-42AB-A77F-A811103755E2}" sibTransId="{AFB959AD-ECF7-4737-A512-B8ED02DC2969}"/>
    <dgm:cxn modelId="{B91E17C4-E44D-45FE-8D65-E5E1BC0C3AD3}" type="presOf" srcId="{EB55262C-7BDE-4E9B-8186-AEBB22D97139}" destId="{2B2B701C-B209-4C8E-BB5E-0A0C286D0984}" srcOrd="1" destOrd="0" presId="urn:microsoft.com/office/officeart/2005/8/layout/vProcess5"/>
    <dgm:cxn modelId="{9BF7DBE0-B1F0-4F11-BD32-D9D4F1727783}" type="presOf" srcId="{6542DAE9-D0DB-4B00-A075-840F63D87160}" destId="{C228EE01-7CFA-4781-AD55-6AC1046C32B4}" srcOrd="0" destOrd="0" presId="urn:microsoft.com/office/officeart/2005/8/layout/vProcess5"/>
    <dgm:cxn modelId="{0F13E4E3-644F-4D53-A937-EF8833F40D51}" type="presOf" srcId="{B426168C-E236-43E4-A101-F2F7ECCCD67A}" destId="{7059F70A-E624-42FE-80D3-461C167C6364}" srcOrd="0" destOrd="0" presId="urn:microsoft.com/office/officeart/2005/8/layout/vProcess5"/>
    <dgm:cxn modelId="{DFB71FE8-E65E-46D6-89F9-79853B7FD3BA}" srcId="{F18DC3E0-2194-4AD1-9DB8-95FC1DD416C2}" destId="{6542DAE9-D0DB-4B00-A075-840F63D87160}" srcOrd="1" destOrd="0" parTransId="{A4F5AAA1-2307-475F-AEDD-ED91A5FCBCC4}" sibTransId="{B426168C-E236-43E4-A101-F2F7ECCCD67A}"/>
    <dgm:cxn modelId="{8C1435F4-EE4D-4EBD-A597-FE6867E73E40}" srcId="{F18DC3E0-2194-4AD1-9DB8-95FC1DD416C2}" destId="{0A2440F1-554A-4561-ABD4-E032A91E25E1}" srcOrd="0" destOrd="0" parTransId="{39C40655-B7B2-4861-B76E-CF98DAE7C7AB}" sibTransId="{6F67BF6D-6AC3-4087-AC3A-1F6F9C2E4229}"/>
    <dgm:cxn modelId="{C6BE86A5-5901-4FB0-A0AB-634D5365F64F}" type="presParOf" srcId="{42F95892-04A3-4830-A4FE-FB8CED517AC6}" destId="{C1E26681-A787-4E42-959A-D595B4167CCA}" srcOrd="0" destOrd="0" presId="urn:microsoft.com/office/officeart/2005/8/layout/vProcess5"/>
    <dgm:cxn modelId="{3A4AEB99-16B4-41FE-B5CF-A3F1EDCE25B8}" type="presParOf" srcId="{42F95892-04A3-4830-A4FE-FB8CED517AC6}" destId="{449272E1-8609-4104-8164-07625BED60BA}" srcOrd="1" destOrd="0" presId="urn:microsoft.com/office/officeart/2005/8/layout/vProcess5"/>
    <dgm:cxn modelId="{36C8144E-0E15-4932-8F7B-B6988A7E24C9}" type="presParOf" srcId="{42F95892-04A3-4830-A4FE-FB8CED517AC6}" destId="{C228EE01-7CFA-4781-AD55-6AC1046C32B4}" srcOrd="2" destOrd="0" presId="urn:microsoft.com/office/officeart/2005/8/layout/vProcess5"/>
    <dgm:cxn modelId="{AFD8EBF6-96EB-4E2D-8771-5C18AC232810}" type="presParOf" srcId="{42F95892-04A3-4830-A4FE-FB8CED517AC6}" destId="{0F4A3E2C-AC43-42E9-A27E-FF0F947D5A02}" srcOrd="3" destOrd="0" presId="urn:microsoft.com/office/officeart/2005/8/layout/vProcess5"/>
    <dgm:cxn modelId="{943BF5B4-D3F6-47A7-9298-575DF1B5CB1E}" type="presParOf" srcId="{42F95892-04A3-4830-A4FE-FB8CED517AC6}" destId="{CBD6F07F-C021-4FBD-8AFA-051A9C155CED}" srcOrd="4" destOrd="0" presId="urn:microsoft.com/office/officeart/2005/8/layout/vProcess5"/>
    <dgm:cxn modelId="{A463FAB4-9B96-4759-AA72-6871595FEA10}" type="presParOf" srcId="{42F95892-04A3-4830-A4FE-FB8CED517AC6}" destId="{7059F70A-E624-42FE-80D3-461C167C6364}" srcOrd="5" destOrd="0" presId="urn:microsoft.com/office/officeart/2005/8/layout/vProcess5"/>
    <dgm:cxn modelId="{FA354FDF-211B-4109-B5E0-80148A5C13BB}" type="presParOf" srcId="{42F95892-04A3-4830-A4FE-FB8CED517AC6}" destId="{73FB80D4-4040-43D8-8B11-89EAB8EBC315}" srcOrd="6" destOrd="0" presId="urn:microsoft.com/office/officeart/2005/8/layout/vProcess5"/>
    <dgm:cxn modelId="{5E00FEEB-C947-4F36-9C3A-B689B3EC57E6}" type="presParOf" srcId="{42F95892-04A3-4830-A4FE-FB8CED517AC6}" destId="{A39648C2-EC2E-4887-8FE8-E8CE68719E92}" srcOrd="7" destOrd="0" presId="urn:microsoft.com/office/officeart/2005/8/layout/vProcess5"/>
    <dgm:cxn modelId="{0A08FB04-904F-45F1-9B94-FFA87DD077D4}" type="presParOf" srcId="{42F95892-04A3-4830-A4FE-FB8CED517AC6}" destId="{2B2B701C-B209-4C8E-BB5E-0A0C286D09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CA546-619D-48F7-B785-8D2F62325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D1AE2B-6F72-40C6-9198-0EA02C140C35}">
      <dgm:prSet/>
      <dgm:spPr/>
      <dgm:t>
        <a:bodyPr/>
        <a:lstStyle/>
        <a:p>
          <a:r>
            <a:rPr lang="fi-FI"/>
            <a:t>TAVOITE: Perheet mukaan lukutaitoa tukemaan</a:t>
          </a:r>
          <a:endParaRPr lang="en-US"/>
        </a:p>
      </dgm:t>
    </dgm:pt>
    <dgm:pt modelId="{EEE35961-4A3B-4979-8455-0841C2FD967E}" type="parTrans" cxnId="{70C4548D-CDC7-4EE1-8BD2-C007CEB0B048}">
      <dgm:prSet/>
      <dgm:spPr/>
      <dgm:t>
        <a:bodyPr/>
        <a:lstStyle/>
        <a:p>
          <a:endParaRPr lang="en-US"/>
        </a:p>
      </dgm:t>
    </dgm:pt>
    <dgm:pt modelId="{7315BE05-990D-49FF-B656-7A351FE74F96}" type="sibTrans" cxnId="{70C4548D-CDC7-4EE1-8BD2-C007CEB0B048}">
      <dgm:prSet/>
      <dgm:spPr/>
      <dgm:t>
        <a:bodyPr/>
        <a:lstStyle/>
        <a:p>
          <a:endParaRPr lang="en-US"/>
        </a:p>
      </dgm:t>
    </dgm:pt>
    <dgm:pt modelId="{D8320DD4-9BD3-4D54-8887-04B353C457A8}">
      <dgm:prSet/>
      <dgm:spPr/>
      <dgm:t>
        <a:bodyPr/>
        <a:lstStyle/>
        <a:p>
          <a:r>
            <a:rPr lang="fi-FI"/>
            <a:t>KEINO: Kesälukukampanja ja perheiden lukuhaaste joulukuussa</a:t>
          </a:r>
          <a:endParaRPr lang="en-US"/>
        </a:p>
      </dgm:t>
    </dgm:pt>
    <dgm:pt modelId="{30C71838-6E49-4453-9718-799AC3AD4115}" type="parTrans" cxnId="{B432434E-F2A9-417C-851A-F4355A5280D5}">
      <dgm:prSet/>
      <dgm:spPr/>
      <dgm:t>
        <a:bodyPr/>
        <a:lstStyle/>
        <a:p>
          <a:endParaRPr lang="en-US"/>
        </a:p>
      </dgm:t>
    </dgm:pt>
    <dgm:pt modelId="{9060ECB5-0A98-4BC2-BF27-FDF03DE148D9}" type="sibTrans" cxnId="{B432434E-F2A9-417C-851A-F4355A5280D5}">
      <dgm:prSet/>
      <dgm:spPr/>
      <dgm:t>
        <a:bodyPr/>
        <a:lstStyle/>
        <a:p>
          <a:endParaRPr lang="en-US"/>
        </a:p>
      </dgm:t>
    </dgm:pt>
    <dgm:pt modelId="{549AA95E-0C70-42AB-AF8F-A71E6050B330}">
      <dgm:prSet/>
      <dgm:spPr/>
      <dgm:t>
        <a:bodyPr/>
        <a:lstStyle/>
        <a:p>
          <a:r>
            <a:rPr lang="fi-FI"/>
            <a:t>TAVOITE: Lukuharrastuksen tukeminen</a:t>
          </a:r>
          <a:endParaRPr lang="en-US"/>
        </a:p>
      </dgm:t>
    </dgm:pt>
    <dgm:pt modelId="{48A9EECB-3989-4012-9877-C23A039365A1}" type="parTrans" cxnId="{428EA6CC-FFC9-47E7-9B7A-E93D8EA55BEF}">
      <dgm:prSet/>
      <dgm:spPr/>
      <dgm:t>
        <a:bodyPr/>
        <a:lstStyle/>
        <a:p>
          <a:endParaRPr lang="en-US"/>
        </a:p>
      </dgm:t>
    </dgm:pt>
    <dgm:pt modelId="{7BD71A2A-1A7A-443B-9E3D-53E130B102BA}" type="sibTrans" cxnId="{428EA6CC-FFC9-47E7-9B7A-E93D8EA55BEF}">
      <dgm:prSet/>
      <dgm:spPr/>
      <dgm:t>
        <a:bodyPr/>
        <a:lstStyle/>
        <a:p>
          <a:endParaRPr lang="en-US"/>
        </a:p>
      </dgm:t>
    </dgm:pt>
    <dgm:pt modelId="{D5ED0BF5-2D17-4077-A03F-CCB7A8F86F3E}">
      <dgm:prSet/>
      <dgm:spPr/>
      <dgm:t>
        <a:bodyPr/>
        <a:lstStyle/>
        <a:p>
          <a:r>
            <a:rPr lang="fi-FI"/>
            <a:t>KEINO: Lukudiplomi käyttöön kaikilla luokka-asteilla</a:t>
          </a:r>
          <a:endParaRPr lang="en-US"/>
        </a:p>
      </dgm:t>
    </dgm:pt>
    <dgm:pt modelId="{6F5D10CD-2221-44B6-B891-7A6B96D090CF}" type="parTrans" cxnId="{4AA012F4-E2AF-49CC-8980-0DDE64805CB5}">
      <dgm:prSet/>
      <dgm:spPr/>
      <dgm:t>
        <a:bodyPr/>
        <a:lstStyle/>
        <a:p>
          <a:endParaRPr lang="en-US"/>
        </a:p>
      </dgm:t>
    </dgm:pt>
    <dgm:pt modelId="{2E7F6C6D-D98B-45E2-BC90-B5D86AD4B778}" type="sibTrans" cxnId="{4AA012F4-E2AF-49CC-8980-0DDE64805CB5}">
      <dgm:prSet/>
      <dgm:spPr/>
      <dgm:t>
        <a:bodyPr/>
        <a:lstStyle/>
        <a:p>
          <a:endParaRPr lang="en-US"/>
        </a:p>
      </dgm:t>
    </dgm:pt>
    <dgm:pt modelId="{CC54E048-23C1-44E0-AAA6-9E00A1A0FC23}">
      <dgm:prSet/>
      <dgm:spPr/>
      <dgm:t>
        <a:bodyPr/>
        <a:lstStyle/>
        <a:p>
          <a:r>
            <a:rPr lang="fi-FI"/>
            <a:t>TAVOITE: Lukemisen lisääminen arjessa</a:t>
          </a:r>
          <a:endParaRPr lang="en-US"/>
        </a:p>
      </dgm:t>
    </dgm:pt>
    <dgm:pt modelId="{65102ADB-9BCE-4954-9AAE-1A2809572E34}" type="parTrans" cxnId="{F138D8F9-B616-4F9B-A136-079E87B24203}">
      <dgm:prSet/>
      <dgm:spPr/>
      <dgm:t>
        <a:bodyPr/>
        <a:lstStyle/>
        <a:p>
          <a:endParaRPr lang="en-US"/>
        </a:p>
      </dgm:t>
    </dgm:pt>
    <dgm:pt modelId="{DA8776EF-FA34-4B48-9DC7-877BC5B37E6B}" type="sibTrans" cxnId="{F138D8F9-B616-4F9B-A136-079E87B24203}">
      <dgm:prSet/>
      <dgm:spPr/>
      <dgm:t>
        <a:bodyPr/>
        <a:lstStyle/>
        <a:p>
          <a:endParaRPr lang="en-US"/>
        </a:p>
      </dgm:t>
    </dgm:pt>
    <dgm:pt modelId="{24DBCA05-5177-4BCF-85F2-5E67D484F3C4}">
      <dgm:prSet/>
      <dgm:spPr/>
      <dgm:t>
        <a:bodyPr/>
        <a:lstStyle/>
        <a:p>
          <a:r>
            <a:rPr lang="fi-FI"/>
            <a:t>KEINO: Lukutuokiot, -tunnit ja lukuvälkät</a:t>
          </a:r>
          <a:endParaRPr lang="en-US"/>
        </a:p>
      </dgm:t>
    </dgm:pt>
    <dgm:pt modelId="{E6A7653F-DB0C-4815-B6AF-67AA4036203D}" type="parTrans" cxnId="{3D98FBCD-2D6E-489C-8A80-DE709AEDD8E1}">
      <dgm:prSet/>
      <dgm:spPr/>
      <dgm:t>
        <a:bodyPr/>
        <a:lstStyle/>
        <a:p>
          <a:endParaRPr lang="en-US"/>
        </a:p>
      </dgm:t>
    </dgm:pt>
    <dgm:pt modelId="{BB2B6BAD-A19E-4D8B-A0EE-7C79576B0484}" type="sibTrans" cxnId="{3D98FBCD-2D6E-489C-8A80-DE709AEDD8E1}">
      <dgm:prSet/>
      <dgm:spPr/>
      <dgm:t>
        <a:bodyPr/>
        <a:lstStyle/>
        <a:p>
          <a:endParaRPr lang="en-US"/>
        </a:p>
      </dgm:t>
    </dgm:pt>
    <dgm:pt modelId="{325AC923-4015-45A9-A5D6-DAAB366C809A}">
      <dgm:prSet/>
      <dgm:spPr/>
      <dgm:t>
        <a:bodyPr/>
        <a:lstStyle/>
        <a:p>
          <a:r>
            <a:rPr lang="fi-FI"/>
            <a:t>TAVOITE: Kirjasto tutuksi</a:t>
          </a:r>
          <a:endParaRPr lang="en-US"/>
        </a:p>
      </dgm:t>
    </dgm:pt>
    <dgm:pt modelId="{9322F6E4-11FD-4ED4-ABB9-0D80E4615476}" type="parTrans" cxnId="{E154CBAC-15F9-449C-B15B-EA8EFD970831}">
      <dgm:prSet/>
      <dgm:spPr/>
      <dgm:t>
        <a:bodyPr/>
        <a:lstStyle/>
        <a:p>
          <a:endParaRPr lang="en-US"/>
        </a:p>
      </dgm:t>
    </dgm:pt>
    <dgm:pt modelId="{5ADEDDB1-82A5-4BF2-8801-7B7EF4F6E950}" type="sibTrans" cxnId="{E154CBAC-15F9-449C-B15B-EA8EFD970831}">
      <dgm:prSet/>
      <dgm:spPr/>
      <dgm:t>
        <a:bodyPr/>
        <a:lstStyle/>
        <a:p>
          <a:endParaRPr lang="en-US"/>
        </a:p>
      </dgm:t>
    </dgm:pt>
    <dgm:pt modelId="{C66FF544-3636-472B-A969-57751B61D4DF}">
      <dgm:prSet/>
      <dgm:spPr/>
      <dgm:t>
        <a:bodyPr/>
        <a:lstStyle/>
        <a:p>
          <a:r>
            <a:rPr lang="fi-FI"/>
            <a:t>KEINO: Oppilaille kontakti kirjastoon vähintään 1 krt / lukuvuosi (koululta kirjastolle &amp; kirjastolta kouluun)</a:t>
          </a:r>
          <a:endParaRPr lang="en-US"/>
        </a:p>
      </dgm:t>
    </dgm:pt>
    <dgm:pt modelId="{D60B123E-2AC0-41AE-A90F-7ADCE194E52C}" type="parTrans" cxnId="{F2C01A8F-4743-4308-94AB-48DB0E67387C}">
      <dgm:prSet/>
      <dgm:spPr/>
      <dgm:t>
        <a:bodyPr/>
        <a:lstStyle/>
        <a:p>
          <a:endParaRPr lang="en-US"/>
        </a:p>
      </dgm:t>
    </dgm:pt>
    <dgm:pt modelId="{C2E67D3D-9D0C-4EAD-ABFF-DBE10AA628BC}" type="sibTrans" cxnId="{F2C01A8F-4743-4308-94AB-48DB0E67387C}">
      <dgm:prSet/>
      <dgm:spPr/>
      <dgm:t>
        <a:bodyPr/>
        <a:lstStyle/>
        <a:p>
          <a:endParaRPr lang="en-US"/>
        </a:p>
      </dgm:t>
    </dgm:pt>
    <dgm:pt modelId="{64DC579E-7DB9-4A9B-813B-6E565B819AD4}" type="pres">
      <dgm:prSet presAssocID="{3C2CA546-619D-48F7-B785-8D2F62325287}" presName="linear" presStyleCnt="0">
        <dgm:presLayoutVars>
          <dgm:animLvl val="lvl"/>
          <dgm:resizeHandles val="exact"/>
        </dgm:presLayoutVars>
      </dgm:prSet>
      <dgm:spPr/>
    </dgm:pt>
    <dgm:pt modelId="{C2A1454E-F53D-48E3-94D0-ECACA64BC77D}" type="pres">
      <dgm:prSet presAssocID="{61D1AE2B-6F72-40C6-9198-0EA02C140C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04A2E9-D266-4982-B8AB-2F0AC8A78BCB}" type="pres">
      <dgm:prSet presAssocID="{61D1AE2B-6F72-40C6-9198-0EA02C140C35}" presName="childText" presStyleLbl="revTx" presStyleIdx="0" presStyleCnt="4">
        <dgm:presLayoutVars>
          <dgm:bulletEnabled val="1"/>
        </dgm:presLayoutVars>
      </dgm:prSet>
      <dgm:spPr/>
    </dgm:pt>
    <dgm:pt modelId="{8E410109-DAC4-4791-8BCD-85A2E5CE0295}" type="pres">
      <dgm:prSet presAssocID="{549AA95E-0C70-42AB-AF8F-A71E6050B3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FCFD81-2559-4D37-A6C4-85A65C032696}" type="pres">
      <dgm:prSet presAssocID="{549AA95E-0C70-42AB-AF8F-A71E6050B330}" presName="childText" presStyleLbl="revTx" presStyleIdx="1" presStyleCnt="4">
        <dgm:presLayoutVars>
          <dgm:bulletEnabled val="1"/>
        </dgm:presLayoutVars>
      </dgm:prSet>
      <dgm:spPr/>
    </dgm:pt>
    <dgm:pt modelId="{3F22D390-0E30-43E0-B490-CF923BF7F089}" type="pres">
      <dgm:prSet presAssocID="{CC54E048-23C1-44E0-AAA6-9E00A1A0FC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A53C38-3088-432D-917E-4C4740638F10}" type="pres">
      <dgm:prSet presAssocID="{CC54E048-23C1-44E0-AAA6-9E00A1A0FC23}" presName="childText" presStyleLbl="revTx" presStyleIdx="2" presStyleCnt="4">
        <dgm:presLayoutVars>
          <dgm:bulletEnabled val="1"/>
        </dgm:presLayoutVars>
      </dgm:prSet>
      <dgm:spPr/>
    </dgm:pt>
    <dgm:pt modelId="{506FF077-91E5-4064-8950-4BBC88AF1F45}" type="pres">
      <dgm:prSet presAssocID="{325AC923-4015-45A9-A5D6-DAAB366C809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8E35372-A3CE-4FAE-BDA7-DB3550E935EE}" type="pres">
      <dgm:prSet presAssocID="{325AC923-4015-45A9-A5D6-DAAB366C809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CA5B613-1A2C-4D43-AA1D-58C7F71F5DA9}" type="presOf" srcId="{325AC923-4015-45A9-A5D6-DAAB366C809A}" destId="{506FF077-91E5-4064-8950-4BBC88AF1F45}" srcOrd="0" destOrd="0" presId="urn:microsoft.com/office/officeart/2005/8/layout/vList2"/>
    <dgm:cxn modelId="{F4840129-B759-4F21-BA24-75706C8293AC}" type="presOf" srcId="{C66FF544-3636-472B-A969-57751B61D4DF}" destId="{A8E35372-A3CE-4FAE-BDA7-DB3550E935EE}" srcOrd="0" destOrd="0" presId="urn:microsoft.com/office/officeart/2005/8/layout/vList2"/>
    <dgm:cxn modelId="{6351DE2A-5520-4084-AF9C-579FE3E5452C}" type="presOf" srcId="{61D1AE2B-6F72-40C6-9198-0EA02C140C35}" destId="{C2A1454E-F53D-48E3-94D0-ECACA64BC77D}" srcOrd="0" destOrd="0" presId="urn:microsoft.com/office/officeart/2005/8/layout/vList2"/>
    <dgm:cxn modelId="{1BC5A72B-B6BD-48FC-88AF-FB0A6DCE0187}" type="presOf" srcId="{D5ED0BF5-2D17-4077-A03F-CCB7A8F86F3E}" destId="{3AFCFD81-2559-4D37-A6C4-85A65C032696}" srcOrd="0" destOrd="0" presId="urn:microsoft.com/office/officeart/2005/8/layout/vList2"/>
    <dgm:cxn modelId="{0F405C5E-E21B-4604-8154-B76AF771BB31}" type="presOf" srcId="{D8320DD4-9BD3-4D54-8887-04B353C457A8}" destId="{3004A2E9-D266-4982-B8AB-2F0AC8A78BCB}" srcOrd="0" destOrd="0" presId="urn:microsoft.com/office/officeart/2005/8/layout/vList2"/>
    <dgm:cxn modelId="{B432434E-F2A9-417C-851A-F4355A5280D5}" srcId="{61D1AE2B-6F72-40C6-9198-0EA02C140C35}" destId="{D8320DD4-9BD3-4D54-8887-04B353C457A8}" srcOrd="0" destOrd="0" parTransId="{30C71838-6E49-4453-9718-799AC3AD4115}" sibTransId="{9060ECB5-0A98-4BC2-BF27-FDF03DE148D9}"/>
    <dgm:cxn modelId="{5328CB53-3CEE-4BA8-94D3-7DD22488D6AF}" type="presOf" srcId="{3C2CA546-619D-48F7-B785-8D2F62325287}" destId="{64DC579E-7DB9-4A9B-813B-6E565B819AD4}" srcOrd="0" destOrd="0" presId="urn:microsoft.com/office/officeart/2005/8/layout/vList2"/>
    <dgm:cxn modelId="{510D6677-20E2-4DA3-9135-357958F40209}" type="presOf" srcId="{CC54E048-23C1-44E0-AAA6-9E00A1A0FC23}" destId="{3F22D390-0E30-43E0-B490-CF923BF7F089}" srcOrd="0" destOrd="0" presId="urn:microsoft.com/office/officeart/2005/8/layout/vList2"/>
    <dgm:cxn modelId="{70C4548D-CDC7-4EE1-8BD2-C007CEB0B048}" srcId="{3C2CA546-619D-48F7-B785-8D2F62325287}" destId="{61D1AE2B-6F72-40C6-9198-0EA02C140C35}" srcOrd="0" destOrd="0" parTransId="{EEE35961-4A3B-4979-8455-0841C2FD967E}" sibTransId="{7315BE05-990D-49FF-B656-7A351FE74F96}"/>
    <dgm:cxn modelId="{F2C01A8F-4743-4308-94AB-48DB0E67387C}" srcId="{325AC923-4015-45A9-A5D6-DAAB366C809A}" destId="{C66FF544-3636-472B-A969-57751B61D4DF}" srcOrd="0" destOrd="0" parTransId="{D60B123E-2AC0-41AE-A90F-7ADCE194E52C}" sibTransId="{C2E67D3D-9D0C-4EAD-ABFF-DBE10AA628BC}"/>
    <dgm:cxn modelId="{7B850793-4485-42C0-8405-2111658EC305}" type="presOf" srcId="{24DBCA05-5177-4BCF-85F2-5E67D484F3C4}" destId="{44A53C38-3088-432D-917E-4C4740638F10}" srcOrd="0" destOrd="0" presId="urn:microsoft.com/office/officeart/2005/8/layout/vList2"/>
    <dgm:cxn modelId="{4E786D97-C212-4378-B69C-9591101C6DFA}" type="presOf" srcId="{549AA95E-0C70-42AB-AF8F-A71E6050B330}" destId="{8E410109-DAC4-4791-8BCD-85A2E5CE0295}" srcOrd="0" destOrd="0" presId="urn:microsoft.com/office/officeart/2005/8/layout/vList2"/>
    <dgm:cxn modelId="{E154CBAC-15F9-449C-B15B-EA8EFD970831}" srcId="{3C2CA546-619D-48F7-B785-8D2F62325287}" destId="{325AC923-4015-45A9-A5D6-DAAB366C809A}" srcOrd="3" destOrd="0" parTransId="{9322F6E4-11FD-4ED4-ABB9-0D80E4615476}" sibTransId="{5ADEDDB1-82A5-4BF2-8801-7B7EF4F6E950}"/>
    <dgm:cxn modelId="{428EA6CC-FFC9-47E7-9B7A-E93D8EA55BEF}" srcId="{3C2CA546-619D-48F7-B785-8D2F62325287}" destId="{549AA95E-0C70-42AB-AF8F-A71E6050B330}" srcOrd="1" destOrd="0" parTransId="{48A9EECB-3989-4012-9877-C23A039365A1}" sibTransId="{7BD71A2A-1A7A-443B-9E3D-53E130B102BA}"/>
    <dgm:cxn modelId="{3D98FBCD-2D6E-489C-8A80-DE709AEDD8E1}" srcId="{CC54E048-23C1-44E0-AAA6-9E00A1A0FC23}" destId="{24DBCA05-5177-4BCF-85F2-5E67D484F3C4}" srcOrd="0" destOrd="0" parTransId="{E6A7653F-DB0C-4815-B6AF-67AA4036203D}" sibTransId="{BB2B6BAD-A19E-4D8B-A0EE-7C79576B0484}"/>
    <dgm:cxn modelId="{4AA012F4-E2AF-49CC-8980-0DDE64805CB5}" srcId="{549AA95E-0C70-42AB-AF8F-A71E6050B330}" destId="{D5ED0BF5-2D17-4077-A03F-CCB7A8F86F3E}" srcOrd="0" destOrd="0" parTransId="{6F5D10CD-2221-44B6-B891-7A6B96D090CF}" sibTransId="{2E7F6C6D-D98B-45E2-BC90-B5D86AD4B778}"/>
    <dgm:cxn modelId="{F138D8F9-B616-4F9B-A136-079E87B24203}" srcId="{3C2CA546-619D-48F7-B785-8D2F62325287}" destId="{CC54E048-23C1-44E0-AAA6-9E00A1A0FC23}" srcOrd="2" destOrd="0" parTransId="{65102ADB-9BCE-4954-9AAE-1A2809572E34}" sibTransId="{DA8776EF-FA34-4B48-9DC7-877BC5B37E6B}"/>
    <dgm:cxn modelId="{11FC6C0E-9B04-4186-9CF4-E637C9B65EBA}" type="presParOf" srcId="{64DC579E-7DB9-4A9B-813B-6E565B819AD4}" destId="{C2A1454E-F53D-48E3-94D0-ECACA64BC77D}" srcOrd="0" destOrd="0" presId="urn:microsoft.com/office/officeart/2005/8/layout/vList2"/>
    <dgm:cxn modelId="{2ADD4F09-AAAB-4611-8E48-866D076B29A8}" type="presParOf" srcId="{64DC579E-7DB9-4A9B-813B-6E565B819AD4}" destId="{3004A2E9-D266-4982-B8AB-2F0AC8A78BCB}" srcOrd="1" destOrd="0" presId="urn:microsoft.com/office/officeart/2005/8/layout/vList2"/>
    <dgm:cxn modelId="{A39B805E-322C-47EE-A71B-DDCD0F80E516}" type="presParOf" srcId="{64DC579E-7DB9-4A9B-813B-6E565B819AD4}" destId="{8E410109-DAC4-4791-8BCD-85A2E5CE0295}" srcOrd="2" destOrd="0" presId="urn:microsoft.com/office/officeart/2005/8/layout/vList2"/>
    <dgm:cxn modelId="{AF45FCC5-D214-4C98-9F68-551A5A3BEBA4}" type="presParOf" srcId="{64DC579E-7DB9-4A9B-813B-6E565B819AD4}" destId="{3AFCFD81-2559-4D37-A6C4-85A65C032696}" srcOrd="3" destOrd="0" presId="urn:microsoft.com/office/officeart/2005/8/layout/vList2"/>
    <dgm:cxn modelId="{53E70878-D3DC-4F09-B3B1-88FB06739462}" type="presParOf" srcId="{64DC579E-7DB9-4A9B-813B-6E565B819AD4}" destId="{3F22D390-0E30-43E0-B490-CF923BF7F089}" srcOrd="4" destOrd="0" presId="urn:microsoft.com/office/officeart/2005/8/layout/vList2"/>
    <dgm:cxn modelId="{42EC85F6-0071-4486-8A64-BAF98520F23D}" type="presParOf" srcId="{64DC579E-7DB9-4A9B-813B-6E565B819AD4}" destId="{44A53C38-3088-432D-917E-4C4740638F10}" srcOrd="5" destOrd="0" presId="urn:microsoft.com/office/officeart/2005/8/layout/vList2"/>
    <dgm:cxn modelId="{E2621E04-9D5D-400F-8EF3-B8105B683701}" type="presParOf" srcId="{64DC579E-7DB9-4A9B-813B-6E565B819AD4}" destId="{506FF077-91E5-4064-8950-4BBC88AF1F45}" srcOrd="6" destOrd="0" presId="urn:microsoft.com/office/officeart/2005/8/layout/vList2"/>
    <dgm:cxn modelId="{8D5701EE-F83A-4B9F-A645-6F7BB7C68E59}" type="presParOf" srcId="{64DC579E-7DB9-4A9B-813B-6E565B819AD4}" destId="{A8E35372-A3CE-4FAE-BDA7-DB3550E935E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33034-CD63-4D49-A1B2-B64E5488B57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50517F8-7C50-46C4-A625-04F4773A4A58}">
      <dgm:prSet/>
      <dgm:spPr/>
      <dgm:t>
        <a:bodyPr/>
        <a:lstStyle/>
        <a:p>
          <a:pPr>
            <a:defRPr b="1"/>
          </a:pPr>
          <a:r>
            <a:rPr lang="fi-FI"/>
            <a:t>Yhdessä lukeminen</a:t>
          </a:r>
          <a:endParaRPr lang="en-US"/>
        </a:p>
      </dgm:t>
    </dgm:pt>
    <dgm:pt modelId="{ACC15A70-5A44-4B0E-8B8C-403F481B8285}" type="parTrans" cxnId="{37DAA148-1EC1-4B23-809D-809478E4C50F}">
      <dgm:prSet/>
      <dgm:spPr/>
      <dgm:t>
        <a:bodyPr/>
        <a:lstStyle/>
        <a:p>
          <a:endParaRPr lang="en-US"/>
        </a:p>
      </dgm:t>
    </dgm:pt>
    <dgm:pt modelId="{B278A9C6-6429-4122-BA55-AE8B097A3FC9}" type="sibTrans" cxnId="{37DAA148-1EC1-4B23-809D-809478E4C50F}">
      <dgm:prSet/>
      <dgm:spPr/>
      <dgm:t>
        <a:bodyPr/>
        <a:lstStyle/>
        <a:p>
          <a:endParaRPr lang="en-US"/>
        </a:p>
      </dgm:t>
    </dgm:pt>
    <dgm:pt modelId="{19329197-88A6-4671-814A-A607A05CFA64}">
      <dgm:prSet/>
      <dgm:spPr/>
      <dgm:t>
        <a:bodyPr/>
        <a:lstStyle/>
        <a:p>
          <a:r>
            <a:rPr lang="fi-FI"/>
            <a:t>Kummit, eri luokka-asteiden välinen yhteistyö, koko koulu, koko kaupunki?</a:t>
          </a:r>
          <a:endParaRPr lang="en-US"/>
        </a:p>
      </dgm:t>
    </dgm:pt>
    <dgm:pt modelId="{9DACAF41-0DE6-4151-9B0B-51AA44C78707}" type="parTrans" cxnId="{DB1B698A-5BEA-4D9B-A71D-A057CA067DDB}">
      <dgm:prSet/>
      <dgm:spPr/>
      <dgm:t>
        <a:bodyPr/>
        <a:lstStyle/>
        <a:p>
          <a:endParaRPr lang="en-US"/>
        </a:p>
      </dgm:t>
    </dgm:pt>
    <dgm:pt modelId="{39F034E3-FEE7-4A24-80B5-D44DC0CD364A}" type="sibTrans" cxnId="{DB1B698A-5BEA-4D9B-A71D-A057CA067DDB}">
      <dgm:prSet/>
      <dgm:spPr/>
      <dgm:t>
        <a:bodyPr/>
        <a:lstStyle/>
        <a:p>
          <a:endParaRPr lang="en-US"/>
        </a:p>
      </dgm:t>
    </dgm:pt>
    <dgm:pt modelId="{B81EE4A8-2787-4152-896E-D860C068462C}">
      <dgm:prSet/>
      <dgm:spPr/>
      <dgm:t>
        <a:bodyPr/>
        <a:lstStyle/>
        <a:p>
          <a:pPr>
            <a:defRPr b="1"/>
          </a:pPr>
          <a:r>
            <a:rPr lang="fi-FI"/>
            <a:t>Kirjat ja lukeminen näkyviin</a:t>
          </a:r>
          <a:endParaRPr lang="en-US"/>
        </a:p>
      </dgm:t>
    </dgm:pt>
    <dgm:pt modelId="{79E1EED7-7B48-40E3-8D0C-6C53460819C1}" type="parTrans" cxnId="{CB71C194-B8DE-4A19-9D9A-FA6882FD2F89}">
      <dgm:prSet/>
      <dgm:spPr/>
      <dgm:t>
        <a:bodyPr/>
        <a:lstStyle/>
        <a:p>
          <a:endParaRPr lang="en-US"/>
        </a:p>
      </dgm:t>
    </dgm:pt>
    <dgm:pt modelId="{C2A43FCE-EF4D-42A1-8104-0CA49ED45822}" type="sibTrans" cxnId="{CB71C194-B8DE-4A19-9D9A-FA6882FD2F89}">
      <dgm:prSet/>
      <dgm:spPr/>
      <dgm:t>
        <a:bodyPr/>
        <a:lstStyle/>
        <a:p>
          <a:endParaRPr lang="en-US"/>
        </a:p>
      </dgm:t>
    </dgm:pt>
    <dgm:pt modelId="{CF5BE0C0-99E4-489D-8FE5-90C1AA0A583D}">
      <dgm:prSet/>
      <dgm:spPr/>
      <dgm:t>
        <a:bodyPr/>
        <a:lstStyle/>
        <a:p>
          <a:r>
            <a:rPr lang="fi-FI"/>
            <a:t>Kirjahyllyt, lukuvinkkien jakaminen (visuaalisesti, teknologiaa hyödyntäen..)</a:t>
          </a:r>
          <a:endParaRPr lang="en-US"/>
        </a:p>
      </dgm:t>
    </dgm:pt>
    <dgm:pt modelId="{7A8454C9-209D-45A1-976B-59B0B90A1C51}" type="parTrans" cxnId="{2BCAB1DD-C8AB-47E5-AC13-D2374CD6A224}">
      <dgm:prSet/>
      <dgm:spPr/>
      <dgm:t>
        <a:bodyPr/>
        <a:lstStyle/>
        <a:p>
          <a:endParaRPr lang="en-US"/>
        </a:p>
      </dgm:t>
    </dgm:pt>
    <dgm:pt modelId="{D31A1034-043B-49B3-9C2A-B37236F58308}" type="sibTrans" cxnId="{2BCAB1DD-C8AB-47E5-AC13-D2374CD6A224}">
      <dgm:prSet/>
      <dgm:spPr/>
      <dgm:t>
        <a:bodyPr/>
        <a:lstStyle/>
        <a:p>
          <a:endParaRPr lang="en-US"/>
        </a:p>
      </dgm:t>
    </dgm:pt>
    <dgm:pt modelId="{BF7A952E-EF2B-49E9-A566-81C27F3CBDA1}">
      <dgm:prSet/>
      <dgm:spPr/>
      <dgm:t>
        <a:bodyPr/>
        <a:lstStyle/>
        <a:p>
          <a:pPr>
            <a:defRPr b="1"/>
          </a:pPr>
          <a:r>
            <a:rPr lang="fi-FI"/>
            <a:t>Lukutapahtumat</a:t>
          </a:r>
          <a:endParaRPr lang="en-US"/>
        </a:p>
      </dgm:t>
    </dgm:pt>
    <dgm:pt modelId="{95F41E8F-2A8F-4B9F-8517-8FC7AF5BAA0A}" type="parTrans" cxnId="{355A4F31-0327-4870-AF15-9B10DB9A9444}">
      <dgm:prSet/>
      <dgm:spPr/>
      <dgm:t>
        <a:bodyPr/>
        <a:lstStyle/>
        <a:p>
          <a:endParaRPr lang="en-US"/>
        </a:p>
      </dgm:t>
    </dgm:pt>
    <dgm:pt modelId="{5A429467-9787-4A7E-9245-192D6F887DD8}" type="sibTrans" cxnId="{355A4F31-0327-4870-AF15-9B10DB9A9444}">
      <dgm:prSet/>
      <dgm:spPr/>
      <dgm:t>
        <a:bodyPr/>
        <a:lstStyle/>
        <a:p>
          <a:endParaRPr lang="en-US"/>
        </a:p>
      </dgm:t>
    </dgm:pt>
    <dgm:pt modelId="{44970045-4DB1-4D98-BC04-252821DB9E60}">
      <dgm:prSet/>
      <dgm:spPr/>
      <dgm:t>
        <a:bodyPr/>
        <a:lstStyle/>
        <a:p>
          <a:r>
            <a:rPr lang="fi-FI"/>
            <a:t>Koulun omat &amp; kansalliset tempaukset</a:t>
          </a:r>
          <a:endParaRPr lang="en-US"/>
        </a:p>
      </dgm:t>
    </dgm:pt>
    <dgm:pt modelId="{C463BC10-2221-4A8B-B403-C5573D7E798A}" type="parTrans" cxnId="{8459300E-7EA5-401E-9B69-1658DB25AF9A}">
      <dgm:prSet/>
      <dgm:spPr/>
      <dgm:t>
        <a:bodyPr/>
        <a:lstStyle/>
        <a:p>
          <a:endParaRPr lang="en-US"/>
        </a:p>
      </dgm:t>
    </dgm:pt>
    <dgm:pt modelId="{A4C07A75-942C-4F05-92CB-0FB167FCC3A2}" type="sibTrans" cxnId="{8459300E-7EA5-401E-9B69-1658DB25AF9A}">
      <dgm:prSet/>
      <dgm:spPr/>
      <dgm:t>
        <a:bodyPr/>
        <a:lstStyle/>
        <a:p>
          <a:endParaRPr lang="en-US"/>
        </a:p>
      </dgm:t>
    </dgm:pt>
    <dgm:pt modelId="{8512C4FE-2C5C-4AEA-8104-0063EB68C29F}">
      <dgm:prSet/>
      <dgm:spPr/>
      <dgm:t>
        <a:bodyPr/>
        <a:lstStyle/>
        <a:p>
          <a:pPr>
            <a:defRPr b="1"/>
          </a:pPr>
          <a:r>
            <a:rPr lang="fi-FI"/>
            <a:t>Muita ideoita lukutaitotyön rikastamiseksi</a:t>
          </a:r>
          <a:endParaRPr lang="en-US"/>
        </a:p>
      </dgm:t>
    </dgm:pt>
    <dgm:pt modelId="{7BEE6202-FEDC-4BF7-822D-0523E9C27917}" type="parTrans" cxnId="{13FFE630-FAFD-41FD-B56E-CAD6AFAAFAF6}">
      <dgm:prSet/>
      <dgm:spPr/>
      <dgm:t>
        <a:bodyPr/>
        <a:lstStyle/>
        <a:p>
          <a:endParaRPr lang="en-US"/>
        </a:p>
      </dgm:t>
    </dgm:pt>
    <dgm:pt modelId="{8249933C-F85A-46D6-ADA6-93773F8FEE18}" type="sibTrans" cxnId="{13FFE630-FAFD-41FD-B56E-CAD6AFAAFAF6}">
      <dgm:prSet/>
      <dgm:spPr/>
      <dgm:t>
        <a:bodyPr/>
        <a:lstStyle/>
        <a:p>
          <a:endParaRPr lang="en-US"/>
        </a:p>
      </dgm:t>
    </dgm:pt>
    <dgm:pt modelId="{689D7FE7-CF12-4E9E-8B99-D6DAA5A2987B}">
      <dgm:prSet/>
      <dgm:spPr/>
      <dgm:t>
        <a:bodyPr/>
        <a:lstStyle/>
        <a:p>
          <a:r>
            <a:rPr lang="fi-FI"/>
            <a:t>Elämyksellisyys, teknologia ja sovellukset, monikielisyys, lukeminen osaksi kaikkia oppiaineita</a:t>
          </a:r>
          <a:endParaRPr lang="en-US"/>
        </a:p>
      </dgm:t>
    </dgm:pt>
    <dgm:pt modelId="{0DB55019-F359-4C5C-B237-1C3CF9C98CCA}" type="parTrans" cxnId="{C2F6F67F-66F3-4E57-9CEA-C204215EF09A}">
      <dgm:prSet/>
      <dgm:spPr/>
      <dgm:t>
        <a:bodyPr/>
        <a:lstStyle/>
        <a:p>
          <a:endParaRPr lang="en-US"/>
        </a:p>
      </dgm:t>
    </dgm:pt>
    <dgm:pt modelId="{A7BEC6CD-743D-4E0A-B51B-8DDDFBA36B6C}" type="sibTrans" cxnId="{C2F6F67F-66F3-4E57-9CEA-C204215EF09A}">
      <dgm:prSet/>
      <dgm:spPr/>
      <dgm:t>
        <a:bodyPr/>
        <a:lstStyle/>
        <a:p>
          <a:endParaRPr lang="en-US"/>
        </a:p>
      </dgm:t>
    </dgm:pt>
    <dgm:pt modelId="{FCA213B9-888B-48CF-952A-26C10EA5C6FE}" type="pres">
      <dgm:prSet presAssocID="{40333034-CD63-4D49-A1B2-B64E5488B571}" presName="root" presStyleCnt="0">
        <dgm:presLayoutVars>
          <dgm:dir/>
          <dgm:resizeHandles val="exact"/>
        </dgm:presLayoutVars>
      </dgm:prSet>
      <dgm:spPr/>
    </dgm:pt>
    <dgm:pt modelId="{2EFA149E-8858-4DC5-8825-8306AAD80801}" type="pres">
      <dgm:prSet presAssocID="{B50517F8-7C50-46C4-A625-04F4773A4A58}" presName="compNode" presStyleCnt="0"/>
      <dgm:spPr/>
    </dgm:pt>
    <dgm:pt modelId="{7FF68C5D-CF31-4117-BE9A-89951B4EB22B}" type="pres">
      <dgm:prSet presAssocID="{B50517F8-7C50-46C4-A625-04F4773A4A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ulurakennus"/>
        </a:ext>
      </dgm:extLst>
    </dgm:pt>
    <dgm:pt modelId="{93220EC4-0814-4BAF-866B-7E1C88533300}" type="pres">
      <dgm:prSet presAssocID="{B50517F8-7C50-46C4-A625-04F4773A4A58}" presName="iconSpace" presStyleCnt="0"/>
      <dgm:spPr/>
    </dgm:pt>
    <dgm:pt modelId="{ADB5A1C5-E57F-47F7-BA74-38FC7C4C6A97}" type="pres">
      <dgm:prSet presAssocID="{B50517F8-7C50-46C4-A625-04F4773A4A58}" presName="parTx" presStyleLbl="revTx" presStyleIdx="0" presStyleCnt="8">
        <dgm:presLayoutVars>
          <dgm:chMax val="0"/>
          <dgm:chPref val="0"/>
        </dgm:presLayoutVars>
      </dgm:prSet>
      <dgm:spPr/>
    </dgm:pt>
    <dgm:pt modelId="{8F16E7D8-3AE1-4D8E-BE2C-75E237A3747D}" type="pres">
      <dgm:prSet presAssocID="{B50517F8-7C50-46C4-A625-04F4773A4A58}" presName="txSpace" presStyleCnt="0"/>
      <dgm:spPr/>
    </dgm:pt>
    <dgm:pt modelId="{F5287AD4-9187-489B-94CF-1C198EFBEE61}" type="pres">
      <dgm:prSet presAssocID="{B50517F8-7C50-46C4-A625-04F4773A4A58}" presName="desTx" presStyleLbl="revTx" presStyleIdx="1" presStyleCnt="8">
        <dgm:presLayoutVars/>
      </dgm:prSet>
      <dgm:spPr/>
    </dgm:pt>
    <dgm:pt modelId="{C2439451-F59B-400D-833A-B04E5351C855}" type="pres">
      <dgm:prSet presAssocID="{B278A9C6-6429-4122-BA55-AE8B097A3FC9}" presName="sibTrans" presStyleCnt="0"/>
      <dgm:spPr/>
    </dgm:pt>
    <dgm:pt modelId="{3DB2B6F2-1335-40D8-9723-136F6D65739F}" type="pres">
      <dgm:prSet presAssocID="{B81EE4A8-2787-4152-896E-D860C068462C}" presName="compNode" presStyleCnt="0"/>
      <dgm:spPr/>
    </dgm:pt>
    <dgm:pt modelId="{F20F52FA-7787-4956-B0AB-0DA562855849}" type="pres">
      <dgm:prSet presAssocID="{B81EE4A8-2787-4152-896E-D860C06846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9C914990-F42D-470C-9E13-A2ADB5291D3B}" type="pres">
      <dgm:prSet presAssocID="{B81EE4A8-2787-4152-896E-D860C068462C}" presName="iconSpace" presStyleCnt="0"/>
      <dgm:spPr/>
    </dgm:pt>
    <dgm:pt modelId="{48D61FF3-2263-49F9-A71A-D6A4C399FA16}" type="pres">
      <dgm:prSet presAssocID="{B81EE4A8-2787-4152-896E-D860C068462C}" presName="parTx" presStyleLbl="revTx" presStyleIdx="2" presStyleCnt="8">
        <dgm:presLayoutVars>
          <dgm:chMax val="0"/>
          <dgm:chPref val="0"/>
        </dgm:presLayoutVars>
      </dgm:prSet>
      <dgm:spPr/>
    </dgm:pt>
    <dgm:pt modelId="{6EAD521D-F1C2-452A-8C35-380718124E91}" type="pres">
      <dgm:prSet presAssocID="{B81EE4A8-2787-4152-896E-D860C068462C}" presName="txSpace" presStyleCnt="0"/>
      <dgm:spPr/>
    </dgm:pt>
    <dgm:pt modelId="{75DB2B23-70EF-4F64-B8E9-0DAF062263D0}" type="pres">
      <dgm:prSet presAssocID="{B81EE4A8-2787-4152-896E-D860C068462C}" presName="desTx" presStyleLbl="revTx" presStyleIdx="3" presStyleCnt="8">
        <dgm:presLayoutVars/>
      </dgm:prSet>
      <dgm:spPr/>
    </dgm:pt>
    <dgm:pt modelId="{9BD38AE4-984D-418D-B115-3DCD37A3434F}" type="pres">
      <dgm:prSet presAssocID="{C2A43FCE-EF4D-42A1-8104-0CA49ED45822}" presName="sibTrans" presStyleCnt="0"/>
      <dgm:spPr/>
    </dgm:pt>
    <dgm:pt modelId="{593A3D74-6BDA-4ECA-AA29-9924F288C0E6}" type="pres">
      <dgm:prSet presAssocID="{BF7A952E-EF2B-49E9-A566-81C27F3CBDA1}" presName="compNode" presStyleCnt="0"/>
      <dgm:spPr/>
    </dgm:pt>
    <dgm:pt modelId="{4B9DF6E7-8D2C-4FA1-B314-528549AF10A6}" type="pres">
      <dgm:prSet presAssocID="{BF7A952E-EF2B-49E9-A566-81C27F3CBD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3421347-7A93-4BDE-A1DE-36FBD477D404}" type="pres">
      <dgm:prSet presAssocID="{BF7A952E-EF2B-49E9-A566-81C27F3CBDA1}" presName="iconSpace" presStyleCnt="0"/>
      <dgm:spPr/>
    </dgm:pt>
    <dgm:pt modelId="{5839C190-3CDA-443D-9512-A9723BAFAB7D}" type="pres">
      <dgm:prSet presAssocID="{BF7A952E-EF2B-49E9-A566-81C27F3CBDA1}" presName="parTx" presStyleLbl="revTx" presStyleIdx="4" presStyleCnt="8">
        <dgm:presLayoutVars>
          <dgm:chMax val="0"/>
          <dgm:chPref val="0"/>
        </dgm:presLayoutVars>
      </dgm:prSet>
      <dgm:spPr/>
    </dgm:pt>
    <dgm:pt modelId="{D3B1097E-22EF-4BC5-86DF-BE6D764C1D78}" type="pres">
      <dgm:prSet presAssocID="{BF7A952E-EF2B-49E9-A566-81C27F3CBDA1}" presName="txSpace" presStyleCnt="0"/>
      <dgm:spPr/>
    </dgm:pt>
    <dgm:pt modelId="{397DE460-E9E0-4E22-8350-710812DAD50F}" type="pres">
      <dgm:prSet presAssocID="{BF7A952E-EF2B-49E9-A566-81C27F3CBDA1}" presName="desTx" presStyleLbl="revTx" presStyleIdx="5" presStyleCnt="8">
        <dgm:presLayoutVars/>
      </dgm:prSet>
      <dgm:spPr/>
    </dgm:pt>
    <dgm:pt modelId="{07853B5F-BFF0-404D-94CC-B121672677E2}" type="pres">
      <dgm:prSet presAssocID="{5A429467-9787-4A7E-9245-192D6F887DD8}" presName="sibTrans" presStyleCnt="0"/>
      <dgm:spPr/>
    </dgm:pt>
    <dgm:pt modelId="{3827DC79-91A7-44FA-915B-8034A6CF0251}" type="pres">
      <dgm:prSet presAssocID="{8512C4FE-2C5C-4AEA-8104-0063EB68C29F}" presName="compNode" presStyleCnt="0"/>
      <dgm:spPr/>
    </dgm:pt>
    <dgm:pt modelId="{0E79FBF1-09E5-432C-B09C-EFA112EF55BC}" type="pres">
      <dgm:prSet presAssocID="{8512C4FE-2C5C-4AEA-8104-0063EB68C2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AD20FC94-9F10-40EC-9085-48C2B8346154}" type="pres">
      <dgm:prSet presAssocID="{8512C4FE-2C5C-4AEA-8104-0063EB68C29F}" presName="iconSpace" presStyleCnt="0"/>
      <dgm:spPr/>
    </dgm:pt>
    <dgm:pt modelId="{E5504B6B-8D1C-416A-9F4A-5DCBCACEC84A}" type="pres">
      <dgm:prSet presAssocID="{8512C4FE-2C5C-4AEA-8104-0063EB68C29F}" presName="parTx" presStyleLbl="revTx" presStyleIdx="6" presStyleCnt="8">
        <dgm:presLayoutVars>
          <dgm:chMax val="0"/>
          <dgm:chPref val="0"/>
        </dgm:presLayoutVars>
      </dgm:prSet>
      <dgm:spPr/>
    </dgm:pt>
    <dgm:pt modelId="{5B810691-2C89-4814-80EE-78D775F27FC3}" type="pres">
      <dgm:prSet presAssocID="{8512C4FE-2C5C-4AEA-8104-0063EB68C29F}" presName="txSpace" presStyleCnt="0"/>
      <dgm:spPr/>
    </dgm:pt>
    <dgm:pt modelId="{2311875F-28FE-44A9-8F59-4C9AAAE71051}" type="pres">
      <dgm:prSet presAssocID="{8512C4FE-2C5C-4AEA-8104-0063EB68C29F}" presName="desTx" presStyleLbl="revTx" presStyleIdx="7" presStyleCnt="8">
        <dgm:presLayoutVars/>
      </dgm:prSet>
      <dgm:spPr/>
    </dgm:pt>
  </dgm:ptLst>
  <dgm:cxnLst>
    <dgm:cxn modelId="{8459300E-7EA5-401E-9B69-1658DB25AF9A}" srcId="{BF7A952E-EF2B-49E9-A566-81C27F3CBDA1}" destId="{44970045-4DB1-4D98-BC04-252821DB9E60}" srcOrd="0" destOrd="0" parTransId="{C463BC10-2221-4A8B-B403-C5573D7E798A}" sibTransId="{A4C07A75-942C-4F05-92CB-0FB167FCC3A2}"/>
    <dgm:cxn modelId="{C559D923-B7E4-46D1-A171-9730E46492DF}" type="presOf" srcId="{44970045-4DB1-4D98-BC04-252821DB9E60}" destId="{397DE460-E9E0-4E22-8350-710812DAD50F}" srcOrd="0" destOrd="0" presId="urn:microsoft.com/office/officeart/2018/5/layout/CenteredIconLabelDescriptionList"/>
    <dgm:cxn modelId="{13FFE630-FAFD-41FD-B56E-CAD6AFAAFAF6}" srcId="{40333034-CD63-4D49-A1B2-B64E5488B571}" destId="{8512C4FE-2C5C-4AEA-8104-0063EB68C29F}" srcOrd="3" destOrd="0" parTransId="{7BEE6202-FEDC-4BF7-822D-0523E9C27917}" sibTransId="{8249933C-F85A-46D6-ADA6-93773F8FEE18}"/>
    <dgm:cxn modelId="{355A4F31-0327-4870-AF15-9B10DB9A9444}" srcId="{40333034-CD63-4D49-A1B2-B64E5488B571}" destId="{BF7A952E-EF2B-49E9-A566-81C27F3CBDA1}" srcOrd="2" destOrd="0" parTransId="{95F41E8F-2A8F-4B9F-8517-8FC7AF5BAA0A}" sibTransId="{5A429467-9787-4A7E-9245-192D6F887DD8}"/>
    <dgm:cxn modelId="{D7824C44-A8B8-4CE3-A2AB-46BB039A68C0}" type="presOf" srcId="{CF5BE0C0-99E4-489D-8FE5-90C1AA0A583D}" destId="{75DB2B23-70EF-4F64-B8E9-0DAF062263D0}" srcOrd="0" destOrd="0" presId="urn:microsoft.com/office/officeart/2018/5/layout/CenteredIconLabelDescriptionList"/>
    <dgm:cxn modelId="{37DAA148-1EC1-4B23-809D-809478E4C50F}" srcId="{40333034-CD63-4D49-A1B2-B64E5488B571}" destId="{B50517F8-7C50-46C4-A625-04F4773A4A58}" srcOrd="0" destOrd="0" parTransId="{ACC15A70-5A44-4B0E-8B8C-403F481B8285}" sibTransId="{B278A9C6-6429-4122-BA55-AE8B097A3FC9}"/>
    <dgm:cxn modelId="{EE333E58-50E7-4FF2-AC0B-75A0A480696E}" type="presOf" srcId="{19329197-88A6-4671-814A-A607A05CFA64}" destId="{F5287AD4-9187-489B-94CF-1C198EFBEE61}" srcOrd="0" destOrd="0" presId="urn:microsoft.com/office/officeart/2018/5/layout/CenteredIconLabelDescriptionList"/>
    <dgm:cxn modelId="{05118C7D-F554-4344-9E48-9937E0AD2CA8}" type="presOf" srcId="{B50517F8-7C50-46C4-A625-04F4773A4A58}" destId="{ADB5A1C5-E57F-47F7-BA74-38FC7C4C6A97}" srcOrd="0" destOrd="0" presId="urn:microsoft.com/office/officeart/2018/5/layout/CenteredIconLabelDescriptionList"/>
    <dgm:cxn modelId="{C2F6F67F-66F3-4E57-9CEA-C204215EF09A}" srcId="{8512C4FE-2C5C-4AEA-8104-0063EB68C29F}" destId="{689D7FE7-CF12-4E9E-8B99-D6DAA5A2987B}" srcOrd="0" destOrd="0" parTransId="{0DB55019-F359-4C5C-B237-1C3CF9C98CCA}" sibTransId="{A7BEC6CD-743D-4E0A-B51B-8DDDFBA36B6C}"/>
    <dgm:cxn modelId="{DB1B698A-5BEA-4D9B-A71D-A057CA067DDB}" srcId="{B50517F8-7C50-46C4-A625-04F4773A4A58}" destId="{19329197-88A6-4671-814A-A607A05CFA64}" srcOrd="0" destOrd="0" parTransId="{9DACAF41-0DE6-4151-9B0B-51AA44C78707}" sibTransId="{39F034E3-FEE7-4A24-80B5-D44DC0CD364A}"/>
    <dgm:cxn modelId="{9A57498B-2685-4D98-BF4E-6367F833D18D}" type="presOf" srcId="{BF7A952E-EF2B-49E9-A566-81C27F3CBDA1}" destId="{5839C190-3CDA-443D-9512-A9723BAFAB7D}" srcOrd="0" destOrd="0" presId="urn:microsoft.com/office/officeart/2018/5/layout/CenteredIconLabelDescriptionList"/>
    <dgm:cxn modelId="{CB71C194-B8DE-4A19-9D9A-FA6882FD2F89}" srcId="{40333034-CD63-4D49-A1B2-B64E5488B571}" destId="{B81EE4A8-2787-4152-896E-D860C068462C}" srcOrd="1" destOrd="0" parTransId="{79E1EED7-7B48-40E3-8D0C-6C53460819C1}" sibTransId="{C2A43FCE-EF4D-42A1-8104-0CA49ED45822}"/>
    <dgm:cxn modelId="{E15EB695-F481-4970-A56B-DAEEAAF4CEC6}" type="presOf" srcId="{8512C4FE-2C5C-4AEA-8104-0063EB68C29F}" destId="{E5504B6B-8D1C-416A-9F4A-5DCBCACEC84A}" srcOrd="0" destOrd="0" presId="urn:microsoft.com/office/officeart/2018/5/layout/CenteredIconLabelDescriptionList"/>
    <dgm:cxn modelId="{4E2CEE98-F0EF-435C-BDD8-2B8E235B5F7A}" type="presOf" srcId="{B81EE4A8-2787-4152-896E-D860C068462C}" destId="{48D61FF3-2263-49F9-A71A-D6A4C399FA16}" srcOrd="0" destOrd="0" presId="urn:microsoft.com/office/officeart/2018/5/layout/CenteredIconLabelDescriptionList"/>
    <dgm:cxn modelId="{2BCAB1DD-C8AB-47E5-AC13-D2374CD6A224}" srcId="{B81EE4A8-2787-4152-896E-D860C068462C}" destId="{CF5BE0C0-99E4-489D-8FE5-90C1AA0A583D}" srcOrd="0" destOrd="0" parTransId="{7A8454C9-209D-45A1-976B-59B0B90A1C51}" sibTransId="{D31A1034-043B-49B3-9C2A-B37236F58308}"/>
    <dgm:cxn modelId="{A849E7E5-B7E2-4E8D-8E50-7922103F4461}" type="presOf" srcId="{689D7FE7-CF12-4E9E-8B99-D6DAA5A2987B}" destId="{2311875F-28FE-44A9-8F59-4C9AAAE71051}" srcOrd="0" destOrd="0" presId="urn:microsoft.com/office/officeart/2018/5/layout/CenteredIconLabelDescriptionList"/>
    <dgm:cxn modelId="{B840E1F0-DA88-4C6E-AD6F-84E1C0492FEF}" type="presOf" srcId="{40333034-CD63-4D49-A1B2-B64E5488B571}" destId="{FCA213B9-888B-48CF-952A-26C10EA5C6FE}" srcOrd="0" destOrd="0" presId="urn:microsoft.com/office/officeart/2018/5/layout/CenteredIconLabelDescriptionList"/>
    <dgm:cxn modelId="{B29A52CA-8F80-4942-93D1-6A3B5C63A10E}" type="presParOf" srcId="{FCA213B9-888B-48CF-952A-26C10EA5C6FE}" destId="{2EFA149E-8858-4DC5-8825-8306AAD80801}" srcOrd="0" destOrd="0" presId="urn:microsoft.com/office/officeart/2018/5/layout/CenteredIconLabelDescriptionList"/>
    <dgm:cxn modelId="{5E09BDDD-D2C2-4183-9771-318ABD2E9A09}" type="presParOf" srcId="{2EFA149E-8858-4DC5-8825-8306AAD80801}" destId="{7FF68C5D-CF31-4117-BE9A-89951B4EB22B}" srcOrd="0" destOrd="0" presId="urn:microsoft.com/office/officeart/2018/5/layout/CenteredIconLabelDescriptionList"/>
    <dgm:cxn modelId="{0F04E5B0-5AAA-408F-BE7C-7C73FC0D2894}" type="presParOf" srcId="{2EFA149E-8858-4DC5-8825-8306AAD80801}" destId="{93220EC4-0814-4BAF-866B-7E1C88533300}" srcOrd="1" destOrd="0" presId="urn:microsoft.com/office/officeart/2018/5/layout/CenteredIconLabelDescriptionList"/>
    <dgm:cxn modelId="{ABC50228-B452-4A2D-92B7-02C81394FA8C}" type="presParOf" srcId="{2EFA149E-8858-4DC5-8825-8306AAD80801}" destId="{ADB5A1C5-E57F-47F7-BA74-38FC7C4C6A97}" srcOrd="2" destOrd="0" presId="urn:microsoft.com/office/officeart/2018/5/layout/CenteredIconLabelDescriptionList"/>
    <dgm:cxn modelId="{3A7C388F-16A3-4EA6-B4C1-7C24447DACE0}" type="presParOf" srcId="{2EFA149E-8858-4DC5-8825-8306AAD80801}" destId="{8F16E7D8-3AE1-4D8E-BE2C-75E237A3747D}" srcOrd="3" destOrd="0" presId="urn:microsoft.com/office/officeart/2018/5/layout/CenteredIconLabelDescriptionList"/>
    <dgm:cxn modelId="{7A0BA9DC-5087-494B-8E6A-C9C6D475299F}" type="presParOf" srcId="{2EFA149E-8858-4DC5-8825-8306AAD80801}" destId="{F5287AD4-9187-489B-94CF-1C198EFBEE61}" srcOrd="4" destOrd="0" presId="urn:microsoft.com/office/officeart/2018/5/layout/CenteredIconLabelDescriptionList"/>
    <dgm:cxn modelId="{BAB26D0B-A10F-40BF-A626-86D8F531B427}" type="presParOf" srcId="{FCA213B9-888B-48CF-952A-26C10EA5C6FE}" destId="{C2439451-F59B-400D-833A-B04E5351C855}" srcOrd="1" destOrd="0" presId="urn:microsoft.com/office/officeart/2018/5/layout/CenteredIconLabelDescriptionList"/>
    <dgm:cxn modelId="{69C4763E-B189-4332-939F-A5206FAE92C5}" type="presParOf" srcId="{FCA213B9-888B-48CF-952A-26C10EA5C6FE}" destId="{3DB2B6F2-1335-40D8-9723-136F6D65739F}" srcOrd="2" destOrd="0" presId="urn:microsoft.com/office/officeart/2018/5/layout/CenteredIconLabelDescriptionList"/>
    <dgm:cxn modelId="{5091A598-B81F-4C51-A214-EB9A746DE3AD}" type="presParOf" srcId="{3DB2B6F2-1335-40D8-9723-136F6D65739F}" destId="{F20F52FA-7787-4956-B0AB-0DA562855849}" srcOrd="0" destOrd="0" presId="urn:microsoft.com/office/officeart/2018/5/layout/CenteredIconLabelDescriptionList"/>
    <dgm:cxn modelId="{E6405607-1786-4635-8935-E560BD04A963}" type="presParOf" srcId="{3DB2B6F2-1335-40D8-9723-136F6D65739F}" destId="{9C914990-F42D-470C-9E13-A2ADB5291D3B}" srcOrd="1" destOrd="0" presId="urn:microsoft.com/office/officeart/2018/5/layout/CenteredIconLabelDescriptionList"/>
    <dgm:cxn modelId="{E471D433-E8A7-4BED-B6A9-84C9E6DDAA1B}" type="presParOf" srcId="{3DB2B6F2-1335-40D8-9723-136F6D65739F}" destId="{48D61FF3-2263-49F9-A71A-D6A4C399FA16}" srcOrd="2" destOrd="0" presId="urn:microsoft.com/office/officeart/2018/5/layout/CenteredIconLabelDescriptionList"/>
    <dgm:cxn modelId="{A5A54BE3-C49E-4968-96DC-2AEE48DE8F20}" type="presParOf" srcId="{3DB2B6F2-1335-40D8-9723-136F6D65739F}" destId="{6EAD521D-F1C2-452A-8C35-380718124E91}" srcOrd="3" destOrd="0" presId="urn:microsoft.com/office/officeart/2018/5/layout/CenteredIconLabelDescriptionList"/>
    <dgm:cxn modelId="{073B879C-3B71-4F50-BD84-4E2C4F947176}" type="presParOf" srcId="{3DB2B6F2-1335-40D8-9723-136F6D65739F}" destId="{75DB2B23-70EF-4F64-B8E9-0DAF062263D0}" srcOrd="4" destOrd="0" presId="urn:microsoft.com/office/officeart/2018/5/layout/CenteredIconLabelDescriptionList"/>
    <dgm:cxn modelId="{3600320E-FF6C-4B21-AD2E-F94AB8D11061}" type="presParOf" srcId="{FCA213B9-888B-48CF-952A-26C10EA5C6FE}" destId="{9BD38AE4-984D-418D-B115-3DCD37A3434F}" srcOrd="3" destOrd="0" presId="urn:microsoft.com/office/officeart/2018/5/layout/CenteredIconLabelDescriptionList"/>
    <dgm:cxn modelId="{7D7DCBA7-90F4-432E-9E73-4C6AE034E985}" type="presParOf" srcId="{FCA213B9-888B-48CF-952A-26C10EA5C6FE}" destId="{593A3D74-6BDA-4ECA-AA29-9924F288C0E6}" srcOrd="4" destOrd="0" presId="urn:microsoft.com/office/officeart/2018/5/layout/CenteredIconLabelDescriptionList"/>
    <dgm:cxn modelId="{64A37535-5501-4E79-ACDD-1FB8C266F12B}" type="presParOf" srcId="{593A3D74-6BDA-4ECA-AA29-9924F288C0E6}" destId="{4B9DF6E7-8D2C-4FA1-B314-528549AF10A6}" srcOrd="0" destOrd="0" presId="urn:microsoft.com/office/officeart/2018/5/layout/CenteredIconLabelDescriptionList"/>
    <dgm:cxn modelId="{F83AE8B1-E3C9-4DD8-94A4-118828346DBA}" type="presParOf" srcId="{593A3D74-6BDA-4ECA-AA29-9924F288C0E6}" destId="{C3421347-7A93-4BDE-A1DE-36FBD477D404}" srcOrd="1" destOrd="0" presId="urn:microsoft.com/office/officeart/2018/5/layout/CenteredIconLabelDescriptionList"/>
    <dgm:cxn modelId="{B1DB160D-7B8B-42C7-BD71-B104E2FEF519}" type="presParOf" srcId="{593A3D74-6BDA-4ECA-AA29-9924F288C0E6}" destId="{5839C190-3CDA-443D-9512-A9723BAFAB7D}" srcOrd="2" destOrd="0" presId="urn:microsoft.com/office/officeart/2018/5/layout/CenteredIconLabelDescriptionList"/>
    <dgm:cxn modelId="{42827357-CF42-45D1-8E81-561CDFB66A5E}" type="presParOf" srcId="{593A3D74-6BDA-4ECA-AA29-9924F288C0E6}" destId="{D3B1097E-22EF-4BC5-86DF-BE6D764C1D78}" srcOrd="3" destOrd="0" presId="urn:microsoft.com/office/officeart/2018/5/layout/CenteredIconLabelDescriptionList"/>
    <dgm:cxn modelId="{2C449182-B7D0-491D-AC4E-70D4BEE48D9E}" type="presParOf" srcId="{593A3D74-6BDA-4ECA-AA29-9924F288C0E6}" destId="{397DE460-E9E0-4E22-8350-710812DAD50F}" srcOrd="4" destOrd="0" presId="urn:microsoft.com/office/officeart/2018/5/layout/CenteredIconLabelDescriptionList"/>
    <dgm:cxn modelId="{CA155EEC-CB5A-4C59-8977-8FA04A796DBC}" type="presParOf" srcId="{FCA213B9-888B-48CF-952A-26C10EA5C6FE}" destId="{07853B5F-BFF0-404D-94CC-B121672677E2}" srcOrd="5" destOrd="0" presId="urn:microsoft.com/office/officeart/2018/5/layout/CenteredIconLabelDescriptionList"/>
    <dgm:cxn modelId="{9E058AA9-4C95-40EA-83EA-C2ED6484DA71}" type="presParOf" srcId="{FCA213B9-888B-48CF-952A-26C10EA5C6FE}" destId="{3827DC79-91A7-44FA-915B-8034A6CF0251}" srcOrd="6" destOrd="0" presId="urn:microsoft.com/office/officeart/2018/5/layout/CenteredIconLabelDescriptionList"/>
    <dgm:cxn modelId="{35A1D791-D029-4ED0-842B-E084A816499C}" type="presParOf" srcId="{3827DC79-91A7-44FA-915B-8034A6CF0251}" destId="{0E79FBF1-09E5-432C-B09C-EFA112EF55BC}" srcOrd="0" destOrd="0" presId="urn:microsoft.com/office/officeart/2018/5/layout/CenteredIconLabelDescriptionList"/>
    <dgm:cxn modelId="{E9C76825-1E0B-4A50-BD13-1513F6E32C9F}" type="presParOf" srcId="{3827DC79-91A7-44FA-915B-8034A6CF0251}" destId="{AD20FC94-9F10-40EC-9085-48C2B8346154}" srcOrd="1" destOrd="0" presId="urn:microsoft.com/office/officeart/2018/5/layout/CenteredIconLabelDescriptionList"/>
    <dgm:cxn modelId="{4857F1AE-61E8-4EDB-A13A-EDC193CB7890}" type="presParOf" srcId="{3827DC79-91A7-44FA-915B-8034A6CF0251}" destId="{E5504B6B-8D1C-416A-9F4A-5DCBCACEC84A}" srcOrd="2" destOrd="0" presId="urn:microsoft.com/office/officeart/2018/5/layout/CenteredIconLabelDescriptionList"/>
    <dgm:cxn modelId="{50C49AEC-79A1-4E76-A5B3-80702827F50D}" type="presParOf" srcId="{3827DC79-91A7-44FA-915B-8034A6CF0251}" destId="{5B810691-2C89-4814-80EE-78D775F27FC3}" srcOrd="3" destOrd="0" presId="urn:microsoft.com/office/officeart/2018/5/layout/CenteredIconLabelDescriptionList"/>
    <dgm:cxn modelId="{9A720C15-AEBD-4183-9897-9A12FC35CE5E}" type="presParOf" srcId="{3827DC79-91A7-44FA-915B-8034A6CF0251}" destId="{2311875F-28FE-44A9-8F59-4C9AAAE7105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007F7-69CF-46F3-8F05-90DC5A2A7B36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F6C7D-7529-4A60-8B54-6402C64C900C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Luodaan ja vahvistetaan lukutaitotyön rakenteita. </a:t>
          </a:r>
          <a:endParaRPr lang="en-US" sz="2700" kern="1200" dirty="0"/>
        </a:p>
      </dsp:txBody>
      <dsp:txXfrm>
        <a:off x="383617" y="1447754"/>
        <a:ext cx="2847502" cy="1768010"/>
      </dsp:txXfrm>
    </dsp:sp>
    <dsp:sp modelId="{7F1A33B0-AAC1-4BD0-952D-BADE06C9225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6109F-B802-4AF3-A122-51521BD0907A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Vahvistetaan monilukutaito-osaamista.</a:t>
          </a:r>
          <a:endParaRPr lang="en-US" sz="2700" kern="1200" dirty="0"/>
        </a:p>
      </dsp:txBody>
      <dsp:txXfrm>
        <a:off x="3998355" y="1447754"/>
        <a:ext cx="2847502" cy="1768010"/>
      </dsp:txXfrm>
    </dsp:sp>
    <dsp:sp modelId="{8F0536EF-C902-4A46-A9F8-EC92DCABA38E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ECEF0-A563-445B-BA34-B9CC991CA88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Innostetaan lukemaan ja monipuolistetaan lukutaitoa.</a:t>
          </a:r>
          <a:endParaRPr lang="en-US" sz="2700" kern="1200" dirty="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272E1-8609-4104-8164-07625BED60BA}">
      <dsp:nvSpPr>
        <dsp:cNvPr id="0" name=""/>
        <dsp:cNvSpPr/>
      </dsp:nvSpPr>
      <dsp:spPr>
        <a:xfrm>
          <a:off x="0" y="0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Kuntien lukevat yhteisöt -hankkeessa muodostettu kaupungin sisäinen verkosto eli kehittäjäopettajat, yhteistyökumppanina kirjasto</a:t>
          </a:r>
          <a:endParaRPr lang="en-US" sz="2200" kern="1200"/>
        </a:p>
      </dsp:txBody>
      <dsp:txXfrm>
        <a:off x="32418" y="32418"/>
        <a:ext cx="8094307" cy="1041985"/>
      </dsp:txXfrm>
    </dsp:sp>
    <dsp:sp modelId="{C228EE01-7CFA-4781-AD55-6AC1046C32B4}">
      <dsp:nvSpPr>
        <dsp:cNvPr id="0" name=""/>
        <dsp:cNvSpPr/>
      </dsp:nvSpPr>
      <dsp:spPr>
        <a:xfrm>
          <a:off x="819587" y="1291291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Hyvien lukutaitotyön käytänteiden kerääminen kouluilta kirjastovastaavien (=kehittäjäopet) avulla</a:t>
          </a:r>
          <a:endParaRPr lang="en-US" sz="2200" kern="1200"/>
        </a:p>
      </dsp:txBody>
      <dsp:txXfrm>
        <a:off x="852005" y="1323709"/>
        <a:ext cx="7684797" cy="1041985"/>
      </dsp:txXfrm>
    </dsp:sp>
    <dsp:sp modelId="{0F4A3E2C-AC43-42E9-A27E-FF0F947D5A02}">
      <dsp:nvSpPr>
        <dsp:cNvPr id="0" name=""/>
        <dsp:cNvSpPr/>
      </dsp:nvSpPr>
      <dsp:spPr>
        <a:xfrm>
          <a:off x="1639174" y="2582583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Käytänteiden työstäminen, ideointi ja muokkaus -&gt; LUPO </a:t>
          </a:r>
          <a:endParaRPr lang="en-US" sz="2200" kern="1200"/>
        </a:p>
      </dsp:txBody>
      <dsp:txXfrm>
        <a:off x="1671592" y="2615001"/>
        <a:ext cx="7684797" cy="1041985"/>
      </dsp:txXfrm>
    </dsp:sp>
    <dsp:sp modelId="{CBD6F07F-C021-4FBD-8AFA-051A9C155CED}">
      <dsp:nvSpPr>
        <dsp:cNvPr id="0" name=""/>
        <dsp:cNvSpPr/>
      </dsp:nvSpPr>
      <dsp:spPr>
        <a:xfrm>
          <a:off x="8569220" y="839339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31092" y="839339"/>
        <a:ext cx="395689" cy="541373"/>
      </dsp:txXfrm>
    </dsp:sp>
    <dsp:sp modelId="{7059F70A-E624-42FE-80D3-461C167C6364}">
      <dsp:nvSpPr>
        <dsp:cNvPr id="0" name=""/>
        <dsp:cNvSpPr/>
      </dsp:nvSpPr>
      <dsp:spPr>
        <a:xfrm>
          <a:off x="9388807" y="2123252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50679" y="2123252"/>
        <a:ext cx="395689" cy="541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454E-F53D-48E3-94D0-ECACA64BC77D}">
      <dsp:nvSpPr>
        <dsp:cNvPr id="0" name=""/>
        <dsp:cNvSpPr/>
      </dsp:nvSpPr>
      <dsp:spPr>
        <a:xfrm>
          <a:off x="0" y="525836"/>
          <a:ext cx="655534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TAVOITE: Perheet mukaan lukutaitoa tukemaan</a:t>
          </a:r>
          <a:endParaRPr lang="en-US" sz="2500" kern="1200"/>
        </a:p>
      </dsp:txBody>
      <dsp:txXfrm>
        <a:off x="29271" y="555107"/>
        <a:ext cx="6496805" cy="541083"/>
      </dsp:txXfrm>
    </dsp:sp>
    <dsp:sp modelId="{3004A2E9-D266-4982-B8AB-2F0AC8A78BCB}">
      <dsp:nvSpPr>
        <dsp:cNvPr id="0" name=""/>
        <dsp:cNvSpPr/>
      </dsp:nvSpPr>
      <dsp:spPr>
        <a:xfrm>
          <a:off x="0" y="1125461"/>
          <a:ext cx="655534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KEINO: Kesälukukampanja ja perheiden lukuhaaste joulukuussa</a:t>
          </a:r>
          <a:endParaRPr lang="en-US" sz="2000" kern="1200"/>
        </a:p>
      </dsp:txBody>
      <dsp:txXfrm>
        <a:off x="0" y="1125461"/>
        <a:ext cx="6555347" cy="633937"/>
      </dsp:txXfrm>
    </dsp:sp>
    <dsp:sp modelId="{8E410109-DAC4-4791-8BCD-85A2E5CE0295}">
      <dsp:nvSpPr>
        <dsp:cNvPr id="0" name=""/>
        <dsp:cNvSpPr/>
      </dsp:nvSpPr>
      <dsp:spPr>
        <a:xfrm>
          <a:off x="0" y="1759398"/>
          <a:ext cx="655534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TAVOITE: Lukuharrastuksen tukeminen</a:t>
          </a:r>
          <a:endParaRPr lang="en-US" sz="2500" kern="1200"/>
        </a:p>
      </dsp:txBody>
      <dsp:txXfrm>
        <a:off x="29271" y="1788669"/>
        <a:ext cx="6496805" cy="541083"/>
      </dsp:txXfrm>
    </dsp:sp>
    <dsp:sp modelId="{3AFCFD81-2559-4D37-A6C4-85A65C032696}">
      <dsp:nvSpPr>
        <dsp:cNvPr id="0" name=""/>
        <dsp:cNvSpPr/>
      </dsp:nvSpPr>
      <dsp:spPr>
        <a:xfrm>
          <a:off x="0" y="2359023"/>
          <a:ext cx="655534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KEINO: Lukudiplomi käyttöön kaikilla luokka-asteilla</a:t>
          </a:r>
          <a:endParaRPr lang="en-US" sz="2000" kern="1200"/>
        </a:p>
      </dsp:txBody>
      <dsp:txXfrm>
        <a:off x="0" y="2359023"/>
        <a:ext cx="6555347" cy="414000"/>
      </dsp:txXfrm>
    </dsp:sp>
    <dsp:sp modelId="{3F22D390-0E30-43E0-B490-CF923BF7F089}">
      <dsp:nvSpPr>
        <dsp:cNvPr id="0" name=""/>
        <dsp:cNvSpPr/>
      </dsp:nvSpPr>
      <dsp:spPr>
        <a:xfrm>
          <a:off x="0" y="2773023"/>
          <a:ext cx="655534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TAVOITE: Lukemisen lisääminen arjessa</a:t>
          </a:r>
          <a:endParaRPr lang="en-US" sz="2500" kern="1200"/>
        </a:p>
      </dsp:txBody>
      <dsp:txXfrm>
        <a:off x="29271" y="2802294"/>
        <a:ext cx="6496805" cy="541083"/>
      </dsp:txXfrm>
    </dsp:sp>
    <dsp:sp modelId="{44A53C38-3088-432D-917E-4C4740638F10}">
      <dsp:nvSpPr>
        <dsp:cNvPr id="0" name=""/>
        <dsp:cNvSpPr/>
      </dsp:nvSpPr>
      <dsp:spPr>
        <a:xfrm>
          <a:off x="0" y="3372648"/>
          <a:ext cx="655534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KEINO: Lukutuokiot, -tunnit ja lukuvälkät</a:t>
          </a:r>
          <a:endParaRPr lang="en-US" sz="2000" kern="1200"/>
        </a:p>
      </dsp:txBody>
      <dsp:txXfrm>
        <a:off x="0" y="3372648"/>
        <a:ext cx="6555347" cy="414000"/>
      </dsp:txXfrm>
    </dsp:sp>
    <dsp:sp modelId="{506FF077-91E5-4064-8950-4BBC88AF1F45}">
      <dsp:nvSpPr>
        <dsp:cNvPr id="0" name=""/>
        <dsp:cNvSpPr/>
      </dsp:nvSpPr>
      <dsp:spPr>
        <a:xfrm>
          <a:off x="0" y="3786648"/>
          <a:ext cx="655534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TAVOITE: Kirjasto tutuksi</a:t>
          </a:r>
          <a:endParaRPr lang="en-US" sz="2500" kern="1200"/>
        </a:p>
      </dsp:txBody>
      <dsp:txXfrm>
        <a:off x="29271" y="3815919"/>
        <a:ext cx="6496805" cy="541083"/>
      </dsp:txXfrm>
    </dsp:sp>
    <dsp:sp modelId="{A8E35372-A3CE-4FAE-BDA7-DB3550E935EE}">
      <dsp:nvSpPr>
        <dsp:cNvPr id="0" name=""/>
        <dsp:cNvSpPr/>
      </dsp:nvSpPr>
      <dsp:spPr>
        <a:xfrm>
          <a:off x="0" y="4386273"/>
          <a:ext cx="655534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KEINO: Oppilaille kontakti kirjastoon vähintään 1 krt / lukuvuosi (koululta kirjastolle &amp; kirjastolta kouluun)</a:t>
          </a:r>
          <a:endParaRPr lang="en-US" sz="2000" kern="1200"/>
        </a:p>
      </dsp:txBody>
      <dsp:txXfrm>
        <a:off x="0" y="4386273"/>
        <a:ext cx="6555347" cy="63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8C5D-CF31-4117-BE9A-89951B4EB22B}">
      <dsp:nvSpPr>
        <dsp:cNvPr id="0" name=""/>
        <dsp:cNvSpPr/>
      </dsp:nvSpPr>
      <dsp:spPr>
        <a:xfrm>
          <a:off x="788484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5A1C5-E57F-47F7-BA74-38FC7C4C6A97}">
      <dsp:nvSpPr>
        <dsp:cNvPr id="0" name=""/>
        <dsp:cNvSpPr/>
      </dsp:nvSpPr>
      <dsp:spPr>
        <a:xfrm>
          <a:off x="4219" y="2078745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Yhdessä lukeminen</a:t>
          </a:r>
          <a:endParaRPr lang="en-US" sz="1400" kern="1200"/>
        </a:p>
      </dsp:txBody>
      <dsp:txXfrm>
        <a:off x="4219" y="2078745"/>
        <a:ext cx="2413125" cy="395903"/>
      </dsp:txXfrm>
    </dsp:sp>
    <dsp:sp modelId="{F5287AD4-9187-489B-94CF-1C198EFBEE61}">
      <dsp:nvSpPr>
        <dsp:cNvPr id="0" name=""/>
        <dsp:cNvSpPr/>
      </dsp:nvSpPr>
      <dsp:spPr>
        <a:xfrm>
          <a:off x="4219" y="2512384"/>
          <a:ext cx="2413125" cy="52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Kummit, eri luokka-asteiden välinen yhteistyö, koko koulu, koko kaupunki?</a:t>
          </a:r>
          <a:endParaRPr lang="en-US" sz="1100" kern="1200"/>
        </a:p>
      </dsp:txBody>
      <dsp:txXfrm>
        <a:off x="4219" y="2512384"/>
        <a:ext cx="2413125" cy="527399"/>
      </dsp:txXfrm>
    </dsp:sp>
    <dsp:sp modelId="{F20F52FA-7787-4956-B0AB-0DA562855849}">
      <dsp:nvSpPr>
        <dsp:cNvPr id="0" name=""/>
        <dsp:cNvSpPr/>
      </dsp:nvSpPr>
      <dsp:spPr>
        <a:xfrm>
          <a:off x="3623906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61FF3-2263-49F9-A71A-D6A4C399FA16}">
      <dsp:nvSpPr>
        <dsp:cNvPr id="0" name=""/>
        <dsp:cNvSpPr/>
      </dsp:nvSpPr>
      <dsp:spPr>
        <a:xfrm>
          <a:off x="2839641" y="2078745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Kirjat ja lukeminen näkyviin</a:t>
          </a:r>
          <a:endParaRPr lang="en-US" sz="1400" kern="1200"/>
        </a:p>
      </dsp:txBody>
      <dsp:txXfrm>
        <a:off x="2839641" y="2078745"/>
        <a:ext cx="2413125" cy="395903"/>
      </dsp:txXfrm>
    </dsp:sp>
    <dsp:sp modelId="{75DB2B23-70EF-4F64-B8E9-0DAF062263D0}">
      <dsp:nvSpPr>
        <dsp:cNvPr id="0" name=""/>
        <dsp:cNvSpPr/>
      </dsp:nvSpPr>
      <dsp:spPr>
        <a:xfrm>
          <a:off x="2839641" y="2512384"/>
          <a:ext cx="2413125" cy="52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Kirjahyllyt, lukuvinkkien jakaminen (visuaalisesti, teknologiaa hyödyntäen..)</a:t>
          </a:r>
          <a:endParaRPr lang="en-US" sz="1100" kern="1200"/>
        </a:p>
      </dsp:txBody>
      <dsp:txXfrm>
        <a:off x="2839641" y="2512384"/>
        <a:ext cx="2413125" cy="527399"/>
      </dsp:txXfrm>
    </dsp:sp>
    <dsp:sp modelId="{4B9DF6E7-8D2C-4FA1-B314-528549AF10A6}">
      <dsp:nvSpPr>
        <dsp:cNvPr id="0" name=""/>
        <dsp:cNvSpPr/>
      </dsp:nvSpPr>
      <dsp:spPr>
        <a:xfrm>
          <a:off x="6459328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9C190-3CDA-443D-9512-A9723BAFAB7D}">
      <dsp:nvSpPr>
        <dsp:cNvPr id="0" name=""/>
        <dsp:cNvSpPr/>
      </dsp:nvSpPr>
      <dsp:spPr>
        <a:xfrm>
          <a:off x="5675062" y="2078745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Lukutapahtumat</a:t>
          </a:r>
          <a:endParaRPr lang="en-US" sz="1400" kern="1200"/>
        </a:p>
      </dsp:txBody>
      <dsp:txXfrm>
        <a:off x="5675062" y="2078745"/>
        <a:ext cx="2413125" cy="395903"/>
      </dsp:txXfrm>
    </dsp:sp>
    <dsp:sp modelId="{397DE460-E9E0-4E22-8350-710812DAD50F}">
      <dsp:nvSpPr>
        <dsp:cNvPr id="0" name=""/>
        <dsp:cNvSpPr/>
      </dsp:nvSpPr>
      <dsp:spPr>
        <a:xfrm>
          <a:off x="5675062" y="2512384"/>
          <a:ext cx="2413125" cy="52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Koulun omat &amp; kansalliset tempaukset</a:t>
          </a:r>
          <a:endParaRPr lang="en-US" sz="1100" kern="1200"/>
        </a:p>
      </dsp:txBody>
      <dsp:txXfrm>
        <a:off x="5675062" y="2512384"/>
        <a:ext cx="2413125" cy="527399"/>
      </dsp:txXfrm>
    </dsp:sp>
    <dsp:sp modelId="{0E79FBF1-09E5-432C-B09C-EFA112EF55BC}">
      <dsp:nvSpPr>
        <dsp:cNvPr id="0" name=""/>
        <dsp:cNvSpPr/>
      </dsp:nvSpPr>
      <dsp:spPr>
        <a:xfrm>
          <a:off x="9294750" y="1153021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04B6B-8D1C-416A-9F4A-5DCBCACEC84A}">
      <dsp:nvSpPr>
        <dsp:cNvPr id="0" name=""/>
        <dsp:cNvSpPr/>
      </dsp:nvSpPr>
      <dsp:spPr>
        <a:xfrm>
          <a:off x="8510484" y="2078745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Muita ideoita lukutaitotyön rikastamiseksi</a:t>
          </a:r>
          <a:endParaRPr lang="en-US" sz="1400" kern="1200"/>
        </a:p>
      </dsp:txBody>
      <dsp:txXfrm>
        <a:off x="8510484" y="2078745"/>
        <a:ext cx="2413125" cy="395903"/>
      </dsp:txXfrm>
    </dsp:sp>
    <dsp:sp modelId="{2311875F-28FE-44A9-8F59-4C9AAAE71051}">
      <dsp:nvSpPr>
        <dsp:cNvPr id="0" name=""/>
        <dsp:cNvSpPr/>
      </dsp:nvSpPr>
      <dsp:spPr>
        <a:xfrm>
          <a:off x="8510484" y="2512384"/>
          <a:ext cx="2413125" cy="52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Elämyksellisyys, teknologia ja sovellukset, monikielisyys, lukeminen osaksi kaikkia oppiaineita</a:t>
          </a:r>
          <a:endParaRPr lang="en-US" sz="1100" kern="1200"/>
        </a:p>
      </dsp:txBody>
      <dsp:txXfrm>
        <a:off x="8510484" y="2512384"/>
        <a:ext cx="2413125" cy="52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9653C-AA24-4DD4-84DE-48F949279796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E4835-6D55-442D-AF50-A06E21A8E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61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5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lukutaidon kehittymisen arviointi- ja seurantatyökalu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err="1">
                <a:effectLst/>
              </a:rPr>
              <a:t>Arviointi</a:t>
            </a:r>
            <a:r>
              <a:rPr lang="en-US" sz="1200" i="0" dirty="0">
                <a:effectLst/>
              </a:rPr>
              <a:t>, </a:t>
            </a:r>
            <a:r>
              <a:rPr lang="en-US" sz="1200" i="0" dirty="0" err="1">
                <a:effectLst/>
              </a:rPr>
              <a:t>palautteen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antaminen</a:t>
            </a:r>
            <a:r>
              <a:rPr lang="en-US" sz="1200" i="0" dirty="0">
                <a:effectLst/>
              </a:rPr>
              <a:t>, </a:t>
            </a:r>
            <a:r>
              <a:rPr lang="en-US" sz="1200" i="0" dirty="0" err="1">
                <a:effectLst/>
              </a:rPr>
              <a:t>tavoitteen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asettaminen</a:t>
            </a:r>
            <a:r>
              <a:rPr lang="en-US" sz="1200" i="0" dirty="0">
                <a:effectLst/>
              </a:rPr>
              <a:t> ja </a:t>
            </a:r>
            <a:r>
              <a:rPr lang="en-US" sz="1200" i="0" dirty="0" err="1">
                <a:effectLst/>
              </a:rPr>
              <a:t>harjoittelu</a:t>
            </a:r>
            <a:r>
              <a:rPr lang="en-US" sz="1200" i="0" dirty="0">
                <a:effectLst/>
              </a:rPr>
              <a:t> </a:t>
            </a:r>
            <a:r>
              <a:rPr lang="en-US" sz="1200" i="0" dirty="0" err="1">
                <a:effectLst/>
              </a:rPr>
              <a:t>muodostavat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Luenpa-konseptissa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kehän</a:t>
            </a:r>
            <a:r>
              <a:rPr lang="en-US" sz="1200" i="0" dirty="0">
                <a:effectLst/>
              </a:rPr>
              <a:t>, </a:t>
            </a:r>
            <a:r>
              <a:rPr lang="en-US" sz="1200" i="0" dirty="0" err="1">
                <a:effectLst/>
              </a:rPr>
              <a:t>joka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käydään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läpi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kaksi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kertaa</a:t>
            </a:r>
            <a:r>
              <a:rPr lang="en-US" sz="1200" i="0" dirty="0">
                <a:effectLst/>
              </a:rPr>
              <a:t> </a:t>
            </a:r>
            <a:r>
              <a:rPr lang="en-US" sz="1200" i="0" dirty="0" err="1">
                <a:effectLst/>
              </a:rPr>
              <a:t>lukuvuodessa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jokaisella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alakoulun</a:t>
            </a:r>
            <a:r>
              <a:rPr lang="en-US" sz="1200" i="0" dirty="0">
                <a:effectLst/>
              </a:rPr>
              <a:t> </a:t>
            </a:r>
            <a:r>
              <a:rPr lang="en-US" sz="1200" i="0" dirty="0" err="1">
                <a:effectLst/>
              </a:rPr>
              <a:t>luokka-asteella</a:t>
            </a:r>
            <a:r>
              <a:rPr lang="en-US" sz="1200" i="0" dirty="0">
                <a:effectLst/>
              </a:rPr>
              <a:t>. </a:t>
            </a:r>
          </a:p>
          <a:p>
            <a:pPr algn="l"/>
            <a:endParaRPr lang="fi-FI" b="1" i="0" dirty="0">
              <a:solidFill>
                <a:srgbClr val="000000"/>
              </a:solidFill>
              <a:effectLst/>
              <a:latin typeface="Raleway" panose="020F0502020204030204" pitchFamily="2" charset="0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Raleway" panose="020F0502020204030204" pitchFamily="2" charset="0"/>
              </a:rPr>
              <a:t>Luenpa-materiaali perustuu oppimista ja lukivaikeuksia koskevaan tutkimustietoon ja teoksen kirjoittajan pitkäaikaiseen kokemukseen erityisopettajana. 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Raleway" panose="020F0502020204030204" pitchFamily="2" charset="0"/>
              </a:rPr>
              <a:t>Luenpa-lukusujuvuuskoe tukee kaikkien oppilaiden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Raleway" panose="020F0502020204030204" pitchFamily="2" charset="0"/>
              </a:rPr>
              <a:t>lukutaid</a:t>
            </a:r>
            <a:endParaRPr lang="fi-FI" b="1" i="0" dirty="0">
              <a:solidFill>
                <a:srgbClr val="000000"/>
              </a:solidFill>
              <a:effectLst/>
              <a:latin typeface="Raleway" panose="020F0502020204030204" pitchFamily="2" charset="0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Raleway" panose="020F0502020204030204" pitchFamily="2" charset="0"/>
              </a:rPr>
              <a:t>on kehittymistä palautteen ja tavoitteellisen harjoittelun avulla. Samalla Luenpa-arviointi tunnistaa lukemisessa tukea tarvitsevia oppilaita. 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Raleway" panose="020F0502020204030204" pitchFamily="2" charset="0"/>
              </a:rPr>
              <a:t>Jokaiselle alakoulun vuosiluokalle on kaksi luettavaa koetekstiä. Oppilaat lukevat tekstiä opettajalle ääneen. Lukusujuvuuden tulos ilmoitetaan oikein luettuina sanoina minuutissa. Tulosta vastaavat normeeratut arvosanat, jotka perustuvat 2054 oppilaan tuloksiin marras-joulukuussa 2020 ja huhti-toukokuussa 2021. Paras ajankohta Luenpa-kokeelle on lukukausien lopussa eli talvella marras-joulukuussa ja keväällä huhti-toukokuussa.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67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seuraavaksi?</a:t>
            </a:r>
          </a:p>
          <a:p>
            <a:endParaRPr lang="fi-FI" dirty="0"/>
          </a:p>
          <a:p>
            <a:r>
              <a:rPr lang="fi-FI" dirty="0"/>
              <a:t>Viimeistelyä, yhteistyötä kirjaston ja asiasta innostuneiden kanssa ja</a:t>
            </a:r>
          </a:p>
          <a:p>
            <a:r>
              <a:rPr lang="fi-FI" dirty="0"/>
              <a:t>KÄYTTÖÖNOTTO!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2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Lukutaidon merkitys on kiistaton: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Monipuolinen lukutaito on turvallisen yhteiskunnan ja tasa-arvon perusta.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Se vahvistaa demokratiaa ja kulttuuria.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Lukeminen kehittää mm. kirjoitustaitoa, sanavarastoa ja empatiakykyä.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Lukutaito tukee monipuolisesti koulumenestystä ja luo ymmärrystä tulkita ja tuottaa tekstejä.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Järvenpään kouluissa on käynnistymässä LUPO = LUKEMISEN POLKU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 err="1"/>
              <a:t>LUPOn</a:t>
            </a:r>
            <a:r>
              <a:rPr lang="fi-FI" sz="1200" dirty="0"/>
              <a:t> tavoitteena on luoda Järvenpään kouluille yhteinen lukutaitokasvatuksen polku, joka tukee yhdenvertaista lukutaidon ja lukuinnostuksen kehittymistä.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Kesälukukampanja: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Ohje + kirjojen koontilomake jaetaan koulutulokasaamussa koteihin.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Kirjaa kotona lapsen lukemat ja lapselle luetut kirjat lomakkeeseen.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Palauta opettajalle syksyllä.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Lukevin luokka ja koulu palkitaan.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Koululaiseksi kasvaminen: oma kirjastokortti: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Täyttäkää lapsen kirjastokorttihakemus ja palauttakaa kirjastoon.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Myös koulukirjastosta lainataan kaupungin kirjastokortilla.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Diasta poistettu: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- Kirjastokorttihakemukset mukaan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08C22-D4DD-4F26-B3F8-4AFCF581755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4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55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MIKSI?</a:t>
            </a:r>
          </a:p>
          <a:p>
            <a:r>
              <a:rPr lang="fi-FI" dirty="0"/>
              <a:t>Lukeva elämäntapa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2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Viittaus Uudet lukutaidot –hankkeeseen osana monilukutaito-osaamisen vahvistamista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”Kirjallisuuden opetuksen tehtävänä on lukemiseen innostaminen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elämysten saaminen ja jakaminen, kulttuurintuntemuksen syventäminen, eettisen kasvun tukeminen sekä oppilaiden kielen ja mielikuvituksen rikastaminen.” </a:t>
            </a:r>
          </a:p>
          <a:p>
            <a:pPr marL="0" indent="0">
              <a:buNone/>
            </a:pPr>
            <a:r>
              <a:rPr lang="fi-FI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Ikäkaudelle ja kielitaidolle soveltuva kirjallisuus vahvistaa luovuuden ja mielikuvituksen monipuolista kehittymistä ja laajentaa oppilaiden käsitystä oman kielellisen ilmaisunsa mahdollisuuksista. Kirjallisuus yhdistää oppilaan kulttuuriinsa ja avartaa käsitystä muista kulttuureista.”</a:t>
            </a:r>
          </a:p>
          <a:p>
            <a:pPr marL="0" indent="0">
              <a:buNone/>
            </a:pPr>
            <a:endParaRPr lang="fi-FI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- 2.lk: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200" b="0" i="0" dirty="0">
                <a:effectLst/>
              </a:rPr>
              <a:t>”Opetuksen tehtävänä on herättää kiinnostusta kieleen, ilmaisuun ja erilaisten tekstien tuottamiseen ja tulkitsemiseen. 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Arvioinnin kohteena on</a:t>
            </a:r>
            <a:r>
              <a:rPr lang="fi-FI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edistyminen lukutaidossa sekä tekstien ymmärtämisessä ja lukemisen harrastamisessa.”</a:t>
            </a:r>
            <a:endParaRPr lang="fi-FI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- 6.lk: </a:t>
            </a:r>
          </a:p>
          <a:p>
            <a:pPr marL="0" indent="0">
              <a:buNone/>
            </a:pPr>
            <a:r>
              <a:rPr lang="fi-FI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i-FI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Opetuksen tavoitteena on herättää kiinnostus ja antaa välineitä kielen havainnointiin, lukuharrastukseen ja monenlaiseen ilmaisuun sekä tarjota kieleen ja kirjallisuuteen liittyviä elämyksiä.”</a:t>
            </a:r>
            <a:endParaRPr lang="fi-FI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0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Kehittäjäopet tavanneet syyskuussa, marraskuussa ja maaliskuussa.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8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Elinkaariajattelu: </a:t>
            </a:r>
          </a:p>
          <a:p>
            <a:r>
              <a:rPr lang="fi-FI" dirty="0"/>
              <a:t>- koulu vain osa sitä -&gt; esim. neuvolan ja perhepalveluiden (varhaisen tuen päällikkö Marja </a:t>
            </a:r>
            <a:r>
              <a:rPr lang="fi-FI" dirty="0" err="1"/>
              <a:t>Häyhä</a:t>
            </a:r>
            <a:r>
              <a:rPr lang="fi-FI" dirty="0"/>
              <a:t>, perhetalo </a:t>
            </a:r>
            <a:r>
              <a:rPr lang="fi-FI" dirty="0" err="1"/>
              <a:t>Joutsikki</a:t>
            </a:r>
            <a:r>
              <a:rPr lang="fi-FI" dirty="0"/>
              <a:t>) mukaan ottaminen</a:t>
            </a:r>
          </a:p>
          <a:p>
            <a:r>
              <a:rPr lang="fi-FI" dirty="0"/>
              <a:t>- perheet jo mukana</a:t>
            </a:r>
          </a:p>
          <a:p>
            <a:endParaRPr lang="fi-FI" dirty="0"/>
          </a:p>
          <a:p>
            <a:r>
              <a:rPr lang="fi-FI" dirty="0"/>
              <a:t>Lukutaidon monipuolistaminen &amp; monilukutaito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19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J: yleisesitys</a:t>
            </a:r>
          </a:p>
          <a:p>
            <a:pPr marL="0" indent="0">
              <a:buNone/>
            </a:pPr>
            <a:r>
              <a:rPr lang="fi-FI" sz="1200" dirty="0"/>
              <a:t>T: koulutulokasaamu &amp; koulujen lukuvälkkärakenne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/>
              <a:t>Miksi juuri nämä? </a:t>
            </a:r>
          </a:p>
          <a:p>
            <a:r>
              <a:rPr lang="fi-FI" sz="1200" dirty="0"/>
              <a:t>lukemiseen käytetty aika (30min/pv)</a:t>
            </a:r>
          </a:p>
          <a:p>
            <a:r>
              <a:rPr lang="fi-FI" sz="1200" dirty="0"/>
              <a:t>lukemisen malli (aikuinen / vertaisryhmä)</a:t>
            </a:r>
          </a:p>
          <a:p>
            <a:r>
              <a:rPr lang="fi-FI" sz="1200" dirty="0"/>
              <a:t>perheiden merkitys (lukevan aikuisen malli &amp; arvostus lukemista kohtaan)</a:t>
            </a:r>
          </a:p>
          <a:p>
            <a:r>
              <a:rPr lang="fi-FI" sz="1200" dirty="0"/>
              <a:t>lukemisen tärkeyden näkyväksi tekeminen</a:t>
            </a:r>
          </a:p>
          <a:p>
            <a:r>
              <a:rPr lang="fi-FI" sz="1200" dirty="0"/>
              <a:t>kirjojen ja lukemisen näkyminen arjessa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0675-D7F4-4382-BDEF-005F8C2EC9D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3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Kannustetaan kouluja yhdessä toteuttamaan ideoita, ettei toteutus jää yksittäisten opettajien varaan.</a:t>
            </a:r>
          </a:p>
          <a:p>
            <a:endParaRPr lang="fi-FI" dirty="0"/>
          </a:p>
          <a:p>
            <a:r>
              <a:rPr lang="fi-FI" dirty="0"/>
              <a:t>Monilukutaito &amp; Uudet lukutaidot -hanke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E4835-6D55-442D-AF50-A06E21A8E13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72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92E8B-703A-DE84-BF42-0472F70A5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B63B5E-7265-3A56-7EC1-1C0B670E7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F56C3-BFB4-BAD8-1716-0DFA423F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1A0287-6C18-A0FC-B2AD-22AE295B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D2CF89-9E9D-2D4A-8404-F31164AB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28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D9EA0-AF7D-3F1E-1CAC-E1B6B9B4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77DAD8-656D-33CE-2833-57D02BB5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08137-CFA4-028E-D120-9431D740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1C95BB-66F9-C1E1-0217-849544E3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188A5-E470-7816-C1D8-354B70D6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7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93230BD-0286-E952-F65C-911665845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05C937-8F01-4B5A-2017-A41E6AAD4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EC66C7-3C6D-7A1D-747B-AD5995BB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5824BA-8DAD-8157-E117-6AD4B3E0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EE0900-9D43-3A46-BB79-2306888D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91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5F83E-A6DE-E467-AE2F-23629915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BD80FB-B5BB-36CB-E04F-8ED807B9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63F90E-4EC2-1609-1996-6ECA5291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708C80-4B88-E9E1-3B3D-064A067E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2F9DDF-8568-419C-BF8E-EDB45605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84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57B2CF-4BB4-302C-D6B3-7B2FEA35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B08A49-1F84-9A2C-C1A6-412D4DB26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F58B3-9275-C170-2A6C-5F800413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0EC7B3-A7D5-D52A-3BC0-3E9A20C4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5B28CC-24DF-73EC-0D34-3A21A7A6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0701C-BE45-E090-EAE7-CBF52A64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13F57-B028-9615-1404-5C15ED84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E41790-1CD9-5E22-B278-F3B6562D6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D00192-E429-BDC2-9FF9-340F8539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2FEF56-2D12-B67F-C14B-18AEA911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35F534-E933-506F-B2DA-1745BFF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4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764C01-198A-2F71-D851-8153C780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F3D8A6-C5FB-30B0-9C6C-B647B967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532F59-8237-3A9A-7FEA-BD693F45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CD8F57-FC46-5E45-C0FC-73358164F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2E348D1-BBA9-F65F-17F7-2D48EB19C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A635E9F-364C-CB6F-7582-791A3935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950C6B-3A3C-FE8A-7D21-B385E4F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C20B804-C67D-4E09-DD9E-BE9466AF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3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ABF65-DAAD-F132-1667-B200781C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9D3B75-66AB-7D90-0F6E-07C53AC0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3491F0-44FD-10C5-D879-2856F4B4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1902D2-CAF9-C034-70ED-0C1D1B97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50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FD56347-F746-D4CF-EEC3-CCD4A2EF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01A014-8EDE-31C6-0155-D152BD20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43F095-ECDA-5AC5-41B8-E72B1B70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2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1908-DD3D-5B88-EBAA-81769AEB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22488-4407-B636-76B6-95F0C11D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038ABC-318C-3CE0-0FDD-416A6FCB6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46C59D-C940-1B04-A178-F7C9B927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A1FB3C-3D01-9ECD-959C-77113B3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70604B-FEE7-73A1-6568-682268EA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20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B399B-2247-ACEB-49FD-0D62DF2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5606FFD-E1CF-0A5A-FF50-FB24BE14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6DCE8B7-4B34-893F-6112-4F43A1C1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4AB1EE-F93C-F0C7-7B31-2BB50E69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8CD410-6235-DD0A-0750-671E221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630E5C-AA27-193F-E9A4-2F22C307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1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5696784-7586-D2E6-5555-D405FC6E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96B0F-3974-C5C3-0E9F-F4E7F8D3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8B1FE5-D87B-10DF-9B1C-D1555C963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5532-D605-440D-A53C-F4DA5B39AC5F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C84161-0E70-C0EA-4AE5-F30950BEF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3EA856-9E38-44CB-5191-28DD339B0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77E4-38C2-40A7-8983-21648F3E6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06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tilastot-ja-julkaisut/julkaisut/kansallinen-lukutaitostrategia-20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liikkumaton, paperi, Paperituote, kirje&#10;&#10;Kuvaus luotu automaattisesti">
            <a:extLst>
              <a:ext uri="{FF2B5EF4-FFF2-40B4-BE49-F238E27FC236}">
                <a16:creationId xmlns:a16="http://schemas.microsoft.com/office/drawing/2014/main" id="{51C95CE3-7688-9B74-4861-6BB040579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C433B1-389C-9D77-0531-ED5BC4CA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/>
              <a:t>LUPO – lukemisen polku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94FCA0C-D4D0-DD88-0255-FB5D90FE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/>
              <a:t>Kohti lukevaa elämäntapaa</a:t>
            </a:r>
          </a:p>
        </p:txBody>
      </p:sp>
    </p:spTree>
    <p:extLst>
      <p:ext uri="{BB962C8B-B14F-4D97-AF65-F5344CB8AC3E}">
        <p14:creationId xmlns:p14="http://schemas.microsoft.com/office/powerpoint/2010/main" val="16512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8F9B57-8567-A254-EB24-2827311E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BONUS:  TYÖKALUJA</a:t>
            </a:r>
            <a:b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ARVIOINTIIN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94DB41-D6F7-3614-DEA2-5779C9D8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ea typeface="+mj-ea"/>
                <a:cs typeface="+mj-cs"/>
              </a:rPr>
              <a:t>L</a:t>
            </a:r>
            <a:r>
              <a:rPr lang="en-US" sz="2000" kern="1200" dirty="0" err="1">
                <a:ea typeface="+mj-ea"/>
                <a:cs typeface="+mj-cs"/>
              </a:rPr>
              <a:t>ukutaidon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kern="1200" dirty="0" err="1">
                <a:ea typeface="+mj-ea"/>
                <a:cs typeface="+mj-cs"/>
              </a:rPr>
              <a:t>kehittymisen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kern="1200" dirty="0" err="1">
                <a:ea typeface="+mj-ea"/>
                <a:cs typeface="+mj-cs"/>
              </a:rPr>
              <a:t>arviointi</a:t>
            </a:r>
            <a:r>
              <a:rPr lang="en-US" sz="2000" kern="1200" dirty="0">
                <a:ea typeface="+mj-ea"/>
                <a:cs typeface="+mj-cs"/>
              </a:rPr>
              <a:t>- ja </a:t>
            </a:r>
            <a:r>
              <a:rPr lang="en-US" sz="2000" kern="1200" dirty="0" err="1">
                <a:ea typeface="+mj-ea"/>
                <a:cs typeface="+mj-cs"/>
              </a:rPr>
              <a:t>seurantatyökalu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kern="1200" dirty="0" err="1">
                <a:ea typeface="+mj-ea"/>
                <a:cs typeface="+mj-cs"/>
              </a:rPr>
              <a:t>opettajille</a:t>
            </a:r>
            <a:endParaRPr lang="en-US" sz="2000" i="0" dirty="0">
              <a:effectLst/>
            </a:endParaRPr>
          </a:p>
          <a:p>
            <a:r>
              <a:rPr lang="en-US" sz="2000" i="0" dirty="0" err="1">
                <a:effectLst/>
              </a:rPr>
              <a:t>suomen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kielen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lukusujuvuuden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pedagogiseen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arviointiin</a:t>
            </a:r>
            <a:r>
              <a:rPr lang="en-US" sz="2000" i="0" dirty="0">
                <a:effectLst/>
              </a:rPr>
              <a:t> ja </a:t>
            </a:r>
            <a:r>
              <a:rPr lang="en-US" sz="2000" i="0" dirty="0" err="1">
                <a:effectLst/>
              </a:rPr>
              <a:t>tukemiseen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peruskoulun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luokilla</a:t>
            </a:r>
            <a:r>
              <a:rPr lang="en-US" sz="2000" i="0" dirty="0">
                <a:effectLst/>
              </a:rPr>
              <a:t> 1.–6. </a:t>
            </a:r>
          </a:p>
          <a:p>
            <a:endParaRPr lang="en-US" sz="2000" dirty="0"/>
          </a:p>
        </p:txBody>
      </p:sp>
      <p:pic>
        <p:nvPicPr>
          <p:cNvPr id="1026" name="Picture 2" descr="Luenpa-kirjan kansi">
            <a:extLst>
              <a:ext uri="{FF2B5EF4-FFF2-40B4-BE49-F238E27FC236}">
                <a16:creationId xmlns:a16="http://schemas.microsoft.com/office/drawing/2014/main" id="{44E0A552-E150-3650-ACA1-D10B000760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02" y="897553"/>
            <a:ext cx="3615776" cy="50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1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B9CED6-8395-0F53-108E-6C408882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LUPO KÄYTTÖÖN</a:t>
            </a:r>
          </a:p>
        </p:txBody>
      </p:sp>
      <p:sp>
        <p:nvSpPr>
          <p:cNvPr id="34" name="Sisällön paikkamerkki 2">
            <a:extLst>
              <a:ext uri="{FF2B5EF4-FFF2-40B4-BE49-F238E27FC236}">
                <a16:creationId xmlns:a16="http://schemas.microsoft.com/office/drawing/2014/main" id="{60F325A4-35AE-2324-3A84-30F15CDE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fi-FI" sz="2000"/>
              <a:t>Kesälukukampanja 2024</a:t>
            </a:r>
          </a:p>
          <a:p>
            <a:r>
              <a:rPr lang="fi-FI" sz="2000"/>
              <a:t>Lukuvuosi 2024-2025 </a:t>
            </a:r>
          </a:p>
          <a:p>
            <a:pPr lvl="1"/>
            <a:r>
              <a:rPr lang="fi-FI" sz="2000"/>
              <a:t>Kouluissa</a:t>
            </a:r>
          </a:p>
          <a:p>
            <a:pPr lvl="1"/>
            <a:r>
              <a:rPr lang="fi-FI" sz="2000"/>
              <a:t>Osaksi OPS:aa</a:t>
            </a:r>
          </a:p>
          <a:p>
            <a:pPr marL="0" indent="0">
              <a:buNone/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44759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D5B6E8A-56D3-B24E-2472-4CBA5047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fi-FI" sz="3200" dirty="0"/>
              <a:t>LUKUTAITOA JA LUKUINNOSTUSTA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ABC2D4-FBA3-CB98-AB87-A95295F9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fi-FI" sz="2000" dirty="0"/>
              <a:t>Lukutaito on hyvinvoinnin ja kaiken oppimisen perusta</a:t>
            </a:r>
          </a:p>
          <a:p>
            <a:r>
              <a:rPr lang="fi-FI" sz="2000" dirty="0" err="1"/>
              <a:t>LUPOn</a:t>
            </a:r>
            <a:r>
              <a:rPr lang="fi-FI" sz="2000" dirty="0"/>
              <a:t> tavoite on kehittää lukutaitoa ja kasvattaa lukuinnostusta.</a:t>
            </a:r>
          </a:p>
          <a:p>
            <a:r>
              <a:rPr lang="fi-FI" sz="2000" dirty="0"/>
              <a:t>Kesälukukampanja käynnistyy nyt!</a:t>
            </a:r>
          </a:p>
          <a:p>
            <a:endParaRPr lang="fi-FI" sz="2000" dirty="0"/>
          </a:p>
        </p:txBody>
      </p:sp>
      <p:pic>
        <p:nvPicPr>
          <p:cNvPr id="7" name="Kuva 6" descr="Kuva, joka sisältää kohteen teksti, graafinen suunnittelu, juliste, Lehtinen&#10;&#10;Kuvaus luotu automaattisesti">
            <a:extLst>
              <a:ext uri="{FF2B5EF4-FFF2-40B4-BE49-F238E27FC236}">
                <a16:creationId xmlns:a16="http://schemas.microsoft.com/office/drawing/2014/main" id="{E5B20E30-F30E-4BC3-CD1A-41ED643C0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0" r="-1" b="-1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2005D3-720E-D073-BCB1-52578832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fi-FI" sz="4000">
                <a:solidFill>
                  <a:srgbClr val="FFFFFF"/>
                </a:solidFill>
              </a:rPr>
              <a:t>TAVOITE</a:t>
            </a:r>
          </a:p>
        </p:txBody>
      </p:sp>
      <p:sp>
        <p:nvSpPr>
          <p:cNvPr id="37" name="Sisällön paikkamerkki 2">
            <a:extLst>
              <a:ext uri="{FF2B5EF4-FFF2-40B4-BE49-F238E27FC236}">
                <a16:creationId xmlns:a16="http://schemas.microsoft.com/office/drawing/2014/main" id="{FD3CCE42-3441-E3C9-3DEE-8404BCE6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Kehittää lukutaitoa ja kasvattaa lukuinnostusta.</a:t>
            </a:r>
          </a:p>
          <a:p>
            <a:r>
              <a:rPr lang="fi-FI" sz="2000" dirty="0"/>
              <a:t>Luoda Järvenpään kouluille yhteinen lukutaitokasvatuksen polku, joka tukee yhdenvertaista lukutaidon ja lukuinnostuksen kehittymistä.</a:t>
            </a:r>
          </a:p>
          <a:p>
            <a:r>
              <a:rPr lang="fi-FI" sz="2000" dirty="0"/>
              <a:t>Tukea yhteisten minimitavoitteiden toteutumista sekä tarjota ideoita ja vinkkejä lukutaitotyön rikastamiseksi.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563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645C5E-3D35-1D15-61E3-5E719909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9AA5B7-C984-7126-DE25-526996C22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OPH:n</a:t>
            </a:r>
            <a:r>
              <a:rPr lang="en-US" sz="2000" dirty="0"/>
              <a:t> </a:t>
            </a:r>
            <a:r>
              <a:rPr lang="en-US" sz="2000"/>
              <a:t>laatima</a:t>
            </a:r>
            <a:r>
              <a:rPr lang="en-US" sz="2000" dirty="0"/>
              <a:t> </a:t>
            </a:r>
            <a:r>
              <a:rPr lang="en-US" sz="2000"/>
              <a:t>kansallinen</a:t>
            </a:r>
            <a:r>
              <a:rPr lang="en-US" sz="2000" dirty="0"/>
              <a:t> </a:t>
            </a:r>
            <a:r>
              <a:rPr lang="en-US" sz="2000"/>
              <a:t>lukutaitostrategia</a:t>
            </a:r>
            <a:r>
              <a:rPr lang="en-US" sz="2000" dirty="0"/>
              <a:t> 2030 </a:t>
            </a:r>
          </a:p>
          <a:p>
            <a:endParaRPr lang="en-US" sz="2000" dirty="0"/>
          </a:p>
          <a:p>
            <a:r>
              <a:rPr lang="en-US" sz="2000"/>
              <a:t>Tavoite</a:t>
            </a:r>
            <a:r>
              <a:rPr lang="en-US" sz="2000" dirty="0"/>
              <a:t>: Suomi </a:t>
            </a:r>
            <a:r>
              <a:rPr lang="en-US" sz="2000"/>
              <a:t>maailman</a:t>
            </a:r>
            <a:r>
              <a:rPr lang="en-US" sz="2000" dirty="0"/>
              <a:t> </a:t>
            </a:r>
            <a:r>
              <a:rPr lang="en-US" sz="2000"/>
              <a:t>monilukutaitoisin</a:t>
            </a:r>
            <a:r>
              <a:rPr lang="en-US" sz="2000" dirty="0"/>
              <a:t> maa 2030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https://www.oph.fi/fi/tilastot-ja-julkaisut/julkaisut/kansallinen-lukutaitostrategia-2030</a:t>
            </a:r>
            <a:r>
              <a:rPr lang="en-US" sz="2000" dirty="0"/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8" descr="Kuva, joka sisältää kohteen teksti, kuvakaappaus, animaatio, graafinen suunnittelu&#10;&#10;Kuvaus luotu automaattisesti">
            <a:extLst>
              <a:ext uri="{FF2B5EF4-FFF2-40B4-BE49-F238E27FC236}">
                <a16:creationId xmlns:a16="http://schemas.microsoft.com/office/drawing/2014/main" id="{F9366DC8-4132-32A4-E9BD-8AB44B149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r="-1" b="2946"/>
          <a:stretch/>
        </p:blipFill>
        <p:spPr>
          <a:xfrm>
            <a:off x="7075967" y="1101655"/>
            <a:ext cx="4170530" cy="4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E9F724-742A-6568-A38B-FB37101E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sz="3600" dirty="0"/>
              <a:t>KANSALLISEN LUKUTAITOSTRATEGIAN SUUNTAVIIVAT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5213421-E942-A548-8BA5-FD10A7790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676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94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AC4454-6BF2-35DB-FAB3-601AEF6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400">
                <a:solidFill>
                  <a:srgbClr val="FFFFFF"/>
                </a:solidFill>
              </a:rPr>
              <a:t>LUKEMAAN INNOSTAMINEN OPS:SSA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2BAFB-0F24-CFC8-232B-0DC70D26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”Kirjallisuuden opetuksen tehtävänä on lukemiseen innostaminen, elämysten saaminen ja jakaminen”</a:t>
            </a:r>
          </a:p>
          <a:p>
            <a:pPr marL="0" indent="0">
              <a:buNone/>
            </a:pPr>
            <a:endParaRPr lang="fi-FI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- 2.lk: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800" b="0" i="0" dirty="0">
                <a:effectLst/>
              </a:rPr>
              <a:t>Opetuksen tehtävänä on herättää kiinnostusta kieleen ja erilaisiin teksteihin. </a:t>
            </a: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Arvioinnin kohteena on</a:t>
            </a: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edistyminen lukutaidossa sekä tekstien ymmärtämisessä ja lukemisen harrastamisessa.</a:t>
            </a:r>
            <a:endParaRPr lang="fi-FI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- 6.lk: 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Opetuksen tavoitteena on herättää kiinnostus lukuharrastukseen sekä tarjota kirjallisuuteen liittyviä elämyksiä.</a:t>
            </a:r>
            <a:endParaRPr lang="fi-FI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- 9.lk: 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Oppilaita ohjataan kirjallisuuden lukemiseen, oman lukuharrastuksen syventämiseen ja lukuelämysten hankkimiseen.</a:t>
            </a:r>
          </a:p>
        </p:txBody>
      </p:sp>
    </p:spTree>
    <p:extLst>
      <p:ext uri="{BB962C8B-B14F-4D97-AF65-F5344CB8AC3E}">
        <p14:creationId xmlns:p14="http://schemas.microsoft.com/office/powerpoint/2010/main" val="412232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23713A-AC66-1370-1266-F8BCCC86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PROSESSI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A8B7254-3061-D363-7902-82B5F6798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262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CB8ABA-12FC-E604-B6A2-227C2C2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6F850D-765A-9591-5A6C-4E178BA1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Painopiste alussa lukuinnostuksen ja lukemisen lisäämisessä -&gt; seuraavaksi huomio kohti monilukutaitoa</a:t>
            </a:r>
          </a:p>
          <a:p>
            <a:r>
              <a:rPr lang="fi-FI" sz="2000" dirty="0" err="1"/>
              <a:t>LUPOn</a:t>
            </a:r>
            <a:r>
              <a:rPr lang="fi-FI" sz="2000" dirty="0"/>
              <a:t> laajentaminen varhaiskasvatukseen</a:t>
            </a:r>
          </a:p>
          <a:p>
            <a:r>
              <a:rPr lang="fi-FI" sz="2000" dirty="0" err="1"/>
              <a:t>LUPOn</a:t>
            </a:r>
            <a:r>
              <a:rPr lang="fi-FI" sz="2000" dirty="0"/>
              <a:t> toimivuuden tarkastelu ja kehittäminen</a:t>
            </a:r>
          </a:p>
          <a:p>
            <a:r>
              <a:rPr lang="fi-FI" sz="2000" dirty="0"/>
              <a:t>Kehittäjäopettajien verkoston yhteisen lukutaitotyön jatkaminen</a:t>
            </a:r>
          </a:p>
          <a:p>
            <a:r>
              <a:rPr lang="fi-FI" sz="2000" dirty="0"/>
              <a:t>Sidosryhmäyhteistyön syventäminen</a:t>
            </a:r>
          </a:p>
          <a:p>
            <a:pPr lvl="1"/>
            <a:r>
              <a:rPr lang="fi-FI" sz="2000" dirty="0"/>
              <a:t>kirjasto</a:t>
            </a:r>
          </a:p>
          <a:p>
            <a:pPr lvl="1"/>
            <a:r>
              <a:rPr lang="fi-FI" sz="2000" dirty="0"/>
              <a:t>neuvola, perhepalvelut</a:t>
            </a:r>
          </a:p>
          <a:p>
            <a:pPr lvl="1"/>
            <a:r>
              <a:rPr lang="fi-FI" sz="2000" dirty="0"/>
              <a:t>yrittäjät, harrastustoiminta?</a:t>
            </a:r>
          </a:p>
          <a:p>
            <a:r>
              <a:rPr lang="fi-FI" sz="2000" dirty="0" err="1"/>
              <a:t>LUPOn</a:t>
            </a:r>
            <a:r>
              <a:rPr lang="fi-FI" sz="2000" dirty="0"/>
              <a:t> laajentaminen toiselle asteelle?</a:t>
            </a:r>
          </a:p>
        </p:txBody>
      </p:sp>
    </p:spTree>
    <p:extLst>
      <p:ext uri="{BB962C8B-B14F-4D97-AF65-F5344CB8AC3E}">
        <p14:creationId xmlns:p14="http://schemas.microsoft.com/office/powerpoint/2010/main" val="324692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2CC338-0248-9772-70A3-524BDF7D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649480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LUPON tavoitteet ja keinot</a:t>
            </a:r>
          </a:p>
        </p:txBody>
      </p:sp>
      <p:graphicFrame>
        <p:nvGraphicFramePr>
          <p:cNvPr id="74" name="Sisällön paikkamerkki 2">
            <a:extLst>
              <a:ext uri="{FF2B5EF4-FFF2-40B4-BE49-F238E27FC236}">
                <a16:creationId xmlns:a16="http://schemas.microsoft.com/office/drawing/2014/main" id="{28C6C308-9EDE-AD22-8085-FE2B6020CE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16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8421CA-1BA6-4E34-E579-18D700F6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LISÄKSI IDEOITA JA VINKKEJÄ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607C9E5-6BC1-EDF2-5294-38BE9E078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815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03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928</Words>
  <Application>Microsoft Office PowerPoint</Application>
  <PresentationFormat>Laajakuva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Times New Roman</vt:lpstr>
      <vt:lpstr>Office-teema</vt:lpstr>
      <vt:lpstr>LUPO – lukemisen polku</vt:lpstr>
      <vt:lpstr>TAVOITE</vt:lpstr>
      <vt:lpstr>TAUSTAA</vt:lpstr>
      <vt:lpstr>KANSALLISEN LUKUTAITOSTRATEGIAN SUUNTAVIIVAT</vt:lpstr>
      <vt:lpstr>LUKEMAAN INNOSTAMINEN OPS:SSA </vt:lpstr>
      <vt:lpstr>PROSESSI</vt:lpstr>
      <vt:lpstr>TULEVAISUUS</vt:lpstr>
      <vt:lpstr>LUPON tavoitteet ja keinot</vt:lpstr>
      <vt:lpstr>LISÄKSI IDEOITA JA VINKKEJÄ</vt:lpstr>
      <vt:lpstr>BONUS:  TYÖKALUJA ARVIOINTIIN </vt:lpstr>
      <vt:lpstr>LUPO KÄYTTÖÖN</vt:lpstr>
      <vt:lpstr>LUKUTAITOA JA LUKUINNOSTUSTA</vt:lpstr>
    </vt:vector>
  </TitlesOfParts>
  <Company>KUUMA-ICT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LUPO – lukemisen polku</dc:title>
  <dc:creator>Johanna Listala</dc:creator>
  <cp:lastModifiedBy>Liimatainen Tiina</cp:lastModifiedBy>
  <cp:revision>3</cp:revision>
  <dcterms:created xsi:type="dcterms:W3CDTF">2024-01-11T16:30:16Z</dcterms:created>
  <dcterms:modified xsi:type="dcterms:W3CDTF">2024-06-14T05:21:52Z</dcterms:modified>
</cp:coreProperties>
</file>