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sldIdLst>
    <p:sldId id="256" r:id="rId2"/>
    <p:sldId id="259" r:id="rId3"/>
    <p:sldId id="260" r:id="rId4"/>
    <p:sldId id="257" r:id="rId5"/>
    <p:sldId id="258" r:id="rId6"/>
    <p:sldId id="262" r:id="rId7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AE64C97-5D3E-4947-9532-4B96C24A62A7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2B35E91D-3002-4F77-BF38-77C8FA8FE67B}">
      <dgm:prSet/>
      <dgm:spPr/>
      <dgm:t>
        <a:bodyPr/>
        <a:lstStyle/>
        <a:p>
          <a:r>
            <a:rPr lang="fi-FI" b="0" baseline="0" dirty="0"/>
            <a:t>Lukuhanketunneilla samanaikaisopetusta</a:t>
          </a:r>
        </a:p>
      </dgm:t>
    </dgm:pt>
    <dgm:pt modelId="{16F3D4A8-41D2-4689-B055-59AA39290B31}" type="parTrans" cxnId="{39D2C851-10A7-4E2C-9C97-F13DEBDBBD5A}">
      <dgm:prSet/>
      <dgm:spPr/>
      <dgm:t>
        <a:bodyPr/>
        <a:lstStyle/>
        <a:p>
          <a:endParaRPr lang="en-US"/>
        </a:p>
      </dgm:t>
    </dgm:pt>
    <dgm:pt modelId="{21A8281D-56DE-4A61-8249-556F8E16708B}" type="sibTrans" cxnId="{39D2C851-10A7-4E2C-9C97-F13DEBDBBD5A}">
      <dgm:prSet/>
      <dgm:spPr/>
      <dgm:t>
        <a:bodyPr/>
        <a:lstStyle/>
        <a:p>
          <a:endParaRPr lang="en-US"/>
        </a:p>
      </dgm:t>
    </dgm:pt>
    <dgm:pt modelId="{6BDB3921-D72F-45F6-AC52-3919BC8E44DE}">
      <dgm:prSet/>
      <dgm:spPr/>
      <dgm:t>
        <a:bodyPr/>
        <a:lstStyle/>
        <a:p>
          <a:r>
            <a:rPr lang="fi-FI" b="0" baseline="0"/>
            <a:t>Yhteistyö kirjakaupan kanssa</a:t>
          </a:r>
          <a:endParaRPr lang="en-US"/>
        </a:p>
      </dgm:t>
    </dgm:pt>
    <dgm:pt modelId="{F8BF3381-4070-4941-B89A-638D0259D240}" type="parTrans" cxnId="{54EBDC34-CBB4-431B-A6F2-81075C77657D}">
      <dgm:prSet/>
      <dgm:spPr/>
      <dgm:t>
        <a:bodyPr/>
        <a:lstStyle/>
        <a:p>
          <a:endParaRPr lang="en-US"/>
        </a:p>
      </dgm:t>
    </dgm:pt>
    <dgm:pt modelId="{A7BD03D7-B5EA-4B21-89FA-94093E385F21}" type="sibTrans" cxnId="{54EBDC34-CBB4-431B-A6F2-81075C77657D}">
      <dgm:prSet/>
      <dgm:spPr/>
      <dgm:t>
        <a:bodyPr/>
        <a:lstStyle/>
        <a:p>
          <a:endParaRPr lang="en-US"/>
        </a:p>
      </dgm:t>
    </dgm:pt>
    <dgm:pt modelId="{34229DA3-3BA0-40C0-9057-BFFAA9B9060C}">
      <dgm:prSet/>
      <dgm:spPr/>
      <dgm:t>
        <a:bodyPr/>
        <a:lstStyle/>
        <a:p>
          <a:r>
            <a:rPr lang="fi-FI" dirty="0"/>
            <a:t>Lukutunnit/lukubileet/lukuvälitunnit</a:t>
          </a:r>
          <a:endParaRPr lang="en-US" dirty="0"/>
        </a:p>
      </dgm:t>
    </dgm:pt>
    <dgm:pt modelId="{E544873B-E10C-4F2C-835D-A1CD67176AD2}" type="parTrans" cxnId="{13A721F8-6FBD-4A3C-9F4C-6A2898EE3318}">
      <dgm:prSet/>
      <dgm:spPr/>
      <dgm:t>
        <a:bodyPr/>
        <a:lstStyle/>
        <a:p>
          <a:endParaRPr lang="en-US"/>
        </a:p>
      </dgm:t>
    </dgm:pt>
    <dgm:pt modelId="{8C8A71CD-4100-47A2-9DF5-5797FCBA67D8}" type="sibTrans" cxnId="{13A721F8-6FBD-4A3C-9F4C-6A2898EE3318}">
      <dgm:prSet/>
      <dgm:spPr/>
      <dgm:t>
        <a:bodyPr/>
        <a:lstStyle/>
        <a:p>
          <a:endParaRPr lang="en-US"/>
        </a:p>
      </dgm:t>
    </dgm:pt>
    <dgm:pt modelId="{6762B910-8295-4A2B-AD7C-6509E02426C0}">
      <dgm:prSet/>
      <dgm:spPr/>
      <dgm:t>
        <a:bodyPr/>
        <a:lstStyle/>
        <a:p>
          <a:r>
            <a:rPr lang="fi-FI" b="0" baseline="0"/>
            <a:t>Erilaiset lukuprojektit</a:t>
          </a:r>
          <a:endParaRPr lang="en-US"/>
        </a:p>
      </dgm:t>
    </dgm:pt>
    <dgm:pt modelId="{FB2FF6ED-3D00-4E51-BD98-1FF895AA7316}" type="parTrans" cxnId="{2CB2C712-5022-4F36-822F-F5A3B7A843F9}">
      <dgm:prSet/>
      <dgm:spPr/>
      <dgm:t>
        <a:bodyPr/>
        <a:lstStyle/>
        <a:p>
          <a:endParaRPr lang="en-US"/>
        </a:p>
      </dgm:t>
    </dgm:pt>
    <dgm:pt modelId="{6D8870B6-C57B-4800-BB4F-42952420767B}" type="sibTrans" cxnId="{2CB2C712-5022-4F36-822F-F5A3B7A843F9}">
      <dgm:prSet/>
      <dgm:spPr/>
      <dgm:t>
        <a:bodyPr/>
        <a:lstStyle/>
        <a:p>
          <a:endParaRPr lang="en-US"/>
        </a:p>
      </dgm:t>
    </dgm:pt>
    <dgm:pt modelId="{F99DED39-202D-4E51-A94D-A83A69D24D37}" type="pres">
      <dgm:prSet presAssocID="{0AE64C97-5D3E-4947-9532-4B96C24A62A7}" presName="linear" presStyleCnt="0">
        <dgm:presLayoutVars>
          <dgm:animLvl val="lvl"/>
          <dgm:resizeHandles val="exact"/>
        </dgm:presLayoutVars>
      </dgm:prSet>
      <dgm:spPr/>
    </dgm:pt>
    <dgm:pt modelId="{DD205754-110F-4610-9D8E-9F1D766B91E7}" type="pres">
      <dgm:prSet presAssocID="{2B35E91D-3002-4F77-BF38-77C8FA8FE67B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07C33F7B-221A-410B-898F-35F25763C849}" type="pres">
      <dgm:prSet presAssocID="{21A8281D-56DE-4A61-8249-556F8E16708B}" presName="spacer" presStyleCnt="0"/>
      <dgm:spPr/>
    </dgm:pt>
    <dgm:pt modelId="{146E6B0C-B186-4840-8EF4-85BF1096CA0C}" type="pres">
      <dgm:prSet presAssocID="{6BDB3921-D72F-45F6-AC52-3919BC8E44DE}" presName="parentText" presStyleLbl="node1" presStyleIdx="1" presStyleCnt="4" custScaleY="100086">
        <dgm:presLayoutVars>
          <dgm:chMax val="0"/>
          <dgm:bulletEnabled val="1"/>
        </dgm:presLayoutVars>
      </dgm:prSet>
      <dgm:spPr/>
    </dgm:pt>
    <dgm:pt modelId="{19DEF1F6-51A6-492F-89E5-81FB6AC8923E}" type="pres">
      <dgm:prSet presAssocID="{A7BD03D7-B5EA-4B21-89FA-94093E385F21}" presName="spacer" presStyleCnt="0"/>
      <dgm:spPr/>
    </dgm:pt>
    <dgm:pt modelId="{CA462D40-FE3D-4853-8C7F-B4EDB0DBE939}" type="pres">
      <dgm:prSet presAssocID="{34229DA3-3BA0-40C0-9057-BFFAA9B9060C}" presName="parentText" presStyleLbl="node1" presStyleIdx="2" presStyleCnt="4" custLinFactNeighborX="1167" custLinFactNeighborY="67842">
        <dgm:presLayoutVars>
          <dgm:chMax val="0"/>
          <dgm:bulletEnabled val="1"/>
        </dgm:presLayoutVars>
      </dgm:prSet>
      <dgm:spPr/>
    </dgm:pt>
    <dgm:pt modelId="{CF4A810B-E660-4682-A54E-AD9EA5B8C2A5}" type="pres">
      <dgm:prSet presAssocID="{8C8A71CD-4100-47A2-9DF5-5797FCBA67D8}" presName="spacer" presStyleCnt="0"/>
      <dgm:spPr/>
    </dgm:pt>
    <dgm:pt modelId="{221B583B-7C01-42A7-B2AC-D2C4E0A9FB03}" type="pres">
      <dgm:prSet presAssocID="{6762B910-8295-4A2B-AD7C-6509E02426C0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2CB2C712-5022-4F36-822F-F5A3B7A843F9}" srcId="{0AE64C97-5D3E-4947-9532-4B96C24A62A7}" destId="{6762B910-8295-4A2B-AD7C-6509E02426C0}" srcOrd="3" destOrd="0" parTransId="{FB2FF6ED-3D00-4E51-BD98-1FF895AA7316}" sibTransId="{6D8870B6-C57B-4800-BB4F-42952420767B}"/>
    <dgm:cxn modelId="{CA27772C-391E-4B21-A0B3-A1B877199AC8}" type="presOf" srcId="{6762B910-8295-4A2B-AD7C-6509E02426C0}" destId="{221B583B-7C01-42A7-B2AC-D2C4E0A9FB03}" srcOrd="0" destOrd="0" presId="urn:microsoft.com/office/officeart/2005/8/layout/vList2"/>
    <dgm:cxn modelId="{54EBDC34-CBB4-431B-A6F2-81075C77657D}" srcId="{0AE64C97-5D3E-4947-9532-4B96C24A62A7}" destId="{6BDB3921-D72F-45F6-AC52-3919BC8E44DE}" srcOrd="1" destOrd="0" parTransId="{F8BF3381-4070-4941-B89A-638D0259D240}" sibTransId="{A7BD03D7-B5EA-4B21-89FA-94093E385F21}"/>
    <dgm:cxn modelId="{52EA206C-A2C7-414B-ACA7-94CC348B28B5}" type="presOf" srcId="{0AE64C97-5D3E-4947-9532-4B96C24A62A7}" destId="{F99DED39-202D-4E51-A94D-A83A69D24D37}" srcOrd="0" destOrd="0" presId="urn:microsoft.com/office/officeart/2005/8/layout/vList2"/>
    <dgm:cxn modelId="{39D2C851-10A7-4E2C-9C97-F13DEBDBBD5A}" srcId="{0AE64C97-5D3E-4947-9532-4B96C24A62A7}" destId="{2B35E91D-3002-4F77-BF38-77C8FA8FE67B}" srcOrd="0" destOrd="0" parTransId="{16F3D4A8-41D2-4689-B055-59AA39290B31}" sibTransId="{21A8281D-56DE-4A61-8249-556F8E16708B}"/>
    <dgm:cxn modelId="{6E81C35A-CB6D-4EED-90A2-C929A8E26B26}" type="presOf" srcId="{34229DA3-3BA0-40C0-9057-BFFAA9B9060C}" destId="{CA462D40-FE3D-4853-8C7F-B4EDB0DBE939}" srcOrd="0" destOrd="0" presId="urn:microsoft.com/office/officeart/2005/8/layout/vList2"/>
    <dgm:cxn modelId="{8F463385-DD91-47BA-87F0-B45455E1C4C8}" type="presOf" srcId="{2B35E91D-3002-4F77-BF38-77C8FA8FE67B}" destId="{DD205754-110F-4610-9D8E-9F1D766B91E7}" srcOrd="0" destOrd="0" presId="urn:microsoft.com/office/officeart/2005/8/layout/vList2"/>
    <dgm:cxn modelId="{38A1EB92-7E69-428A-9700-12A494F28915}" type="presOf" srcId="{6BDB3921-D72F-45F6-AC52-3919BC8E44DE}" destId="{146E6B0C-B186-4840-8EF4-85BF1096CA0C}" srcOrd="0" destOrd="0" presId="urn:microsoft.com/office/officeart/2005/8/layout/vList2"/>
    <dgm:cxn modelId="{13A721F8-6FBD-4A3C-9F4C-6A2898EE3318}" srcId="{0AE64C97-5D3E-4947-9532-4B96C24A62A7}" destId="{34229DA3-3BA0-40C0-9057-BFFAA9B9060C}" srcOrd="2" destOrd="0" parTransId="{E544873B-E10C-4F2C-835D-A1CD67176AD2}" sibTransId="{8C8A71CD-4100-47A2-9DF5-5797FCBA67D8}"/>
    <dgm:cxn modelId="{F62034C2-C8BF-4DC5-8475-EDADAE6278BD}" type="presParOf" srcId="{F99DED39-202D-4E51-A94D-A83A69D24D37}" destId="{DD205754-110F-4610-9D8E-9F1D766B91E7}" srcOrd="0" destOrd="0" presId="urn:microsoft.com/office/officeart/2005/8/layout/vList2"/>
    <dgm:cxn modelId="{36BD1CD4-DDF9-4128-9714-08FDF49AE797}" type="presParOf" srcId="{F99DED39-202D-4E51-A94D-A83A69D24D37}" destId="{07C33F7B-221A-410B-898F-35F25763C849}" srcOrd="1" destOrd="0" presId="urn:microsoft.com/office/officeart/2005/8/layout/vList2"/>
    <dgm:cxn modelId="{9A8A93D2-3791-425A-AE90-A010C8626037}" type="presParOf" srcId="{F99DED39-202D-4E51-A94D-A83A69D24D37}" destId="{146E6B0C-B186-4840-8EF4-85BF1096CA0C}" srcOrd="2" destOrd="0" presId="urn:microsoft.com/office/officeart/2005/8/layout/vList2"/>
    <dgm:cxn modelId="{A869BC52-029C-4C5D-89C5-5AA90BCDA08D}" type="presParOf" srcId="{F99DED39-202D-4E51-A94D-A83A69D24D37}" destId="{19DEF1F6-51A6-492F-89E5-81FB6AC8923E}" srcOrd="3" destOrd="0" presId="urn:microsoft.com/office/officeart/2005/8/layout/vList2"/>
    <dgm:cxn modelId="{2B185520-A032-47AB-96E9-1DF4984D872E}" type="presParOf" srcId="{F99DED39-202D-4E51-A94D-A83A69D24D37}" destId="{CA462D40-FE3D-4853-8C7F-B4EDB0DBE939}" srcOrd="4" destOrd="0" presId="urn:microsoft.com/office/officeart/2005/8/layout/vList2"/>
    <dgm:cxn modelId="{A78127BD-5855-438D-8C57-2AC201518F86}" type="presParOf" srcId="{F99DED39-202D-4E51-A94D-A83A69D24D37}" destId="{CF4A810B-E660-4682-A54E-AD9EA5B8C2A5}" srcOrd="5" destOrd="0" presId="urn:microsoft.com/office/officeart/2005/8/layout/vList2"/>
    <dgm:cxn modelId="{AEA54146-932E-4104-85E7-F6110ECA950B}" type="presParOf" srcId="{F99DED39-202D-4E51-A94D-A83A69D24D37}" destId="{221B583B-7C01-42A7-B2AC-D2C4E0A9FB03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C637109-1445-4B48-89E2-5D6141AD5F17}" type="doc">
      <dgm:prSet loTypeId="urn:microsoft.com/office/officeart/2005/8/layout/defaul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8AE4753B-F531-49AC-92C9-B05B05687139}">
      <dgm:prSet/>
      <dgm:spPr/>
      <dgm:t>
        <a:bodyPr/>
        <a:lstStyle/>
        <a:p>
          <a:r>
            <a:rPr lang="fi-FI"/>
            <a:t>Tietokirjaiskut</a:t>
          </a:r>
          <a:endParaRPr lang="en-US"/>
        </a:p>
      </dgm:t>
    </dgm:pt>
    <dgm:pt modelId="{14D58172-13CA-48D3-90FA-1EECEDC6F6EF}" type="parTrans" cxnId="{E770FA3C-F9C8-4268-A9C1-AE4A3E5B79BC}">
      <dgm:prSet/>
      <dgm:spPr/>
      <dgm:t>
        <a:bodyPr/>
        <a:lstStyle/>
        <a:p>
          <a:endParaRPr lang="en-US"/>
        </a:p>
      </dgm:t>
    </dgm:pt>
    <dgm:pt modelId="{1F9C0DDF-A930-4092-9ABD-BE793A6D7CD9}" type="sibTrans" cxnId="{E770FA3C-F9C8-4268-A9C1-AE4A3E5B79BC}">
      <dgm:prSet/>
      <dgm:spPr/>
      <dgm:t>
        <a:bodyPr/>
        <a:lstStyle/>
        <a:p>
          <a:endParaRPr lang="en-US"/>
        </a:p>
      </dgm:t>
    </dgm:pt>
    <dgm:pt modelId="{1626215A-0A3D-4B37-8461-EC208C763BFB}">
      <dgm:prSet/>
      <dgm:spPr/>
      <dgm:t>
        <a:bodyPr/>
        <a:lstStyle/>
        <a:p>
          <a:r>
            <a:rPr lang="fi-FI"/>
            <a:t>Selkokirjaprojektit</a:t>
          </a:r>
          <a:endParaRPr lang="en-US"/>
        </a:p>
      </dgm:t>
    </dgm:pt>
    <dgm:pt modelId="{072A5575-E210-42E7-B5F0-DA9E291EBA53}" type="parTrans" cxnId="{C7B9F2FE-3043-461F-9ACB-4938A54E684E}">
      <dgm:prSet/>
      <dgm:spPr/>
      <dgm:t>
        <a:bodyPr/>
        <a:lstStyle/>
        <a:p>
          <a:endParaRPr lang="en-US"/>
        </a:p>
      </dgm:t>
    </dgm:pt>
    <dgm:pt modelId="{FCF10549-8CBE-4445-A901-241D5E5871AF}" type="sibTrans" cxnId="{C7B9F2FE-3043-461F-9ACB-4938A54E684E}">
      <dgm:prSet/>
      <dgm:spPr/>
      <dgm:t>
        <a:bodyPr/>
        <a:lstStyle/>
        <a:p>
          <a:endParaRPr lang="en-US"/>
        </a:p>
      </dgm:t>
    </dgm:pt>
    <dgm:pt modelId="{7E0CBDAD-76ED-4707-9C64-9DE00A48538F}">
      <dgm:prSet/>
      <dgm:spPr/>
      <dgm:t>
        <a:bodyPr/>
        <a:lstStyle/>
        <a:p>
          <a:r>
            <a:rPr lang="fi-FI" dirty="0"/>
            <a:t>Elämäkertoihin tutustuminen</a:t>
          </a:r>
          <a:endParaRPr lang="en-US" dirty="0"/>
        </a:p>
      </dgm:t>
    </dgm:pt>
    <dgm:pt modelId="{47104EB2-1A5A-41EA-92C8-43D0E67E0F86}" type="parTrans" cxnId="{433720A2-0AF2-4B27-A7CF-B43498DA3797}">
      <dgm:prSet/>
      <dgm:spPr/>
      <dgm:t>
        <a:bodyPr/>
        <a:lstStyle/>
        <a:p>
          <a:endParaRPr lang="en-US"/>
        </a:p>
      </dgm:t>
    </dgm:pt>
    <dgm:pt modelId="{A22768D8-EDE8-4079-A405-A683538ECA22}" type="sibTrans" cxnId="{433720A2-0AF2-4B27-A7CF-B43498DA3797}">
      <dgm:prSet/>
      <dgm:spPr/>
      <dgm:t>
        <a:bodyPr/>
        <a:lstStyle/>
        <a:p>
          <a:endParaRPr lang="en-US"/>
        </a:p>
      </dgm:t>
    </dgm:pt>
    <dgm:pt modelId="{A756C4E6-E48E-4598-B524-A84406AD8076}">
      <dgm:prSet/>
      <dgm:spPr/>
      <dgm:t>
        <a:bodyPr/>
        <a:lstStyle/>
        <a:p>
          <a:r>
            <a:rPr lang="fi-FI"/>
            <a:t>Media nuortenkirjoissa –projekti</a:t>
          </a:r>
          <a:endParaRPr lang="en-US"/>
        </a:p>
      </dgm:t>
    </dgm:pt>
    <dgm:pt modelId="{3285A50F-8D16-45C9-AC1D-8B0379FAA24A}" type="parTrans" cxnId="{D034B660-A9C2-4251-96BA-09CCBE299422}">
      <dgm:prSet/>
      <dgm:spPr/>
      <dgm:t>
        <a:bodyPr/>
        <a:lstStyle/>
        <a:p>
          <a:endParaRPr lang="en-US"/>
        </a:p>
      </dgm:t>
    </dgm:pt>
    <dgm:pt modelId="{863075B9-B0B0-4A7F-B459-613E5DA42D69}" type="sibTrans" cxnId="{D034B660-A9C2-4251-96BA-09CCBE299422}">
      <dgm:prSet/>
      <dgm:spPr/>
      <dgm:t>
        <a:bodyPr/>
        <a:lstStyle/>
        <a:p>
          <a:endParaRPr lang="en-US"/>
        </a:p>
      </dgm:t>
    </dgm:pt>
    <dgm:pt modelId="{4A870B2D-2752-4F9F-A153-C9F4CE05D338}">
      <dgm:prSet/>
      <dgm:spPr/>
      <dgm:t>
        <a:bodyPr/>
        <a:lstStyle/>
        <a:p>
          <a:r>
            <a:rPr lang="fi-FI" dirty="0"/>
            <a:t>Vertaissuosittelut luettavasta</a:t>
          </a:r>
          <a:endParaRPr lang="en-US" dirty="0"/>
        </a:p>
      </dgm:t>
    </dgm:pt>
    <dgm:pt modelId="{8F1AB65B-0B2F-4F42-915E-C3EC5A4E5E88}" type="parTrans" cxnId="{A7EFF4F3-0449-4640-ACF7-4F9D1B64B9EC}">
      <dgm:prSet/>
      <dgm:spPr/>
      <dgm:t>
        <a:bodyPr/>
        <a:lstStyle/>
        <a:p>
          <a:endParaRPr lang="en-US"/>
        </a:p>
      </dgm:t>
    </dgm:pt>
    <dgm:pt modelId="{9048FAD6-D981-4092-A66C-A3C3E21E6EF8}" type="sibTrans" cxnId="{A7EFF4F3-0449-4640-ACF7-4F9D1B64B9EC}">
      <dgm:prSet/>
      <dgm:spPr/>
      <dgm:t>
        <a:bodyPr/>
        <a:lstStyle/>
        <a:p>
          <a:endParaRPr lang="en-US"/>
        </a:p>
      </dgm:t>
    </dgm:pt>
    <dgm:pt modelId="{DFFF9547-11EF-40CA-971A-38190461F49D}">
      <dgm:prSet/>
      <dgm:spPr/>
      <dgm:t>
        <a:bodyPr/>
        <a:lstStyle/>
        <a:p>
          <a:r>
            <a:rPr lang="fi-FI"/>
            <a:t>Maistiaisia suomalaisen kirjallisuuden historiasta</a:t>
          </a:r>
          <a:endParaRPr lang="en-US"/>
        </a:p>
      </dgm:t>
    </dgm:pt>
    <dgm:pt modelId="{8D70D165-D008-4786-B763-6E79EC228A3C}" type="parTrans" cxnId="{EDF80DB8-8FC1-4E6E-A39B-CB75F3BB2FE4}">
      <dgm:prSet/>
      <dgm:spPr/>
      <dgm:t>
        <a:bodyPr/>
        <a:lstStyle/>
        <a:p>
          <a:endParaRPr lang="en-US"/>
        </a:p>
      </dgm:t>
    </dgm:pt>
    <dgm:pt modelId="{4DE0EE0E-85B3-4364-A4AF-FBE7ADCFC0F6}" type="sibTrans" cxnId="{EDF80DB8-8FC1-4E6E-A39B-CB75F3BB2FE4}">
      <dgm:prSet/>
      <dgm:spPr/>
      <dgm:t>
        <a:bodyPr/>
        <a:lstStyle/>
        <a:p>
          <a:endParaRPr lang="en-US"/>
        </a:p>
      </dgm:t>
    </dgm:pt>
    <dgm:pt modelId="{F213B7BB-05DA-4531-A28B-8B84A8A523F6}">
      <dgm:prSet/>
      <dgm:spPr/>
      <dgm:t>
        <a:bodyPr/>
        <a:lstStyle/>
        <a:p>
          <a:r>
            <a:rPr lang="en-US" dirty="0"/>
            <a:t>9. </a:t>
          </a:r>
          <a:r>
            <a:rPr lang="en-US" dirty="0" err="1"/>
            <a:t>luokan</a:t>
          </a:r>
          <a:r>
            <a:rPr lang="en-US" dirty="0"/>
            <a:t> </a:t>
          </a:r>
          <a:r>
            <a:rPr lang="en-US" dirty="0" err="1"/>
            <a:t>valtakunnallinen</a:t>
          </a:r>
          <a:r>
            <a:rPr lang="en-US" dirty="0"/>
            <a:t> </a:t>
          </a:r>
          <a:r>
            <a:rPr lang="en-US" dirty="0" err="1"/>
            <a:t>koe</a:t>
          </a:r>
          <a:r>
            <a:rPr lang="en-US" dirty="0"/>
            <a:t> </a:t>
          </a:r>
          <a:r>
            <a:rPr lang="en-US" dirty="0" err="1"/>
            <a:t>kirjoituskilpailuna</a:t>
          </a:r>
          <a:endParaRPr lang="en-US" dirty="0"/>
        </a:p>
      </dgm:t>
    </dgm:pt>
    <dgm:pt modelId="{C3EE7A38-BB9C-4F25-8217-A9DB191911F1}" type="parTrans" cxnId="{9D6AF693-B5DC-4BCC-B616-7391C92D6F46}">
      <dgm:prSet/>
      <dgm:spPr/>
      <dgm:t>
        <a:bodyPr/>
        <a:lstStyle/>
        <a:p>
          <a:endParaRPr lang="en-US"/>
        </a:p>
      </dgm:t>
    </dgm:pt>
    <dgm:pt modelId="{47270C1A-3942-4542-BF54-B7065878B254}" type="sibTrans" cxnId="{9D6AF693-B5DC-4BCC-B616-7391C92D6F46}">
      <dgm:prSet/>
      <dgm:spPr/>
      <dgm:t>
        <a:bodyPr/>
        <a:lstStyle/>
        <a:p>
          <a:endParaRPr lang="en-US"/>
        </a:p>
      </dgm:t>
    </dgm:pt>
    <dgm:pt modelId="{8A6D7BC0-2675-4BE7-B960-75D05B04FD2A}">
      <dgm:prSet/>
      <dgm:spPr/>
      <dgm:t>
        <a:bodyPr/>
        <a:lstStyle/>
        <a:p>
          <a:r>
            <a:rPr lang="fi-FI"/>
            <a:t>Genrekirjaprojektit</a:t>
          </a:r>
          <a:endParaRPr lang="en-US"/>
        </a:p>
      </dgm:t>
    </dgm:pt>
    <dgm:pt modelId="{B20ED5C5-6480-427C-A9B5-D9623E89450F}" type="parTrans" cxnId="{C08CA164-45C5-4B6E-965A-0CCDA4476765}">
      <dgm:prSet/>
      <dgm:spPr/>
      <dgm:t>
        <a:bodyPr/>
        <a:lstStyle/>
        <a:p>
          <a:endParaRPr lang="en-US"/>
        </a:p>
      </dgm:t>
    </dgm:pt>
    <dgm:pt modelId="{A57FDFF5-7281-4408-97DD-38BB6B3271F4}" type="sibTrans" cxnId="{C08CA164-45C5-4B6E-965A-0CCDA4476765}">
      <dgm:prSet/>
      <dgm:spPr/>
      <dgm:t>
        <a:bodyPr/>
        <a:lstStyle/>
        <a:p>
          <a:endParaRPr lang="en-US"/>
        </a:p>
      </dgm:t>
    </dgm:pt>
    <dgm:pt modelId="{3E813C7F-DCB4-48F2-AA34-B00B08623D33}" type="pres">
      <dgm:prSet presAssocID="{7C637109-1445-4B48-89E2-5D6141AD5F17}" presName="diagram" presStyleCnt="0">
        <dgm:presLayoutVars>
          <dgm:dir/>
          <dgm:resizeHandles val="exact"/>
        </dgm:presLayoutVars>
      </dgm:prSet>
      <dgm:spPr/>
    </dgm:pt>
    <dgm:pt modelId="{ADB36759-9E77-4EAE-8D12-3AA7E971483E}" type="pres">
      <dgm:prSet presAssocID="{8AE4753B-F531-49AC-92C9-B05B05687139}" presName="node" presStyleLbl="node1" presStyleIdx="0" presStyleCnt="8">
        <dgm:presLayoutVars>
          <dgm:bulletEnabled val="1"/>
        </dgm:presLayoutVars>
      </dgm:prSet>
      <dgm:spPr/>
    </dgm:pt>
    <dgm:pt modelId="{1A301B1C-966A-49CB-AB25-8FD5FD468EDE}" type="pres">
      <dgm:prSet presAssocID="{1F9C0DDF-A930-4092-9ABD-BE793A6D7CD9}" presName="sibTrans" presStyleCnt="0"/>
      <dgm:spPr/>
    </dgm:pt>
    <dgm:pt modelId="{229539FF-E4A8-45E4-861A-29584D452C21}" type="pres">
      <dgm:prSet presAssocID="{1626215A-0A3D-4B37-8461-EC208C763BFB}" presName="node" presStyleLbl="node1" presStyleIdx="1" presStyleCnt="8">
        <dgm:presLayoutVars>
          <dgm:bulletEnabled val="1"/>
        </dgm:presLayoutVars>
      </dgm:prSet>
      <dgm:spPr/>
    </dgm:pt>
    <dgm:pt modelId="{0361618A-AEC8-40F0-8A89-9B081F1D3A71}" type="pres">
      <dgm:prSet presAssocID="{FCF10549-8CBE-4445-A901-241D5E5871AF}" presName="sibTrans" presStyleCnt="0"/>
      <dgm:spPr/>
    </dgm:pt>
    <dgm:pt modelId="{139D7BAE-AA41-4E23-AAEE-ED739385DE36}" type="pres">
      <dgm:prSet presAssocID="{7E0CBDAD-76ED-4707-9C64-9DE00A48538F}" presName="node" presStyleLbl="node1" presStyleIdx="2" presStyleCnt="8">
        <dgm:presLayoutVars>
          <dgm:bulletEnabled val="1"/>
        </dgm:presLayoutVars>
      </dgm:prSet>
      <dgm:spPr/>
    </dgm:pt>
    <dgm:pt modelId="{EEE26E16-03FE-42E1-9FB0-789B6A6BC864}" type="pres">
      <dgm:prSet presAssocID="{A22768D8-EDE8-4079-A405-A683538ECA22}" presName="sibTrans" presStyleCnt="0"/>
      <dgm:spPr/>
    </dgm:pt>
    <dgm:pt modelId="{4824A0AE-3831-47FA-B6C0-3DCAA15DF168}" type="pres">
      <dgm:prSet presAssocID="{A756C4E6-E48E-4598-B524-A84406AD8076}" presName="node" presStyleLbl="node1" presStyleIdx="3" presStyleCnt="8">
        <dgm:presLayoutVars>
          <dgm:bulletEnabled val="1"/>
        </dgm:presLayoutVars>
      </dgm:prSet>
      <dgm:spPr/>
    </dgm:pt>
    <dgm:pt modelId="{F0A97187-E58A-49C7-BF45-33605CF1B384}" type="pres">
      <dgm:prSet presAssocID="{863075B9-B0B0-4A7F-B459-613E5DA42D69}" presName="sibTrans" presStyleCnt="0"/>
      <dgm:spPr/>
    </dgm:pt>
    <dgm:pt modelId="{053525F5-64CA-46E2-B8C7-2C6E73CDDF5E}" type="pres">
      <dgm:prSet presAssocID="{4A870B2D-2752-4F9F-A153-C9F4CE05D338}" presName="node" presStyleLbl="node1" presStyleIdx="4" presStyleCnt="8">
        <dgm:presLayoutVars>
          <dgm:bulletEnabled val="1"/>
        </dgm:presLayoutVars>
      </dgm:prSet>
      <dgm:spPr/>
    </dgm:pt>
    <dgm:pt modelId="{F4B6325D-945F-49A4-A010-8E3E2CC51C99}" type="pres">
      <dgm:prSet presAssocID="{9048FAD6-D981-4092-A66C-A3C3E21E6EF8}" presName="sibTrans" presStyleCnt="0"/>
      <dgm:spPr/>
    </dgm:pt>
    <dgm:pt modelId="{61CB8195-BC03-4F6F-9DB1-2895D1EBCC64}" type="pres">
      <dgm:prSet presAssocID="{DFFF9547-11EF-40CA-971A-38190461F49D}" presName="node" presStyleLbl="node1" presStyleIdx="5" presStyleCnt="8">
        <dgm:presLayoutVars>
          <dgm:bulletEnabled val="1"/>
        </dgm:presLayoutVars>
      </dgm:prSet>
      <dgm:spPr/>
    </dgm:pt>
    <dgm:pt modelId="{51430845-E55C-4F1E-981A-299086724DA5}" type="pres">
      <dgm:prSet presAssocID="{4DE0EE0E-85B3-4364-A4AF-FBE7ADCFC0F6}" presName="sibTrans" presStyleCnt="0"/>
      <dgm:spPr/>
    </dgm:pt>
    <dgm:pt modelId="{652F2155-8DCA-4704-9750-5B2BBDDB84C8}" type="pres">
      <dgm:prSet presAssocID="{F213B7BB-05DA-4531-A28B-8B84A8A523F6}" presName="node" presStyleLbl="node1" presStyleIdx="6" presStyleCnt="8">
        <dgm:presLayoutVars>
          <dgm:bulletEnabled val="1"/>
        </dgm:presLayoutVars>
      </dgm:prSet>
      <dgm:spPr/>
    </dgm:pt>
    <dgm:pt modelId="{803582E7-D1EC-4A4D-9A21-E2C3A0BAB11A}" type="pres">
      <dgm:prSet presAssocID="{47270C1A-3942-4542-BF54-B7065878B254}" presName="sibTrans" presStyleCnt="0"/>
      <dgm:spPr/>
    </dgm:pt>
    <dgm:pt modelId="{1A117B0D-F67E-4C41-9F47-3C543377A55A}" type="pres">
      <dgm:prSet presAssocID="{8A6D7BC0-2675-4BE7-B960-75D05B04FD2A}" presName="node" presStyleLbl="node1" presStyleIdx="7" presStyleCnt="8">
        <dgm:presLayoutVars>
          <dgm:bulletEnabled val="1"/>
        </dgm:presLayoutVars>
      </dgm:prSet>
      <dgm:spPr/>
    </dgm:pt>
  </dgm:ptLst>
  <dgm:cxnLst>
    <dgm:cxn modelId="{D3BCBD14-691A-4AF7-8E28-C37664E171C2}" type="presOf" srcId="{DFFF9547-11EF-40CA-971A-38190461F49D}" destId="{61CB8195-BC03-4F6F-9DB1-2895D1EBCC64}" srcOrd="0" destOrd="0" presId="urn:microsoft.com/office/officeart/2005/8/layout/default"/>
    <dgm:cxn modelId="{E770FA3C-F9C8-4268-A9C1-AE4A3E5B79BC}" srcId="{7C637109-1445-4B48-89E2-5D6141AD5F17}" destId="{8AE4753B-F531-49AC-92C9-B05B05687139}" srcOrd="0" destOrd="0" parTransId="{14D58172-13CA-48D3-90FA-1EECEDC6F6EF}" sibTransId="{1F9C0DDF-A930-4092-9ABD-BE793A6D7CD9}"/>
    <dgm:cxn modelId="{D034B660-A9C2-4251-96BA-09CCBE299422}" srcId="{7C637109-1445-4B48-89E2-5D6141AD5F17}" destId="{A756C4E6-E48E-4598-B524-A84406AD8076}" srcOrd="3" destOrd="0" parTransId="{3285A50F-8D16-45C9-AC1D-8B0379FAA24A}" sibTransId="{863075B9-B0B0-4A7F-B459-613E5DA42D69}"/>
    <dgm:cxn modelId="{3B83F541-DE9F-427D-9064-92E11CE0D116}" type="presOf" srcId="{4A870B2D-2752-4F9F-A153-C9F4CE05D338}" destId="{053525F5-64CA-46E2-B8C7-2C6E73CDDF5E}" srcOrd="0" destOrd="0" presId="urn:microsoft.com/office/officeart/2005/8/layout/default"/>
    <dgm:cxn modelId="{3ADFC842-FE0B-4AB9-B184-52DBDD100C7A}" type="presOf" srcId="{A756C4E6-E48E-4598-B524-A84406AD8076}" destId="{4824A0AE-3831-47FA-B6C0-3DCAA15DF168}" srcOrd="0" destOrd="0" presId="urn:microsoft.com/office/officeart/2005/8/layout/default"/>
    <dgm:cxn modelId="{24993C64-5DCB-47F8-B64F-72968198CA3E}" type="presOf" srcId="{8AE4753B-F531-49AC-92C9-B05B05687139}" destId="{ADB36759-9E77-4EAE-8D12-3AA7E971483E}" srcOrd="0" destOrd="0" presId="urn:microsoft.com/office/officeart/2005/8/layout/default"/>
    <dgm:cxn modelId="{C08CA164-45C5-4B6E-965A-0CCDA4476765}" srcId="{7C637109-1445-4B48-89E2-5D6141AD5F17}" destId="{8A6D7BC0-2675-4BE7-B960-75D05B04FD2A}" srcOrd="7" destOrd="0" parTransId="{B20ED5C5-6480-427C-A9B5-D9623E89450F}" sibTransId="{A57FDFF5-7281-4408-97DD-38BB6B3271F4}"/>
    <dgm:cxn modelId="{EFD35379-E2E5-4D45-8100-6F851E7A5E71}" type="presOf" srcId="{F213B7BB-05DA-4531-A28B-8B84A8A523F6}" destId="{652F2155-8DCA-4704-9750-5B2BBDDB84C8}" srcOrd="0" destOrd="0" presId="urn:microsoft.com/office/officeart/2005/8/layout/default"/>
    <dgm:cxn modelId="{9D6AF693-B5DC-4BCC-B616-7391C92D6F46}" srcId="{7C637109-1445-4B48-89E2-5D6141AD5F17}" destId="{F213B7BB-05DA-4531-A28B-8B84A8A523F6}" srcOrd="6" destOrd="0" parTransId="{C3EE7A38-BB9C-4F25-8217-A9DB191911F1}" sibTransId="{47270C1A-3942-4542-BF54-B7065878B254}"/>
    <dgm:cxn modelId="{433720A2-0AF2-4B27-A7CF-B43498DA3797}" srcId="{7C637109-1445-4B48-89E2-5D6141AD5F17}" destId="{7E0CBDAD-76ED-4707-9C64-9DE00A48538F}" srcOrd="2" destOrd="0" parTransId="{47104EB2-1A5A-41EA-92C8-43D0E67E0F86}" sibTransId="{A22768D8-EDE8-4079-A405-A683538ECA22}"/>
    <dgm:cxn modelId="{EDF80DB8-8FC1-4E6E-A39B-CB75F3BB2FE4}" srcId="{7C637109-1445-4B48-89E2-5D6141AD5F17}" destId="{DFFF9547-11EF-40CA-971A-38190461F49D}" srcOrd="5" destOrd="0" parTransId="{8D70D165-D008-4786-B763-6E79EC228A3C}" sibTransId="{4DE0EE0E-85B3-4364-A4AF-FBE7ADCFC0F6}"/>
    <dgm:cxn modelId="{E45C6FD1-24EB-4EB0-AC01-10ED51726239}" type="presOf" srcId="{7C637109-1445-4B48-89E2-5D6141AD5F17}" destId="{3E813C7F-DCB4-48F2-AA34-B00B08623D33}" srcOrd="0" destOrd="0" presId="urn:microsoft.com/office/officeart/2005/8/layout/default"/>
    <dgm:cxn modelId="{6E1CD0DA-1B03-4900-9D27-B9FC90F0A771}" type="presOf" srcId="{1626215A-0A3D-4B37-8461-EC208C763BFB}" destId="{229539FF-E4A8-45E4-861A-29584D452C21}" srcOrd="0" destOrd="0" presId="urn:microsoft.com/office/officeart/2005/8/layout/default"/>
    <dgm:cxn modelId="{EBD248F3-1C1F-4D84-8D9B-69C89842A5F1}" type="presOf" srcId="{7E0CBDAD-76ED-4707-9C64-9DE00A48538F}" destId="{139D7BAE-AA41-4E23-AAEE-ED739385DE36}" srcOrd="0" destOrd="0" presId="urn:microsoft.com/office/officeart/2005/8/layout/default"/>
    <dgm:cxn modelId="{A7EFF4F3-0449-4640-ACF7-4F9D1B64B9EC}" srcId="{7C637109-1445-4B48-89E2-5D6141AD5F17}" destId="{4A870B2D-2752-4F9F-A153-C9F4CE05D338}" srcOrd="4" destOrd="0" parTransId="{8F1AB65B-0B2F-4F42-915E-C3EC5A4E5E88}" sibTransId="{9048FAD6-D981-4092-A66C-A3C3E21E6EF8}"/>
    <dgm:cxn modelId="{C0F206FE-C476-41BB-B6B6-10E327646048}" type="presOf" srcId="{8A6D7BC0-2675-4BE7-B960-75D05B04FD2A}" destId="{1A117B0D-F67E-4C41-9F47-3C543377A55A}" srcOrd="0" destOrd="0" presId="urn:microsoft.com/office/officeart/2005/8/layout/default"/>
    <dgm:cxn modelId="{C7B9F2FE-3043-461F-9ACB-4938A54E684E}" srcId="{7C637109-1445-4B48-89E2-5D6141AD5F17}" destId="{1626215A-0A3D-4B37-8461-EC208C763BFB}" srcOrd="1" destOrd="0" parTransId="{072A5575-E210-42E7-B5F0-DA9E291EBA53}" sibTransId="{FCF10549-8CBE-4445-A901-241D5E5871AF}"/>
    <dgm:cxn modelId="{51053B20-194D-4858-9A3F-32CCAA1C8282}" type="presParOf" srcId="{3E813C7F-DCB4-48F2-AA34-B00B08623D33}" destId="{ADB36759-9E77-4EAE-8D12-3AA7E971483E}" srcOrd="0" destOrd="0" presId="urn:microsoft.com/office/officeart/2005/8/layout/default"/>
    <dgm:cxn modelId="{87829314-3310-4C1E-969A-90AC602350B6}" type="presParOf" srcId="{3E813C7F-DCB4-48F2-AA34-B00B08623D33}" destId="{1A301B1C-966A-49CB-AB25-8FD5FD468EDE}" srcOrd="1" destOrd="0" presId="urn:microsoft.com/office/officeart/2005/8/layout/default"/>
    <dgm:cxn modelId="{A84A91B9-94BE-4680-87C0-6A94B1027F19}" type="presParOf" srcId="{3E813C7F-DCB4-48F2-AA34-B00B08623D33}" destId="{229539FF-E4A8-45E4-861A-29584D452C21}" srcOrd="2" destOrd="0" presId="urn:microsoft.com/office/officeart/2005/8/layout/default"/>
    <dgm:cxn modelId="{A625D484-782C-4007-8468-49E67467026D}" type="presParOf" srcId="{3E813C7F-DCB4-48F2-AA34-B00B08623D33}" destId="{0361618A-AEC8-40F0-8A89-9B081F1D3A71}" srcOrd="3" destOrd="0" presId="urn:microsoft.com/office/officeart/2005/8/layout/default"/>
    <dgm:cxn modelId="{541DC831-C128-45D9-9D59-B92BF4E446F0}" type="presParOf" srcId="{3E813C7F-DCB4-48F2-AA34-B00B08623D33}" destId="{139D7BAE-AA41-4E23-AAEE-ED739385DE36}" srcOrd="4" destOrd="0" presId="urn:microsoft.com/office/officeart/2005/8/layout/default"/>
    <dgm:cxn modelId="{33CDFBA1-3668-472F-A349-3D6914B4BDCC}" type="presParOf" srcId="{3E813C7F-DCB4-48F2-AA34-B00B08623D33}" destId="{EEE26E16-03FE-42E1-9FB0-789B6A6BC864}" srcOrd="5" destOrd="0" presId="urn:microsoft.com/office/officeart/2005/8/layout/default"/>
    <dgm:cxn modelId="{3123B6B4-33E8-436B-A528-990276CA767A}" type="presParOf" srcId="{3E813C7F-DCB4-48F2-AA34-B00B08623D33}" destId="{4824A0AE-3831-47FA-B6C0-3DCAA15DF168}" srcOrd="6" destOrd="0" presId="urn:microsoft.com/office/officeart/2005/8/layout/default"/>
    <dgm:cxn modelId="{864E9325-B4EF-4A8D-A38D-F8A6B84BA012}" type="presParOf" srcId="{3E813C7F-DCB4-48F2-AA34-B00B08623D33}" destId="{F0A97187-E58A-49C7-BF45-33605CF1B384}" srcOrd="7" destOrd="0" presId="urn:microsoft.com/office/officeart/2005/8/layout/default"/>
    <dgm:cxn modelId="{6A8533B4-B1C1-4C0E-9FF1-D1077879A80B}" type="presParOf" srcId="{3E813C7F-DCB4-48F2-AA34-B00B08623D33}" destId="{053525F5-64CA-46E2-B8C7-2C6E73CDDF5E}" srcOrd="8" destOrd="0" presId="urn:microsoft.com/office/officeart/2005/8/layout/default"/>
    <dgm:cxn modelId="{47ED0C1D-3775-4223-AD2B-AA1D680CE9FF}" type="presParOf" srcId="{3E813C7F-DCB4-48F2-AA34-B00B08623D33}" destId="{F4B6325D-945F-49A4-A010-8E3E2CC51C99}" srcOrd="9" destOrd="0" presId="urn:microsoft.com/office/officeart/2005/8/layout/default"/>
    <dgm:cxn modelId="{27344B95-24D8-4409-B021-4B4DDD3F7E45}" type="presParOf" srcId="{3E813C7F-DCB4-48F2-AA34-B00B08623D33}" destId="{61CB8195-BC03-4F6F-9DB1-2895D1EBCC64}" srcOrd="10" destOrd="0" presId="urn:microsoft.com/office/officeart/2005/8/layout/default"/>
    <dgm:cxn modelId="{5395F59F-F552-43D8-A3AF-D508E0D8D8AC}" type="presParOf" srcId="{3E813C7F-DCB4-48F2-AA34-B00B08623D33}" destId="{51430845-E55C-4F1E-981A-299086724DA5}" srcOrd="11" destOrd="0" presId="urn:microsoft.com/office/officeart/2005/8/layout/default"/>
    <dgm:cxn modelId="{2B407B0C-3605-4BA0-9A25-520C51418966}" type="presParOf" srcId="{3E813C7F-DCB4-48F2-AA34-B00B08623D33}" destId="{652F2155-8DCA-4704-9750-5B2BBDDB84C8}" srcOrd="12" destOrd="0" presId="urn:microsoft.com/office/officeart/2005/8/layout/default"/>
    <dgm:cxn modelId="{2C2EA81F-DC26-4B06-8A7A-9D1F4FF7D6C2}" type="presParOf" srcId="{3E813C7F-DCB4-48F2-AA34-B00B08623D33}" destId="{803582E7-D1EC-4A4D-9A21-E2C3A0BAB11A}" srcOrd="13" destOrd="0" presId="urn:microsoft.com/office/officeart/2005/8/layout/default"/>
    <dgm:cxn modelId="{11AE0340-4942-46CF-9554-FFA81EB909A7}" type="presParOf" srcId="{3E813C7F-DCB4-48F2-AA34-B00B08623D33}" destId="{1A117B0D-F67E-4C41-9F47-3C543377A55A}" srcOrd="1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564EE82-EC6A-4EC3-9341-C14CCC360D1D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E6C31912-6B29-4150-97C8-6F16797C7099}">
      <dgm:prSet/>
      <dgm:spPr/>
      <dgm:t>
        <a:bodyPr/>
        <a:lstStyle/>
        <a:p>
          <a:r>
            <a:rPr lang="fi-FI" b="0" baseline="0"/>
            <a:t>Oppituntien ja välituntien vähyys</a:t>
          </a:r>
          <a:endParaRPr lang="en-US"/>
        </a:p>
      </dgm:t>
    </dgm:pt>
    <dgm:pt modelId="{42C75D3E-7F2B-439C-9CB7-A251B6CFB45F}" type="parTrans" cxnId="{70EA861C-D8A3-4E9F-B839-B8724E03150F}">
      <dgm:prSet/>
      <dgm:spPr/>
      <dgm:t>
        <a:bodyPr/>
        <a:lstStyle/>
        <a:p>
          <a:endParaRPr lang="en-US"/>
        </a:p>
      </dgm:t>
    </dgm:pt>
    <dgm:pt modelId="{37C9E269-9A0D-43F9-984D-94FF46F5B04D}" type="sibTrans" cxnId="{70EA861C-D8A3-4E9F-B839-B8724E03150F}">
      <dgm:prSet/>
      <dgm:spPr/>
      <dgm:t>
        <a:bodyPr/>
        <a:lstStyle/>
        <a:p>
          <a:endParaRPr lang="en-US"/>
        </a:p>
      </dgm:t>
    </dgm:pt>
    <dgm:pt modelId="{E95DAC72-0758-43F8-9E1C-B6B7AB089906}">
      <dgm:prSet/>
      <dgm:spPr/>
      <dgm:t>
        <a:bodyPr/>
        <a:lstStyle/>
        <a:p>
          <a:r>
            <a:rPr lang="fi-FI" b="0" baseline="0"/>
            <a:t>Koulu- ja kaupunginkirjaston aineistojen sekoittuminen</a:t>
          </a:r>
          <a:endParaRPr lang="en-US"/>
        </a:p>
      </dgm:t>
    </dgm:pt>
    <dgm:pt modelId="{F76B2D86-E104-4197-858F-6E4CCD708002}" type="parTrans" cxnId="{8FAE5FD7-4313-48E8-8AC8-4A76C0595772}">
      <dgm:prSet/>
      <dgm:spPr/>
      <dgm:t>
        <a:bodyPr/>
        <a:lstStyle/>
        <a:p>
          <a:endParaRPr lang="en-US"/>
        </a:p>
      </dgm:t>
    </dgm:pt>
    <dgm:pt modelId="{5E9C73B3-A0A6-40F3-8664-7E20914DA524}" type="sibTrans" cxnId="{8FAE5FD7-4313-48E8-8AC8-4A76C0595772}">
      <dgm:prSet/>
      <dgm:spPr/>
      <dgm:t>
        <a:bodyPr/>
        <a:lstStyle/>
        <a:p>
          <a:endParaRPr lang="en-US"/>
        </a:p>
      </dgm:t>
    </dgm:pt>
    <dgm:pt modelId="{06C72CE9-F499-4366-AE2C-8E49DD88CB8B}">
      <dgm:prSet/>
      <dgm:spPr/>
      <dgm:t>
        <a:bodyPr/>
        <a:lstStyle/>
        <a:p>
          <a:r>
            <a:rPr lang="fi-FI" b="0" baseline="0"/>
            <a:t>Lukeminen on edelleen vahvasti ”äikkäasia”</a:t>
          </a:r>
          <a:endParaRPr lang="en-US"/>
        </a:p>
      </dgm:t>
    </dgm:pt>
    <dgm:pt modelId="{4976783C-1FA1-40BE-AC45-6F82FBB27059}" type="parTrans" cxnId="{26C1245D-4E26-40E9-8496-29C833826D3C}">
      <dgm:prSet/>
      <dgm:spPr/>
      <dgm:t>
        <a:bodyPr/>
        <a:lstStyle/>
        <a:p>
          <a:endParaRPr lang="en-US"/>
        </a:p>
      </dgm:t>
    </dgm:pt>
    <dgm:pt modelId="{9652144A-E871-496F-9360-19E3E31DDA44}" type="sibTrans" cxnId="{26C1245D-4E26-40E9-8496-29C833826D3C}">
      <dgm:prSet/>
      <dgm:spPr/>
      <dgm:t>
        <a:bodyPr/>
        <a:lstStyle/>
        <a:p>
          <a:endParaRPr lang="en-US"/>
        </a:p>
      </dgm:t>
    </dgm:pt>
    <dgm:pt modelId="{12D70EAE-7BB1-4431-9196-46C33E96A21E}">
      <dgm:prSet/>
      <dgm:spPr/>
      <dgm:t>
        <a:bodyPr/>
        <a:lstStyle/>
        <a:p>
          <a:r>
            <a:rPr lang="en-US" dirty="0" err="1"/>
            <a:t>Ison</a:t>
          </a:r>
          <a:r>
            <a:rPr lang="en-US" dirty="0"/>
            <a:t> </a:t>
          </a:r>
          <a:r>
            <a:rPr lang="en-US" dirty="0" err="1"/>
            <a:t>koulun</a:t>
          </a:r>
          <a:r>
            <a:rPr lang="en-US" dirty="0"/>
            <a:t> </a:t>
          </a:r>
          <a:r>
            <a:rPr lang="en-US" dirty="0" err="1"/>
            <a:t>haasteet</a:t>
          </a:r>
          <a:endParaRPr lang="en-US" dirty="0"/>
        </a:p>
      </dgm:t>
    </dgm:pt>
    <dgm:pt modelId="{B1999502-6DB0-496F-B72E-8BC3CB1964A1}" type="sibTrans" cxnId="{ADEBCF2F-9C2A-484D-9332-026A54BC9218}">
      <dgm:prSet/>
      <dgm:spPr/>
      <dgm:t>
        <a:bodyPr/>
        <a:lstStyle/>
        <a:p>
          <a:endParaRPr lang="en-US"/>
        </a:p>
      </dgm:t>
    </dgm:pt>
    <dgm:pt modelId="{223D090F-1229-475D-8346-829B0E2E0726}" type="parTrans" cxnId="{ADEBCF2F-9C2A-484D-9332-026A54BC9218}">
      <dgm:prSet/>
      <dgm:spPr/>
      <dgm:t>
        <a:bodyPr/>
        <a:lstStyle/>
        <a:p>
          <a:endParaRPr lang="en-US"/>
        </a:p>
      </dgm:t>
    </dgm:pt>
    <dgm:pt modelId="{0F0112FE-DB20-406D-B5BF-01B1CF79A616}" type="pres">
      <dgm:prSet presAssocID="{C564EE82-EC6A-4EC3-9341-C14CCC360D1D}" presName="linear" presStyleCnt="0">
        <dgm:presLayoutVars>
          <dgm:animLvl val="lvl"/>
          <dgm:resizeHandles val="exact"/>
        </dgm:presLayoutVars>
      </dgm:prSet>
      <dgm:spPr/>
    </dgm:pt>
    <dgm:pt modelId="{9A2DBD4F-5153-4D2E-B24F-BD8B0D8CEBBC}" type="pres">
      <dgm:prSet presAssocID="{12D70EAE-7BB1-4431-9196-46C33E96A21E}" presName="parentText" presStyleLbl="node1" presStyleIdx="0" presStyleCnt="4" custLinFactNeighborX="0" custLinFactNeighborY="-42603">
        <dgm:presLayoutVars>
          <dgm:chMax val="0"/>
          <dgm:bulletEnabled val="1"/>
        </dgm:presLayoutVars>
      </dgm:prSet>
      <dgm:spPr/>
    </dgm:pt>
    <dgm:pt modelId="{39EB83CD-124B-4BC0-B461-B45D7071ADC5}" type="pres">
      <dgm:prSet presAssocID="{B1999502-6DB0-496F-B72E-8BC3CB1964A1}" presName="spacer" presStyleCnt="0"/>
      <dgm:spPr/>
    </dgm:pt>
    <dgm:pt modelId="{CF657AD6-319B-40D2-BB25-EFB501C1F970}" type="pres">
      <dgm:prSet presAssocID="{E6C31912-6B29-4150-97C8-6F16797C7099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79112C4D-1ECB-4944-B272-D055520A2F88}" type="pres">
      <dgm:prSet presAssocID="{37C9E269-9A0D-43F9-984D-94FF46F5B04D}" presName="spacer" presStyleCnt="0"/>
      <dgm:spPr/>
    </dgm:pt>
    <dgm:pt modelId="{797FAE7C-BBB4-444E-8F26-63ABEEB93CFD}" type="pres">
      <dgm:prSet presAssocID="{E95DAC72-0758-43F8-9E1C-B6B7AB089906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F282312F-24A1-41ED-9969-8192CAB7A5AD}" type="pres">
      <dgm:prSet presAssocID="{5E9C73B3-A0A6-40F3-8664-7E20914DA524}" presName="spacer" presStyleCnt="0"/>
      <dgm:spPr/>
    </dgm:pt>
    <dgm:pt modelId="{31B03858-6CE3-40E4-9F14-2868C26B744B}" type="pres">
      <dgm:prSet presAssocID="{06C72CE9-F499-4366-AE2C-8E49DD88CB8B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70EA861C-D8A3-4E9F-B839-B8724E03150F}" srcId="{C564EE82-EC6A-4EC3-9341-C14CCC360D1D}" destId="{E6C31912-6B29-4150-97C8-6F16797C7099}" srcOrd="1" destOrd="0" parTransId="{42C75D3E-7F2B-439C-9CB7-A251B6CFB45F}" sibTransId="{37C9E269-9A0D-43F9-984D-94FF46F5B04D}"/>
    <dgm:cxn modelId="{F1465325-C61A-4CA0-837C-6E09E1DA3253}" type="presOf" srcId="{C564EE82-EC6A-4EC3-9341-C14CCC360D1D}" destId="{0F0112FE-DB20-406D-B5BF-01B1CF79A616}" srcOrd="0" destOrd="0" presId="urn:microsoft.com/office/officeart/2005/8/layout/vList2"/>
    <dgm:cxn modelId="{C0B1172A-47D0-484E-AC05-47804C9063C3}" type="presOf" srcId="{E95DAC72-0758-43F8-9E1C-B6B7AB089906}" destId="{797FAE7C-BBB4-444E-8F26-63ABEEB93CFD}" srcOrd="0" destOrd="0" presId="urn:microsoft.com/office/officeart/2005/8/layout/vList2"/>
    <dgm:cxn modelId="{ADEBCF2F-9C2A-484D-9332-026A54BC9218}" srcId="{C564EE82-EC6A-4EC3-9341-C14CCC360D1D}" destId="{12D70EAE-7BB1-4431-9196-46C33E96A21E}" srcOrd="0" destOrd="0" parTransId="{223D090F-1229-475D-8346-829B0E2E0726}" sibTransId="{B1999502-6DB0-496F-B72E-8BC3CB1964A1}"/>
    <dgm:cxn modelId="{08D8175B-6912-48B2-8FF0-B3F01231F7A9}" type="presOf" srcId="{12D70EAE-7BB1-4431-9196-46C33E96A21E}" destId="{9A2DBD4F-5153-4D2E-B24F-BD8B0D8CEBBC}" srcOrd="0" destOrd="0" presId="urn:microsoft.com/office/officeart/2005/8/layout/vList2"/>
    <dgm:cxn modelId="{26C1245D-4E26-40E9-8496-29C833826D3C}" srcId="{C564EE82-EC6A-4EC3-9341-C14CCC360D1D}" destId="{06C72CE9-F499-4366-AE2C-8E49DD88CB8B}" srcOrd="3" destOrd="0" parTransId="{4976783C-1FA1-40BE-AC45-6F82FBB27059}" sibTransId="{9652144A-E871-496F-9360-19E3E31DDA44}"/>
    <dgm:cxn modelId="{AEF73A51-1F9E-423E-9A13-B77EA57750E5}" type="presOf" srcId="{E6C31912-6B29-4150-97C8-6F16797C7099}" destId="{CF657AD6-319B-40D2-BB25-EFB501C1F970}" srcOrd="0" destOrd="0" presId="urn:microsoft.com/office/officeart/2005/8/layout/vList2"/>
    <dgm:cxn modelId="{8FAE5FD7-4313-48E8-8AC8-4A76C0595772}" srcId="{C564EE82-EC6A-4EC3-9341-C14CCC360D1D}" destId="{E95DAC72-0758-43F8-9E1C-B6B7AB089906}" srcOrd="2" destOrd="0" parTransId="{F76B2D86-E104-4197-858F-6E4CCD708002}" sibTransId="{5E9C73B3-A0A6-40F3-8664-7E20914DA524}"/>
    <dgm:cxn modelId="{41FF81E2-63C2-41C2-BEEF-B8D54BCA4D95}" type="presOf" srcId="{06C72CE9-F499-4366-AE2C-8E49DD88CB8B}" destId="{31B03858-6CE3-40E4-9F14-2868C26B744B}" srcOrd="0" destOrd="0" presId="urn:microsoft.com/office/officeart/2005/8/layout/vList2"/>
    <dgm:cxn modelId="{7B79E211-D013-4488-8150-33F674E07975}" type="presParOf" srcId="{0F0112FE-DB20-406D-B5BF-01B1CF79A616}" destId="{9A2DBD4F-5153-4D2E-B24F-BD8B0D8CEBBC}" srcOrd="0" destOrd="0" presId="urn:microsoft.com/office/officeart/2005/8/layout/vList2"/>
    <dgm:cxn modelId="{8B7BEEF0-5B60-4396-AAC4-6AC6566FF5A6}" type="presParOf" srcId="{0F0112FE-DB20-406D-B5BF-01B1CF79A616}" destId="{39EB83CD-124B-4BC0-B461-B45D7071ADC5}" srcOrd="1" destOrd="0" presId="urn:microsoft.com/office/officeart/2005/8/layout/vList2"/>
    <dgm:cxn modelId="{C880FA60-2331-4B3D-BFC3-0F98513E4817}" type="presParOf" srcId="{0F0112FE-DB20-406D-B5BF-01B1CF79A616}" destId="{CF657AD6-319B-40D2-BB25-EFB501C1F970}" srcOrd="2" destOrd="0" presId="urn:microsoft.com/office/officeart/2005/8/layout/vList2"/>
    <dgm:cxn modelId="{31A6321C-4FD3-4313-B00F-57F9B31D5461}" type="presParOf" srcId="{0F0112FE-DB20-406D-B5BF-01B1CF79A616}" destId="{79112C4D-1ECB-4944-B272-D055520A2F88}" srcOrd="3" destOrd="0" presId="urn:microsoft.com/office/officeart/2005/8/layout/vList2"/>
    <dgm:cxn modelId="{33ED56C7-2723-41EF-B5EF-50D05EB7F134}" type="presParOf" srcId="{0F0112FE-DB20-406D-B5BF-01B1CF79A616}" destId="{797FAE7C-BBB4-444E-8F26-63ABEEB93CFD}" srcOrd="4" destOrd="0" presId="urn:microsoft.com/office/officeart/2005/8/layout/vList2"/>
    <dgm:cxn modelId="{FDC6FCD3-DD8D-4800-9F7B-38DB5480FCAB}" type="presParOf" srcId="{0F0112FE-DB20-406D-B5BF-01B1CF79A616}" destId="{F282312F-24A1-41ED-9969-8192CAB7A5AD}" srcOrd="5" destOrd="0" presId="urn:microsoft.com/office/officeart/2005/8/layout/vList2"/>
    <dgm:cxn modelId="{94E3AEAF-02A8-4F91-AF28-97AD788D1DED}" type="presParOf" srcId="{0F0112FE-DB20-406D-B5BF-01B1CF79A616}" destId="{31B03858-6CE3-40E4-9F14-2868C26B744B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68F5A1D-9B62-49D3-BC44-D9680E47EAEB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73FC7CD0-C3C1-4F6F-A27E-AB530E3F01DC}">
      <dgm:prSet/>
      <dgm:spPr/>
      <dgm:t>
        <a:bodyPr/>
        <a:lstStyle/>
        <a:p>
          <a:r>
            <a:rPr lang="fi-FI" b="0" baseline="0"/>
            <a:t>Oppilaat hankkivat omat kirjastokortit ja totuttautuvat käyttämään niitä</a:t>
          </a:r>
          <a:endParaRPr lang="en-US"/>
        </a:p>
      </dgm:t>
    </dgm:pt>
    <dgm:pt modelId="{69C1D971-5341-4792-8634-9E2C7F8253C9}" type="parTrans" cxnId="{617DD315-911B-4A33-81DB-4D0D92FADEDF}">
      <dgm:prSet/>
      <dgm:spPr/>
      <dgm:t>
        <a:bodyPr/>
        <a:lstStyle/>
        <a:p>
          <a:endParaRPr lang="en-US"/>
        </a:p>
      </dgm:t>
    </dgm:pt>
    <dgm:pt modelId="{DAB116E6-63D1-42AE-AC04-525E41C95976}" type="sibTrans" cxnId="{617DD315-911B-4A33-81DB-4D0D92FADEDF}">
      <dgm:prSet/>
      <dgm:spPr/>
      <dgm:t>
        <a:bodyPr/>
        <a:lstStyle/>
        <a:p>
          <a:endParaRPr lang="en-US"/>
        </a:p>
      </dgm:t>
    </dgm:pt>
    <dgm:pt modelId="{41EC966A-4AED-4106-A454-A4F2C3ADCC19}">
      <dgm:prSet/>
      <dgm:spPr/>
      <dgm:t>
        <a:bodyPr/>
        <a:lstStyle/>
        <a:p>
          <a:r>
            <a:rPr lang="fi-FI" b="0" baseline="0"/>
            <a:t>Yhteistyö kaupunginkirjaston kanssa</a:t>
          </a:r>
          <a:endParaRPr lang="en-US"/>
        </a:p>
      </dgm:t>
    </dgm:pt>
    <dgm:pt modelId="{92C44B51-9305-468C-BFB0-27279D9A875A}" type="parTrans" cxnId="{C376FFE5-E21C-4F1F-BB1E-23E9DD6E341F}">
      <dgm:prSet/>
      <dgm:spPr/>
      <dgm:t>
        <a:bodyPr/>
        <a:lstStyle/>
        <a:p>
          <a:endParaRPr lang="en-US"/>
        </a:p>
      </dgm:t>
    </dgm:pt>
    <dgm:pt modelId="{56BA696F-F3FB-4AFF-B68B-8423337115F0}" type="sibTrans" cxnId="{C376FFE5-E21C-4F1F-BB1E-23E9DD6E341F}">
      <dgm:prSet/>
      <dgm:spPr/>
      <dgm:t>
        <a:bodyPr/>
        <a:lstStyle/>
        <a:p>
          <a:endParaRPr lang="en-US"/>
        </a:p>
      </dgm:t>
    </dgm:pt>
    <dgm:pt modelId="{8B9068CA-76C4-4B92-9AEC-024B68E67837}">
      <dgm:prSet/>
      <dgm:spPr/>
      <dgm:t>
        <a:bodyPr/>
        <a:lstStyle/>
        <a:p>
          <a:r>
            <a:rPr lang="fi-FI" b="0" baseline="0"/>
            <a:t>Lukemisen ja selkokirjallisuuden ”normalisoituminen”</a:t>
          </a:r>
          <a:endParaRPr lang="en-US"/>
        </a:p>
      </dgm:t>
    </dgm:pt>
    <dgm:pt modelId="{BE89CD40-AB15-4FAB-A363-F2B49A53B7E7}" type="parTrans" cxnId="{657E91A4-9E54-4886-8C00-22181A2833B9}">
      <dgm:prSet/>
      <dgm:spPr/>
      <dgm:t>
        <a:bodyPr/>
        <a:lstStyle/>
        <a:p>
          <a:endParaRPr lang="en-US"/>
        </a:p>
      </dgm:t>
    </dgm:pt>
    <dgm:pt modelId="{4B16CC6E-FE73-431E-B3E8-F65B47573BA8}" type="sibTrans" cxnId="{657E91A4-9E54-4886-8C00-22181A2833B9}">
      <dgm:prSet/>
      <dgm:spPr/>
      <dgm:t>
        <a:bodyPr/>
        <a:lstStyle/>
        <a:p>
          <a:endParaRPr lang="en-US"/>
        </a:p>
      </dgm:t>
    </dgm:pt>
    <dgm:pt modelId="{A0DC439D-68F5-412B-8DC5-303A24AABCC5}">
      <dgm:prSet/>
      <dgm:spPr/>
      <dgm:t>
        <a:bodyPr/>
        <a:lstStyle/>
        <a:p>
          <a:r>
            <a:rPr lang="fi-FI" b="0" baseline="0" dirty="0"/>
            <a:t>Onnistuneita lukukokemuksia erilaisilla lukijoilla</a:t>
          </a:r>
          <a:endParaRPr lang="en-US" dirty="0"/>
        </a:p>
      </dgm:t>
    </dgm:pt>
    <dgm:pt modelId="{25F36074-7589-44D5-AA4A-9CE830394E40}" type="parTrans" cxnId="{B8D85C29-7EAD-4205-ABBB-45952E844FFD}">
      <dgm:prSet/>
      <dgm:spPr/>
      <dgm:t>
        <a:bodyPr/>
        <a:lstStyle/>
        <a:p>
          <a:endParaRPr lang="en-US"/>
        </a:p>
      </dgm:t>
    </dgm:pt>
    <dgm:pt modelId="{AB957AC0-660D-422D-8988-AD27A6609012}" type="sibTrans" cxnId="{B8D85C29-7EAD-4205-ABBB-45952E844FFD}">
      <dgm:prSet/>
      <dgm:spPr/>
      <dgm:t>
        <a:bodyPr/>
        <a:lstStyle/>
        <a:p>
          <a:endParaRPr lang="en-US"/>
        </a:p>
      </dgm:t>
    </dgm:pt>
    <dgm:pt modelId="{714C650F-FD2A-4829-8434-D8CAFEB682A5}" type="pres">
      <dgm:prSet presAssocID="{568F5A1D-9B62-49D3-BC44-D9680E47EAEB}" presName="linear" presStyleCnt="0">
        <dgm:presLayoutVars>
          <dgm:animLvl val="lvl"/>
          <dgm:resizeHandles val="exact"/>
        </dgm:presLayoutVars>
      </dgm:prSet>
      <dgm:spPr/>
    </dgm:pt>
    <dgm:pt modelId="{C7066B36-43AE-403F-9082-EAC3B9CFCC87}" type="pres">
      <dgm:prSet presAssocID="{73FC7CD0-C3C1-4F6F-A27E-AB530E3F01DC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4FA3C9C2-37E2-449A-91BD-C43E9B7666F2}" type="pres">
      <dgm:prSet presAssocID="{DAB116E6-63D1-42AE-AC04-525E41C95976}" presName="spacer" presStyleCnt="0"/>
      <dgm:spPr/>
    </dgm:pt>
    <dgm:pt modelId="{9E1D396D-08A8-4B80-A8F8-0CA3F440A0E1}" type="pres">
      <dgm:prSet presAssocID="{41EC966A-4AED-4106-A454-A4F2C3ADCC19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30DA5F5D-4E57-4B28-9C16-4A2AB3D9E027}" type="pres">
      <dgm:prSet presAssocID="{56BA696F-F3FB-4AFF-B68B-8423337115F0}" presName="spacer" presStyleCnt="0"/>
      <dgm:spPr/>
    </dgm:pt>
    <dgm:pt modelId="{3CCE061E-3860-40A5-A376-F1AB38824422}" type="pres">
      <dgm:prSet presAssocID="{8B9068CA-76C4-4B92-9AEC-024B68E67837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90658042-B641-4336-B56A-173F728673EF}" type="pres">
      <dgm:prSet presAssocID="{4B16CC6E-FE73-431E-B3E8-F65B47573BA8}" presName="spacer" presStyleCnt="0"/>
      <dgm:spPr/>
    </dgm:pt>
    <dgm:pt modelId="{C7789C41-98D7-4E7D-9C35-06F78C679969}" type="pres">
      <dgm:prSet presAssocID="{A0DC439D-68F5-412B-8DC5-303A24AABCC5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617DD315-911B-4A33-81DB-4D0D92FADEDF}" srcId="{568F5A1D-9B62-49D3-BC44-D9680E47EAEB}" destId="{73FC7CD0-C3C1-4F6F-A27E-AB530E3F01DC}" srcOrd="0" destOrd="0" parTransId="{69C1D971-5341-4792-8634-9E2C7F8253C9}" sibTransId="{DAB116E6-63D1-42AE-AC04-525E41C95976}"/>
    <dgm:cxn modelId="{B8D85C29-7EAD-4205-ABBB-45952E844FFD}" srcId="{568F5A1D-9B62-49D3-BC44-D9680E47EAEB}" destId="{A0DC439D-68F5-412B-8DC5-303A24AABCC5}" srcOrd="3" destOrd="0" parTransId="{25F36074-7589-44D5-AA4A-9CE830394E40}" sibTransId="{AB957AC0-660D-422D-8988-AD27A6609012}"/>
    <dgm:cxn modelId="{C0A6F93D-354D-43BA-AD2A-C618E252443B}" type="presOf" srcId="{8B9068CA-76C4-4B92-9AEC-024B68E67837}" destId="{3CCE061E-3860-40A5-A376-F1AB38824422}" srcOrd="0" destOrd="0" presId="urn:microsoft.com/office/officeart/2005/8/layout/vList2"/>
    <dgm:cxn modelId="{8BF3F263-A47C-4309-B06C-F5624F739C19}" type="presOf" srcId="{568F5A1D-9B62-49D3-BC44-D9680E47EAEB}" destId="{714C650F-FD2A-4829-8434-D8CAFEB682A5}" srcOrd="0" destOrd="0" presId="urn:microsoft.com/office/officeart/2005/8/layout/vList2"/>
    <dgm:cxn modelId="{1F076CA3-03EC-4914-8643-F855FB88E631}" type="presOf" srcId="{73FC7CD0-C3C1-4F6F-A27E-AB530E3F01DC}" destId="{C7066B36-43AE-403F-9082-EAC3B9CFCC87}" srcOrd="0" destOrd="0" presId="urn:microsoft.com/office/officeart/2005/8/layout/vList2"/>
    <dgm:cxn modelId="{657E91A4-9E54-4886-8C00-22181A2833B9}" srcId="{568F5A1D-9B62-49D3-BC44-D9680E47EAEB}" destId="{8B9068CA-76C4-4B92-9AEC-024B68E67837}" srcOrd="2" destOrd="0" parTransId="{BE89CD40-AB15-4FAB-A363-F2B49A53B7E7}" sibTransId="{4B16CC6E-FE73-431E-B3E8-F65B47573BA8}"/>
    <dgm:cxn modelId="{138FADB7-5BE3-42F7-9B04-63301585DDA2}" type="presOf" srcId="{A0DC439D-68F5-412B-8DC5-303A24AABCC5}" destId="{C7789C41-98D7-4E7D-9C35-06F78C679969}" srcOrd="0" destOrd="0" presId="urn:microsoft.com/office/officeart/2005/8/layout/vList2"/>
    <dgm:cxn modelId="{C3C1FCCD-2E5F-413E-B824-A6400772D14E}" type="presOf" srcId="{41EC966A-4AED-4106-A454-A4F2C3ADCC19}" destId="{9E1D396D-08A8-4B80-A8F8-0CA3F440A0E1}" srcOrd="0" destOrd="0" presId="urn:microsoft.com/office/officeart/2005/8/layout/vList2"/>
    <dgm:cxn modelId="{C376FFE5-E21C-4F1F-BB1E-23E9DD6E341F}" srcId="{568F5A1D-9B62-49D3-BC44-D9680E47EAEB}" destId="{41EC966A-4AED-4106-A454-A4F2C3ADCC19}" srcOrd="1" destOrd="0" parTransId="{92C44B51-9305-468C-BFB0-27279D9A875A}" sibTransId="{56BA696F-F3FB-4AFF-B68B-8423337115F0}"/>
    <dgm:cxn modelId="{4E2388E9-66BE-4E62-AEFA-501B5BC47068}" type="presParOf" srcId="{714C650F-FD2A-4829-8434-D8CAFEB682A5}" destId="{C7066B36-43AE-403F-9082-EAC3B9CFCC87}" srcOrd="0" destOrd="0" presId="urn:microsoft.com/office/officeart/2005/8/layout/vList2"/>
    <dgm:cxn modelId="{DCCC94FB-F0BB-4B88-B627-B9F014E06D8E}" type="presParOf" srcId="{714C650F-FD2A-4829-8434-D8CAFEB682A5}" destId="{4FA3C9C2-37E2-449A-91BD-C43E9B7666F2}" srcOrd="1" destOrd="0" presId="urn:microsoft.com/office/officeart/2005/8/layout/vList2"/>
    <dgm:cxn modelId="{8A085661-EAED-4A89-BB3B-7F6113A02588}" type="presParOf" srcId="{714C650F-FD2A-4829-8434-D8CAFEB682A5}" destId="{9E1D396D-08A8-4B80-A8F8-0CA3F440A0E1}" srcOrd="2" destOrd="0" presId="urn:microsoft.com/office/officeart/2005/8/layout/vList2"/>
    <dgm:cxn modelId="{1AA0BE3A-FF45-425A-B000-3D332310B9A2}" type="presParOf" srcId="{714C650F-FD2A-4829-8434-D8CAFEB682A5}" destId="{30DA5F5D-4E57-4B28-9C16-4A2AB3D9E027}" srcOrd="3" destOrd="0" presId="urn:microsoft.com/office/officeart/2005/8/layout/vList2"/>
    <dgm:cxn modelId="{079FFCF5-060D-485F-9F7B-202458191B90}" type="presParOf" srcId="{714C650F-FD2A-4829-8434-D8CAFEB682A5}" destId="{3CCE061E-3860-40A5-A376-F1AB38824422}" srcOrd="4" destOrd="0" presId="urn:microsoft.com/office/officeart/2005/8/layout/vList2"/>
    <dgm:cxn modelId="{1D875D58-4689-4A83-93D6-71DBAD13ACB0}" type="presParOf" srcId="{714C650F-FD2A-4829-8434-D8CAFEB682A5}" destId="{90658042-B641-4336-B56A-173F728673EF}" srcOrd="5" destOrd="0" presId="urn:microsoft.com/office/officeart/2005/8/layout/vList2"/>
    <dgm:cxn modelId="{BEF26D9E-5D81-457B-B28D-C65C5D4FF781}" type="presParOf" srcId="{714C650F-FD2A-4829-8434-D8CAFEB682A5}" destId="{C7789C41-98D7-4E7D-9C35-06F78C679969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205754-110F-4610-9D8E-9F1D766B91E7}">
      <dsp:nvSpPr>
        <dsp:cNvPr id="0" name=""/>
        <dsp:cNvSpPr/>
      </dsp:nvSpPr>
      <dsp:spPr>
        <a:xfrm>
          <a:off x="0" y="216843"/>
          <a:ext cx="6084528" cy="149175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500" b="0" kern="1200" baseline="0" dirty="0"/>
            <a:t>Lukuhanketunneilla samanaikaisopetusta</a:t>
          </a:r>
        </a:p>
      </dsp:txBody>
      <dsp:txXfrm>
        <a:off x="72821" y="289664"/>
        <a:ext cx="5938886" cy="1346108"/>
      </dsp:txXfrm>
    </dsp:sp>
    <dsp:sp modelId="{146E6B0C-B186-4840-8EF4-85BF1096CA0C}">
      <dsp:nvSpPr>
        <dsp:cNvPr id="0" name=""/>
        <dsp:cNvSpPr/>
      </dsp:nvSpPr>
      <dsp:spPr>
        <a:xfrm>
          <a:off x="0" y="1780593"/>
          <a:ext cx="6084528" cy="1493032"/>
        </a:xfrm>
        <a:prstGeom prst="roundRect">
          <a:avLst/>
        </a:prstGeom>
        <a:solidFill>
          <a:schemeClr val="accent2">
            <a:hueOff val="-492739"/>
            <a:satOff val="-177"/>
            <a:lumOff val="22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500" b="0" kern="1200" baseline="0"/>
            <a:t>Yhteistyö kirjakaupan kanssa</a:t>
          </a:r>
          <a:endParaRPr lang="en-US" sz="2500" kern="1200"/>
        </a:p>
      </dsp:txBody>
      <dsp:txXfrm>
        <a:off x="72884" y="1853477"/>
        <a:ext cx="5938760" cy="1347264"/>
      </dsp:txXfrm>
    </dsp:sp>
    <dsp:sp modelId="{CA462D40-FE3D-4853-8C7F-B4EDB0DBE939}">
      <dsp:nvSpPr>
        <dsp:cNvPr id="0" name=""/>
        <dsp:cNvSpPr/>
      </dsp:nvSpPr>
      <dsp:spPr>
        <a:xfrm>
          <a:off x="0" y="3394472"/>
          <a:ext cx="6084528" cy="1491750"/>
        </a:xfrm>
        <a:prstGeom prst="roundRect">
          <a:avLst/>
        </a:prstGeom>
        <a:solidFill>
          <a:schemeClr val="accent2">
            <a:hueOff val="-985479"/>
            <a:satOff val="-354"/>
            <a:lumOff val="444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500" kern="1200" dirty="0"/>
            <a:t>Lukutunnit/lukubileet/lukuvälitunnit</a:t>
          </a:r>
          <a:endParaRPr lang="en-US" sz="2500" kern="1200" dirty="0"/>
        </a:p>
      </dsp:txBody>
      <dsp:txXfrm>
        <a:off x="72821" y="3467293"/>
        <a:ext cx="5938886" cy="1346108"/>
      </dsp:txXfrm>
    </dsp:sp>
    <dsp:sp modelId="{221B583B-7C01-42A7-B2AC-D2C4E0A9FB03}">
      <dsp:nvSpPr>
        <dsp:cNvPr id="0" name=""/>
        <dsp:cNvSpPr/>
      </dsp:nvSpPr>
      <dsp:spPr>
        <a:xfrm>
          <a:off x="0" y="4909375"/>
          <a:ext cx="6084528" cy="1491750"/>
        </a:xfrm>
        <a:prstGeom prst="roundRect">
          <a:avLst/>
        </a:prstGeom>
        <a:solidFill>
          <a:schemeClr val="accent2">
            <a:hueOff val="-1478218"/>
            <a:satOff val="-531"/>
            <a:lumOff val="666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500" b="0" kern="1200" baseline="0"/>
            <a:t>Erilaiset lukuprojektit</a:t>
          </a:r>
          <a:endParaRPr lang="en-US" sz="2500" kern="1200"/>
        </a:p>
      </dsp:txBody>
      <dsp:txXfrm>
        <a:off x="72821" y="4982196"/>
        <a:ext cx="5938886" cy="134610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B36759-9E77-4EAE-8D12-3AA7E971483E}">
      <dsp:nvSpPr>
        <dsp:cNvPr id="0" name=""/>
        <dsp:cNvSpPr/>
      </dsp:nvSpPr>
      <dsp:spPr>
        <a:xfrm>
          <a:off x="235731" y="1820"/>
          <a:ext cx="2538651" cy="152319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kern="1200"/>
            <a:t>Tietokirjaiskut</a:t>
          </a:r>
          <a:endParaRPr lang="en-US" sz="1600" kern="1200"/>
        </a:p>
      </dsp:txBody>
      <dsp:txXfrm>
        <a:off x="235731" y="1820"/>
        <a:ext cx="2538651" cy="1523190"/>
      </dsp:txXfrm>
    </dsp:sp>
    <dsp:sp modelId="{229539FF-E4A8-45E4-861A-29584D452C21}">
      <dsp:nvSpPr>
        <dsp:cNvPr id="0" name=""/>
        <dsp:cNvSpPr/>
      </dsp:nvSpPr>
      <dsp:spPr>
        <a:xfrm>
          <a:off x="3028248" y="1820"/>
          <a:ext cx="2538651" cy="1523190"/>
        </a:xfrm>
        <a:prstGeom prst="rect">
          <a:avLst/>
        </a:prstGeom>
        <a:solidFill>
          <a:schemeClr val="accent2">
            <a:hueOff val="-211174"/>
            <a:satOff val="-76"/>
            <a:lumOff val="95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kern="1200"/>
            <a:t>Selkokirjaprojektit</a:t>
          </a:r>
          <a:endParaRPr lang="en-US" sz="1600" kern="1200"/>
        </a:p>
      </dsp:txBody>
      <dsp:txXfrm>
        <a:off x="3028248" y="1820"/>
        <a:ext cx="2538651" cy="1523190"/>
      </dsp:txXfrm>
    </dsp:sp>
    <dsp:sp modelId="{139D7BAE-AA41-4E23-AAEE-ED739385DE36}">
      <dsp:nvSpPr>
        <dsp:cNvPr id="0" name=""/>
        <dsp:cNvSpPr/>
      </dsp:nvSpPr>
      <dsp:spPr>
        <a:xfrm>
          <a:off x="235731" y="1778876"/>
          <a:ext cx="2538651" cy="1523190"/>
        </a:xfrm>
        <a:prstGeom prst="rect">
          <a:avLst/>
        </a:prstGeom>
        <a:solidFill>
          <a:schemeClr val="accent2">
            <a:hueOff val="-422348"/>
            <a:satOff val="-152"/>
            <a:lumOff val="190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kern="1200" dirty="0"/>
            <a:t>Elämäkertoihin tutustuminen</a:t>
          </a:r>
          <a:endParaRPr lang="en-US" sz="1600" kern="1200" dirty="0"/>
        </a:p>
      </dsp:txBody>
      <dsp:txXfrm>
        <a:off x="235731" y="1778876"/>
        <a:ext cx="2538651" cy="1523190"/>
      </dsp:txXfrm>
    </dsp:sp>
    <dsp:sp modelId="{4824A0AE-3831-47FA-B6C0-3DCAA15DF168}">
      <dsp:nvSpPr>
        <dsp:cNvPr id="0" name=""/>
        <dsp:cNvSpPr/>
      </dsp:nvSpPr>
      <dsp:spPr>
        <a:xfrm>
          <a:off x="3028248" y="1778876"/>
          <a:ext cx="2538651" cy="1523190"/>
        </a:xfrm>
        <a:prstGeom prst="rect">
          <a:avLst/>
        </a:prstGeom>
        <a:solidFill>
          <a:schemeClr val="accent2">
            <a:hueOff val="-633522"/>
            <a:satOff val="-228"/>
            <a:lumOff val="285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kern="1200"/>
            <a:t>Media nuortenkirjoissa –projekti</a:t>
          </a:r>
          <a:endParaRPr lang="en-US" sz="1600" kern="1200"/>
        </a:p>
      </dsp:txBody>
      <dsp:txXfrm>
        <a:off x="3028248" y="1778876"/>
        <a:ext cx="2538651" cy="1523190"/>
      </dsp:txXfrm>
    </dsp:sp>
    <dsp:sp modelId="{053525F5-64CA-46E2-B8C7-2C6E73CDDF5E}">
      <dsp:nvSpPr>
        <dsp:cNvPr id="0" name=""/>
        <dsp:cNvSpPr/>
      </dsp:nvSpPr>
      <dsp:spPr>
        <a:xfrm>
          <a:off x="235731" y="3555932"/>
          <a:ext cx="2538651" cy="1523190"/>
        </a:xfrm>
        <a:prstGeom prst="rect">
          <a:avLst/>
        </a:prstGeom>
        <a:solidFill>
          <a:schemeClr val="accent2">
            <a:hueOff val="-844696"/>
            <a:satOff val="-303"/>
            <a:lumOff val="381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kern="1200" dirty="0"/>
            <a:t>Vertaissuosittelut luettavasta</a:t>
          </a:r>
          <a:endParaRPr lang="en-US" sz="1600" kern="1200" dirty="0"/>
        </a:p>
      </dsp:txBody>
      <dsp:txXfrm>
        <a:off x="235731" y="3555932"/>
        <a:ext cx="2538651" cy="1523190"/>
      </dsp:txXfrm>
    </dsp:sp>
    <dsp:sp modelId="{61CB8195-BC03-4F6F-9DB1-2895D1EBCC64}">
      <dsp:nvSpPr>
        <dsp:cNvPr id="0" name=""/>
        <dsp:cNvSpPr/>
      </dsp:nvSpPr>
      <dsp:spPr>
        <a:xfrm>
          <a:off x="3028248" y="3555932"/>
          <a:ext cx="2538651" cy="1523190"/>
        </a:xfrm>
        <a:prstGeom prst="rect">
          <a:avLst/>
        </a:prstGeom>
        <a:solidFill>
          <a:schemeClr val="accent2">
            <a:hueOff val="-1055870"/>
            <a:satOff val="-379"/>
            <a:lumOff val="476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kern="1200"/>
            <a:t>Maistiaisia suomalaisen kirjallisuuden historiasta</a:t>
          </a:r>
          <a:endParaRPr lang="en-US" sz="1600" kern="1200"/>
        </a:p>
      </dsp:txBody>
      <dsp:txXfrm>
        <a:off x="3028248" y="3555932"/>
        <a:ext cx="2538651" cy="1523190"/>
      </dsp:txXfrm>
    </dsp:sp>
    <dsp:sp modelId="{652F2155-8DCA-4704-9750-5B2BBDDB84C8}">
      <dsp:nvSpPr>
        <dsp:cNvPr id="0" name=""/>
        <dsp:cNvSpPr/>
      </dsp:nvSpPr>
      <dsp:spPr>
        <a:xfrm>
          <a:off x="235731" y="5332987"/>
          <a:ext cx="2538651" cy="1523190"/>
        </a:xfrm>
        <a:prstGeom prst="rect">
          <a:avLst/>
        </a:prstGeom>
        <a:solidFill>
          <a:schemeClr val="accent2">
            <a:hueOff val="-1267044"/>
            <a:satOff val="-455"/>
            <a:lumOff val="571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9. </a:t>
          </a:r>
          <a:r>
            <a:rPr lang="en-US" sz="1600" kern="1200" dirty="0" err="1"/>
            <a:t>luokan</a:t>
          </a:r>
          <a:r>
            <a:rPr lang="en-US" sz="1600" kern="1200" dirty="0"/>
            <a:t> </a:t>
          </a:r>
          <a:r>
            <a:rPr lang="en-US" sz="1600" kern="1200" dirty="0" err="1"/>
            <a:t>valtakunnallinen</a:t>
          </a:r>
          <a:r>
            <a:rPr lang="en-US" sz="1600" kern="1200" dirty="0"/>
            <a:t> </a:t>
          </a:r>
          <a:r>
            <a:rPr lang="en-US" sz="1600" kern="1200" dirty="0" err="1"/>
            <a:t>koe</a:t>
          </a:r>
          <a:r>
            <a:rPr lang="en-US" sz="1600" kern="1200" dirty="0"/>
            <a:t> </a:t>
          </a:r>
          <a:r>
            <a:rPr lang="en-US" sz="1600" kern="1200" dirty="0" err="1"/>
            <a:t>kirjoituskilpailuna</a:t>
          </a:r>
          <a:endParaRPr lang="en-US" sz="1600" kern="1200" dirty="0"/>
        </a:p>
      </dsp:txBody>
      <dsp:txXfrm>
        <a:off x="235731" y="5332987"/>
        <a:ext cx="2538651" cy="1523190"/>
      </dsp:txXfrm>
    </dsp:sp>
    <dsp:sp modelId="{1A117B0D-F67E-4C41-9F47-3C543377A55A}">
      <dsp:nvSpPr>
        <dsp:cNvPr id="0" name=""/>
        <dsp:cNvSpPr/>
      </dsp:nvSpPr>
      <dsp:spPr>
        <a:xfrm>
          <a:off x="3028248" y="5332987"/>
          <a:ext cx="2538651" cy="1523190"/>
        </a:xfrm>
        <a:prstGeom prst="rect">
          <a:avLst/>
        </a:prstGeom>
        <a:solidFill>
          <a:schemeClr val="accent2">
            <a:hueOff val="-1478218"/>
            <a:satOff val="-531"/>
            <a:lumOff val="666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kern="1200"/>
            <a:t>Genrekirjaprojektit</a:t>
          </a:r>
          <a:endParaRPr lang="en-US" sz="1600" kern="1200"/>
        </a:p>
      </dsp:txBody>
      <dsp:txXfrm>
        <a:off x="3028248" y="5332987"/>
        <a:ext cx="2538651" cy="152319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2DBD4F-5153-4D2E-B24F-BD8B0D8CEBBC}">
      <dsp:nvSpPr>
        <dsp:cNvPr id="0" name=""/>
        <dsp:cNvSpPr/>
      </dsp:nvSpPr>
      <dsp:spPr>
        <a:xfrm>
          <a:off x="0" y="15696"/>
          <a:ext cx="5951221" cy="1603192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 err="1"/>
            <a:t>Ison</a:t>
          </a:r>
          <a:r>
            <a:rPr lang="en-US" sz="2700" kern="1200" dirty="0"/>
            <a:t> </a:t>
          </a:r>
          <a:r>
            <a:rPr lang="en-US" sz="2700" kern="1200" dirty="0" err="1"/>
            <a:t>koulun</a:t>
          </a:r>
          <a:r>
            <a:rPr lang="en-US" sz="2700" kern="1200" dirty="0"/>
            <a:t> </a:t>
          </a:r>
          <a:r>
            <a:rPr lang="en-US" sz="2700" kern="1200" dirty="0" err="1"/>
            <a:t>haasteet</a:t>
          </a:r>
          <a:endParaRPr lang="en-US" sz="2700" kern="1200" dirty="0"/>
        </a:p>
      </dsp:txBody>
      <dsp:txXfrm>
        <a:off x="78261" y="93957"/>
        <a:ext cx="5794699" cy="1446670"/>
      </dsp:txXfrm>
    </dsp:sp>
    <dsp:sp modelId="{CF657AD6-319B-40D2-BB25-EFB501C1F970}">
      <dsp:nvSpPr>
        <dsp:cNvPr id="0" name=""/>
        <dsp:cNvSpPr/>
      </dsp:nvSpPr>
      <dsp:spPr>
        <a:xfrm>
          <a:off x="0" y="1729776"/>
          <a:ext cx="5951221" cy="1603192"/>
        </a:xfrm>
        <a:prstGeom prst="roundRect">
          <a:avLst/>
        </a:prstGeom>
        <a:solidFill>
          <a:schemeClr val="accent2">
            <a:hueOff val="-492739"/>
            <a:satOff val="-177"/>
            <a:lumOff val="22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700" b="0" kern="1200" baseline="0"/>
            <a:t>Oppituntien ja välituntien vähyys</a:t>
          </a:r>
          <a:endParaRPr lang="en-US" sz="2700" kern="1200"/>
        </a:p>
      </dsp:txBody>
      <dsp:txXfrm>
        <a:off x="78261" y="1808037"/>
        <a:ext cx="5794699" cy="1446670"/>
      </dsp:txXfrm>
    </dsp:sp>
    <dsp:sp modelId="{797FAE7C-BBB4-444E-8F26-63ABEEB93CFD}">
      <dsp:nvSpPr>
        <dsp:cNvPr id="0" name=""/>
        <dsp:cNvSpPr/>
      </dsp:nvSpPr>
      <dsp:spPr>
        <a:xfrm>
          <a:off x="0" y="3410729"/>
          <a:ext cx="5951221" cy="1603192"/>
        </a:xfrm>
        <a:prstGeom prst="roundRect">
          <a:avLst/>
        </a:prstGeom>
        <a:solidFill>
          <a:schemeClr val="accent2">
            <a:hueOff val="-985479"/>
            <a:satOff val="-354"/>
            <a:lumOff val="444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700" b="0" kern="1200" baseline="0"/>
            <a:t>Koulu- ja kaupunginkirjaston aineistojen sekoittuminen</a:t>
          </a:r>
          <a:endParaRPr lang="en-US" sz="2700" kern="1200"/>
        </a:p>
      </dsp:txBody>
      <dsp:txXfrm>
        <a:off x="78261" y="3488990"/>
        <a:ext cx="5794699" cy="1446670"/>
      </dsp:txXfrm>
    </dsp:sp>
    <dsp:sp modelId="{31B03858-6CE3-40E4-9F14-2868C26B744B}">
      <dsp:nvSpPr>
        <dsp:cNvPr id="0" name=""/>
        <dsp:cNvSpPr/>
      </dsp:nvSpPr>
      <dsp:spPr>
        <a:xfrm>
          <a:off x="0" y="5091681"/>
          <a:ext cx="5951221" cy="1603192"/>
        </a:xfrm>
        <a:prstGeom prst="roundRect">
          <a:avLst/>
        </a:prstGeom>
        <a:solidFill>
          <a:schemeClr val="accent2">
            <a:hueOff val="-1478218"/>
            <a:satOff val="-531"/>
            <a:lumOff val="666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700" b="0" kern="1200" baseline="0"/>
            <a:t>Lukeminen on edelleen vahvasti ”äikkäasia”</a:t>
          </a:r>
          <a:endParaRPr lang="en-US" sz="2700" kern="1200"/>
        </a:p>
      </dsp:txBody>
      <dsp:txXfrm>
        <a:off x="78261" y="5169942"/>
        <a:ext cx="5794699" cy="144667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066B36-43AE-403F-9082-EAC3B9CFCC87}">
      <dsp:nvSpPr>
        <dsp:cNvPr id="0" name=""/>
        <dsp:cNvSpPr/>
      </dsp:nvSpPr>
      <dsp:spPr>
        <a:xfrm>
          <a:off x="0" y="453374"/>
          <a:ext cx="5859781" cy="137241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300" b="0" kern="1200" baseline="0"/>
            <a:t>Oppilaat hankkivat omat kirjastokortit ja totuttautuvat käyttämään niitä</a:t>
          </a:r>
          <a:endParaRPr lang="en-US" sz="2300" kern="1200"/>
        </a:p>
      </dsp:txBody>
      <dsp:txXfrm>
        <a:off x="66996" y="520370"/>
        <a:ext cx="5725789" cy="1238418"/>
      </dsp:txXfrm>
    </dsp:sp>
    <dsp:sp modelId="{9E1D396D-08A8-4B80-A8F8-0CA3F440A0E1}">
      <dsp:nvSpPr>
        <dsp:cNvPr id="0" name=""/>
        <dsp:cNvSpPr/>
      </dsp:nvSpPr>
      <dsp:spPr>
        <a:xfrm>
          <a:off x="0" y="1892024"/>
          <a:ext cx="5859781" cy="1372410"/>
        </a:xfrm>
        <a:prstGeom prst="roundRect">
          <a:avLst/>
        </a:prstGeom>
        <a:solidFill>
          <a:schemeClr val="accent2">
            <a:hueOff val="-492739"/>
            <a:satOff val="-177"/>
            <a:lumOff val="22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300" b="0" kern="1200" baseline="0"/>
            <a:t>Yhteistyö kaupunginkirjaston kanssa</a:t>
          </a:r>
          <a:endParaRPr lang="en-US" sz="2300" kern="1200"/>
        </a:p>
      </dsp:txBody>
      <dsp:txXfrm>
        <a:off x="66996" y="1959020"/>
        <a:ext cx="5725789" cy="1238418"/>
      </dsp:txXfrm>
    </dsp:sp>
    <dsp:sp modelId="{3CCE061E-3860-40A5-A376-F1AB38824422}">
      <dsp:nvSpPr>
        <dsp:cNvPr id="0" name=""/>
        <dsp:cNvSpPr/>
      </dsp:nvSpPr>
      <dsp:spPr>
        <a:xfrm>
          <a:off x="0" y="3330674"/>
          <a:ext cx="5859781" cy="1372410"/>
        </a:xfrm>
        <a:prstGeom prst="roundRect">
          <a:avLst/>
        </a:prstGeom>
        <a:solidFill>
          <a:schemeClr val="accent2">
            <a:hueOff val="-985479"/>
            <a:satOff val="-354"/>
            <a:lumOff val="444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300" b="0" kern="1200" baseline="0"/>
            <a:t>Lukemisen ja selkokirjallisuuden ”normalisoituminen”</a:t>
          </a:r>
          <a:endParaRPr lang="en-US" sz="2300" kern="1200"/>
        </a:p>
      </dsp:txBody>
      <dsp:txXfrm>
        <a:off x="66996" y="3397670"/>
        <a:ext cx="5725789" cy="1238418"/>
      </dsp:txXfrm>
    </dsp:sp>
    <dsp:sp modelId="{C7789C41-98D7-4E7D-9C35-06F78C679969}">
      <dsp:nvSpPr>
        <dsp:cNvPr id="0" name=""/>
        <dsp:cNvSpPr/>
      </dsp:nvSpPr>
      <dsp:spPr>
        <a:xfrm>
          <a:off x="0" y="4769324"/>
          <a:ext cx="5859781" cy="1372410"/>
        </a:xfrm>
        <a:prstGeom prst="roundRect">
          <a:avLst/>
        </a:prstGeom>
        <a:solidFill>
          <a:schemeClr val="accent2">
            <a:hueOff val="-1478218"/>
            <a:satOff val="-531"/>
            <a:lumOff val="666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300" b="0" kern="1200" baseline="0" dirty="0"/>
            <a:t>Onnistuneita lukukokemuksia erilaisilla lukijoilla</a:t>
          </a:r>
          <a:endParaRPr lang="en-US" sz="2300" kern="1200" dirty="0"/>
        </a:p>
      </dsp:txBody>
      <dsp:txXfrm>
        <a:off x="66996" y="4836320"/>
        <a:ext cx="5725789" cy="12384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9B0F7D69-D93C-4C38-A23D-76E000D691CD}"/>
              </a:ext>
            </a:extLst>
          </p:cNvPr>
          <p:cNvSpPr/>
          <p:nvPr/>
        </p:nvSpPr>
        <p:spPr>
          <a:xfrm>
            <a:off x="0" y="0"/>
            <a:ext cx="3496422" cy="6858000"/>
          </a:xfrm>
          <a:custGeom>
            <a:avLst/>
            <a:gdLst>
              <a:gd name="connsiteX0" fmla="*/ 0 w 3496422"/>
              <a:gd name="connsiteY0" fmla="*/ 0 h 6858000"/>
              <a:gd name="connsiteX1" fmla="*/ 1873399 w 3496422"/>
              <a:gd name="connsiteY1" fmla="*/ 0 h 6858000"/>
              <a:gd name="connsiteX2" fmla="*/ 1895523 w 3496422"/>
              <a:gd name="connsiteY2" fmla="*/ 14997 h 6858000"/>
              <a:gd name="connsiteX3" fmla="*/ 3496422 w 3496422"/>
              <a:gd name="connsiteY3" fmla="*/ 3621656 h 6858000"/>
              <a:gd name="connsiteX4" fmla="*/ 1622072 w 3496422"/>
              <a:gd name="connsiteY4" fmla="*/ 6374814 h 6858000"/>
              <a:gd name="connsiteX5" fmla="*/ 1105424 w 3496422"/>
              <a:gd name="connsiteY5" fmla="*/ 6780599 h 6858000"/>
              <a:gd name="connsiteX6" fmla="*/ 993668 w 3496422"/>
              <a:gd name="connsiteY6" fmla="*/ 6858000 h 6858000"/>
              <a:gd name="connsiteX7" fmla="*/ 0 w 3496422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96422" h="6858000">
                <a:moveTo>
                  <a:pt x="0" y="0"/>
                </a:moveTo>
                <a:lnTo>
                  <a:pt x="1873399" y="0"/>
                </a:lnTo>
                <a:lnTo>
                  <a:pt x="1895523" y="14997"/>
                </a:lnTo>
                <a:cubicBezTo>
                  <a:pt x="2922686" y="754641"/>
                  <a:pt x="3496422" y="2093192"/>
                  <a:pt x="3496422" y="3621656"/>
                </a:cubicBezTo>
                <a:cubicBezTo>
                  <a:pt x="3496422" y="4969131"/>
                  <a:pt x="2567697" y="5602839"/>
                  <a:pt x="1622072" y="6374814"/>
                </a:cubicBezTo>
                <a:cubicBezTo>
                  <a:pt x="1449869" y="6515397"/>
                  <a:pt x="1279242" y="6653108"/>
                  <a:pt x="1105424" y="6780599"/>
                </a:cubicBezTo>
                <a:lnTo>
                  <a:pt x="993668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54295" y="1346268"/>
            <a:ext cx="7060135" cy="3285207"/>
          </a:xfrm>
        </p:spPr>
        <p:txBody>
          <a:bodyPr anchor="b">
            <a:noAutofit/>
          </a:bodyPr>
          <a:lstStyle>
            <a:lvl1pPr algn="l">
              <a:lnSpc>
                <a:spcPct val="120000"/>
              </a:lnSpc>
              <a:defRPr sz="54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62312" y="4631475"/>
            <a:ext cx="7052117" cy="1150200"/>
          </a:xfrm>
        </p:spPr>
        <p:txBody>
          <a:bodyPr lIns="109728" tIns="109728" rIns="109728" bIns="91440"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4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123E5C65-E22A-4865-9449-10140D62B65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654295" y="617415"/>
            <a:ext cx="7123723" cy="457200"/>
          </a:xfrm>
        </p:spPr>
        <p:txBody>
          <a:bodyPr/>
          <a:lstStyle>
            <a:lvl1pPr algn="l">
              <a:defRPr/>
            </a:lvl1pPr>
          </a:lstStyle>
          <a:p>
            <a:fld id="{12241623-A064-4BED-B073-BA4D61433402}" type="datetime1">
              <a:rPr lang="en-US" smtClean="0"/>
              <a:t>9/16/2024</a:t>
            </a:fld>
            <a:endParaRPr lang="en-US" dirty="0"/>
          </a:p>
        </p:txBody>
      </p:sp>
      <p:sp>
        <p:nvSpPr>
          <p:cNvPr id="24" name="Footer Placeholder 23">
            <a:extLst>
              <a:ext uri="{FF2B5EF4-FFF2-40B4-BE49-F238E27FC236}">
                <a16:creationId xmlns:a16="http://schemas.microsoft.com/office/drawing/2014/main" id="{EF9C3DE0-E7F5-4B4D-B5AF-CDE724CE7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54295" y="6170490"/>
            <a:ext cx="5588349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5" name="Slide Number Placeholder 24">
            <a:extLst>
              <a:ext uri="{FF2B5EF4-FFF2-40B4-BE49-F238E27FC236}">
                <a16:creationId xmlns:a16="http://schemas.microsoft.com/office/drawing/2014/main" id="{48C1E146-840A-4217-B63E-62E5CF890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15600" y="6170490"/>
            <a:ext cx="1198829" cy="457200"/>
          </a:xfrm>
        </p:spPr>
        <p:txBody>
          <a:bodyPr/>
          <a:lstStyle>
            <a:lvl1pPr algn="r">
              <a:defRPr/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8CD419D4-EA9D-42D9-BF62-B07F0B7B672B}"/>
              </a:ext>
            </a:extLst>
          </p:cNvPr>
          <p:cNvSpPr/>
          <p:nvPr/>
        </p:nvSpPr>
        <p:spPr>
          <a:xfrm>
            <a:off x="1375409" y="0"/>
            <a:ext cx="2529723" cy="6858000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1C6FEC9B-9608-4181-A9E5-A1B80E72021C}"/>
              </a:ext>
            </a:extLst>
          </p:cNvPr>
          <p:cNvSpPr/>
          <p:nvPr/>
        </p:nvSpPr>
        <p:spPr>
          <a:xfrm>
            <a:off x="1155402" y="0"/>
            <a:ext cx="2536434" cy="6858000"/>
          </a:xfrm>
          <a:custGeom>
            <a:avLst/>
            <a:gdLst>
              <a:gd name="connsiteX0" fmla="*/ 879731 w 2536434"/>
              <a:gd name="connsiteY0" fmla="*/ 0 h 6858000"/>
              <a:gd name="connsiteX1" fmla="*/ 913411 w 2536434"/>
              <a:gd name="connsiteY1" fmla="*/ 0 h 6858000"/>
              <a:gd name="connsiteX2" fmla="*/ 935535 w 2536434"/>
              <a:gd name="connsiteY2" fmla="*/ 14997 h 6858000"/>
              <a:gd name="connsiteX3" fmla="*/ 2536434 w 2536434"/>
              <a:gd name="connsiteY3" fmla="*/ 3621656 h 6858000"/>
              <a:gd name="connsiteX4" fmla="*/ 662084 w 2536434"/>
              <a:gd name="connsiteY4" fmla="*/ 6374814 h 6858000"/>
              <a:gd name="connsiteX5" fmla="*/ 145436 w 2536434"/>
              <a:gd name="connsiteY5" fmla="*/ 6780599 h 6858000"/>
              <a:gd name="connsiteX6" fmla="*/ 33680 w 2536434"/>
              <a:gd name="connsiteY6" fmla="*/ 6858000 h 6858000"/>
              <a:gd name="connsiteX7" fmla="*/ 0 w 2536434"/>
              <a:gd name="connsiteY7" fmla="*/ 6858000 h 6858000"/>
              <a:gd name="connsiteX8" fmla="*/ 111756 w 2536434"/>
              <a:gd name="connsiteY8" fmla="*/ 6780599 h 6858000"/>
              <a:gd name="connsiteX9" fmla="*/ 628404 w 2536434"/>
              <a:gd name="connsiteY9" fmla="*/ 6374814 h 6858000"/>
              <a:gd name="connsiteX10" fmla="*/ 2502754 w 2536434"/>
              <a:gd name="connsiteY10" fmla="*/ 3621656 h 6858000"/>
              <a:gd name="connsiteX11" fmla="*/ 901855 w 2536434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36434" h="6858000">
                <a:moveTo>
                  <a:pt x="879731" y="0"/>
                </a:moveTo>
                <a:lnTo>
                  <a:pt x="913411" y="0"/>
                </a:lnTo>
                <a:lnTo>
                  <a:pt x="935535" y="14997"/>
                </a:lnTo>
                <a:cubicBezTo>
                  <a:pt x="1962698" y="754641"/>
                  <a:pt x="2536434" y="2093192"/>
                  <a:pt x="2536434" y="3621656"/>
                </a:cubicBezTo>
                <a:cubicBezTo>
                  <a:pt x="2536434" y="4969131"/>
                  <a:pt x="1607709" y="5602839"/>
                  <a:pt x="662084" y="6374814"/>
                </a:cubicBezTo>
                <a:cubicBezTo>
                  <a:pt x="489881" y="6515397"/>
                  <a:pt x="319254" y="6653108"/>
                  <a:pt x="145436" y="6780599"/>
                </a:cubicBezTo>
                <a:lnTo>
                  <a:pt x="33680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AB1564ED-F26F-451D-97D6-A6EC3E83FD55}"/>
              </a:ext>
            </a:extLst>
          </p:cNvPr>
          <p:cNvSpPr/>
          <p:nvPr/>
        </p:nvSpPr>
        <p:spPr>
          <a:xfrm>
            <a:off x="924161" y="0"/>
            <a:ext cx="2261351" cy="6858000"/>
          </a:xfrm>
          <a:custGeom>
            <a:avLst/>
            <a:gdLst>
              <a:gd name="connsiteX0" fmla="*/ 879731 w 2521425"/>
              <a:gd name="connsiteY0" fmla="*/ 0 h 6858000"/>
              <a:gd name="connsiteX1" fmla="*/ 898402 w 2521425"/>
              <a:gd name="connsiteY1" fmla="*/ 0 h 6858000"/>
              <a:gd name="connsiteX2" fmla="*/ 920526 w 2521425"/>
              <a:gd name="connsiteY2" fmla="*/ 14997 h 6858000"/>
              <a:gd name="connsiteX3" fmla="*/ 2521425 w 2521425"/>
              <a:gd name="connsiteY3" fmla="*/ 3621656 h 6858000"/>
              <a:gd name="connsiteX4" fmla="*/ 647075 w 2521425"/>
              <a:gd name="connsiteY4" fmla="*/ 6374814 h 6858000"/>
              <a:gd name="connsiteX5" fmla="*/ 130427 w 2521425"/>
              <a:gd name="connsiteY5" fmla="*/ 6780599 h 6858000"/>
              <a:gd name="connsiteX6" fmla="*/ 18671 w 2521425"/>
              <a:gd name="connsiteY6" fmla="*/ 6858000 h 6858000"/>
              <a:gd name="connsiteX7" fmla="*/ 0 w 2521425"/>
              <a:gd name="connsiteY7" fmla="*/ 6858000 h 6858000"/>
              <a:gd name="connsiteX8" fmla="*/ 111756 w 2521425"/>
              <a:gd name="connsiteY8" fmla="*/ 6780599 h 6858000"/>
              <a:gd name="connsiteX9" fmla="*/ 628404 w 2521425"/>
              <a:gd name="connsiteY9" fmla="*/ 6374814 h 6858000"/>
              <a:gd name="connsiteX10" fmla="*/ 2502754 w 2521425"/>
              <a:gd name="connsiteY10" fmla="*/ 3621656 h 6858000"/>
              <a:gd name="connsiteX11" fmla="*/ 901855 w 2521425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1425" h="6858000">
                <a:moveTo>
                  <a:pt x="879731" y="0"/>
                </a:moveTo>
                <a:lnTo>
                  <a:pt x="898402" y="0"/>
                </a:lnTo>
                <a:lnTo>
                  <a:pt x="920526" y="14997"/>
                </a:lnTo>
                <a:cubicBezTo>
                  <a:pt x="1947689" y="754641"/>
                  <a:pt x="2521425" y="2093192"/>
                  <a:pt x="2521425" y="3621656"/>
                </a:cubicBezTo>
                <a:cubicBezTo>
                  <a:pt x="2521425" y="4969131"/>
                  <a:pt x="1592700" y="5602839"/>
                  <a:pt x="647075" y="6374814"/>
                </a:cubicBezTo>
                <a:cubicBezTo>
                  <a:pt x="474872" y="6515397"/>
                  <a:pt x="304245" y="6653108"/>
                  <a:pt x="130427" y="6780599"/>
                </a:cubicBezTo>
                <a:lnTo>
                  <a:pt x="18671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32192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6397E4A-EB6A-4FA6-AA4F-69EA0C70F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6ED0C-1DA7-41F0-94CF-6218B1FEDFF1}" type="datetime1">
              <a:rPr lang="en-US" smtClean="0"/>
              <a:t>9/16/2024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51A2F5D-7AC4-4F91-965A-7B6A45D6F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6E8B86-CDB8-482F-9D9F-1BFDA3638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4027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EECF02AB-6034-4B88-BC5A-7C17CB0EF809}" type="datetime1">
              <a:rPr lang="en-US" smtClean="0"/>
              <a:t>9/16/2024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 title="Rule Line">
            <a:extLst>
              <a:ext uri="{FF2B5EF4-FFF2-40B4-BE49-F238E27FC236}">
                <a16:creationId xmlns:a16="http://schemas.microsoft.com/office/drawing/2014/main" id="{A1005B08-D2D4-455C-AA62-1200E43E7AF9}"/>
              </a:ext>
            </a:extLst>
          </p:cNvPr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6789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6923EF53-7767-4C94-BEF6-D452927945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3E5F3-28EE-488F-BD53-B744C06C3DEC}" type="datetime1">
              <a:rPr lang="en-US" smtClean="0"/>
              <a:t>9/16/2024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ACF12700-F905-4CFA-970C-C81E05A64D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DA1B1EE2-BCA3-432B-A32D-B04C7F1DD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105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B84A89F5-6982-40AE-8108-88B93E85C8FF}"/>
              </a:ext>
            </a:extLst>
          </p:cNvPr>
          <p:cNvGrpSpPr/>
          <p:nvPr/>
        </p:nvGrpSpPr>
        <p:grpSpPr>
          <a:xfrm>
            <a:off x="3124577" y="0"/>
            <a:ext cx="4389519" cy="2916937"/>
            <a:chOff x="3124577" y="0"/>
            <a:chExt cx="4389519" cy="2916937"/>
          </a:xfrm>
        </p:grpSpPr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B80BED93-E30B-4492-A268-84C33CA4F067}"/>
                </a:ext>
              </a:extLst>
            </p:cNvPr>
            <p:cNvSpPr/>
            <p:nvPr/>
          </p:nvSpPr>
          <p:spPr>
            <a:xfrm>
              <a:off x="3320637" y="0"/>
              <a:ext cx="4013331" cy="2742133"/>
            </a:xfrm>
            <a:custGeom>
              <a:avLst/>
              <a:gdLst>
                <a:gd name="connsiteX0" fmla="*/ 294151 w 4013331"/>
                <a:gd name="connsiteY0" fmla="*/ 0 h 2742133"/>
                <a:gd name="connsiteX1" fmla="*/ 3844057 w 4013331"/>
                <a:gd name="connsiteY1" fmla="*/ 0 h 2742133"/>
                <a:gd name="connsiteX2" fmla="*/ 3892490 w 4013331"/>
                <a:gd name="connsiteY2" fmla="*/ 131440 h 2742133"/>
                <a:gd name="connsiteX3" fmla="*/ 4013331 w 4013331"/>
                <a:gd name="connsiteY3" fmla="*/ 941251 h 2742133"/>
                <a:gd name="connsiteX4" fmla="*/ 3804827 w 4013331"/>
                <a:gd name="connsiteY4" fmla="*/ 1540292 h 2742133"/>
                <a:gd name="connsiteX5" fmla="*/ 3187498 w 4013331"/>
                <a:gd name="connsiteY5" fmla="*/ 2098087 h 2742133"/>
                <a:gd name="connsiteX6" fmla="*/ 3051769 w 4013331"/>
                <a:gd name="connsiteY6" fmla="*/ 2204787 h 2742133"/>
                <a:gd name="connsiteX7" fmla="*/ 1936476 w 4013331"/>
                <a:gd name="connsiteY7" fmla="*/ 2742133 h 2742133"/>
                <a:gd name="connsiteX8" fmla="*/ 467303 w 4013331"/>
                <a:gd name="connsiteY8" fmla="*/ 1868695 h 2742133"/>
                <a:gd name="connsiteX9" fmla="*/ 310732 w 4013331"/>
                <a:gd name="connsiteY9" fmla="*/ 1645244 h 2742133"/>
                <a:gd name="connsiteX10" fmla="*/ 0 w 4013331"/>
                <a:gd name="connsiteY10" fmla="*/ 941251 h 2742133"/>
                <a:gd name="connsiteX11" fmla="*/ 187749 w 4013331"/>
                <a:gd name="connsiteY11" fmla="*/ 183076 h 2742133"/>
                <a:gd name="connsiteX12" fmla="*/ 288888 w 4013331"/>
                <a:gd name="connsiteY12" fmla="*/ 7329 h 2742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013331" h="2742133">
                  <a:moveTo>
                    <a:pt x="294151" y="0"/>
                  </a:moveTo>
                  <a:lnTo>
                    <a:pt x="3844057" y="0"/>
                  </a:lnTo>
                  <a:lnTo>
                    <a:pt x="3892490" y="131440"/>
                  </a:lnTo>
                  <a:cubicBezTo>
                    <a:pt x="3971777" y="378867"/>
                    <a:pt x="4013331" y="652783"/>
                    <a:pt x="4013331" y="941251"/>
                  </a:cubicBezTo>
                  <a:cubicBezTo>
                    <a:pt x="4013331" y="1171430"/>
                    <a:pt x="3948997" y="1356167"/>
                    <a:pt x="3804827" y="1540292"/>
                  </a:cubicBezTo>
                  <a:cubicBezTo>
                    <a:pt x="3654026" y="1732895"/>
                    <a:pt x="3427436" y="1910292"/>
                    <a:pt x="3187498" y="2098087"/>
                  </a:cubicBezTo>
                  <a:cubicBezTo>
                    <a:pt x="3143231" y="2132693"/>
                    <a:pt x="3097499" y="2168522"/>
                    <a:pt x="3051769" y="2204787"/>
                  </a:cubicBezTo>
                  <a:cubicBezTo>
                    <a:pt x="2642425" y="2529345"/>
                    <a:pt x="2343664" y="2742133"/>
                    <a:pt x="1936476" y="2742133"/>
                  </a:cubicBezTo>
                  <a:cubicBezTo>
                    <a:pt x="1316045" y="2742133"/>
                    <a:pt x="876647" y="2480932"/>
                    <a:pt x="467303" y="1868695"/>
                  </a:cubicBezTo>
                  <a:cubicBezTo>
                    <a:pt x="413736" y="1788559"/>
                    <a:pt x="361372" y="1715679"/>
                    <a:pt x="310732" y="1645244"/>
                  </a:cubicBezTo>
                  <a:cubicBezTo>
                    <a:pt x="100850" y="1353195"/>
                    <a:pt x="0" y="1201315"/>
                    <a:pt x="0" y="941251"/>
                  </a:cubicBezTo>
                  <a:cubicBezTo>
                    <a:pt x="0" y="683021"/>
                    <a:pt x="63214" y="427935"/>
                    <a:pt x="187749" y="183076"/>
                  </a:cubicBezTo>
                  <a:cubicBezTo>
                    <a:pt x="218215" y="123194"/>
                    <a:pt x="251953" y="64578"/>
                    <a:pt x="288888" y="7329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965F60C1-CD8B-4326-9B24-3D197CF382A6}"/>
                </a:ext>
              </a:extLst>
            </p:cNvPr>
            <p:cNvSpPr/>
            <p:nvPr/>
          </p:nvSpPr>
          <p:spPr>
            <a:xfrm>
              <a:off x="3566319" y="0"/>
              <a:ext cx="3401415" cy="2440484"/>
            </a:xfrm>
            <a:custGeom>
              <a:avLst/>
              <a:gdLst>
                <a:gd name="connsiteX0" fmla="*/ 332917 w 3401415"/>
                <a:gd name="connsiteY0" fmla="*/ 0 h 2440484"/>
                <a:gd name="connsiteX1" fmla="*/ 3207137 w 3401415"/>
                <a:gd name="connsiteY1" fmla="*/ 0 h 2440484"/>
                <a:gd name="connsiteX2" fmla="*/ 3242654 w 3401415"/>
                <a:gd name="connsiteY2" fmla="*/ 74937 h 2440484"/>
                <a:gd name="connsiteX3" fmla="*/ 3401415 w 3401415"/>
                <a:gd name="connsiteY3" fmla="*/ 914184 h 2440484"/>
                <a:gd name="connsiteX4" fmla="*/ 3224702 w 3401415"/>
                <a:gd name="connsiteY4" fmla="*/ 1421888 h 2440484"/>
                <a:gd name="connsiteX5" fmla="*/ 2701498 w 3401415"/>
                <a:gd name="connsiteY5" fmla="*/ 1894635 h 2440484"/>
                <a:gd name="connsiteX6" fmla="*/ 2586463 w 3401415"/>
                <a:gd name="connsiteY6" fmla="*/ 1985068 h 2440484"/>
                <a:gd name="connsiteX7" fmla="*/ 1641219 w 3401415"/>
                <a:gd name="connsiteY7" fmla="*/ 2440484 h 2440484"/>
                <a:gd name="connsiteX8" fmla="*/ 396053 w 3401415"/>
                <a:gd name="connsiteY8" fmla="*/ 1700219 h 2440484"/>
                <a:gd name="connsiteX9" fmla="*/ 263354 w 3401415"/>
                <a:gd name="connsiteY9" fmla="*/ 1510839 h 2440484"/>
                <a:gd name="connsiteX10" fmla="*/ 0 w 3401415"/>
                <a:gd name="connsiteY10" fmla="*/ 914184 h 2440484"/>
                <a:gd name="connsiteX11" fmla="*/ 159122 w 3401415"/>
                <a:gd name="connsiteY11" fmla="*/ 271610 h 2440484"/>
                <a:gd name="connsiteX12" fmla="*/ 244841 w 3401415"/>
                <a:gd name="connsiteY12" fmla="*/ 122658 h 24404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401415" h="2440484">
                  <a:moveTo>
                    <a:pt x="332917" y="0"/>
                  </a:moveTo>
                  <a:lnTo>
                    <a:pt x="3207137" y="0"/>
                  </a:lnTo>
                  <a:lnTo>
                    <a:pt x="3242654" y="74937"/>
                  </a:lnTo>
                  <a:cubicBezTo>
                    <a:pt x="3346386" y="322243"/>
                    <a:pt x="3401415" y="608579"/>
                    <a:pt x="3401415" y="914184"/>
                  </a:cubicBezTo>
                  <a:cubicBezTo>
                    <a:pt x="3401415" y="1109268"/>
                    <a:pt x="3346890" y="1265837"/>
                    <a:pt x="3224702" y="1421888"/>
                  </a:cubicBezTo>
                  <a:cubicBezTo>
                    <a:pt x="3096894" y="1585125"/>
                    <a:pt x="2904852" y="1735475"/>
                    <a:pt x="2701498" y="1894635"/>
                  </a:cubicBezTo>
                  <a:cubicBezTo>
                    <a:pt x="2663980" y="1923966"/>
                    <a:pt x="2625221" y="1954332"/>
                    <a:pt x="2586463" y="1985068"/>
                  </a:cubicBezTo>
                  <a:cubicBezTo>
                    <a:pt x="2239532" y="2260140"/>
                    <a:pt x="1986324" y="2440484"/>
                    <a:pt x="1641219" y="2440484"/>
                  </a:cubicBezTo>
                  <a:cubicBezTo>
                    <a:pt x="1115386" y="2440484"/>
                    <a:pt x="742984" y="2219109"/>
                    <a:pt x="396053" y="1700219"/>
                  </a:cubicBezTo>
                  <a:cubicBezTo>
                    <a:pt x="350653" y="1632303"/>
                    <a:pt x="306273" y="1570535"/>
                    <a:pt x="263354" y="1510839"/>
                  </a:cubicBezTo>
                  <a:cubicBezTo>
                    <a:pt x="85473" y="1263318"/>
                    <a:pt x="0" y="1134597"/>
                    <a:pt x="0" y="914184"/>
                  </a:cubicBezTo>
                  <a:cubicBezTo>
                    <a:pt x="0" y="695327"/>
                    <a:pt x="53576" y="479135"/>
                    <a:pt x="159122" y="271610"/>
                  </a:cubicBezTo>
                  <a:cubicBezTo>
                    <a:pt x="184943" y="220858"/>
                    <a:pt x="213538" y="171179"/>
                    <a:pt x="244841" y="122658"/>
                  </a:cubicBezTo>
                  <a:close/>
                </a:path>
              </a:pathLst>
            </a:custGeom>
            <a:noFill/>
            <a:ln w="15875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69511D06-104E-440E-8049-4CDCE4B87E96}"/>
                </a:ext>
              </a:extLst>
            </p:cNvPr>
            <p:cNvSpPr/>
            <p:nvPr/>
          </p:nvSpPr>
          <p:spPr>
            <a:xfrm>
              <a:off x="3232490" y="0"/>
              <a:ext cx="4164597" cy="2817185"/>
            </a:xfrm>
            <a:custGeom>
              <a:avLst/>
              <a:gdLst>
                <a:gd name="connsiteX0" fmla="*/ 237339 w 4130517"/>
                <a:gd name="connsiteY0" fmla="*/ 0 h 2806419"/>
                <a:gd name="connsiteX1" fmla="*/ 3997489 w 4130517"/>
                <a:gd name="connsiteY1" fmla="*/ 0 h 2806419"/>
                <a:gd name="connsiteX2" fmla="*/ 4006148 w 4130517"/>
                <a:gd name="connsiteY2" fmla="*/ 24333 h 2806419"/>
                <a:gd name="connsiteX3" fmla="*/ 4130517 w 4130517"/>
                <a:gd name="connsiteY3" fmla="*/ 887307 h 2806419"/>
                <a:gd name="connsiteX4" fmla="*/ 3915925 w 4130517"/>
                <a:gd name="connsiteY4" fmla="*/ 1525677 h 2806419"/>
                <a:gd name="connsiteX5" fmla="*/ 3280571 w 4130517"/>
                <a:gd name="connsiteY5" fmla="*/ 2120090 h 2806419"/>
                <a:gd name="connsiteX6" fmla="*/ 3140878 w 4130517"/>
                <a:gd name="connsiteY6" fmla="*/ 2233796 h 2806419"/>
                <a:gd name="connsiteX7" fmla="*/ 1993019 w 4130517"/>
                <a:gd name="connsiteY7" fmla="*/ 2806419 h 2806419"/>
                <a:gd name="connsiteX8" fmla="*/ 480948 w 4130517"/>
                <a:gd name="connsiteY8" fmla="*/ 1875638 h 2806419"/>
                <a:gd name="connsiteX9" fmla="*/ 319805 w 4130517"/>
                <a:gd name="connsiteY9" fmla="*/ 1637519 h 2806419"/>
                <a:gd name="connsiteX10" fmla="*/ 0 w 4130517"/>
                <a:gd name="connsiteY10" fmla="*/ 887307 h 2806419"/>
                <a:gd name="connsiteX11" fmla="*/ 193231 w 4130517"/>
                <a:gd name="connsiteY11" fmla="*/ 79360 h 28064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130517" h="2806419">
                  <a:moveTo>
                    <a:pt x="237339" y="0"/>
                  </a:moveTo>
                  <a:lnTo>
                    <a:pt x="3997489" y="0"/>
                  </a:lnTo>
                  <a:lnTo>
                    <a:pt x="4006148" y="24333"/>
                  </a:lnTo>
                  <a:cubicBezTo>
                    <a:pt x="4087750" y="288004"/>
                    <a:pt x="4130517" y="579903"/>
                    <a:pt x="4130517" y="887307"/>
                  </a:cubicBezTo>
                  <a:cubicBezTo>
                    <a:pt x="4130517" y="1132599"/>
                    <a:pt x="4064304" y="1329464"/>
                    <a:pt x="3915925" y="1525677"/>
                  </a:cubicBezTo>
                  <a:cubicBezTo>
                    <a:pt x="3760721" y="1730924"/>
                    <a:pt x="3527514" y="1919967"/>
                    <a:pt x="3280571" y="2120090"/>
                  </a:cubicBezTo>
                  <a:cubicBezTo>
                    <a:pt x="3235011" y="2156968"/>
                    <a:pt x="3187944" y="2195151"/>
                    <a:pt x="3140878" y="2233796"/>
                  </a:cubicBezTo>
                  <a:cubicBezTo>
                    <a:pt x="2719582" y="2579662"/>
                    <a:pt x="2412097" y="2806419"/>
                    <a:pt x="1993019" y="2806419"/>
                  </a:cubicBezTo>
                  <a:cubicBezTo>
                    <a:pt x="1354472" y="2806419"/>
                    <a:pt x="902244" y="2528070"/>
                    <a:pt x="480948" y="1875638"/>
                  </a:cubicBezTo>
                  <a:cubicBezTo>
                    <a:pt x="425816" y="1790244"/>
                    <a:pt x="371924" y="1712578"/>
                    <a:pt x="319805" y="1637519"/>
                  </a:cubicBezTo>
                  <a:cubicBezTo>
                    <a:pt x="103795" y="1326296"/>
                    <a:pt x="0" y="1164446"/>
                    <a:pt x="0" y="887307"/>
                  </a:cubicBezTo>
                  <a:cubicBezTo>
                    <a:pt x="0" y="612125"/>
                    <a:pt x="65060" y="340293"/>
                    <a:pt x="193231" y="79360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164F6B39-7B0A-4839-9F52-1FFA2044F248}"/>
                </a:ext>
              </a:extLst>
            </p:cNvPr>
            <p:cNvSpPr/>
            <p:nvPr/>
          </p:nvSpPr>
          <p:spPr>
            <a:xfrm>
              <a:off x="3124577" y="0"/>
              <a:ext cx="4389519" cy="2916937"/>
            </a:xfrm>
            <a:custGeom>
              <a:avLst/>
              <a:gdLst>
                <a:gd name="connsiteX0" fmla="*/ 208215 w 4389519"/>
                <a:gd name="connsiteY0" fmla="*/ 0 h 2916937"/>
                <a:gd name="connsiteX1" fmla="*/ 4284014 w 4389519"/>
                <a:gd name="connsiteY1" fmla="*/ 0 h 2916937"/>
                <a:gd name="connsiteX2" fmla="*/ 4335794 w 4389519"/>
                <a:gd name="connsiteY2" fmla="*/ 207911 h 2916937"/>
                <a:gd name="connsiteX3" fmla="*/ 4376420 w 4389519"/>
                <a:gd name="connsiteY3" fmla="*/ 1078865 h 2916937"/>
                <a:gd name="connsiteX4" fmla="*/ 4090147 w 4389519"/>
                <a:gd name="connsiteY4" fmla="*/ 1734728 h 2916937"/>
                <a:gd name="connsiteX5" fmla="*/ 3362552 w 4389519"/>
                <a:gd name="connsiteY5" fmla="*/ 2305097 h 2916937"/>
                <a:gd name="connsiteX6" fmla="*/ 3204152 w 4389519"/>
                <a:gd name="connsiteY6" fmla="*/ 2412521 h 2916937"/>
                <a:gd name="connsiteX7" fmla="*/ 1936072 w 4389519"/>
                <a:gd name="connsiteY7" fmla="*/ 2912360 h 2916937"/>
                <a:gd name="connsiteX8" fmla="*/ 421690 w 4389519"/>
                <a:gd name="connsiteY8" fmla="*/ 1787063 h 2916937"/>
                <a:gd name="connsiteX9" fmla="*/ 273167 w 4389519"/>
                <a:gd name="connsiteY9" fmla="*/ 1520080 h 2916937"/>
                <a:gd name="connsiteX10" fmla="*/ 4118 w 4389519"/>
                <a:gd name="connsiteY10" fmla="*/ 696338 h 2916937"/>
                <a:gd name="connsiteX11" fmla="*/ 175984 w 4389519"/>
                <a:gd name="connsiteY11" fmla="*/ 60381 h 2916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389519" h="2916937">
                  <a:moveTo>
                    <a:pt x="208215" y="0"/>
                  </a:moveTo>
                  <a:lnTo>
                    <a:pt x="4284014" y="0"/>
                  </a:lnTo>
                  <a:lnTo>
                    <a:pt x="4335794" y="207911"/>
                  </a:lnTo>
                  <a:cubicBezTo>
                    <a:pt x="4388748" y="479686"/>
                    <a:pt x="4403109" y="773803"/>
                    <a:pt x="4376420" y="1078865"/>
                  </a:cubicBezTo>
                  <a:cubicBezTo>
                    <a:pt x="4353703" y="1338514"/>
                    <a:pt x="4265383" y="1540772"/>
                    <a:pt x="4090147" y="1734728"/>
                  </a:cubicBezTo>
                  <a:cubicBezTo>
                    <a:pt x="3906850" y="1937616"/>
                    <a:pt x="3642485" y="2116128"/>
                    <a:pt x="3362552" y="2305097"/>
                  </a:cubicBezTo>
                  <a:cubicBezTo>
                    <a:pt x="3310910" y="2339914"/>
                    <a:pt x="3257553" y="2375972"/>
                    <a:pt x="3204152" y="2412521"/>
                  </a:cubicBezTo>
                  <a:cubicBezTo>
                    <a:pt x="2726165" y="2739616"/>
                    <a:pt x="2379682" y="2951171"/>
                    <a:pt x="1936072" y="2912360"/>
                  </a:cubicBezTo>
                  <a:cubicBezTo>
                    <a:pt x="1260148" y="2853224"/>
                    <a:pt x="807225" y="2516700"/>
                    <a:pt x="421690" y="1787063"/>
                  </a:cubicBezTo>
                  <a:cubicBezTo>
                    <a:pt x="371240" y="1691563"/>
                    <a:pt x="321385" y="1604361"/>
                    <a:pt x="273167" y="1520080"/>
                  </a:cubicBezTo>
                  <a:cubicBezTo>
                    <a:pt x="73334" y="1170636"/>
                    <a:pt x="-21548" y="989700"/>
                    <a:pt x="4118" y="696338"/>
                  </a:cubicBezTo>
                  <a:cubicBezTo>
                    <a:pt x="23232" y="477870"/>
                    <a:pt x="80908" y="264786"/>
                    <a:pt x="175984" y="60381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03099122-D80B-4389-A1CF-52C635217F4B}"/>
              </a:ext>
            </a:extLst>
          </p:cNvPr>
          <p:cNvGrpSpPr/>
          <p:nvPr/>
        </p:nvGrpSpPr>
        <p:grpSpPr>
          <a:xfrm>
            <a:off x="8122942" y="0"/>
            <a:ext cx="4069058" cy="3547008"/>
            <a:chOff x="8122942" y="0"/>
            <a:chExt cx="4069058" cy="3547008"/>
          </a:xfrm>
        </p:grpSpPr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CA535D59-CDAA-4AA9-84AC-A6142E857FE2}"/>
                </a:ext>
              </a:extLst>
            </p:cNvPr>
            <p:cNvSpPr/>
            <p:nvPr/>
          </p:nvSpPr>
          <p:spPr>
            <a:xfrm>
              <a:off x="8122942" y="0"/>
              <a:ext cx="4069058" cy="3547008"/>
            </a:xfrm>
            <a:custGeom>
              <a:avLst/>
              <a:gdLst>
                <a:gd name="connsiteX0" fmla="*/ 305212 w 4069058"/>
                <a:gd name="connsiteY0" fmla="*/ 0 h 3547008"/>
                <a:gd name="connsiteX1" fmla="*/ 4069058 w 4069058"/>
                <a:gd name="connsiteY1" fmla="*/ 0 h 3547008"/>
                <a:gd name="connsiteX2" fmla="*/ 4069058 w 4069058"/>
                <a:gd name="connsiteY2" fmla="*/ 2865785 h 3547008"/>
                <a:gd name="connsiteX3" fmla="*/ 3996814 w 4069058"/>
                <a:gd name="connsiteY3" fmla="*/ 2947457 h 3547008"/>
                <a:gd name="connsiteX4" fmla="*/ 2732780 w 4069058"/>
                <a:gd name="connsiteY4" fmla="*/ 3541640 h 3547008"/>
                <a:gd name="connsiteX5" fmla="*/ 1317550 w 4069058"/>
                <a:gd name="connsiteY5" fmla="*/ 3015110 h 3547008"/>
                <a:gd name="connsiteX6" fmla="*/ 1140977 w 4069058"/>
                <a:gd name="connsiteY6" fmla="*/ 2901419 h 3547008"/>
                <a:gd name="connsiteX7" fmla="*/ 330269 w 4069058"/>
                <a:gd name="connsiteY7" fmla="*/ 2297252 h 3547008"/>
                <a:gd name="connsiteX8" fmla="*/ 13299 w 4069058"/>
                <a:gd name="connsiteY8" fmla="*/ 1599966 h 3547008"/>
                <a:gd name="connsiteX9" fmla="*/ 217457 w 4069058"/>
                <a:gd name="connsiteY9" fmla="*/ 178659 h 3547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069058" h="3547008">
                  <a:moveTo>
                    <a:pt x="305212" y="0"/>
                  </a:moveTo>
                  <a:lnTo>
                    <a:pt x="4069058" y="0"/>
                  </a:lnTo>
                  <a:lnTo>
                    <a:pt x="4069058" y="2865785"/>
                  </a:lnTo>
                  <a:lnTo>
                    <a:pt x="3996814" y="2947457"/>
                  </a:lnTo>
                  <a:cubicBezTo>
                    <a:pt x="3654887" y="3311545"/>
                    <a:pt x="3252443" y="3496175"/>
                    <a:pt x="2732780" y="3541640"/>
                  </a:cubicBezTo>
                  <a:cubicBezTo>
                    <a:pt x="2236701" y="3585041"/>
                    <a:pt x="1850359" y="3361306"/>
                    <a:pt x="1317550" y="3015110"/>
                  </a:cubicBezTo>
                  <a:cubicBezTo>
                    <a:pt x="1258026" y="2976425"/>
                    <a:pt x="1198546" y="2938265"/>
                    <a:pt x="1140977" y="2901419"/>
                  </a:cubicBezTo>
                  <a:cubicBezTo>
                    <a:pt x="828927" y="2701433"/>
                    <a:pt x="534230" y="2512513"/>
                    <a:pt x="330269" y="2297252"/>
                  </a:cubicBezTo>
                  <a:cubicBezTo>
                    <a:pt x="135278" y="2091465"/>
                    <a:pt x="37487" y="1876435"/>
                    <a:pt x="13299" y="1599966"/>
                  </a:cubicBezTo>
                  <a:cubicBezTo>
                    <a:pt x="-32170" y="1080250"/>
                    <a:pt x="39709" y="589889"/>
                    <a:pt x="217457" y="178659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CD6948CC-6D51-4092-887C-B0664DC102C7}"/>
                </a:ext>
              </a:extLst>
            </p:cNvPr>
            <p:cNvSpPr/>
            <p:nvPr/>
          </p:nvSpPr>
          <p:spPr>
            <a:xfrm flipH="1">
              <a:off x="8319994" y="0"/>
              <a:ext cx="3872006" cy="3321595"/>
            </a:xfrm>
            <a:custGeom>
              <a:avLst/>
              <a:gdLst>
                <a:gd name="connsiteX0" fmla="*/ 3466434 w 3872006"/>
                <a:gd name="connsiteY0" fmla="*/ 0 h 3321595"/>
                <a:gd name="connsiteX1" fmla="*/ 65800 w 3872006"/>
                <a:gd name="connsiteY1" fmla="*/ 0 h 3321595"/>
                <a:gd name="connsiteX2" fmla="*/ 0 w 3872006"/>
                <a:gd name="connsiteY2" fmla="*/ 59511 h 3321595"/>
                <a:gd name="connsiteX3" fmla="*/ 0 w 3872006"/>
                <a:gd name="connsiteY3" fmla="*/ 2518435 h 3321595"/>
                <a:gd name="connsiteX4" fmla="*/ 80122 w 3872006"/>
                <a:gd name="connsiteY4" fmla="*/ 2618704 h 3321595"/>
                <a:gd name="connsiteX5" fmla="*/ 1549501 w 3872006"/>
                <a:gd name="connsiteY5" fmla="*/ 3321595 h 3321595"/>
                <a:gd name="connsiteX6" fmla="*/ 2796711 w 3872006"/>
                <a:gd name="connsiteY6" fmla="*/ 2749441 h 3321595"/>
                <a:gd name="connsiteX7" fmla="*/ 2948494 w 3872006"/>
                <a:gd name="connsiteY7" fmla="*/ 2635829 h 3321595"/>
                <a:gd name="connsiteX8" fmla="*/ 3638840 w 3872006"/>
                <a:gd name="connsiteY8" fmla="*/ 2041901 h 3321595"/>
                <a:gd name="connsiteX9" fmla="*/ 3872006 w 3872006"/>
                <a:gd name="connsiteY9" fmla="*/ 1404055 h 3321595"/>
                <a:gd name="connsiteX10" fmla="*/ 3467973 w 3872006"/>
                <a:gd name="connsiteY10" fmla="*/ 1974 h 33215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872006" h="3321595">
                  <a:moveTo>
                    <a:pt x="3466434" y="0"/>
                  </a:moveTo>
                  <a:lnTo>
                    <a:pt x="65800" y="0"/>
                  </a:lnTo>
                  <a:lnTo>
                    <a:pt x="0" y="59511"/>
                  </a:lnTo>
                  <a:lnTo>
                    <a:pt x="0" y="2518435"/>
                  </a:lnTo>
                  <a:lnTo>
                    <a:pt x="80122" y="2618704"/>
                  </a:lnTo>
                  <a:cubicBezTo>
                    <a:pt x="490323" y="3108658"/>
                    <a:pt x="942414" y="3321595"/>
                    <a:pt x="1549501" y="3321595"/>
                  </a:cubicBezTo>
                  <a:cubicBezTo>
                    <a:pt x="2004852" y="3321595"/>
                    <a:pt x="2338950" y="3095023"/>
                    <a:pt x="2796711" y="2749441"/>
                  </a:cubicBezTo>
                  <a:cubicBezTo>
                    <a:pt x="2847850" y="2710827"/>
                    <a:pt x="2898991" y="2672676"/>
                    <a:pt x="2948494" y="2635829"/>
                  </a:cubicBezTo>
                  <a:cubicBezTo>
                    <a:pt x="3216812" y="2435869"/>
                    <a:pt x="3470203" y="2246981"/>
                    <a:pt x="3638840" y="2041901"/>
                  </a:cubicBezTo>
                  <a:cubicBezTo>
                    <a:pt x="3800062" y="1845849"/>
                    <a:pt x="3872006" y="1649145"/>
                    <a:pt x="3872006" y="1404055"/>
                  </a:cubicBezTo>
                  <a:cubicBezTo>
                    <a:pt x="3872006" y="866538"/>
                    <a:pt x="3729694" y="376466"/>
                    <a:pt x="3467973" y="1974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F5F9FD94-99CC-42AD-8E66-CF99E8FD5A94}"/>
                </a:ext>
              </a:extLst>
            </p:cNvPr>
            <p:cNvSpPr/>
            <p:nvPr/>
          </p:nvSpPr>
          <p:spPr>
            <a:xfrm flipH="1">
              <a:off x="8729240" y="9274"/>
              <a:ext cx="3462454" cy="3010961"/>
            </a:xfrm>
            <a:custGeom>
              <a:avLst/>
              <a:gdLst>
                <a:gd name="connsiteX0" fmla="*/ 2953507 w 3462454"/>
                <a:gd name="connsiteY0" fmla="*/ 0 h 3010961"/>
                <a:gd name="connsiteX1" fmla="*/ 477652 w 3462454"/>
                <a:gd name="connsiteY1" fmla="*/ 0 h 3010961"/>
                <a:gd name="connsiteX2" fmla="*/ 327396 w 3462454"/>
                <a:gd name="connsiteY2" fmla="*/ 113681 h 3010961"/>
                <a:gd name="connsiteX3" fmla="*/ 46554 w 3462454"/>
                <a:gd name="connsiteY3" fmla="*/ 391785 h 3010961"/>
                <a:gd name="connsiteX4" fmla="*/ 0 w 3462454"/>
                <a:gd name="connsiteY4" fmla="*/ 453516 h 3010961"/>
                <a:gd name="connsiteX5" fmla="*/ 0 w 3462454"/>
                <a:gd name="connsiteY5" fmla="*/ 2083461 h 3010961"/>
                <a:gd name="connsiteX6" fmla="*/ 26382 w 3462454"/>
                <a:gd name="connsiteY6" fmla="*/ 2118637 h 3010961"/>
                <a:gd name="connsiteX7" fmla="*/ 101620 w 3462454"/>
                <a:gd name="connsiteY7" fmla="*/ 2222744 h 3010961"/>
                <a:gd name="connsiteX8" fmla="*/ 1494064 w 3462454"/>
                <a:gd name="connsiteY8" fmla="*/ 3010961 h 3010961"/>
                <a:gd name="connsiteX9" fmla="*/ 2551110 w 3462454"/>
                <a:gd name="connsiteY9" fmla="*/ 2526044 h 3010961"/>
                <a:gd name="connsiteX10" fmla="*/ 2679751 w 3462454"/>
                <a:gd name="connsiteY10" fmla="*/ 2429754 h 3010961"/>
                <a:gd name="connsiteX11" fmla="*/ 3264840 w 3462454"/>
                <a:gd name="connsiteY11" fmla="*/ 1926383 h 3010961"/>
                <a:gd name="connsiteX12" fmla="*/ 3462454 w 3462454"/>
                <a:gd name="connsiteY12" fmla="*/ 1385790 h 3010961"/>
                <a:gd name="connsiteX13" fmla="*/ 3018820 w 3462454"/>
                <a:gd name="connsiteY13" fmla="*/ 67626 h 30109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462454" h="3010961">
                  <a:moveTo>
                    <a:pt x="2953507" y="0"/>
                  </a:moveTo>
                  <a:lnTo>
                    <a:pt x="477652" y="0"/>
                  </a:lnTo>
                  <a:lnTo>
                    <a:pt x="327396" y="113681"/>
                  </a:lnTo>
                  <a:cubicBezTo>
                    <a:pt x="222344" y="200626"/>
                    <a:pt x="128536" y="293564"/>
                    <a:pt x="46554" y="391785"/>
                  </a:cubicBezTo>
                  <a:lnTo>
                    <a:pt x="0" y="453516"/>
                  </a:lnTo>
                  <a:lnTo>
                    <a:pt x="0" y="2083461"/>
                  </a:lnTo>
                  <a:lnTo>
                    <a:pt x="26382" y="2118637"/>
                  </a:lnTo>
                  <a:cubicBezTo>
                    <a:pt x="51135" y="2152065"/>
                    <a:pt x="76235" y="2186586"/>
                    <a:pt x="101620" y="2222744"/>
                  </a:cubicBezTo>
                  <a:cubicBezTo>
                    <a:pt x="489585" y="2775245"/>
                    <a:pt x="906035" y="3010961"/>
                    <a:pt x="1494064" y="3010961"/>
                  </a:cubicBezTo>
                  <a:cubicBezTo>
                    <a:pt x="1879987" y="3010961"/>
                    <a:pt x="2163144" y="2818935"/>
                    <a:pt x="2551110" y="2526044"/>
                  </a:cubicBezTo>
                  <a:cubicBezTo>
                    <a:pt x="2594452" y="2493317"/>
                    <a:pt x="2637795" y="2460984"/>
                    <a:pt x="2679751" y="2429754"/>
                  </a:cubicBezTo>
                  <a:cubicBezTo>
                    <a:pt x="2907158" y="2260282"/>
                    <a:pt x="3121914" y="2100194"/>
                    <a:pt x="3264840" y="1926383"/>
                  </a:cubicBezTo>
                  <a:cubicBezTo>
                    <a:pt x="3401480" y="1760224"/>
                    <a:pt x="3462454" y="1593511"/>
                    <a:pt x="3462454" y="1385790"/>
                  </a:cubicBezTo>
                  <a:cubicBezTo>
                    <a:pt x="3462454" y="865148"/>
                    <a:pt x="3304918" y="397028"/>
                    <a:pt x="3018820" y="67626"/>
                  </a:cubicBezTo>
                  <a:close/>
                </a:path>
              </a:pathLst>
            </a:custGeom>
            <a:noFill/>
            <a:ln w="15875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F47D3E70-A759-410D-B5DB-855218E138C3}"/>
                </a:ext>
              </a:extLst>
            </p:cNvPr>
            <p:cNvSpPr/>
            <p:nvPr/>
          </p:nvSpPr>
          <p:spPr>
            <a:xfrm flipH="1">
              <a:off x="8243247" y="9274"/>
              <a:ext cx="3948447" cy="3411460"/>
            </a:xfrm>
            <a:custGeom>
              <a:avLst/>
              <a:gdLst>
                <a:gd name="connsiteX0" fmla="*/ 3564894 w 3904481"/>
                <a:gd name="connsiteY0" fmla="*/ 0 h 3411460"/>
                <a:gd name="connsiteX1" fmla="*/ 0 w 3904481"/>
                <a:gd name="connsiteY1" fmla="*/ 0 h 3411460"/>
                <a:gd name="connsiteX2" fmla="*/ 0 w 3904481"/>
                <a:gd name="connsiteY2" fmla="*/ 2659993 h 3411460"/>
                <a:gd name="connsiteX3" fmla="*/ 1876 w 3904481"/>
                <a:gd name="connsiteY3" fmla="*/ 2662425 h 3411460"/>
                <a:gd name="connsiteX4" fmla="*/ 1514161 w 3904481"/>
                <a:gd name="connsiteY4" fmla="*/ 3411460 h 3411460"/>
                <a:gd name="connsiteX5" fmla="*/ 2797788 w 3904481"/>
                <a:gd name="connsiteY5" fmla="*/ 2801744 h 3411460"/>
                <a:gd name="connsiteX6" fmla="*/ 2954004 w 3904481"/>
                <a:gd name="connsiteY6" fmla="*/ 2680673 h 3411460"/>
                <a:gd name="connsiteX7" fmla="*/ 3664508 w 3904481"/>
                <a:gd name="connsiteY7" fmla="*/ 2047754 h 3411460"/>
                <a:gd name="connsiteX8" fmla="*/ 3904481 w 3904481"/>
                <a:gd name="connsiteY8" fmla="*/ 1368033 h 3411460"/>
                <a:gd name="connsiteX9" fmla="*/ 3596499 w 3904481"/>
                <a:gd name="connsiteY9" fmla="*/ 52268 h 34114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904481" h="3411460">
                  <a:moveTo>
                    <a:pt x="3564894" y="0"/>
                  </a:moveTo>
                  <a:lnTo>
                    <a:pt x="0" y="0"/>
                  </a:lnTo>
                  <a:lnTo>
                    <a:pt x="0" y="2659993"/>
                  </a:lnTo>
                  <a:lnTo>
                    <a:pt x="1876" y="2662425"/>
                  </a:lnTo>
                  <a:cubicBezTo>
                    <a:pt x="424055" y="3184544"/>
                    <a:pt x="889346" y="3411460"/>
                    <a:pt x="1514161" y="3411460"/>
                  </a:cubicBezTo>
                  <a:cubicBezTo>
                    <a:pt x="1982808" y="3411460"/>
                    <a:pt x="2326661" y="3170014"/>
                    <a:pt x="2797788" y="2801744"/>
                  </a:cubicBezTo>
                  <a:cubicBezTo>
                    <a:pt x="2850420" y="2760595"/>
                    <a:pt x="2903054" y="2719940"/>
                    <a:pt x="2954004" y="2680673"/>
                  </a:cubicBezTo>
                  <a:cubicBezTo>
                    <a:pt x="3230156" y="2467586"/>
                    <a:pt x="3490946" y="2266297"/>
                    <a:pt x="3664508" y="2047754"/>
                  </a:cubicBezTo>
                  <a:cubicBezTo>
                    <a:pt x="3830437" y="1838832"/>
                    <a:pt x="3904481" y="1629214"/>
                    <a:pt x="3904481" y="1368033"/>
                  </a:cubicBezTo>
                  <a:cubicBezTo>
                    <a:pt x="3904481" y="877057"/>
                    <a:pt x="3796872" y="423228"/>
                    <a:pt x="3596499" y="52268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90302A25-2D4F-4AD5-B0E9-C12184C3599E}"/>
              </a:ext>
            </a:extLst>
          </p:cNvPr>
          <p:cNvGrpSpPr/>
          <p:nvPr/>
        </p:nvGrpSpPr>
        <p:grpSpPr>
          <a:xfrm>
            <a:off x="-1" y="1355238"/>
            <a:ext cx="4381339" cy="5510713"/>
            <a:chOff x="0" y="1347287"/>
            <a:chExt cx="4259808" cy="5510713"/>
          </a:xfrm>
        </p:grpSpPr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E227AF03-773A-4B1E-8FED-67198038E60D}"/>
                </a:ext>
              </a:extLst>
            </p:cNvPr>
            <p:cNvSpPr/>
            <p:nvPr/>
          </p:nvSpPr>
          <p:spPr>
            <a:xfrm>
              <a:off x="0" y="1676545"/>
              <a:ext cx="4174269" cy="5181455"/>
            </a:xfrm>
            <a:custGeom>
              <a:avLst/>
              <a:gdLst>
                <a:gd name="connsiteX0" fmla="*/ 1155130 w 4174269"/>
                <a:gd name="connsiteY0" fmla="*/ 990 h 5181455"/>
                <a:gd name="connsiteX1" fmla="*/ 2396955 w 4174269"/>
                <a:gd name="connsiteY1" fmla="*/ 367328 h 5181455"/>
                <a:gd name="connsiteX2" fmla="*/ 3827960 w 4174269"/>
                <a:gd name="connsiteY2" fmla="*/ 4749328 h 5181455"/>
                <a:gd name="connsiteX3" fmla="*/ 3561502 w 4174269"/>
                <a:gd name="connsiteY3" fmla="*/ 5090948 h 5181455"/>
                <a:gd name="connsiteX4" fmla="*/ 3452726 w 4174269"/>
                <a:gd name="connsiteY4" fmla="*/ 5181455 h 5181455"/>
                <a:gd name="connsiteX5" fmla="*/ 0 w 4174269"/>
                <a:gd name="connsiteY5" fmla="*/ 5181455 h 5181455"/>
                <a:gd name="connsiteX6" fmla="*/ 0 w 4174269"/>
                <a:gd name="connsiteY6" fmla="*/ 251605 h 5181455"/>
                <a:gd name="connsiteX7" fmla="*/ 157396 w 4174269"/>
                <a:gd name="connsiteY7" fmla="*/ 182600 h 5181455"/>
                <a:gd name="connsiteX8" fmla="*/ 1155130 w 4174269"/>
                <a:gd name="connsiteY8" fmla="*/ 990 h 51814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174269" h="5181455">
                  <a:moveTo>
                    <a:pt x="1155130" y="990"/>
                  </a:moveTo>
                  <a:cubicBezTo>
                    <a:pt x="1564667" y="12730"/>
                    <a:pt x="1984593" y="129250"/>
                    <a:pt x="2396955" y="367328"/>
                  </a:cubicBezTo>
                  <a:cubicBezTo>
                    <a:pt x="3871760" y="1218807"/>
                    <a:pt x="4678347" y="3276416"/>
                    <a:pt x="3827960" y="4749328"/>
                  </a:cubicBezTo>
                  <a:cubicBezTo>
                    <a:pt x="3748235" y="4887417"/>
                    <a:pt x="3658928" y="4998272"/>
                    <a:pt x="3561502" y="5090948"/>
                  </a:cubicBezTo>
                  <a:lnTo>
                    <a:pt x="3452726" y="5181455"/>
                  </a:lnTo>
                  <a:lnTo>
                    <a:pt x="0" y="5181455"/>
                  </a:lnTo>
                  <a:lnTo>
                    <a:pt x="0" y="251605"/>
                  </a:lnTo>
                  <a:lnTo>
                    <a:pt x="157396" y="182600"/>
                  </a:lnTo>
                  <a:cubicBezTo>
                    <a:pt x="475610" y="54980"/>
                    <a:pt x="811718" y="-8854"/>
                    <a:pt x="1155130" y="990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D6FE8FAD-8A4A-49E1-AFAF-A074482295A9}"/>
                </a:ext>
              </a:extLst>
            </p:cNvPr>
            <p:cNvSpPr/>
            <p:nvPr/>
          </p:nvSpPr>
          <p:spPr>
            <a:xfrm>
              <a:off x="0" y="1347287"/>
              <a:ext cx="4259808" cy="5510713"/>
            </a:xfrm>
            <a:custGeom>
              <a:avLst/>
              <a:gdLst>
                <a:gd name="connsiteX0" fmla="*/ 948905 w 4259808"/>
                <a:gd name="connsiteY0" fmla="*/ 1556 h 5510713"/>
                <a:gd name="connsiteX1" fmla="*/ 2304106 w 4259808"/>
                <a:gd name="connsiteY1" fmla="*/ 405867 h 5510713"/>
                <a:gd name="connsiteX2" fmla="*/ 3890982 w 4259808"/>
                <a:gd name="connsiteY2" fmla="*/ 5156588 h 5510713"/>
                <a:gd name="connsiteX3" fmla="*/ 3680329 w 4259808"/>
                <a:gd name="connsiteY3" fmla="*/ 5445948 h 5510713"/>
                <a:gd name="connsiteX4" fmla="*/ 3616504 w 4259808"/>
                <a:gd name="connsiteY4" fmla="*/ 5510713 h 5510713"/>
                <a:gd name="connsiteX5" fmla="*/ 0 w 4259808"/>
                <a:gd name="connsiteY5" fmla="*/ 5510713 h 5510713"/>
                <a:gd name="connsiteX6" fmla="*/ 0 w 4259808"/>
                <a:gd name="connsiteY6" fmla="*/ 144797 h 5510713"/>
                <a:gd name="connsiteX7" fmla="*/ 164164 w 4259808"/>
                <a:gd name="connsiteY7" fmla="*/ 92266 h 5510713"/>
                <a:gd name="connsiteX8" fmla="*/ 948905 w 4259808"/>
                <a:gd name="connsiteY8" fmla="*/ 1556 h 55107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259808" h="5510713">
                  <a:moveTo>
                    <a:pt x="948905" y="1556"/>
                  </a:moveTo>
                  <a:cubicBezTo>
                    <a:pt x="1395136" y="16867"/>
                    <a:pt x="1853354" y="145625"/>
                    <a:pt x="2304106" y="405867"/>
                  </a:cubicBezTo>
                  <a:cubicBezTo>
                    <a:pt x="3916211" y="1336616"/>
                    <a:pt x="4808028" y="3568218"/>
                    <a:pt x="3890982" y="5156588"/>
                  </a:cubicBezTo>
                  <a:cubicBezTo>
                    <a:pt x="3826502" y="5268272"/>
                    <a:pt x="3756052" y="5363347"/>
                    <a:pt x="3680329" y="5445948"/>
                  </a:cubicBezTo>
                  <a:lnTo>
                    <a:pt x="3616504" y="5510713"/>
                  </a:lnTo>
                  <a:lnTo>
                    <a:pt x="0" y="5510713"/>
                  </a:lnTo>
                  <a:lnTo>
                    <a:pt x="0" y="144797"/>
                  </a:lnTo>
                  <a:lnTo>
                    <a:pt x="164164" y="92266"/>
                  </a:lnTo>
                  <a:cubicBezTo>
                    <a:pt x="418657" y="23914"/>
                    <a:pt x="681631" y="-7614"/>
                    <a:pt x="948905" y="1556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0A7C4DFB-FDFD-4F28-8B00-287EB75C79EB}"/>
                </a:ext>
              </a:extLst>
            </p:cNvPr>
            <p:cNvSpPr/>
            <p:nvPr/>
          </p:nvSpPr>
          <p:spPr>
            <a:xfrm>
              <a:off x="0" y="1592806"/>
              <a:ext cx="4029221" cy="5265194"/>
            </a:xfrm>
            <a:custGeom>
              <a:avLst/>
              <a:gdLst>
                <a:gd name="connsiteX0" fmla="*/ 812878 w 4029221"/>
                <a:gd name="connsiteY0" fmla="*/ 840 h 5265194"/>
                <a:gd name="connsiteX1" fmla="*/ 960980 w 4029221"/>
                <a:gd name="connsiteY1" fmla="*/ 1442 h 5265194"/>
                <a:gd name="connsiteX2" fmla="*/ 2216856 w 4029221"/>
                <a:gd name="connsiteY2" fmla="*/ 376120 h 5265194"/>
                <a:gd name="connsiteX3" fmla="*/ 3687427 w 4029221"/>
                <a:gd name="connsiteY3" fmla="*/ 4778650 h 5265194"/>
                <a:gd name="connsiteX4" fmla="*/ 3267677 w 4029221"/>
                <a:gd name="connsiteY4" fmla="*/ 5245601 h 5265194"/>
                <a:gd name="connsiteX5" fmla="*/ 3237167 w 4029221"/>
                <a:gd name="connsiteY5" fmla="*/ 5265194 h 5265194"/>
                <a:gd name="connsiteX6" fmla="*/ 0 w 4029221"/>
                <a:gd name="connsiteY6" fmla="*/ 5265194 h 5265194"/>
                <a:gd name="connsiteX7" fmla="*/ 0 w 4029221"/>
                <a:gd name="connsiteY7" fmla="*/ 162790 h 5265194"/>
                <a:gd name="connsiteX8" fmla="*/ 58408 w 4029221"/>
                <a:gd name="connsiteY8" fmla="*/ 139352 h 5265194"/>
                <a:gd name="connsiteX9" fmla="*/ 812878 w 4029221"/>
                <a:gd name="connsiteY9" fmla="*/ 840 h 52651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029221" h="5265194">
                  <a:moveTo>
                    <a:pt x="812878" y="840"/>
                  </a:moveTo>
                  <a:cubicBezTo>
                    <a:pt x="862065" y="-449"/>
                    <a:pt x="911443" y="-258"/>
                    <a:pt x="960980" y="1442"/>
                  </a:cubicBezTo>
                  <a:cubicBezTo>
                    <a:pt x="1374507" y="15631"/>
                    <a:pt x="1799140" y="134952"/>
                    <a:pt x="2216856" y="376120"/>
                  </a:cubicBezTo>
                  <a:cubicBezTo>
                    <a:pt x="3710806" y="1238652"/>
                    <a:pt x="4537261" y="3306696"/>
                    <a:pt x="3687427" y="4778650"/>
                  </a:cubicBezTo>
                  <a:cubicBezTo>
                    <a:pt x="3567917" y="4985647"/>
                    <a:pt x="3426282" y="5131074"/>
                    <a:pt x="3267677" y="5245601"/>
                  </a:cubicBezTo>
                  <a:lnTo>
                    <a:pt x="3237167" y="5265194"/>
                  </a:lnTo>
                  <a:lnTo>
                    <a:pt x="0" y="5265194"/>
                  </a:lnTo>
                  <a:lnTo>
                    <a:pt x="0" y="162790"/>
                  </a:lnTo>
                  <a:lnTo>
                    <a:pt x="58408" y="139352"/>
                  </a:lnTo>
                  <a:cubicBezTo>
                    <a:pt x="301661" y="55163"/>
                    <a:pt x="554646" y="7607"/>
                    <a:pt x="812878" y="840"/>
                  </a:cubicBezTo>
                  <a:close/>
                </a:path>
              </a:pathLst>
            </a:custGeom>
            <a:noFill/>
            <a:ln w="19050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B6E867DF-0B62-429A-A554-CBE585048439}"/>
                </a:ext>
              </a:extLst>
            </p:cNvPr>
            <p:cNvSpPr/>
            <p:nvPr/>
          </p:nvSpPr>
          <p:spPr>
            <a:xfrm>
              <a:off x="0" y="2147333"/>
              <a:ext cx="3702048" cy="4710667"/>
            </a:xfrm>
            <a:custGeom>
              <a:avLst/>
              <a:gdLst>
                <a:gd name="connsiteX0" fmla="*/ 1057511 w 3702048"/>
                <a:gd name="connsiteY0" fmla="*/ 1243 h 4710667"/>
                <a:gd name="connsiteX1" fmla="*/ 2139959 w 3702048"/>
                <a:gd name="connsiteY1" fmla="*/ 324180 h 4710667"/>
                <a:gd name="connsiteX2" fmla="*/ 3407455 w 3702048"/>
                <a:gd name="connsiteY2" fmla="*/ 4118750 h 4710667"/>
                <a:gd name="connsiteX3" fmla="*/ 2754080 w 3702048"/>
                <a:gd name="connsiteY3" fmla="*/ 4690965 h 4710667"/>
                <a:gd name="connsiteX4" fmla="*/ 2711405 w 3702048"/>
                <a:gd name="connsiteY4" fmla="*/ 4710667 h 4710667"/>
                <a:gd name="connsiteX5" fmla="*/ 0 w 3702048"/>
                <a:gd name="connsiteY5" fmla="*/ 4710667 h 4710667"/>
                <a:gd name="connsiteX6" fmla="*/ 0 w 3702048"/>
                <a:gd name="connsiteY6" fmla="*/ 239601 h 4710667"/>
                <a:gd name="connsiteX7" fmla="*/ 72857 w 3702048"/>
                <a:gd name="connsiteY7" fmla="*/ 203063 h 4710667"/>
                <a:gd name="connsiteX8" fmla="*/ 1057511 w 3702048"/>
                <a:gd name="connsiteY8" fmla="*/ 1243 h 4710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702048" h="4710667">
                  <a:moveTo>
                    <a:pt x="1057511" y="1243"/>
                  </a:moveTo>
                  <a:cubicBezTo>
                    <a:pt x="1413932" y="13473"/>
                    <a:pt x="1779927" y="116316"/>
                    <a:pt x="2139959" y="324180"/>
                  </a:cubicBezTo>
                  <a:cubicBezTo>
                    <a:pt x="3427605" y="1067603"/>
                    <a:pt x="4139931" y="2850064"/>
                    <a:pt x="3407455" y="4118750"/>
                  </a:cubicBezTo>
                  <a:cubicBezTo>
                    <a:pt x="3235777" y="4416105"/>
                    <a:pt x="3011128" y="4566048"/>
                    <a:pt x="2754080" y="4690965"/>
                  </a:cubicBezTo>
                  <a:lnTo>
                    <a:pt x="2711405" y="4710667"/>
                  </a:lnTo>
                  <a:lnTo>
                    <a:pt x="0" y="4710667"/>
                  </a:lnTo>
                  <a:lnTo>
                    <a:pt x="0" y="239601"/>
                  </a:lnTo>
                  <a:lnTo>
                    <a:pt x="72857" y="203063"/>
                  </a:lnTo>
                  <a:cubicBezTo>
                    <a:pt x="383165" y="61024"/>
                    <a:pt x="715942" y="-10476"/>
                    <a:pt x="1057511" y="1243"/>
                  </a:cubicBezTo>
                  <a:close/>
                </a:path>
              </a:pathLst>
            </a:custGeom>
            <a:noFill/>
            <a:ln w="15875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54296" y="3420734"/>
            <a:ext cx="6665976" cy="2129674"/>
          </a:xfrm>
        </p:spPr>
        <p:txBody>
          <a:bodyPr anchor="b">
            <a:noAutofit/>
          </a:bodyPr>
          <a:lstStyle>
            <a:lvl1pPr algn="l">
              <a:lnSpc>
                <a:spcPct val="110000"/>
              </a:lnSpc>
              <a:defRPr sz="480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Footer Placeholder 22">
            <a:extLst>
              <a:ext uri="{FF2B5EF4-FFF2-40B4-BE49-F238E27FC236}">
                <a16:creationId xmlns:a16="http://schemas.microsoft.com/office/drawing/2014/main" id="{E197B67B-BA44-4D2A-B31D-35A89323C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54296" y="6170490"/>
            <a:ext cx="5713314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7" name="Slide Number Placeholder 26">
            <a:extLst>
              <a:ext uri="{FF2B5EF4-FFF2-40B4-BE49-F238E27FC236}">
                <a16:creationId xmlns:a16="http://schemas.microsoft.com/office/drawing/2014/main" id="{1D718595-24D3-4517-A62E-C1F493407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54295" y="5550408"/>
            <a:ext cx="6665975" cy="512064"/>
          </a:xfrm>
        </p:spPr>
        <p:txBody>
          <a:bodyPr>
            <a:normAutofit/>
          </a:bodyPr>
          <a:lstStyle>
            <a:lvl1pPr marL="0" indent="0" algn="l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Date Placeholder 17">
            <a:extLst>
              <a:ext uri="{FF2B5EF4-FFF2-40B4-BE49-F238E27FC236}">
                <a16:creationId xmlns:a16="http://schemas.microsoft.com/office/drawing/2014/main" id="{3C6217BB-A228-414D-92D9-E1D1EFEB8BE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40080" y="6170491"/>
            <a:ext cx="2840083" cy="457200"/>
          </a:xfrm>
        </p:spPr>
        <p:txBody>
          <a:bodyPr/>
          <a:lstStyle>
            <a:lvl1pPr algn="l">
              <a:defRPr/>
            </a:lvl1pPr>
          </a:lstStyle>
          <a:p>
            <a:fld id="{E72EB70D-CD01-44DA-83B3-8FEB3383D307}" type="datetime1">
              <a:rPr lang="en-US" smtClean="0"/>
              <a:t>9/16/2024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5988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20240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30290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C1D6427-F07F-4D50-B151-455100AF7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58CFD-9357-46BE-A189-D637A67C8730}" type="datetime1">
              <a:rPr lang="en-US" smtClean="0"/>
              <a:t>9/16/2024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79EFBB2-C5E0-4D57-AB1D-3AA907ECF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7AE6B7E1-F60B-4D08-9052-423D6FBFA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1695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0241" y="2456408"/>
            <a:ext cx="4160520" cy="823912"/>
          </a:xfrm>
        </p:spPr>
        <p:txBody>
          <a:bodyPr anchor="b">
            <a:normAutofit/>
          </a:bodyPr>
          <a:lstStyle>
            <a:lvl1pPr marL="0" indent="0">
              <a:lnSpc>
                <a:spcPct val="130000"/>
              </a:lnSpc>
              <a:buNone/>
              <a:defRPr sz="1800" b="1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20241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30290" y="2456408"/>
            <a:ext cx="4160520" cy="823912"/>
          </a:xfrm>
        </p:spPr>
        <p:txBody>
          <a:bodyPr anchor="b">
            <a:normAutofit/>
          </a:bodyPr>
          <a:lstStyle>
            <a:lvl1pPr marL="0" indent="0">
              <a:lnSpc>
                <a:spcPct val="99000"/>
              </a:lnSpc>
              <a:buNone/>
              <a:defRPr lang="en-US" sz="1800" b="1" kern="1200" cap="all" spc="150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30000"/>
              </a:lnSpc>
              <a:spcBef>
                <a:spcPts val="930"/>
              </a:spcBef>
              <a:buFont typeface="Corbel" panose="020B0503020204020204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30290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3771BF97-4D2A-43A4-8CDC-2250017EB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742EE-B331-4632-BD10-A82FED6B6FC0}" type="datetime1">
              <a:rPr lang="en-US" smtClean="0"/>
              <a:t>9/16/2024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6020661A-DA07-4679-9226-945B5DD248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EEFCE38B-E087-4988-BC3A-FE3B55E70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D3BC439C-E995-4E1F-8DE9-75C32785E0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35124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F30096C-3491-4EF2-ABB2-D57F3F4B5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BA835-D13F-49F4-8F11-5D576AC65FAD}" type="datetime1">
              <a:rPr lang="en-US" smtClean="0"/>
              <a:t>9/16/2024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79DA3A85-7147-4F32-944A-B079AF514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EEDDF50D-95C0-4DA2-BBC6-41774FAC14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9616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9BEFCA-6D6F-4F26-823F-C86CA694B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D1799-ACB5-4CB2-86A2-5C574F1C8706}" type="datetime1">
              <a:rPr lang="en-US" smtClean="0"/>
              <a:t>9/16/2024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2EE2C9-E87D-4495-9EDA-6BC0EDC27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5557A9-903F-4B36-8B06-D9EADF2305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3706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640080"/>
            <a:ext cx="3227715" cy="2551751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0160" y="640080"/>
            <a:ext cx="6949440" cy="545591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BB904BE8-2080-4FFA-9239-A8929E28FAD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476488" y="6170491"/>
            <a:ext cx="2214322" cy="457200"/>
          </a:xfrm>
        </p:spPr>
        <p:txBody>
          <a:bodyPr/>
          <a:lstStyle/>
          <a:p>
            <a:fld id="{ED5DD0D6-7A82-473E-879B-C6ECD6CCCFEC}" type="datetime1">
              <a:rPr lang="en-US" smtClean="0"/>
              <a:t>9/16/2024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ED5580C6-5CD7-4CDD-977D-0533C84F2F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80160" y="6170490"/>
            <a:ext cx="694944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18D0320-9B66-443F-8E28-8BCF07E08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048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  <a:solidFill>
            <a:schemeClr val="bg2">
              <a:lumMod val="9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41C2A9DB-B176-4069-8734-5B4ED352BA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476488" y="6170491"/>
            <a:ext cx="2214322" cy="457200"/>
          </a:xfrm>
        </p:spPr>
        <p:txBody>
          <a:bodyPr/>
          <a:lstStyle/>
          <a:p>
            <a:fld id="{D4605E03-BC17-41A7-854C-DFAB672737DC}" type="datetime1">
              <a:rPr lang="en-US" smtClean="0"/>
              <a:t>9/16/2024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430F9A2F-C2C4-4E1C-B4B3-07ED84F28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80160" y="6170490"/>
            <a:ext cx="6464410" cy="45720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F9BFA0A0-2117-4A10-9DAA-080C21559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442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20240" y="442220"/>
            <a:ext cx="8770571" cy="1345269"/>
          </a:xfrm>
          <a:prstGeom prst="rect">
            <a:avLst/>
          </a:prstGeom>
        </p:spPr>
        <p:txBody>
          <a:bodyPr vert="horz" lIns="109728" tIns="109728" rIns="109728" bIns="9144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0240" y="2312276"/>
            <a:ext cx="8770571" cy="3651504"/>
          </a:xfrm>
          <a:prstGeom prst="rect">
            <a:avLst/>
          </a:prstGeom>
        </p:spPr>
        <p:txBody>
          <a:bodyPr vert="horz" lIns="109728" tIns="109728" rIns="109728" bIns="9144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50727" y="6170491"/>
            <a:ext cx="2840083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r">
              <a:defRPr sz="11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C4408324-A84C-4A45-93B6-78D079CCE772}" type="datetime1">
              <a:rPr lang="en-US" smtClean="0"/>
              <a:t>9/16/2024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20240" y="6170490"/>
            <a:ext cx="5667375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l">
              <a:defRPr sz="11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53744" y="6170490"/>
            <a:ext cx="1188720" cy="457200"/>
          </a:xfrm>
          <a:prstGeom prst="rect">
            <a:avLst/>
          </a:prstGeom>
        </p:spPr>
        <p:txBody>
          <a:bodyPr vert="horz" lIns="109728" tIns="109728" rIns="109728" bIns="91440" rtlCol="0" anchor="b"/>
          <a:lstStyle>
            <a:lvl1pPr algn="r">
              <a:defRPr sz="1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  <p:cxnSp>
        <p:nvCxnSpPr>
          <p:cNvPr id="9" name="Straight Connector 8" title="Rule Line">
            <a:extLst>
              <a:ext uri="{FF2B5EF4-FFF2-40B4-BE49-F238E27FC236}">
                <a16:creationId xmlns:a16="http://schemas.microsoft.com/office/drawing/2014/main" id="{430127AE-B29E-4FDF-99D2-A2F1E7003F74}"/>
              </a:ext>
            </a:extLst>
          </p:cNvPr>
          <p:cNvCxnSpPr/>
          <p:nvPr/>
        </p:nvCxnSpPr>
        <p:spPr>
          <a:xfrm>
            <a:off x="1920240" y="2176009"/>
            <a:ext cx="8770571" cy="0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5526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2" r:id="rId6"/>
    <p:sldLayoutId id="2147483688" r:id="rId7"/>
    <p:sldLayoutId id="2147483689" r:id="rId8"/>
    <p:sldLayoutId id="2147483690" r:id="rId9"/>
    <p:sldLayoutId id="2147483691" r:id="rId10"/>
    <p:sldLayoutId id="2147483693" r:id="rId11"/>
  </p:sldLayoutIdLst>
  <p:hf sldNum="0" hdr="0" ftr="0" dt="0"/>
  <p:txStyles>
    <p:titleStyle>
      <a:lvl1pPr algn="l" defTabSz="914400" rtl="0" eaLnBrk="1" latinLnBrk="0" hangingPunct="1">
        <a:lnSpc>
          <a:spcPct val="130000"/>
        </a:lnSpc>
        <a:spcBef>
          <a:spcPct val="0"/>
        </a:spcBef>
        <a:buNone/>
        <a:defRPr sz="3200" b="1" kern="1200" spc="1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800" b="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6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430127AE-B29E-4FDF-99D2-A2F1E7003F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920240" y="2176009"/>
            <a:ext cx="8770571" cy="0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10CE40DC-5723-449B-A365-A61D8C262E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3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13FFB4E-D37B-37EE-CA72-F287180407A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3182" r="-1" b="23984"/>
          <a:stretch/>
        </p:blipFill>
        <p:spPr>
          <a:xfrm>
            <a:off x="1524" y="10"/>
            <a:ext cx="12188952" cy="6857990"/>
          </a:xfrm>
          <a:prstGeom prst="rect">
            <a:avLst/>
          </a:prstGeom>
        </p:spPr>
      </p:pic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28207E96-6DFF-4119-B2EA-3299067D2F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42598" y="0"/>
            <a:ext cx="10189600" cy="6858000"/>
          </a:xfrm>
          <a:custGeom>
            <a:avLst/>
            <a:gdLst>
              <a:gd name="connsiteX0" fmla="*/ 8513625 w 10189600"/>
              <a:gd name="connsiteY0" fmla="*/ 0 h 6858000"/>
              <a:gd name="connsiteX1" fmla="*/ 1434689 w 10189600"/>
              <a:gd name="connsiteY1" fmla="*/ 0 h 6858000"/>
              <a:gd name="connsiteX2" fmla="*/ 1271976 w 10189600"/>
              <a:gd name="connsiteY2" fmla="*/ 160651 h 6858000"/>
              <a:gd name="connsiteX3" fmla="*/ 0 w 10189600"/>
              <a:gd name="connsiteY3" fmla="*/ 3879329 h 6858000"/>
              <a:gd name="connsiteX4" fmla="*/ 1565101 w 10189600"/>
              <a:gd name="connsiteY4" fmla="*/ 6659296 h 6858000"/>
              <a:gd name="connsiteX5" fmla="*/ 1789426 w 10189600"/>
              <a:gd name="connsiteY5" fmla="*/ 6858000 h 6858000"/>
              <a:gd name="connsiteX6" fmla="*/ 8868328 w 10189600"/>
              <a:gd name="connsiteY6" fmla="*/ 6858000 h 6858000"/>
              <a:gd name="connsiteX7" fmla="*/ 8925683 w 10189600"/>
              <a:gd name="connsiteY7" fmla="*/ 6804604 h 6858000"/>
              <a:gd name="connsiteX8" fmla="*/ 10189600 w 10189600"/>
              <a:gd name="connsiteY8" fmla="*/ 4217082 h 6858000"/>
              <a:gd name="connsiteX9" fmla="*/ 8536469 w 10189600"/>
              <a:gd name="connsiteY9" fmla="*/ 1746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189600" h="6858000">
                <a:moveTo>
                  <a:pt x="8513625" y="0"/>
                </a:moveTo>
                <a:lnTo>
                  <a:pt x="1434689" y="0"/>
                </a:lnTo>
                <a:lnTo>
                  <a:pt x="1271976" y="160651"/>
                </a:lnTo>
                <a:cubicBezTo>
                  <a:pt x="451613" y="1030749"/>
                  <a:pt x="0" y="2373165"/>
                  <a:pt x="0" y="3879329"/>
                </a:cubicBezTo>
                <a:cubicBezTo>
                  <a:pt x="0" y="5207145"/>
                  <a:pt x="731040" y="5919527"/>
                  <a:pt x="1565101" y="6659296"/>
                </a:cubicBezTo>
                <a:lnTo>
                  <a:pt x="1789426" y="6858000"/>
                </a:lnTo>
                <a:lnTo>
                  <a:pt x="8868328" y="6858000"/>
                </a:lnTo>
                <a:lnTo>
                  <a:pt x="8925683" y="6804604"/>
                </a:lnTo>
                <a:cubicBezTo>
                  <a:pt x="9627437" y="6132444"/>
                  <a:pt x="10189600" y="5418356"/>
                  <a:pt x="10189600" y="4217082"/>
                </a:cubicBezTo>
                <a:cubicBezTo>
                  <a:pt x="10189600" y="2437327"/>
                  <a:pt x="9597144" y="878708"/>
                  <a:pt x="8536469" y="17461"/>
                </a:cubicBezTo>
                <a:close/>
              </a:path>
            </a:pathLst>
          </a:custGeom>
          <a:solidFill>
            <a:schemeClr val="bg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9E223C86-12C5-4A60-A21A-D7FC75EFC6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57813" y="0"/>
            <a:ext cx="1323453" cy="6858000"/>
          </a:xfrm>
          <a:custGeom>
            <a:avLst/>
            <a:gdLst>
              <a:gd name="connsiteX0" fmla="*/ 28443 w 1323453"/>
              <a:gd name="connsiteY0" fmla="*/ 0 h 6858000"/>
              <a:gd name="connsiteX1" fmla="*/ 10519 w 1323453"/>
              <a:gd name="connsiteY1" fmla="*/ 0 h 6858000"/>
              <a:gd name="connsiteX2" fmla="*/ 37377 w 1323453"/>
              <a:gd name="connsiteY2" fmla="*/ 27367 h 6858000"/>
              <a:gd name="connsiteX3" fmla="*/ 1297455 w 1323453"/>
              <a:gd name="connsiteY3" fmla="*/ 4282319 h 6858000"/>
              <a:gd name="connsiteX4" fmla="*/ 248584 w 1323453"/>
              <a:gd name="connsiteY4" fmla="*/ 6615157 h 6858000"/>
              <a:gd name="connsiteX5" fmla="*/ 0 w 1323453"/>
              <a:gd name="connsiteY5" fmla="*/ 6858000 h 6858000"/>
              <a:gd name="connsiteX6" fmla="*/ 19869 w 1323453"/>
              <a:gd name="connsiteY6" fmla="*/ 6858000 h 6858000"/>
              <a:gd name="connsiteX7" fmla="*/ 267461 w 1323453"/>
              <a:gd name="connsiteY7" fmla="*/ 6616128 h 6858000"/>
              <a:gd name="connsiteX8" fmla="*/ 1316330 w 1323453"/>
              <a:gd name="connsiteY8" fmla="*/ 4283289 h 6858000"/>
              <a:gd name="connsiteX9" fmla="*/ 56253 w 1323453"/>
              <a:gd name="connsiteY9" fmla="*/ 2833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23453" h="6858000">
                <a:moveTo>
                  <a:pt x="28443" y="0"/>
                </a:moveTo>
                <a:lnTo>
                  <a:pt x="10519" y="0"/>
                </a:lnTo>
                <a:lnTo>
                  <a:pt x="37377" y="27367"/>
                </a:lnTo>
                <a:cubicBezTo>
                  <a:pt x="919519" y="995374"/>
                  <a:pt x="1367465" y="2551123"/>
                  <a:pt x="1297455" y="4282319"/>
                </a:cubicBezTo>
                <a:cubicBezTo>
                  <a:pt x="1254252" y="5350659"/>
                  <a:pt x="821705" y="6026831"/>
                  <a:pt x="248584" y="6615157"/>
                </a:cubicBezTo>
                <a:lnTo>
                  <a:pt x="0" y="6858000"/>
                </a:lnTo>
                <a:lnTo>
                  <a:pt x="19869" y="6858000"/>
                </a:lnTo>
                <a:lnTo>
                  <a:pt x="267461" y="6616128"/>
                </a:lnTo>
                <a:cubicBezTo>
                  <a:pt x="840581" y="6027802"/>
                  <a:pt x="1273128" y="5351630"/>
                  <a:pt x="1316330" y="4283289"/>
                </a:cubicBezTo>
                <a:cubicBezTo>
                  <a:pt x="1386340" y="2552094"/>
                  <a:pt x="938396" y="996343"/>
                  <a:pt x="56253" y="2833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FA573AF0-3C0B-4895-A7A6-F41B032115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8645" y="0"/>
            <a:ext cx="1561993" cy="6858000"/>
          </a:xfrm>
          <a:custGeom>
            <a:avLst/>
            <a:gdLst>
              <a:gd name="connsiteX0" fmla="*/ 1544228 w 1561993"/>
              <a:gd name="connsiteY0" fmla="*/ 0 h 6858000"/>
              <a:gd name="connsiteX1" fmla="*/ 1561993 w 1561993"/>
              <a:gd name="connsiteY1" fmla="*/ 0 h 6858000"/>
              <a:gd name="connsiteX2" fmla="*/ 1540943 w 1561993"/>
              <a:gd name="connsiteY2" fmla="*/ 17040 h 6858000"/>
              <a:gd name="connsiteX3" fmla="*/ 17765 w 1561993"/>
              <a:gd name="connsiteY3" fmla="*/ 4115040 h 6858000"/>
              <a:gd name="connsiteX4" fmla="*/ 1142901 w 1561993"/>
              <a:gd name="connsiteY4" fmla="*/ 6599739 h 6858000"/>
              <a:gd name="connsiteX5" fmla="*/ 1403744 w 1561993"/>
              <a:gd name="connsiteY5" fmla="*/ 6858000 h 6858000"/>
              <a:gd name="connsiteX6" fmla="*/ 1385980 w 1561993"/>
              <a:gd name="connsiteY6" fmla="*/ 6858000 h 6858000"/>
              <a:gd name="connsiteX7" fmla="*/ 1125137 w 1561993"/>
              <a:gd name="connsiteY7" fmla="*/ 6599739 h 6858000"/>
              <a:gd name="connsiteX8" fmla="*/ 0 w 1561993"/>
              <a:gd name="connsiteY8" fmla="*/ 4115040 h 6858000"/>
              <a:gd name="connsiteX9" fmla="*/ 1523178 w 1561993"/>
              <a:gd name="connsiteY9" fmla="*/ 1704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61993" h="6858000">
                <a:moveTo>
                  <a:pt x="1544228" y="0"/>
                </a:moveTo>
                <a:lnTo>
                  <a:pt x="1561993" y="0"/>
                </a:lnTo>
                <a:lnTo>
                  <a:pt x="1540943" y="17040"/>
                </a:lnTo>
                <a:cubicBezTo>
                  <a:pt x="563647" y="857447"/>
                  <a:pt x="17765" y="2378351"/>
                  <a:pt x="17765" y="4115040"/>
                </a:cubicBezTo>
                <a:cubicBezTo>
                  <a:pt x="17765" y="5263323"/>
                  <a:pt x="514810" y="5955416"/>
                  <a:pt x="1142901" y="6599739"/>
                </a:cubicBezTo>
                <a:lnTo>
                  <a:pt x="1403744" y="6858000"/>
                </a:lnTo>
                <a:lnTo>
                  <a:pt x="1385980" y="6858000"/>
                </a:lnTo>
                <a:lnTo>
                  <a:pt x="1125137" y="6599739"/>
                </a:lnTo>
                <a:cubicBezTo>
                  <a:pt x="497046" y="5955416"/>
                  <a:pt x="0" y="5263323"/>
                  <a:pt x="0" y="4115040"/>
                </a:cubicBezTo>
                <a:cubicBezTo>
                  <a:pt x="0" y="2378351"/>
                  <a:pt x="545882" y="857447"/>
                  <a:pt x="1523178" y="1704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62442AC3-A9B0-4865-8A8A-1504FFC6E4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434283" y="0"/>
            <a:ext cx="1904278" cy="6858000"/>
          </a:xfrm>
          <a:custGeom>
            <a:avLst/>
            <a:gdLst>
              <a:gd name="connsiteX0" fmla="*/ 624262 w 1775065"/>
              <a:gd name="connsiteY0" fmla="*/ 0 h 6858000"/>
              <a:gd name="connsiteX1" fmla="*/ 642233 w 1775065"/>
              <a:gd name="connsiteY1" fmla="*/ 0 h 6858000"/>
              <a:gd name="connsiteX2" fmla="*/ 673003 w 1775065"/>
              <a:gd name="connsiteY2" fmla="*/ 35111 h 6858000"/>
              <a:gd name="connsiteX3" fmla="*/ 1767974 w 1775065"/>
              <a:gd name="connsiteY3" fmla="*/ 3968278 h 6858000"/>
              <a:gd name="connsiteX4" fmla="*/ 115603 w 1775065"/>
              <a:gd name="connsiteY4" fmla="*/ 6776131 h 6858000"/>
              <a:gd name="connsiteX5" fmla="*/ 19890 w 1775065"/>
              <a:gd name="connsiteY5" fmla="*/ 6858000 h 6858000"/>
              <a:gd name="connsiteX6" fmla="*/ 0 w 1775065"/>
              <a:gd name="connsiteY6" fmla="*/ 6858000 h 6858000"/>
              <a:gd name="connsiteX7" fmla="*/ 96809 w 1775065"/>
              <a:gd name="connsiteY7" fmla="*/ 6775193 h 6858000"/>
              <a:gd name="connsiteX8" fmla="*/ 1749182 w 1775065"/>
              <a:gd name="connsiteY8" fmla="*/ 3967340 h 6858000"/>
              <a:gd name="connsiteX9" fmla="*/ 654209 w 1775065"/>
              <a:gd name="connsiteY9" fmla="*/ 3417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75065" h="6858000">
                <a:moveTo>
                  <a:pt x="624262" y="0"/>
                </a:moveTo>
                <a:lnTo>
                  <a:pt x="642233" y="0"/>
                </a:lnTo>
                <a:lnTo>
                  <a:pt x="673003" y="35111"/>
                </a:lnTo>
                <a:cubicBezTo>
                  <a:pt x="1445427" y="977982"/>
                  <a:pt x="1833320" y="2398562"/>
                  <a:pt x="1767974" y="3968278"/>
                </a:cubicBezTo>
                <a:cubicBezTo>
                  <a:pt x="1710622" y="5345972"/>
                  <a:pt x="964135" y="6049363"/>
                  <a:pt x="115603" y="6776131"/>
                </a:cubicBezTo>
                <a:lnTo>
                  <a:pt x="19890" y="6858000"/>
                </a:lnTo>
                <a:lnTo>
                  <a:pt x="0" y="6858000"/>
                </a:lnTo>
                <a:lnTo>
                  <a:pt x="96809" y="6775193"/>
                </a:lnTo>
                <a:cubicBezTo>
                  <a:pt x="945341" y="6048424"/>
                  <a:pt x="1691828" y="5345034"/>
                  <a:pt x="1749182" y="3967340"/>
                </a:cubicBezTo>
                <a:cubicBezTo>
                  <a:pt x="1814528" y="2397623"/>
                  <a:pt x="1426634" y="977044"/>
                  <a:pt x="654209" y="34172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68451DCE-129E-43B6-BA50-3C8339E461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89577" y="0"/>
            <a:ext cx="1825312" cy="6858000"/>
          </a:xfrm>
          <a:custGeom>
            <a:avLst/>
            <a:gdLst>
              <a:gd name="connsiteX0" fmla="*/ 516683 w 1825312"/>
              <a:gd name="connsiteY0" fmla="*/ 0 h 6858000"/>
              <a:gd name="connsiteX1" fmla="*/ 541088 w 1825312"/>
              <a:gd name="connsiteY1" fmla="*/ 0 h 6858000"/>
              <a:gd name="connsiteX2" fmla="*/ 626170 w 1825312"/>
              <a:gd name="connsiteY2" fmla="*/ 99144 h 6858000"/>
              <a:gd name="connsiteX3" fmla="*/ 1825312 w 1825312"/>
              <a:gd name="connsiteY3" fmla="*/ 3859833 h 6858000"/>
              <a:gd name="connsiteX4" fmla="*/ 279633 w 1825312"/>
              <a:gd name="connsiteY4" fmla="*/ 6651338 h 6858000"/>
              <a:gd name="connsiteX5" fmla="*/ 24403 w 1825312"/>
              <a:gd name="connsiteY5" fmla="*/ 6858000 h 6858000"/>
              <a:gd name="connsiteX6" fmla="*/ 0 w 1825312"/>
              <a:gd name="connsiteY6" fmla="*/ 6858000 h 6858000"/>
              <a:gd name="connsiteX7" fmla="*/ 255230 w 1825312"/>
              <a:gd name="connsiteY7" fmla="*/ 6651338 h 6858000"/>
              <a:gd name="connsiteX8" fmla="*/ 1800907 w 1825312"/>
              <a:gd name="connsiteY8" fmla="*/ 3859833 h 6858000"/>
              <a:gd name="connsiteX9" fmla="*/ 601765 w 1825312"/>
              <a:gd name="connsiteY9" fmla="*/ 9914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25312" h="6858000">
                <a:moveTo>
                  <a:pt x="516683" y="0"/>
                </a:moveTo>
                <a:lnTo>
                  <a:pt x="541088" y="0"/>
                </a:lnTo>
                <a:lnTo>
                  <a:pt x="626170" y="99144"/>
                </a:lnTo>
                <a:cubicBezTo>
                  <a:pt x="1403484" y="1069501"/>
                  <a:pt x="1825312" y="2396484"/>
                  <a:pt x="1825312" y="3859833"/>
                </a:cubicBezTo>
                <a:cubicBezTo>
                  <a:pt x="1825312" y="5149904"/>
                  <a:pt x="1142485" y="5927455"/>
                  <a:pt x="279633" y="6651338"/>
                </a:cubicBezTo>
                <a:lnTo>
                  <a:pt x="24403" y="6858000"/>
                </a:lnTo>
                <a:lnTo>
                  <a:pt x="0" y="6858000"/>
                </a:lnTo>
                <a:lnTo>
                  <a:pt x="255230" y="6651338"/>
                </a:lnTo>
                <a:cubicBezTo>
                  <a:pt x="1118082" y="5927455"/>
                  <a:pt x="1800907" y="5149904"/>
                  <a:pt x="1800907" y="3859833"/>
                </a:cubicBezTo>
                <a:cubicBezTo>
                  <a:pt x="1800907" y="2396484"/>
                  <a:pt x="1379079" y="1069501"/>
                  <a:pt x="601765" y="9914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EB75FD57-82A9-F1DD-68E4-16F95C8ADC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45932" y="893763"/>
            <a:ext cx="7340048" cy="1651054"/>
          </a:xfrm>
        </p:spPr>
        <p:txBody>
          <a:bodyPr vert="horz" lIns="109728" tIns="109728" rIns="109728" bIns="91440" rtlCol="0" anchor="b">
            <a:normAutofit/>
          </a:bodyPr>
          <a:lstStyle/>
          <a:p>
            <a:r>
              <a:rPr lang="en-US" sz="2000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Lukevaksi</a:t>
            </a:r>
            <a:r>
              <a:rPr lang="en-US" sz="20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kouluksi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b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16.9.2024</a:t>
            </a:r>
            <a:b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b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Koulukohtaisia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esimerkkejä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ja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havaintoja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6C5F27A8-8BFE-732F-418A-F2D4CCA07F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45932" y="2775004"/>
            <a:ext cx="7340048" cy="3189233"/>
          </a:xfrm>
        </p:spPr>
        <p:txBody>
          <a:bodyPr vert="horz" lIns="109728" tIns="109728" rIns="109728" bIns="91440" rtlCol="0">
            <a:normAutofit/>
          </a:bodyPr>
          <a:lstStyle/>
          <a:p>
            <a:pPr>
              <a:lnSpc>
                <a:spcPct val="140000"/>
              </a:lnSpc>
            </a:pPr>
            <a:endParaRPr lang="en-US" b="1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40000"/>
              </a:lnSpc>
            </a:pPr>
            <a:r>
              <a:rPr lang="en-US">
                <a:solidFill>
                  <a:schemeClr val="tx1">
                    <a:lumMod val="75000"/>
                    <a:lumOff val="25000"/>
                  </a:schemeClr>
                </a:solidFill>
              </a:rPr>
              <a:t>Kati Säkkinen ja Katariina Knuutinen</a:t>
            </a:r>
          </a:p>
          <a:p>
            <a:pPr>
              <a:lnSpc>
                <a:spcPct val="140000"/>
              </a:lnSpc>
            </a:pPr>
            <a:r>
              <a:rPr lang="en-US">
                <a:solidFill>
                  <a:schemeClr val="tx1">
                    <a:lumMod val="75000"/>
                    <a:lumOff val="25000"/>
                  </a:schemeClr>
                </a:solidFill>
              </a:rPr>
              <a:t>äidinkielen ja kirjallisuuden lehtorit</a:t>
            </a:r>
          </a:p>
          <a:p>
            <a:pPr>
              <a:lnSpc>
                <a:spcPct val="140000"/>
              </a:lnSpc>
            </a:pPr>
            <a:r>
              <a:rPr lang="en-US">
                <a:solidFill>
                  <a:schemeClr val="tx1">
                    <a:lumMod val="75000"/>
                    <a:lumOff val="25000"/>
                  </a:schemeClr>
                </a:solidFill>
              </a:rPr>
              <a:t>Järvenpään Yhteiskoulu</a:t>
            </a:r>
          </a:p>
        </p:txBody>
      </p:sp>
    </p:spTree>
    <p:extLst>
      <p:ext uri="{BB962C8B-B14F-4D97-AF65-F5344CB8AC3E}">
        <p14:creationId xmlns:p14="http://schemas.microsoft.com/office/powerpoint/2010/main" val="22053241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C14302F-E955-47D0-A56B-D1D1A6953B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73" y="-9274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DC310F6C-D8CB-4984-9F9B-BA18C17192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12079" y="1033741"/>
            <a:ext cx="4908132" cy="4613915"/>
            <a:chOff x="659679" y="950330"/>
            <a:chExt cx="4908132" cy="4613915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6750E550-BE93-4743-8659-1531F86CB6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816216" y="1107426"/>
              <a:ext cx="4619072" cy="4342182"/>
            </a:xfrm>
            <a:custGeom>
              <a:avLst/>
              <a:gdLst>
                <a:gd name="connsiteX0" fmla="*/ 2180840 w 3810827"/>
                <a:gd name="connsiteY0" fmla="*/ 0 h 3634591"/>
                <a:gd name="connsiteX1" fmla="*/ 2866380 w 3810827"/>
                <a:gd name="connsiteY1" fmla="*/ 145165 h 3634591"/>
                <a:gd name="connsiteX2" fmla="*/ 3366366 w 3810827"/>
                <a:gd name="connsiteY2" fmla="*/ 536835 h 3634591"/>
                <a:gd name="connsiteX3" fmla="*/ 3810827 w 3810827"/>
                <a:gd name="connsiteY3" fmla="*/ 1924156 h 3634591"/>
                <a:gd name="connsiteX4" fmla="*/ 3612844 w 3810827"/>
                <a:gd name="connsiteY4" fmla="*/ 2493111 h 3634591"/>
                <a:gd name="connsiteX5" fmla="*/ 3026664 w 3810827"/>
                <a:gd name="connsiteY5" fmla="*/ 3022891 h 3634591"/>
                <a:gd name="connsiteX6" fmla="*/ 2897783 w 3810827"/>
                <a:gd name="connsiteY6" fmla="*/ 3124233 h 3634591"/>
                <a:gd name="connsiteX7" fmla="*/ 1838765 w 3810827"/>
                <a:gd name="connsiteY7" fmla="*/ 3634591 h 3634591"/>
                <a:gd name="connsiteX8" fmla="*/ 443724 w 3810827"/>
                <a:gd name="connsiteY8" fmla="*/ 2805020 h 3634591"/>
                <a:gd name="connsiteX9" fmla="*/ 295053 w 3810827"/>
                <a:gd name="connsiteY9" fmla="*/ 2592792 h 3634591"/>
                <a:gd name="connsiteX10" fmla="*/ 0 w 3810827"/>
                <a:gd name="connsiteY10" fmla="*/ 1924156 h 3634591"/>
                <a:gd name="connsiteX11" fmla="*/ 178275 w 3810827"/>
                <a:gd name="connsiteY11" fmla="*/ 1204061 h 3634591"/>
                <a:gd name="connsiteX12" fmla="*/ 669921 w 3810827"/>
                <a:gd name="connsiteY12" fmla="*/ 585306 h 3634591"/>
                <a:gd name="connsiteX13" fmla="*/ 1380730 w 3810827"/>
                <a:gd name="connsiteY13" fmla="*/ 156203 h 3634591"/>
                <a:gd name="connsiteX14" fmla="*/ 2180840 w 3810827"/>
                <a:gd name="connsiteY14" fmla="*/ 0 h 3634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810827" h="3634591">
                  <a:moveTo>
                    <a:pt x="2180840" y="0"/>
                  </a:moveTo>
                  <a:cubicBezTo>
                    <a:pt x="2431406" y="0"/>
                    <a:pt x="2662018" y="48886"/>
                    <a:pt x="2866380" y="145165"/>
                  </a:cubicBezTo>
                  <a:cubicBezTo>
                    <a:pt x="3057903" y="235467"/>
                    <a:pt x="3226119" y="367269"/>
                    <a:pt x="3366366" y="536835"/>
                  </a:cubicBezTo>
                  <a:cubicBezTo>
                    <a:pt x="3652997" y="883519"/>
                    <a:pt x="3810827" y="1376199"/>
                    <a:pt x="3810827" y="1924156"/>
                  </a:cubicBezTo>
                  <a:cubicBezTo>
                    <a:pt x="3810827" y="2142775"/>
                    <a:pt x="3749739" y="2318234"/>
                    <a:pt x="3612844" y="2493111"/>
                  </a:cubicBezTo>
                  <a:cubicBezTo>
                    <a:pt x="3469652" y="2676041"/>
                    <a:pt x="3254495" y="2844528"/>
                    <a:pt x="3026664" y="3022891"/>
                  </a:cubicBezTo>
                  <a:cubicBezTo>
                    <a:pt x="2984630" y="3055759"/>
                    <a:pt x="2941206" y="3089789"/>
                    <a:pt x="2897783" y="3124233"/>
                  </a:cubicBezTo>
                  <a:cubicBezTo>
                    <a:pt x="2509094" y="3432490"/>
                    <a:pt x="2225408" y="3634591"/>
                    <a:pt x="1838765" y="3634591"/>
                  </a:cubicBezTo>
                  <a:cubicBezTo>
                    <a:pt x="1249640" y="3634591"/>
                    <a:pt x="832413" y="3386508"/>
                    <a:pt x="443724" y="2805020"/>
                  </a:cubicBezTo>
                  <a:cubicBezTo>
                    <a:pt x="392859" y="2728910"/>
                    <a:pt x="343138" y="2659690"/>
                    <a:pt x="295053" y="2592792"/>
                  </a:cubicBezTo>
                  <a:cubicBezTo>
                    <a:pt x="95761" y="2315411"/>
                    <a:pt x="0" y="2171160"/>
                    <a:pt x="0" y="1924156"/>
                  </a:cubicBezTo>
                  <a:cubicBezTo>
                    <a:pt x="0" y="1678896"/>
                    <a:pt x="60024" y="1436622"/>
                    <a:pt x="178275" y="1204061"/>
                  </a:cubicBezTo>
                  <a:cubicBezTo>
                    <a:pt x="293990" y="976561"/>
                    <a:pt x="459425" y="768319"/>
                    <a:pt x="669921" y="585306"/>
                  </a:cubicBezTo>
                  <a:cubicBezTo>
                    <a:pt x="876818" y="405365"/>
                    <a:pt x="1122558" y="256964"/>
                    <a:pt x="1380730" y="156203"/>
                  </a:cubicBezTo>
                  <a:cubicBezTo>
                    <a:pt x="1645852" y="52539"/>
                    <a:pt x="1915145" y="0"/>
                    <a:pt x="2180840" y="0"/>
                  </a:cubicBez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BE626DC7-F0FE-49A7-AA4C-A8DB1F7EBA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864593" y="1253260"/>
              <a:ext cx="4488025" cy="4074679"/>
            </a:xfrm>
            <a:custGeom>
              <a:avLst/>
              <a:gdLst>
                <a:gd name="connsiteX0" fmla="*/ 2180840 w 3810827"/>
                <a:gd name="connsiteY0" fmla="*/ 0 h 3634591"/>
                <a:gd name="connsiteX1" fmla="*/ 2866380 w 3810827"/>
                <a:gd name="connsiteY1" fmla="*/ 145165 h 3634591"/>
                <a:gd name="connsiteX2" fmla="*/ 3366366 w 3810827"/>
                <a:gd name="connsiteY2" fmla="*/ 536835 h 3634591"/>
                <a:gd name="connsiteX3" fmla="*/ 3810827 w 3810827"/>
                <a:gd name="connsiteY3" fmla="*/ 1924156 h 3634591"/>
                <a:gd name="connsiteX4" fmla="*/ 3612844 w 3810827"/>
                <a:gd name="connsiteY4" fmla="*/ 2493111 h 3634591"/>
                <a:gd name="connsiteX5" fmla="*/ 3026664 w 3810827"/>
                <a:gd name="connsiteY5" fmla="*/ 3022891 h 3634591"/>
                <a:gd name="connsiteX6" fmla="*/ 2897783 w 3810827"/>
                <a:gd name="connsiteY6" fmla="*/ 3124233 h 3634591"/>
                <a:gd name="connsiteX7" fmla="*/ 1838765 w 3810827"/>
                <a:gd name="connsiteY7" fmla="*/ 3634591 h 3634591"/>
                <a:gd name="connsiteX8" fmla="*/ 443724 w 3810827"/>
                <a:gd name="connsiteY8" fmla="*/ 2805020 h 3634591"/>
                <a:gd name="connsiteX9" fmla="*/ 295053 w 3810827"/>
                <a:gd name="connsiteY9" fmla="*/ 2592792 h 3634591"/>
                <a:gd name="connsiteX10" fmla="*/ 0 w 3810827"/>
                <a:gd name="connsiteY10" fmla="*/ 1924156 h 3634591"/>
                <a:gd name="connsiteX11" fmla="*/ 178275 w 3810827"/>
                <a:gd name="connsiteY11" fmla="*/ 1204061 h 3634591"/>
                <a:gd name="connsiteX12" fmla="*/ 669921 w 3810827"/>
                <a:gd name="connsiteY12" fmla="*/ 585306 h 3634591"/>
                <a:gd name="connsiteX13" fmla="*/ 1380730 w 3810827"/>
                <a:gd name="connsiteY13" fmla="*/ 156203 h 3634591"/>
                <a:gd name="connsiteX14" fmla="*/ 2180840 w 3810827"/>
                <a:gd name="connsiteY14" fmla="*/ 0 h 3634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810827" h="3634591">
                  <a:moveTo>
                    <a:pt x="2180840" y="0"/>
                  </a:moveTo>
                  <a:cubicBezTo>
                    <a:pt x="2431406" y="0"/>
                    <a:pt x="2662018" y="48886"/>
                    <a:pt x="2866380" y="145165"/>
                  </a:cubicBezTo>
                  <a:cubicBezTo>
                    <a:pt x="3057903" y="235467"/>
                    <a:pt x="3226119" y="367269"/>
                    <a:pt x="3366366" y="536835"/>
                  </a:cubicBezTo>
                  <a:cubicBezTo>
                    <a:pt x="3652997" y="883519"/>
                    <a:pt x="3810827" y="1376199"/>
                    <a:pt x="3810827" y="1924156"/>
                  </a:cubicBezTo>
                  <a:cubicBezTo>
                    <a:pt x="3810827" y="2142775"/>
                    <a:pt x="3749739" y="2318234"/>
                    <a:pt x="3612844" y="2493111"/>
                  </a:cubicBezTo>
                  <a:cubicBezTo>
                    <a:pt x="3469652" y="2676041"/>
                    <a:pt x="3254495" y="2844528"/>
                    <a:pt x="3026664" y="3022891"/>
                  </a:cubicBezTo>
                  <a:cubicBezTo>
                    <a:pt x="2984630" y="3055759"/>
                    <a:pt x="2941206" y="3089789"/>
                    <a:pt x="2897783" y="3124233"/>
                  </a:cubicBezTo>
                  <a:cubicBezTo>
                    <a:pt x="2509094" y="3432490"/>
                    <a:pt x="2225408" y="3634591"/>
                    <a:pt x="1838765" y="3634591"/>
                  </a:cubicBezTo>
                  <a:cubicBezTo>
                    <a:pt x="1249640" y="3634591"/>
                    <a:pt x="832413" y="3386508"/>
                    <a:pt x="443724" y="2805020"/>
                  </a:cubicBezTo>
                  <a:cubicBezTo>
                    <a:pt x="392859" y="2728910"/>
                    <a:pt x="343138" y="2659690"/>
                    <a:pt x="295053" y="2592792"/>
                  </a:cubicBezTo>
                  <a:cubicBezTo>
                    <a:pt x="95761" y="2315411"/>
                    <a:pt x="0" y="2171160"/>
                    <a:pt x="0" y="1924156"/>
                  </a:cubicBezTo>
                  <a:cubicBezTo>
                    <a:pt x="0" y="1678896"/>
                    <a:pt x="60024" y="1436622"/>
                    <a:pt x="178275" y="1204061"/>
                  </a:cubicBezTo>
                  <a:cubicBezTo>
                    <a:pt x="293990" y="976561"/>
                    <a:pt x="459425" y="768319"/>
                    <a:pt x="669921" y="585306"/>
                  </a:cubicBezTo>
                  <a:cubicBezTo>
                    <a:pt x="876818" y="405365"/>
                    <a:pt x="1122558" y="256964"/>
                    <a:pt x="1380730" y="156203"/>
                  </a:cubicBezTo>
                  <a:cubicBezTo>
                    <a:pt x="1645852" y="52539"/>
                    <a:pt x="1915145" y="0"/>
                    <a:pt x="2180840" y="0"/>
                  </a:cubicBez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1EBB781F-78E5-4C66-811C-9FF8B5D501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1300000" flipH="1">
              <a:off x="659679" y="950330"/>
              <a:ext cx="4908132" cy="4613915"/>
            </a:xfrm>
            <a:custGeom>
              <a:avLst/>
              <a:gdLst>
                <a:gd name="connsiteX0" fmla="*/ 2180840 w 3810827"/>
                <a:gd name="connsiteY0" fmla="*/ 0 h 3634591"/>
                <a:gd name="connsiteX1" fmla="*/ 2866380 w 3810827"/>
                <a:gd name="connsiteY1" fmla="*/ 145165 h 3634591"/>
                <a:gd name="connsiteX2" fmla="*/ 3366366 w 3810827"/>
                <a:gd name="connsiteY2" fmla="*/ 536835 h 3634591"/>
                <a:gd name="connsiteX3" fmla="*/ 3810827 w 3810827"/>
                <a:gd name="connsiteY3" fmla="*/ 1924156 h 3634591"/>
                <a:gd name="connsiteX4" fmla="*/ 3612844 w 3810827"/>
                <a:gd name="connsiteY4" fmla="*/ 2493111 h 3634591"/>
                <a:gd name="connsiteX5" fmla="*/ 3026664 w 3810827"/>
                <a:gd name="connsiteY5" fmla="*/ 3022891 h 3634591"/>
                <a:gd name="connsiteX6" fmla="*/ 2897783 w 3810827"/>
                <a:gd name="connsiteY6" fmla="*/ 3124233 h 3634591"/>
                <a:gd name="connsiteX7" fmla="*/ 1838765 w 3810827"/>
                <a:gd name="connsiteY7" fmla="*/ 3634591 h 3634591"/>
                <a:gd name="connsiteX8" fmla="*/ 443724 w 3810827"/>
                <a:gd name="connsiteY8" fmla="*/ 2805020 h 3634591"/>
                <a:gd name="connsiteX9" fmla="*/ 295053 w 3810827"/>
                <a:gd name="connsiteY9" fmla="*/ 2592792 h 3634591"/>
                <a:gd name="connsiteX10" fmla="*/ 0 w 3810827"/>
                <a:gd name="connsiteY10" fmla="*/ 1924156 h 3634591"/>
                <a:gd name="connsiteX11" fmla="*/ 178275 w 3810827"/>
                <a:gd name="connsiteY11" fmla="*/ 1204061 h 3634591"/>
                <a:gd name="connsiteX12" fmla="*/ 669921 w 3810827"/>
                <a:gd name="connsiteY12" fmla="*/ 585306 h 3634591"/>
                <a:gd name="connsiteX13" fmla="*/ 1380730 w 3810827"/>
                <a:gd name="connsiteY13" fmla="*/ 156203 h 3634591"/>
                <a:gd name="connsiteX14" fmla="*/ 2180840 w 3810827"/>
                <a:gd name="connsiteY14" fmla="*/ 0 h 3634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810827" h="3634591">
                  <a:moveTo>
                    <a:pt x="2180840" y="0"/>
                  </a:moveTo>
                  <a:cubicBezTo>
                    <a:pt x="2431406" y="0"/>
                    <a:pt x="2662018" y="48886"/>
                    <a:pt x="2866380" y="145165"/>
                  </a:cubicBezTo>
                  <a:cubicBezTo>
                    <a:pt x="3057903" y="235467"/>
                    <a:pt x="3226119" y="367269"/>
                    <a:pt x="3366366" y="536835"/>
                  </a:cubicBezTo>
                  <a:cubicBezTo>
                    <a:pt x="3652997" y="883519"/>
                    <a:pt x="3810827" y="1376199"/>
                    <a:pt x="3810827" y="1924156"/>
                  </a:cubicBezTo>
                  <a:cubicBezTo>
                    <a:pt x="3810827" y="2142775"/>
                    <a:pt x="3749739" y="2318234"/>
                    <a:pt x="3612844" y="2493111"/>
                  </a:cubicBezTo>
                  <a:cubicBezTo>
                    <a:pt x="3469652" y="2676041"/>
                    <a:pt x="3254495" y="2844528"/>
                    <a:pt x="3026664" y="3022891"/>
                  </a:cubicBezTo>
                  <a:cubicBezTo>
                    <a:pt x="2984630" y="3055759"/>
                    <a:pt x="2941206" y="3089789"/>
                    <a:pt x="2897783" y="3124233"/>
                  </a:cubicBezTo>
                  <a:cubicBezTo>
                    <a:pt x="2509094" y="3432490"/>
                    <a:pt x="2225408" y="3634591"/>
                    <a:pt x="1838765" y="3634591"/>
                  </a:cubicBezTo>
                  <a:cubicBezTo>
                    <a:pt x="1249640" y="3634591"/>
                    <a:pt x="832413" y="3386508"/>
                    <a:pt x="443724" y="2805020"/>
                  </a:cubicBezTo>
                  <a:cubicBezTo>
                    <a:pt x="392859" y="2728910"/>
                    <a:pt x="343138" y="2659690"/>
                    <a:pt x="295053" y="2592792"/>
                  </a:cubicBezTo>
                  <a:cubicBezTo>
                    <a:pt x="95761" y="2315411"/>
                    <a:pt x="0" y="2171160"/>
                    <a:pt x="0" y="1924156"/>
                  </a:cubicBezTo>
                  <a:cubicBezTo>
                    <a:pt x="0" y="1678896"/>
                    <a:pt x="60024" y="1436622"/>
                    <a:pt x="178275" y="1204061"/>
                  </a:cubicBezTo>
                  <a:cubicBezTo>
                    <a:pt x="293990" y="976561"/>
                    <a:pt x="459425" y="768319"/>
                    <a:pt x="669921" y="585306"/>
                  </a:cubicBezTo>
                  <a:cubicBezTo>
                    <a:pt x="876818" y="405365"/>
                    <a:pt x="1122558" y="256964"/>
                    <a:pt x="1380730" y="156203"/>
                  </a:cubicBezTo>
                  <a:cubicBezTo>
                    <a:pt x="1645852" y="52539"/>
                    <a:pt x="1915145" y="0"/>
                    <a:pt x="2180840" y="0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E3892586-11FC-4B76-F9D6-309C3E56A9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9849" y="1899904"/>
            <a:ext cx="3312116" cy="2934031"/>
          </a:xfrm>
        </p:spPr>
        <p:txBody>
          <a:bodyPr anchor="ctr">
            <a:normAutofit/>
          </a:bodyPr>
          <a:lstStyle/>
          <a:p>
            <a:r>
              <a:rPr lang="fi-FI" dirty="0"/>
              <a:t>Käytännön toimia koululla</a:t>
            </a:r>
          </a:p>
        </p:txBody>
      </p:sp>
      <p:graphicFrame>
        <p:nvGraphicFramePr>
          <p:cNvPr id="5" name="Sisällön paikkamerkki 2">
            <a:extLst>
              <a:ext uri="{FF2B5EF4-FFF2-40B4-BE49-F238E27FC236}">
                <a16:creationId xmlns:a16="http://schemas.microsoft.com/office/drawing/2014/main" id="{3EBA98BC-F68D-660D-B8F5-5E19FF12DBB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6889861"/>
              </p:ext>
            </p:extLst>
          </p:nvPr>
        </p:nvGraphicFramePr>
        <p:xfrm>
          <a:off x="6095999" y="-331470"/>
          <a:ext cx="6084528" cy="66179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136211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C14302F-E955-47D0-A56B-D1D1A6953B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73" y="-9274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DC310F6C-D8CB-4984-9F9B-BA18C17192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12079" y="1033741"/>
            <a:ext cx="4908132" cy="4613915"/>
            <a:chOff x="659679" y="950330"/>
            <a:chExt cx="4908132" cy="4613915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6750E550-BE93-4743-8659-1531F86CB6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816216" y="1107426"/>
              <a:ext cx="4619072" cy="4342182"/>
            </a:xfrm>
            <a:custGeom>
              <a:avLst/>
              <a:gdLst>
                <a:gd name="connsiteX0" fmla="*/ 2180840 w 3810827"/>
                <a:gd name="connsiteY0" fmla="*/ 0 h 3634591"/>
                <a:gd name="connsiteX1" fmla="*/ 2866380 w 3810827"/>
                <a:gd name="connsiteY1" fmla="*/ 145165 h 3634591"/>
                <a:gd name="connsiteX2" fmla="*/ 3366366 w 3810827"/>
                <a:gd name="connsiteY2" fmla="*/ 536835 h 3634591"/>
                <a:gd name="connsiteX3" fmla="*/ 3810827 w 3810827"/>
                <a:gd name="connsiteY3" fmla="*/ 1924156 h 3634591"/>
                <a:gd name="connsiteX4" fmla="*/ 3612844 w 3810827"/>
                <a:gd name="connsiteY4" fmla="*/ 2493111 h 3634591"/>
                <a:gd name="connsiteX5" fmla="*/ 3026664 w 3810827"/>
                <a:gd name="connsiteY5" fmla="*/ 3022891 h 3634591"/>
                <a:gd name="connsiteX6" fmla="*/ 2897783 w 3810827"/>
                <a:gd name="connsiteY6" fmla="*/ 3124233 h 3634591"/>
                <a:gd name="connsiteX7" fmla="*/ 1838765 w 3810827"/>
                <a:gd name="connsiteY7" fmla="*/ 3634591 h 3634591"/>
                <a:gd name="connsiteX8" fmla="*/ 443724 w 3810827"/>
                <a:gd name="connsiteY8" fmla="*/ 2805020 h 3634591"/>
                <a:gd name="connsiteX9" fmla="*/ 295053 w 3810827"/>
                <a:gd name="connsiteY9" fmla="*/ 2592792 h 3634591"/>
                <a:gd name="connsiteX10" fmla="*/ 0 w 3810827"/>
                <a:gd name="connsiteY10" fmla="*/ 1924156 h 3634591"/>
                <a:gd name="connsiteX11" fmla="*/ 178275 w 3810827"/>
                <a:gd name="connsiteY11" fmla="*/ 1204061 h 3634591"/>
                <a:gd name="connsiteX12" fmla="*/ 669921 w 3810827"/>
                <a:gd name="connsiteY12" fmla="*/ 585306 h 3634591"/>
                <a:gd name="connsiteX13" fmla="*/ 1380730 w 3810827"/>
                <a:gd name="connsiteY13" fmla="*/ 156203 h 3634591"/>
                <a:gd name="connsiteX14" fmla="*/ 2180840 w 3810827"/>
                <a:gd name="connsiteY14" fmla="*/ 0 h 3634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810827" h="3634591">
                  <a:moveTo>
                    <a:pt x="2180840" y="0"/>
                  </a:moveTo>
                  <a:cubicBezTo>
                    <a:pt x="2431406" y="0"/>
                    <a:pt x="2662018" y="48886"/>
                    <a:pt x="2866380" y="145165"/>
                  </a:cubicBezTo>
                  <a:cubicBezTo>
                    <a:pt x="3057903" y="235467"/>
                    <a:pt x="3226119" y="367269"/>
                    <a:pt x="3366366" y="536835"/>
                  </a:cubicBezTo>
                  <a:cubicBezTo>
                    <a:pt x="3652997" y="883519"/>
                    <a:pt x="3810827" y="1376199"/>
                    <a:pt x="3810827" y="1924156"/>
                  </a:cubicBezTo>
                  <a:cubicBezTo>
                    <a:pt x="3810827" y="2142775"/>
                    <a:pt x="3749739" y="2318234"/>
                    <a:pt x="3612844" y="2493111"/>
                  </a:cubicBezTo>
                  <a:cubicBezTo>
                    <a:pt x="3469652" y="2676041"/>
                    <a:pt x="3254495" y="2844528"/>
                    <a:pt x="3026664" y="3022891"/>
                  </a:cubicBezTo>
                  <a:cubicBezTo>
                    <a:pt x="2984630" y="3055759"/>
                    <a:pt x="2941206" y="3089789"/>
                    <a:pt x="2897783" y="3124233"/>
                  </a:cubicBezTo>
                  <a:cubicBezTo>
                    <a:pt x="2509094" y="3432490"/>
                    <a:pt x="2225408" y="3634591"/>
                    <a:pt x="1838765" y="3634591"/>
                  </a:cubicBezTo>
                  <a:cubicBezTo>
                    <a:pt x="1249640" y="3634591"/>
                    <a:pt x="832413" y="3386508"/>
                    <a:pt x="443724" y="2805020"/>
                  </a:cubicBezTo>
                  <a:cubicBezTo>
                    <a:pt x="392859" y="2728910"/>
                    <a:pt x="343138" y="2659690"/>
                    <a:pt x="295053" y="2592792"/>
                  </a:cubicBezTo>
                  <a:cubicBezTo>
                    <a:pt x="95761" y="2315411"/>
                    <a:pt x="0" y="2171160"/>
                    <a:pt x="0" y="1924156"/>
                  </a:cubicBezTo>
                  <a:cubicBezTo>
                    <a:pt x="0" y="1678896"/>
                    <a:pt x="60024" y="1436622"/>
                    <a:pt x="178275" y="1204061"/>
                  </a:cubicBezTo>
                  <a:cubicBezTo>
                    <a:pt x="293990" y="976561"/>
                    <a:pt x="459425" y="768319"/>
                    <a:pt x="669921" y="585306"/>
                  </a:cubicBezTo>
                  <a:cubicBezTo>
                    <a:pt x="876818" y="405365"/>
                    <a:pt x="1122558" y="256964"/>
                    <a:pt x="1380730" y="156203"/>
                  </a:cubicBezTo>
                  <a:cubicBezTo>
                    <a:pt x="1645852" y="52539"/>
                    <a:pt x="1915145" y="0"/>
                    <a:pt x="2180840" y="0"/>
                  </a:cubicBez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BE626DC7-F0FE-49A7-AA4C-A8DB1F7EBA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864593" y="1253260"/>
              <a:ext cx="4488025" cy="4074679"/>
            </a:xfrm>
            <a:custGeom>
              <a:avLst/>
              <a:gdLst>
                <a:gd name="connsiteX0" fmla="*/ 2180840 w 3810827"/>
                <a:gd name="connsiteY0" fmla="*/ 0 h 3634591"/>
                <a:gd name="connsiteX1" fmla="*/ 2866380 w 3810827"/>
                <a:gd name="connsiteY1" fmla="*/ 145165 h 3634591"/>
                <a:gd name="connsiteX2" fmla="*/ 3366366 w 3810827"/>
                <a:gd name="connsiteY2" fmla="*/ 536835 h 3634591"/>
                <a:gd name="connsiteX3" fmla="*/ 3810827 w 3810827"/>
                <a:gd name="connsiteY3" fmla="*/ 1924156 h 3634591"/>
                <a:gd name="connsiteX4" fmla="*/ 3612844 w 3810827"/>
                <a:gd name="connsiteY4" fmla="*/ 2493111 h 3634591"/>
                <a:gd name="connsiteX5" fmla="*/ 3026664 w 3810827"/>
                <a:gd name="connsiteY5" fmla="*/ 3022891 h 3634591"/>
                <a:gd name="connsiteX6" fmla="*/ 2897783 w 3810827"/>
                <a:gd name="connsiteY6" fmla="*/ 3124233 h 3634591"/>
                <a:gd name="connsiteX7" fmla="*/ 1838765 w 3810827"/>
                <a:gd name="connsiteY7" fmla="*/ 3634591 h 3634591"/>
                <a:gd name="connsiteX8" fmla="*/ 443724 w 3810827"/>
                <a:gd name="connsiteY8" fmla="*/ 2805020 h 3634591"/>
                <a:gd name="connsiteX9" fmla="*/ 295053 w 3810827"/>
                <a:gd name="connsiteY9" fmla="*/ 2592792 h 3634591"/>
                <a:gd name="connsiteX10" fmla="*/ 0 w 3810827"/>
                <a:gd name="connsiteY10" fmla="*/ 1924156 h 3634591"/>
                <a:gd name="connsiteX11" fmla="*/ 178275 w 3810827"/>
                <a:gd name="connsiteY11" fmla="*/ 1204061 h 3634591"/>
                <a:gd name="connsiteX12" fmla="*/ 669921 w 3810827"/>
                <a:gd name="connsiteY12" fmla="*/ 585306 h 3634591"/>
                <a:gd name="connsiteX13" fmla="*/ 1380730 w 3810827"/>
                <a:gd name="connsiteY13" fmla="*/ 156203 h 3634591"/>
                <a:gd name="connsiteX14" fmla="*/ 2180840 w 3810827"/>
                <a:gd name="connsiteY14" fmla="*/ 0 h 3634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810827" h="3634591">
                  <a:moveTo>
                    <a:pt x="2180840" y="0"/>
                  </a:moveTo>
                  <a:cubicBezTo>
                    <a:pt x="2431406" y="0"/>
                    <a:pt x="2662018" y="48886"/>
                    <a:pt x="2866380" y="145165"/>
                  </a:cubicBezTo>
                  <a:cubicBezTo>
                    <a:pt x="3057903" y="235467"/>
                    <a:pt x="3226119" y="367269"/>
                    <a:pt x="3366366" y="536835"/>
                  </a:cubicBezTo>
                  <a:cubicBezTo>
                    <a:pt x="3652997" y="883519"/>
                    <a:pt x="3810827" y="1376199"/>
                    <a:pt x="3810827" y="1924156"/>
                  </a:cubicBezTo>
                  <a:cubicBezTo>
                    <a:pt x="3810827" y="2142775"/>
                    <a:pt x="3749739" y="2318234"/>
                    <a:pt x="3612844" y="2493111"/>
                  </a:cubicBezTo>
                  <a:cubicBezTo>
                    <a:pt x="3469652" y="2676041"/>
                    <a:pt x="3254495" y="2844528"/>
                    <a:pt x="3026664" y="3022891"/>
                  </a:cubicBezTo>
                  <a:cubicBezTo>
                    <a:pt x="2984630" y="3055759"/>
                    <a:pt x="2941206" y="3089789"/>
                    <a:pt x="2897783" y="3124233"/>
                  </a:cubicBezTo>
                  <a:cubicBezTo>
                    <a:pt x="2509094" y="3432490"/>
                    <a:pt x="2225408" y="3634591"/>
                    <a:pt x="1838765" y="3634591"/>
                  </a:cubicBezTo>
                  <a:cubicBezTo>
                    <a:pt x="1249640" y="3634591"/>
                    <a:pt x="832413" y="3386508"/>
                    <a:pt x="443724" y="2805020"/>
                  </a:cubicBezTo>
                  <a:cubicBezTo>
                    <a:pt x="392859" y="2728910"/>
                    <a:pt x="343138" y="2659690"/>
                    <a:pt x="295053" y="2592792"/>
                  </a:cubicBezTo>
                  <a:cubicBezTo>
                    <a:pt x="95761" y="2315411"/>
                    <a:pt x="0" y="2171160"/>
                    <a:pt x="0" y="1924156"/>
                  </a:cubicBezTo>
                  <a:cubicBezTo>
                    <a:pt x="0" y="1678896"/>
                    <a:pt x="60024" y="1436622"/>
                    <a:pt x="178275" y="1204061"/>
                  </a:cubicBezTo>
                  <a:cubicBezTo>
                    <a:pt x="293990" y="976561"/>
                    <a:pt x="459425" y="768319"/>
                    <a:pt x="669921" y="585306"/>
                  </a:cubicBezTo>
                  <a:cubicBezTo>
                    <a:pt x="876818" y="405365"/>
                    <a:pt x="1122558" y="256964"/>
                    <a:pt x="1380730" y="156203"/>
                  </a:cubicBezTo>
                  <a:cubicBezTo>
                    <a:pt x="1645852" y="52539"/>
                    <a:pt x="1915145" y="0"/>
                    <a:pt x="2180840" y="0"/>
                  </a:cubicBez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1EBB781F-78E5-4C66-811C-9FF8B5D501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1300000" flipH="1">
              <a:off x="659679" y="950330"/>
              <a:ext cx="4908132" cy="4613915"/>
            </a:xfrm>
            <a:custGeom>
              <a:avLst/>
              <a:gdLst>
                <a:gd name="connsiteX0" fmla="*/ 2180840 w 3810827"/>
                <a:gd name="connsiteY0" fmla="*/ 0 h 3634591"/>
                <a:gd name="connsiteX1" fmla="*/ 2866380 w 3810827"/>
                <a:gd name="connsiteY1" fmla="*/ 145165 h 3634591"/>
                <a:gd name="connsiteX2" fmla="*/ 3366366 w 3810827"/>
                <a:gd name="connsiteY2" fmla="*/ 536835 h 3634591"/>
                <a:gd name="connsiteX3" fmla="*/ 3810827 w 3810827"/>
                <a:gd name="connsiteY3" fmla="*/ 1924156 h 3634591"/>
                <a:gd name="connsiteX4" fmla="*/ 3612844 w 3810827"/>
                <a:gd name="connsiteY4" fmla="*/ 2493111 h 3634591"/>
                <a:gd name="connsiteX5" fmla="*/ 3026664 w 3810827"/>
                <a:gd name="connsiteY5" fmla="*/ 3022891 h 3634591"/>
                <a:gd name="connsiteX6" fmla="*/ 2897783 w 3810827"/>
                <a:gd name="connsiteY6" fmla="*/ 3124233 h 3634591"/>
                <a:gd name="connsiteX7" fmla="*/ 1838765 w 3810827"/>
                <a:gd name="connsiteY7" fmla="*/ 3634591 h 3634591"/>
                <a:gd name="connsiteX8" fmla="*/ 443724 w 3810827"/>
                <a:gd name="connsiteY8" fmla="*/ 2805020 h 3634591"/>
                <a:gd name="connsiteX9" fmla="*/ 295053 w 3810827"/>
                <a:gd name="connsiteY9" fmla="*/ 2592792 h 3634591"/>
                <a:gd name="connsiteX10" fmla="*/ 0 w 3810827"/>
                <a:gd name="connsiteY10" fmla="*/ 1924156 h 3634591"/>
                <a:gd name="connsiteX11" fmla="*/ 178275 w 3810827"/>
                <a:gd name="connsiteY11" fmla="*/ 1204061 h 3634591"/>
                <a:gd name="connsiteX12" fmla="*/ 669921 w 3810827"/>
                <a:gd name="connsiteY12" fmla="*/ 585306 h 3634591"/>
                <a:gd name="connsiteX13" fmla="*/ 1380730 w 3810827"/>
                <a:gd name="connsiteY13" fmla="*/ 156203 h 3634591"/>
                <a:gd name="connsiteX14" fmla="*/ 2180840 w 3810827"/>
                <a:gd name="connsiteY14" fmla="*/ 0 h 3634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810827" h="3634591">
                  <a:moveTo>
                    <a:pt x="2180840" y="0"/>
                  </a:moveTo>
                  <a:cubicBezTo>
                    <a:pt x="2431406" y="0"/>
                    <a:pt x="2662018" y="48886"/>
                    <a:pt x="2866380" y="145165"/>
                  </a:cubicBezTo>
                  <a:cubicBezTo>
                    <a:pt x="3057903" y="235467"/>
                    <a:pt x="3226119" y="367269"/>
                    <a:pt x="3366366" y="536835"/>
                  </a:cubicBezTo>
                  <a:cubicBezTo>
                    <a:pt x="3652997" y="883519"/>
                    <a:pt x="3810827" y="1376199"/>
                    <a:pt x="3810827" y="1924156"/>
                  </a:cubicBezTo>
                  <a:cubicBezTo>
                    <a:pt x="3810827" y="2142775"/>
                    <a:pt x="3749739" y="2318234"/>
                    <a:pt x="3612844" y="2493111"/>
                  </a:cubicBezTo>
                  <a:cubicBezTo>
                    <a:pt x="3469652" y="2676041"/>
                    <a:pt x="3254495" y="2844528"/>
                    <a:pt x="3026664" y="3022891"/>
                  </a:cubicBezTo>
                  <a:cubicBezTo>
                    <a:pt x="2984630" y="3055759"/>
                    <a:pt x="2941206" y="3089789"/>
                    <a:pt x="2897783" y="3124233"/>
                  </a:cubicBezTo>
                  <a:cubicBezTo>
                    <a:pt x="2509094" y="3432490"/>
                    <a:pt x="2225408" y="3634591"/>
                    <a:pt x="1838765" y="3634591"/>
                  </a:cubicBezTo>
                  <a:cubicBezTo>
                    <a:pt x="1249640" y="3634591"/>
                    <a:pt x="832413" y="3386508"/>
                    <a:pt x="443724" y="2805020"/>
                  </a:cubicBezTo>
                  <a:cubicBezTo>
                    <a:pt x="392859" y="2728910"/>
                    <a:pt x="343138" y="2659690"/>
                    <a:pt x="295053" y="2592792"/>
                  </a:cubicBezTo>
                  <a:cubicBezTo>
                    <a:pt x="95761" y="2315411"/>
                    <a:pt x="0" y="2171160"/>
                    <a:pt x="0" y="1924156"/>
                  </a:cubicBezTo>
                  <a:cubicBezTo>
                    <a:pt x="0" y="1678896"/>
                    <a:pt x="60024" y="1436622"/>
                    <a:pt x="178275" y="1204061"/>
                  </a:cubicBezTo>
                  <a:cubicBezTo>
                    <a:pt x="293990" y="976561"/>
                    <a:pt x="459425" y="768319"/>
                    <a:pt x="669921" y="585306"/>
                  </a:cubicBezTo>
                  <a:cubicBezTo>
                    <a:pt x="876818" y="405365"/>
                    <a:pt x="1122558" y="256964"/>
                    <a:pt x="1380730" y="156203"/>
                  </a:cubicBezTo>
                  <a:cubicBezTo>
                    <a:pt x="1645852" y="52539"/>
                    <a:pt x="1915145" y="0"/>
                    <a:pt x="2180840" y="0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3D0D8A27-E10A-5BD1-61F1-52945DC8EC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9849" y="1899904"/>
            <a:ext cx="3312116" cy="2934031"/>
          </a:xfrm>
        </p:spPr>
        <p:txBody>
          <a:bodyPr anchor="ctr">
            <a:normAutofit/>
          </a:bodyPr>
          <a:lstStyle/>
          <a:p>
            <a:r>
              <a:rPr lang="fi-FI" sz="2700"/>
              <a:t>Lukuprojekteja</a:t>
            </a:r>
          </a:p>
        </p:txBody>
      </p:sp>
      <p:graphicFrame>
        <p:nvGraphicFramePr>
          <p:cNvPr id="5" name="Sisällön paikkamerkki 2">
            <a:extLst>
              <a:ext uri="{FF2B5EF4-FFF2-40B4-BE49-F238E27FC236}">
                <a16:creationId xmlns:a16="http://schemas.microsoft.com/office/drawing/2014/main" id="{E93AB7FE-7F40-B637-182F-30D1F70C3ED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2922634"/>
              </p:ext>
            </p:extLst>
          </p:nvPr>
        </p:nvGraphicFramePr>
        <p:xfrm>
          <a:off x="6095998" y="-400050"/>
          <a:ext cx="5802631" cy="68579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801735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C14302F-E955-47D0-A56B-D1D1A6953B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73" y="-9274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DC310F6C-D8CB-4984-9F9B-BA18C17192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12079" y="1033741"/>
            <a:ext cx="4908132" cy="4613915"/>
            <a:chOff x="659679" y="950330"/>
            <a:chExt cx="4908132" cy="4613915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6750E550-BE93-4743-8659-1531F86CB6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816216" y="1107426"/>
              <a:ext cx="4619072" cy="4342182"/>
            </a:xfrm>
            <a:custGeom>
              <a:avLst/>
              <a:gdLst>
                <a:gd name="connsiteX0" fmla="*/ 2180840 w 3810827"/>
                <a:gd name="connsiteY0" fmla="*/ 0 h 3634591"/>
                <a:gd name="connsiteX1" fmla="*/ 2866380 w 3810827"/>
                <a:gd name="connsiteY1" fmla="*/ 145165 h 3634591"/>
                <a:gd name="connsiteX2" fmla="*/ 3366366 w 3810827"/>
                <a:gd name="connsiteY2" fmla="*/ 536835 h 3634591"/>
                <a:gd name="connsiteX3" fmla="*/ 3810827 w 3810827"/>
                <a:gd name="connsiteY3" fmla="*/ 1924156 h 3634591"/>
                <a:gd name="connsiteX4" fmla="*/ 3612844 w 3810827"/>
                <a:gd name="connsiteY4" fmla="*/ 2493111 h 3634591"/>
                <a:gd name="connsiteX5" fmla="*/ 3026664 w 3810827"/>
                <a:gd name="connsiteY5" fmla="*/ 3022891 h 3634591"/>
                <a:gd name="connsiteX6" fmla="*/ 2897783 w 3810827"/>
                <a:gd name="connsiteY6" fmla="*/ 3124233 h 3634591"/>
                <a:gd name="connsiteX7" fmla="*/ 1838765 w 3810827"/>
                <a:gd name="connsiteY7" fmla="*/ 3634591 h 3634591"/>
                <a:gd name="connsiteX8" fmla="*/ 443724 w 3810827"/>
                <a:gd name="connsiteY8" fmla="*/ 2805020 h 3634591"/>
                <a:gd name="connsiteX9" fmla="*/ 295053 w 3810827"/>
                <a:gd name="connsiteY9" fmla="*/ 2592792 h 3634591"/>
                <a:gd name="connsiteX10" fmla="*/ 0 w 3810827"/>
                <a:gd name="connsiteY10" fmla="*/ 1924156 h 3634591"/>
                <a:gd name="connsiteX11" fmla="*/ 178275 w 3810827"/>
                <a:gd name="connsiteY11" fmla="*/ 1204061 h 3634591"/>
                <a:gd name="connsiteX12" fmla="*/ 669921 w 3810827"/>
                <a:gd name="connsiteY12" fmla="*/ 585306 h 3634591"/>
                <a:gd name="connsiteX13" fmla="*/ 1380730 w 3810827"/>
                <a:gd name="connsiteY13" fmla="*/ 156203 h 3634591"/>
                <a:gd name="connsiteX14" fmla="*/ 2180840 w 3810827"/>
                <a:gd name="connsiteY14" fmla="*/ 0 h 3634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810827" h="3634591">
                  <a:moveTo>
                    <a:pt x="2180840" y="0"/>
                  </a:moveTo>
                  <a:cubicBezTo>
                    <a:pt x="2431406" y="0"/>
                    <a:pt x="2662018" y="48886"/>
                    <a:pt x="2866380" y="145165"/>
                  </a:cubicBezTo>
                  <a:cubicBezTo>
                    <a:pt x="3057903" y="235467"/>
                    <a:pt x="3226119" y="367269"/>
                    <a:pt x="3366366" y="536835"/>
                  </a:cubicBezTo>
                  <a:cubicBezTo>
                    <a:pt x="3652997" y="883519"/>
                    <a:pt x="3810827" y="1376199"/>
                    <a:pt x="3810827" y="1924156"/>
                  </a:cubicBezTo>
                  <a:cubicBezTo>
                    <a:pt x="3810827" y="2142775"/>
                    <a:pt x="3749739" y="2318234"/>
                    <a:pt x="3612844" y="2493111"/>
                  </a:cubicBezTo>
                  <a:cubicBezTo>
                    <a:pt x="3469652" y="2676041"/>
                    <a:pt x="3254495" y="2844528"/>
                    <a:pt x="3026664" y="3022891"/>
                  </a:cubicBezTo>
                  <a:cubicBezTo>
                    <a:pt x="2984630" y="3055759"/>
                    <a:pt x="2941206" y="3089789"/>
                    <a:pt x="2897783" y="3124233"/>
                  </a:cubicBezTo>
                  <a:cubicBezTo>
                    <a:pt x="2509094" y="3432490"/>
                    <a:pt x="2225408" y="3634591"/>
                    <a:pt x="1838765" y="3634591"/>
                  </a:cubicBezTo>
                  <a:cubicBezTo>
                    <a:pt x="1249640" y="3634591"/>
                    <a:pt x="832413" y="3386508"/>
                    <a:pt x="443724" y="2805020"/>
                  </a:cubicBezTo>
                  <a:cubicBezTo>
                    <a:pt x="392859" y="2728910"/>
                    <a:pt x="343138" y="2659690"/>
                    <a:pt x="295053" y="2592792"/>
                  </a:cubicBezTo>
                  <a:cubicBezTo>
                    <a:pt x="95761" y="2315411"/>
                    <a:pt x="0" y="2171160"/>
                    <a:pt x="0" y="1924156"/>
                  </a:cubicBezTo>
                  <a:cubicBezTo>
                    <a:pt x="0" y="1678896"/>
                    <a:pt x="60024" y="1436622"/>
                    <a:pt x="178275" y="1204061"/>
                  </a:cubicBezTo>
                  <a:cubicBezTo>
                    <a:pt x="293990" y="976561"/>
                    <a:pt x="459425" y="768319"/>
                    <a:pt x="669921" y="585306"/>
                  </a:cubicBezTo>
                  <a:cubicBezTo>
                    <a:pt x="876818" y="405365"/>
                    <a:pt x="1122558" y="256964"/>
                    <a:pt x="1380730" y="156203"/>
                  </a:cubicBezTo>
                  <a:cubicBezTo>
                    <a:pt x="1645852" y="52539"/>
                    <a:pt x="1915145" y="0"/>
                    <a:pt x="2180840" y="0"/>
                  </a:cubicBez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BE626DC7-F0FE-49A7-AA4C-A8DB1F7EBA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864593" y="1253260"/>
              <a:ext cx="4488025" cy="4074679"/>
            </a:xfrm>
            <a:custGeom>
              <a:avLst/>
              <a:gdLst>
                <a:gd name="connsiteX0" fmla="*/ 2180840 w 3810827"/>
                <a:gd name="connsiteY0" fmla="*/ 0 h 3634591"/>
                <a:gd name="connsiteX1" fmla="*/ 2866380 w 3810827"/>
                <a:gd name="connsiteY1" fmla="*/ 145165 h 3634591"/>
                <a:gd name="connsiteX2" fmla="*/ 3366366 w 3810827"/>
                <a:gd name="connsiteY2" fmla="*/ 536835 h 3634591"/>
                <a:gd name="connsiteX3" fmla="*/ 3810827 w 3810827"/>
                <a:gd name="connsiteY3" fmla="*/ 1924156 h 3634591"/>
                <a:gd name="connsiteX4" fmla="*/ 3612844 w 3810827"/>
                <a:gd name="connsiteY4" fmla="*/ 2493111 h 3634591"/>
                <a:gd name="connsiteX5" fmla="*/ 3026664 w 3810827"/>
                <a:gd name="connsiteY5" fmla="*/ 3022891 h 3634591"/>
                <a:gd name="connsiteX6" fmla="*/ 2897783 w 3810827"/>
                <a:gd name="connsiteY6" fmla="*/ 3124233 h 3634591"/>
                <a:gd name="connsiteX7" fmla="*/ 1838765 w 3810827"/>
                <a:gd name="connsiteY7" fmla="*/ 3634591 h 3634591"/>
                <a:gd name="connsiteX8" fmla="*/ 443724 w 3810827"/>
                <a:gd name="connsiteY8" fmla="*/ 2805020 h 3634591"/>
                <a:gd name="connsiteX9" fmla="*/ 295053 w 3810827"/>
                <a:gd name="connsiteY9" fmla="*/ 2592792 h 3634591"/>
                <a:gd name="connsiteX10" fmla="*/ 0 w 3810827"/>
                <a:gd name="connsiteY10" fmla="*/ 1924156 h 3634591"/>
                <a:gd name="connsiteX11" fmla="*/ 178275 w 3810827"/>
                <a:gd name="connsiteY11" fmla="*/ 1204061 h 3634591"/>
                <a:gd name="connsiteX12" fmla="*/ 669921 w 3810827"/>
                <a:gd name="connsiteY12" fmla="*/ 585306 h 3634591"/>
                <a:gd name="connsiteX13" fmla="*/ 1380730 w 3810827"/>
                <a:gd name="connsiteY13" fmla="*/ 156203 h 3634591"/>
                <a:gd name="connsiteX14" fmla="*/ 2180840 w 3810827"/>
                <a:gd name="connsiteY14" fmla="*/ 0 h 3634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810827" h="3634591">
                  <a:moveTo>
                    <a:pt x="2180840" y="0"/>
                  </a:moveTo>
                  <a:cubicBezTo>
                    <a:pt x="2431406" y="0"/>
                    <a:pt x="2662018" y="48886"/>
                    <a:pt x="2866380" y="145165"/>
                  </a:cubicBezTo>
                  <a:cubicBezTo>
                    <a:pt x="3057903" y="235467"/>
                    <a:pt x="3226119" y="367269"/>
                    <a:pt x="3366366" y="536835"/>
                  </a:cubicBezTo>
                  <a:cubicBezTo>
                    <a:pt x="3652997" y="883519"/>
                    <a:pt x="3810827" y="1376199"/>
                    <a:pt x="3810827" y="1924156"/>
                  </a:cubicBezTo>
                  <a:cubicBezTo>
                    <a:pt x="3810827" y="2142775"/>
                    <a:pt x="3749739" y="2318234"/>
                    <a:pt x="3612844" y="2493111"/>
                  </a:cubicBezTo>
                  <a:cubicBezTo>
                    <a:pt x="3469652" y="2676041"/>
                    <a:pt x="3254495" y="2844528"/>
                    <a:pt x="3026664" y="3022891"/>
                  </a:cubicBezTo>
                  <a:cubicBezTo>
                    <a:pt x="2984630" y="3055759"/>
                    <a:pt x="2941206" y="3089789"/>
                    <a:pt x="2897783" y="3124233"/>
                  </a:cubicBezTo>
                  <a:cubicBezTo>
                    <a:pt x="2509094" y="3432490"/>
                    <a:pt x="2225408" y="3634591"/>
                    <a:pt x="1838765" y="3634591"/>
                  </a:cubicBezTo>
                  <a:cubicBezTo>
                    <a:pt x="1249640" y="3634591"/>
                    <a:pt x="832413" y="3386508"/>
                    <a:pt x="443724" y="2805020"/>
                  </a:cubicBezTo>
                  <a:cubicBezTo>
                    <a:pt x="392859" y="2728910"/>
                    <a:pt x="343138" y="2659690"/>
                    <a:pt x="295053" y="2592792"/>
                  </a:cubicBezTo>
                  <a:cubicBezTo>
                    <a:pt x="95761" y="2315411"/>
                    <a:pt x="0" y="2171160"/>
                    <a:pt x="0" y="1924156"/>
                  </a:cubicBezTo>
                  <a:cubicBezTo>
                    <a:pt x="0" y="1678896"/>
                    <a:pt x="60024" y="1436622"/>
                    <a:pt x="178275" y="1204061"/>
                  </a:cubicBezTo>
                  <a:cubicBezTo>
                    <a:pt x="293990" y="976561"/>
                    <a:pt x="459425" y="768319"/>
                    <a:pt x="669921" y="585306"/>
                  </a:cubicBezTo>
                  <a:cubicBezTo>
                    <a:pt x="876818" y="405365"/>
                    <a:pt x="1122558" y="256964"/>
                    <a:pt x="1380730" y="156203"/>
                  </a:cubicBezTo>
                  <a:cubicBezTo>
                    <a:pt x="1645852" y="52539"/>
                    <a:pt x="1915145" y="0"/>
                    <a:pt x="2180840" y="0"/>
                  </a:cubicBez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1EBB781F-78E5-4C66-811C-9FF8B5D501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1300000" flipH="1">
              <a:off x="659679" y="950330"/>
              <a:ext cx="4908132" cy="4613915"/>
            </a:xfrm>
            <a:custGeom>
              <a:avLst/>
              <a:gdLst>
                <a:gd name="connsiteX0" fmla="*/ 2180840 w 3810827"/>
                <a:gd name="connsiteY0" fmla="*/ 0 h 3634591"/>
                <a:gd name="connsiteX1" fmla="*/ 2866380 w 3810827"/>
                <a:gd name="connsiteY1" fmla="*/ 145165 h 3634591"/>
                <a:gd name="connsiteX2" fmla="*/ 3366366 w 3810827"/>
                <a:gd name="connsiteY2" fmla="*/ 536835 h 3634591"/>
                <a:gd name="connsiteX3" fmla="*/ 3810827 w 3810827"/>
                <a:gd name="connsiteY3" fmla="*/ 1924156 h 3634591"/>
                <a:gd name="connsiteX4" fmla="*/ 3612844 w 3810827"/>
                <a:gd name="connsiteY4" fmla="*/ 2493111 h 3634591"/>
                <a:gd name="connsiteX5" fmla="*/ 3026664 w 3810827"/>
                <a:gd name="connsiteY5" fmla="*/ 3022891 h 3634591"/>
                <a:gd name="connsiteX6" fmla="*/ 2897783 w 3810827"/>
                <a:gd name="connsiteY6" fmla="*/ 3124233 h 3634591"/>
                <a:gd name="connsiteX7" fmla="*/ 1838765 w 3810827"/>
                <a:gd name="connsiteY7" fmla="*/ 3634591 h 3634591"/>
                <a:gd name="connsiteX8" fmla="*/ 443724 w 3810827"/>
                <a:gd name="connsiteY8" fmla="*/ 2805020 h 3634591"/>
                <a:gd name="connsiteX9" fmla="*/ 295053 w 3810827"/>
                <a:gd name="connsiteY9" fmla="*/ 2592792 h 3634591"/>
                <a:gd name="connsiteX10" fmla="*/ 0 w 3810827"/>
                <a:gd name="connsiteY10" fmla="*/ 1924156 h 3634591"/>
                <a:gd name="connsiteX11" fmla="*/ 178275 w 3810827"/>
                <a:gd name="connsiteY11" fmla="*/ 1204061 h 3634591"/>
                <a:gd name="connsiteX12" fmla="*/ 669921 w 3810827"/>
                <a:gd name="connsiteY12" fmla="*/ 585306 h 3634591"/>
                <a:gd name="connsiteX13" fmla="*/ 1380730 w 3810827"/>
                <a:gd name="connsiteY13" fmla="*/ 156203 h 3634591"/>
                <a:gd name="connsiteX14" fmla="*/ 2180840 w 3810827"/>
                <a:gd name="connsiteY14" fmla="*/ 0 h 3634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810827" h="3634591">
                  <a:moveTo>
                    <a:pt x="2180840" y="0"/>
                  </a:moveTo>
                  <a:cubicBezTo>
                    <a:pt x="2431406" y="0"/>
                    <a:pt x="2662018" y="48886"/>
                    <a:pt x="2866380" y="145165"/>
                  </a:cubicBezTo>
                  <a:cubicBezTo>
                    <a:pt x="3057903" y="235467"/>
                    <a:pt x="3226119" y="367269"/>
                    <a:pt x="3366366" y="536835"/>
                  </a:cubicBezTo>
                  <a:cubicBezTo>
                    <a:pt x="3652997" y="883519"/>
                    <a:pt x="3810827" y="1376199"/>
                    <a:pt x="3810827" y="1924156"/>
                  </a:cubicBezTo>
                  <a:cubicBezTo>
                    <a:pt x="3810827" y="2142775"/>
                    <a:pt x="3749739" y="2318234"/>
                    <a:pt x="3612844" y="2493111"/>
                  </a:cubicBezTo>
                  <a:cubicBezTo>
                    <a:pt x="3469652" y="2676041"/>
                    <a:pt x="3254495" y="2844528"/>
                    <a:pt x="3026664" y="3022891"/>
                  </a:cubicBezTo>
                  <a:cubicBezTo>
                    <a:pt x="2984630" y="3055759"/>
                    <a:pt x="2941206" y="3089789"/>
                    <a:pt x="2897783" y="3124233"/>
                  </a:cubicBezTo>
                  <a:cubicBezTo>
                    <a:pt x="2509094" y="3432490"/>
                    <a:pt x="2225408" y="3634591"/>
                    <a:pt x="1838765" y="3634591"/>
                  </a:cubicBezTo>
                  <a:cubicBezTo>
                    <a:pt x="1249640" y="3634591"/>
                    <a:pt x="832413" y="3386508"/>
                    <a:pt x="443724" y="2805020"/>
                  </a:cubicBezTo>
                  <a:cubicBezTo>
                    <a:pt x="392859" y="2728910"/>
                    <a:pt x="343138" y="2659690"/>
                    <a:pt x="295053" y="2592792"/>
                  </a:cubicBezTo>
                  <a:cubicBezTo>
                    <a:pt x="95761" y="2315411"/>
                    <a:pt x="0" y="2171160"/>
                    <a:pt x="0" y="1924156"/>
                  </a:cubicBezTo>
                  <a:cubicBezTo>
                    <a:pt x="0" y="1678896"/>
                    <a:pt x="60024" y="1436622"/>
                    <a:pt x="178275" y="1204061"/>
                  </a:cubicBezTo>
                  <a:cubicBezTo>
                    <a:pt x="293990" y="976561"/>
                    <a:pt x="459425" y="768319"/>
                    <a:pt x="669921" y="585306"/>
                  </a:cubicBezTo>
                  <a:cubicBezTo>
                    <a:pt x="876818" y="405365"/>
                    <a:pt x="1122558" y="256964"/>
                    <a:pt x="1380730" y="156203"/>
                  </a:cubicBezTo>
                  <a:cubicBezTo>
                    <a:pt x="1645852" y="52539"/>
                    <a:pt x="1915145" y="0"/>
                    <a:pt x="2180840" y="0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64682F32-EB33-1745-79EC-7E9190DFE5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9849" y="1899904"/>
            <a:ext cx="3312116" cy="2934031"/>
          </a:xfrm>
        </p:spPr>
        <p:txBody>
          <a:bodyPr anchor="ctr">
            <a:normAutofit/>
          </a:bodyPr>
          <a:lstStyle/>
          <a:p>
            <a:r>
              <a:rPr lang="fi-FI" dirty="0"/>
              <a:t>Uhkia ja haasteita</a:t>
            </a:r>
          </a:p>
        </p:txBody>
      </p:sp>
      <p:graphicFrame>
        <p:nvGraphicFramePr>
          <p:cNvPr id="5" name="Sisällön paikkamerkki 2">
            <a:extLst>
              <a:ext uri="{FF2B5EF4-FFF2-40B4-BE49-F238E27FC236}">
                <a16:creationId xmlns:a16="http://schemas.microsoft.com/office/drawing/2014/main" id="{ABFB51B4-BE5F-9DE1-F9CD-48964F376F7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2780431"/>
              </p:ext>
            </p:extLst>
          </p:nvPr>
        </p:nvGraphicFramePr>
        <p:xfrm>
          <a:off x="6095998" y="-274320"/>
          <a:ext cx="5951221" cy="67436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98026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C14302F-E955-47D0-A56B-D1D1A6953B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73" y="-9274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DC310F6C-D8CB-4984-9F9B-BA18C17192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12079" y="1033741"/>
            <a:ext cx="4908132" cy="4613915"/>
            <a:chOff x="659679" y="950330"/>
            <a:chExt cx="4908132" cy="4613915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6750E550-BE93-4743-8659-1531F86CB6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816216" y="1107426"/>
              <a:ext cx="4619072" cy="4342182"/>
            </a:xfrm>
            <a:custGeom>
              <a:avLst/>
              <a:gdLst>
                <a:gd name="connsiteX0" fmla="*/ 2180840 w 3810827"/>
                <a:gd name="connsiteY0" fmla="*/ 0 h 3634591"/>
                <a:gd name="connsiteX1" fmla="*/ 2866380 w 3810827"/>
                <a:gd name="connsiteY1" fmla="*/ 145165 h 3634591"/>
                <a:gd name="connsiteX2" fmla="*/ 3366366 w 3810827"/>
                <a:gd name="connsiteY2" fmla="*/ 536835 h 3634591"/>
                <a:gd name="connsiteX3" fmla="*/ 3810827 w 3810827"/>
                <a:gd name="connsiteY3" fmla="*/ 1924156 h 3634591"/>
                <a:gd name="connsiteX4" fmla="*/ 3612844 w 3810827"/>
                <a:gd name="connsiteY4" fmla="*/ 2493111 h 3634591"/>
                <a:gd name="connsiteX5" fmla="*/ 3026664 w 3810827"/>
                <a:gd name="connsiteY5" fmla="*/ 3022891 h 3634591"/>
                <a:gd name="connsiteX6" fmla="*/ 2897783 w 3810827"/>
                <a:gd name="connsiteY6" fmla="*/ 3124233 h 3634591"/>
                <a:gd name="connsiteX7" fmla="*/ 1838765 w 3810827"/>
                <a:gd name="connsiteY7" fmla="*/ 3634591 h 3634591"/>
                <a:gd name="connsiteX8" fmla="*/ 443724 w 3810827"/>
                <a:gd name="connsiteY8" fmla="*/ 2805020 h 3634591"/>
                <a:gd name="connsiteX9" fmla="*/ 295053 w 3810827"/>
                <a:gd name="connsiteY9" fmla="*/ 2592792 h 3634591"/>
                <a:gd name="connsiteX10" fmla="*/ 0 w 3810827"/>
                <a:gd name="connsiteY10" fmla="*/ 1924156 h 3634591"/>
                <a:gd name="connsiteX11" fmla="*/ 178275 w 3810827"/>
                <a:gd name="connsiteY11" fmla="*/ 1204061 h 3634591"/>
                <a:gd name="connsiteX12" fmla="*/ 669921 w 3810827"/>
                <a:gd name="connsiteY12" fmla="*/ 585306 h 3634591"/>
                <a:gd name="connsiteX13" fmla="*/ 1380730 w 3810827"/>
                <a:gd name="connsiteY13" fmla="*/ 156203 h 3634591"/>
                <a:gd name="connsiteX14" fmla="*/ 2180840 w 3810827"/>
                <a:gd name="connsiteY14" fmla="*/ 0 h 3634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810827" h="3634591">
                  <a:moveTo>
                    <a:pt x="2180840" y="0"/>
                  </a:moveTo>
                  <a:cubicBezTo>
                    <a:pt x="2431406" y="0"/>
                    <a:pt x="2662018" y="48886"/>
                    <a:pt x="2866380" y="145165"/>
                  </a:cubicBezTo>
                  <a:cubicBezTo>
                    <a:pt x="3057903" y="235467"/>
                    <a:pt x="3226119" y="367269"/>
                    <a:pt x="3366366" y="536835"/>
                  </a:cubicBezTo>
                  <a:cubicBezTo>
                    <a:pt x="3652997" y="883519"/>
                    <a:pt x="3810827" y="1376199"/>
                    <a:pt x="3810827" y="1924156"/>
                  </a:cubicBezTo>
                  <a:cubicBezTo>
                    <a:pt x="3810827" y="2142775"/>
                    <a:pt x="3749739" y="2318234"/>
                    <a:pt x="3612844" y="2493111"/>
                  </a:cubicBezTo>
                  <a:cubicBezTo>
                    <a:pt x="3469652" y="2676041"/>
                    <a:pt x="3254495" y="2844528"/>
                    <a:pt x="3026664" y="3022891"/>
                  </a:cubicBezTo>
                  <a:cubicBezTo>
                    <a:pt x="2984630" y="3055759"/>
                    <a:pt x="2941206" y="3089789"/>
                    <a:pt x="2897783" y="3124233"/>
                  </a:cubicBezTo>
                  <a:cubicBezTo>
                    <a:pt x="2509094" y="3432490"/>
                    <a:pt x="2225408" y="3634591"/>
                    <a:pt x="1838765" y="3634591"/>
                  </a:cubicBezTo>
                  <a:cubicBezTo>
                    <a:pt x="1249640" y="3634591"/>
                    <a:pt x="832413" y="3386508"/>
                    <a:pt x="443724" y="2805020"/>
                  </a:cubicBezTo>
                  <a:cubicBezTo>
                    <a:pt x="392859" y="2728910"/>
                    <a:pt x="343138" y="2659690"/>
                    <a:pt x="295053" y="2592792"/>
                  </a:cubicBezTo>
                  <a:cubicBezTo>
                    <a:pt x="95761" y="2315411"/>
                    <a:pt x="0" y="2171160"/>
                    <a:pt x="0" y="1924156"/>
                  </a:cubicBezTo>
                  <a:cubicBezTo>
                    <a:pt x="0" y="1678896"/>
                    <a:pt x="60024" y="1436622"/>
                    <a:pt x="178275" y="1204061"/>
                  </a:cubicBezTo>
                  <a:cubicBezTo>
                    <a:pt x="293990" y="976561"/>
                    <a:pt x="459425" y="768319"/>
                    <a:pt x="669921" y="585306"/>
                  </a:cubicBezTo>
                  <a:cubicBezTo>
                    <a:pt x="876818" y="405365"/>
                    <a:pt x="1122558" y="256964"/>
                    <a:pt x="1380730" y="156203"/>
                  </a:cubicBezTo>
                  <a:cubicBezTo>
                    <a:pt x="1645852" y="52539"/>
                    <a:pt x="1915145" y="0"/>
                    <a:pt x="2180840" y="0"/>
                  </a:cubicBez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BE626DC7-F0FE-49A7-AA4C-A8DB1F7EBA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864593" y="1253260"/>
              <a:ext cx="4488025" cy="4074679"/>
            </a:xfrm>
            <a:custGeom>
              <a:avLst/>
              <a:gdLst>
                <a:gd name="connsiteX0" fmla="*/ 2180840 w 3810827"/>
                <a:gd name="connsiteY0" fmla="*/ 0 h 3634591"/>
                <a:gd name="connsiteX1" fmla="*/ 2866380 w 3810827"/>
                <a:gd name="connsiteY1" fmla="*/ 145165 h 3634591"/>
                <a:gd name="connsiteX2" fmla="*/ 3366366 w 3810827"/>
                <a:gd name="connsiteY2" fmla="*/ 536835 h 3634591"/>
                <a:gd name="connsiteX3" fmla="*/ 3810827 w 3810827"/>
                <a:gd name="connsiteY3" fmla="*/ 1924156 h 3634591"/>
                <a:gd name="connsiteX4" fmla="*/ 3612844 w 3810827"/>
                <a:gd name="connsiteY4" fmla="*/ 2493111 h 3634591"/>
                <a:gd name="connsiteX5" fmla="*/ 3026664 w 3810827"/>
                <a:gd name="connsiteY5" fmla="*/ 3022891 h 3634591"/>
                <a:gd name="connsiteX6" fmla="*/ 2897783 w 3810827"/>
                <a:gd name="connsiteY6" fmla="*/ 3124233 h 3634591"/>
                <a:gd name="connsiteX7" fmla="*/ 1838765 w 3810827"/>
                <a:gd name="connsiteY7" fmla="*/ 3634591 h 3634591"/>
                <a:gd name="connsiteX8" fmla="*/ 443724 w 3810827"/>
                <a:gd name="connsiteY8" fmla="*/ 2805020 h 3634591"/>
                <a:gd name="connsiteX9" fmla="*/ 295053 w 3810827"/>
                <a:gd name="connsiteY9" fmla="*/ 2592792 h 3634591"/>
                <a:gd name="connsiteX10" fmla="*/ 0 w 3810827"/>
                <a:gd name="connsiteY10" fmla="*/ 1924156 h 3634591"/>
                <a:gd name="connsiteX11" fmla="*/ 178275 w 3810827"/>
                <a:gd name="connsiteY11" fmla="*/ 1204061 h 3634591"/>
                <a:gd name="connsiteX12" fmla="*/ 669921 w 3810827"/>
                <a:gd name="connsiteY12" fmla="*/ 585306 h 3634591"/>
                <a:gd name="connsiteX13" fmla="*/ 1380730 w 3810827"/>
                <a:gd name="connsiteY13" fmla="*/ 156203 h 3634591"/>
                <a:gd name="connsiteX14" fmla="*/ 2180840 w 3810827"/>
                <a:gd name="connsiteY14" fmla="*/ 0 h 3634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810827" h="3634591">
                  <a:moveTo>
                    <a:pt x="2180840" y="0"/>
                  </a:moveTo>
                  <a:cubicBezTo>
                    <a:pt x="2431406" y="0"/>
                    <a:pt x="2662018" y="48886"/>
                    <a:pt x="2866380" y="145165"/>
                  </a:cubicBezTo>
                  <a:cubicBezTo>
                    <a:pt x="3057903" y="235467"/>
                    <a:pt x="3226119" y="367269"/>
                    <a:pt x="3366366" y="536835"/>
                  </a:cubicBezTo>
                  <a:cubicBezTo>
                    <a:pt x="3652997" y="883519"/>
                    <a:pt x="3810827" y="1376199"/>
                    <a:pt x="3810827" y="1924156"/>
                  </a:cubicBezTo>
                  <a:cubicBezTo>
                    <a:pt x="3810827" y="2142775"/>
                    <a:pt x="3749739" y="2318234"/>
                    <a:pt x="3612844" y="2493111"/>
                  </a:cubicBezTo>
                  <a:cubicBezTo>
                    <a:pt x="3469652" y="2676041"/>
                    <a:pt x="3254495" y="2844528"/>
                    <a:pt x="3026664" y="3022891"/>
                  </a:cubicBezTo>
                  <a:cubicBezTo>
                    <a:pt x="2984630" y="3055759"/>
                    <a:pt x="2941206" y="3089789"/>
                    <a:pt x="2897783" y="3124233"/>
                  </a:cubicBezTo>
                  <a:cubicBezTo>
                    <a:pt x="2509094" y="3432490"/>
                    <a:pt x="2225408" y="3634591"/>
                    <a:pt x="1838765" y="3634591"/>
                  </a:cubicBezTo>
                  <a:cubicBezTo>
                    <a:pt x="1249640" y="3634591"/>
                    <a:pt x="832413" y="3386508"/>
                    <a:pt x="443724" y="2805020"/>
                  </a:cubicBezTo>
                  <a:cubicBezTo>
                    <a:pt x="392859" y="2728910"/>
                    <a:pt x="343138" y="2659690"/>
                    <a:pt x="295053" y="2592792"/>
                  </a:cubicBezTo>
                  <a:cubicBezTo>
                    <a:pt x="95761" y="2315411"/>
                    <a:pt x="0" y="2171160"/>
                    <a:pt x="0" y="1924156"/>
                  </a:cubicBezTo>
                  <a:cubicBezTo>
                    <a:pt x="0" y="1678896"/>
                    <a:pt x="60024" y="1436622"/>
                    <a:pt x="178275" y="1204061"/>
                  </a:cubicBezTo>
                  <a:cubicBezTo>
                    <a:pt x="293990" y="976561"/>
                    <a:pt x="459425" y="768319"/>
                    <a:pt x="669921" y="585306"/>
                  </a:cubicBezTo>
                  <a:cubicBezTo>
                    <a:pt x="876818" y="405365"/>
                    <a:pt x="1122558" y="256964"/>
                    <a:pt x="1380730" y="156203"/>
                  </a:cubicBezTo>
                  <a:cubicBezTo>
                    <a:pt x="1645852" y="52539"/>
                    <a:pt x="1915145" y="0"/>
                    <a:pt x="2180840" y="0"/>
                  </a:cubicBez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1EBB781F-78E5-4C66-811C-9FF8B5D501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1300000" flipH="1">
              <a:off x="659679" y="950330"/>
              <a:ext cx="4908132" cy="4613915"/>
            </a:xfrm>
            <a:custGeom>
              <a:avLst/>
              <a:gdLst>
                <a:gd name="connsiteX0" fmla="*/ 2180840 w 3810827"/>
                <a:gd name="connsiteY0" fmla="*/ 0 h 3634591"/>
                <a:gd name="connsiteX1" fmla="*/ 2866380 w 3810827"/>
                <a:gd name="connsiteY1" fmla="*/ 145165 h 3634591"/>
                <a:gd name="connsiteX2" fmla="*/ 3366366 w 3810827"/>
                <a:gd name="connsiteY2" fmla="*/ 536835 h 3634591"/>
                <a:gd name="connsiteX3" fmla="*/ 3810827 w 3810827"/>
                <a:gd name="connsiteY3" fmla="*/ 1924156 h 3634591"/>
                <a:gd name="connsiteX4" fmla="*/ 3612844 w 3810827"/>
                <a:gd name="connsiteY4" fmla="*/ 2493111 h 3634591"/>
                <a:gd name="connsiteX5" fmla="*/ 3026664 w 3810827"/>
                <a:gd name="connsiteY5" fmla="*/ 3022891 h 3634591"/>
                <a:gd name="connsiteX6" fmla="*/ 2897783 w 3810827"/>
                <a:gd name="connsiteY6" fmla="*/ 3124233 h 3634591"/>
                <a:gd name="connsiteX7" fmla="*/ 1838765 w 3810827"/>
                <a:gd name="connsiteY7" fmla="*/ 3634591 h 3634591"/>
                <a:gd name="connsiteX8" fmla="*/ 443724 w 3810827"/>
                <a:gd name="connsiteY8" fmla="*/ 2805020 h 3634591"/>
                <a:gd name="connsiteX9" fmla="*/ 295053 w 3810827"/>
                <a:gd name="connsiteY9" fmla="*/ 2592792 h 3634591"/>
                <a:gd name="connsiteX10" fmla="*/ 0 w 3810827"/>
                <a:gd name="connsiteY10" fmla="*/ 1924156 h 3634591"/>
                <a:gd name="connsiteX11" fmla="*/ 178275 w 3810827"/>
                <a:gd name="connsiteY11" fmla="*/ 1204061 h 3634591"/>
                <a:gd name="connsiteX12" fmla="*/ 669921 w 3810827"/>
                <a:gd name="connsiteY12" fmla="*/ 585306 h 3634591"/>
                <a:gd name="connsiteX13" fmla="*/ 1380730 w 3810827"/>
                <a:gd name="connsiteY13" fmla="*/ 156203 h 3634591"/>
                <a:gd name="connsiteX14" fmla="*/ 2180840 w 3810827"/>
                <a:gd name="connsiteY14" fmla="*/ 0 h 3634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810827" h="3634591">
                  <a:moveTo>
                    <a:pt x="2180840" y="0"/>
                  </a:moveTo>
                  <a:cubicBezTo>
                    <a:pt x="2431406" y="0"/>
                    <a:pt x="2662018" y="48886"/>
                    <a:pt x="2866380" y="145165"/>
                  </a:cubicBezTo>
                  <a:cubicBezTo>
                    <a:pt x="3057903" y="235467"/>
                    <a:pt x="3226119" y="367269"/>
                    <a:pt x="3366366" y="536835"/>
                  </a:cubicBezTo>
                  <a:cubicBezTo>
                    <a:pt x="3652997" y="883519"/>
                    <a:pt x="3810827" y="1376199"/>
                    <a:pt x="3810827" y="1924156"/>
                  </a:cubicBezTo>
                  <a:cubicBezTo>
                    <a:pt x="3810827" y="2142775"/>
                    <a:pt x="3749739" y="2318234"/>
                    <a:pt x="3612844" y="2493111"/>
                  </a:cubicBezTo>
                  <a:cubicBezTo>
                    <a:pt x="3469652" y="2676041"/>
                    <a:pt x="3254495" y="2844528"/>
                    <a:pt x="3026664" y="3022891"/>
                  </a:cubicBezTo>
                  <a:cubicBezTo>
                    <a:pt x="2984630" y="3055759"/>
                    <a:pt x="2941206" y="3089789"/>
                    <a:pt x="2897783" y="3124233"/>
                  </a:cubicBezTo>
                  <a:cubicBezTo>
                    <a:pt x="2509094" y="3432490"/>
                    <a:pt x="2225408" y="3634591"/>
                    <a:pt x="1838765" y="3634591"/>
                  </a:cubicBezTo>
                  <a:cubicBezTo>
                    <a:pt x="1249640" y="3634591"/>
                    <a:pt x="832413" y="3386508"/>
                    <a:pt x="443724" y="2805020"/>
                  </a:cubicBezTo>
                  <a:cubicBezTo>
                    <a:pt x="392859" y="2728910"/>
                    <a:pt x="343138" y="2659690"/>
                    <a:pt x="295053" y="2592792"/>
                  </a:cubicBezTo>
                  <a:cubicBezTo>
                    <a:pt x="95761" y="2315411"/>
                    <a:pt x="0" y="2171160"/>
                    <a:pt x="0" y="1924156"/>
                  </a:cubicBezTo>
                  <a:cubicBezTo>
                    <a:pt x="0" y="1678896"/>
                    <a:pt x="60024" y="1436622"/>
                    <a:pt x="178275" y="1204061"/>
                  </a:cubicBezTo>
                  <a:cubicBezTo>
                    <a:pt x="293990" y="976561"/>
                    <a:pt x="459425" y="768319"/>
                    <a:pt x="669921" y="585306"/>
                  </a:cubicBezTo>
                  <a:cubicBezTo>
                    <a:pt x="876818" y="405365"/>
                    <a:pt x="1122558" y="256964"/>
                    <a:pt x="1380730" y="156203"/>
                  </a:cubicBezTo>
                  <a:cubicBezTo>
                    <a:pt x="1645852" y="52539"/>
                    <a:pt x="1915145" y="0"/>
                    <a:pt x="2180840" y="0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33B4FBE1-65A9-F2DA-39CD-64BA84EDF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9849" y="1899904"/>
            <a:ext cx="3312116" cy="2934031"/>
          </a:xfrm>
        </p:spPr>
        <p:txBody>
          <a:bodyPr anchor="ctr">
            <a:normAutofit/>
          </a:bodyPr>
          <a:lstStyle/>
          <a:p>
            <a:r>
              <a:rPr lang="fi-FI" sz="2500"/>
              <a:t>Vahvuuksia ja mahdollisuuksia</a:t>
            </a:r>
          </a:p>
        </p:txBody>
      </p:sp>
      <p:graphicFrame>
        <p:nvGraphicFramePr>
          <p:cNvPr id="5" name="Sisällön paikkamerkki 2">
            <a:extLst>
              <a:ext uri="{FF2B5EF4-FFF2-40B4-BE49-F238E27FC236}">
                <a16:creationId xmlns:a16="http://schemas.microsoft.com/office/drawing/2014/main" id="{B744BB39-EA86-DBE9-5ACB-BEC906C5B0F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3806711"/>
              </p:ext>
            </p:extLst>
          </p:nvPr>
        </p:nvGraphicFramePr>
        <p:xfrm>
          <a:off x="6095998" y="-217170"/>
          <a:ext cx="5859781" cy="65951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467066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261B6CA-346B-F219-F85B-7095103E82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Keskusteluaiheet ryhmissä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6E76AC6-8BBA-93DB-DC0C-3AA04A1FED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2920" y="2312276"/>
            <a:ext cx="11087100" cy="3651504"/>
          </a:xfrm>
        </p:spPr>
        <p:txBody>
          <a:bodyPr>
            <a:normAutofit fontScale="85000"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b="1" dirty="0"/>
              <a:t>Lukuprojektin ideointi 25 min.</a:t>
            </a:r>
          </a:p>
          <a:p>
            <a:r>
              <a:rPr lang="fi-FI" dirty="0"/>
              <a:t>1. Mitkä ovat tavoitteet? Mitä harjoitellaan?</a:t>
            </a:r>
          </a:p>
          <a:p>
            <a:r>
              <a:rPr lang="fi-FI" dirty="0"/>
              <a:t>2. Mitä luetaan ja miten luettava hankitaan?</a:t>
            </a:r>
          </a:p>
          <a:p>
            <a:r>
              <a:rPr lang="fi-FI" dirty="0"/>
              <a:t>3. Missä, milloin ja millä aikataululla luetaan?</a:t>
            </a:r>
          </a:p>
          <a:p>
            <a:r>
              <a:rPr lang="fi-FI" dirty="0"/>
              <a:t>4. Mitä työmenetelmiä käytetään?</a:t>
            </a:r>
          </a:p>
          <a:p>
            <a:r>
              <a:rPr lang="fi-FI"/>
              <a:t>5. Projektin </a:t>
            </a:r>
            <a:r>
              <a:rPr lang="fi-FI" dirty="0"/>
              <a:t>tuotos, lopputulos, palkinto, julkaisu?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b="1" dirty="0"/>
              <a:t>Purku 20 min.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b="1" dirty="0" err="1"/>
              <a:t>Padlet</a:t>
            </a:r>
            <a:r>
              <a:rPr lang="fi-FI" b="1" dirty="0"/>
              <a:t>-tehtävä: </a:t>
            </a:r>
            <a:r>
              <a:rPr lang="fi-FI" dirty="0"/>
              <a:t>Laadi lukemiseen liittyväksi projektiksi suunnitelma, jonka aiot toteuttaa</a:t>
            </a:r>
          </a:p>
        </p:txBody>
      </p:sp>
    </p:spTree>
    <p:extLst>
      <p:ext uri="{BB962C8B-B14F-4D97-AF65-F5344CB8AC3E}">
        <p14:creationId xmlns:p14="http://schemas.microsoft.com/office/powerpoint/2010/main" val="1395997278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LinesVTI">
  <a:themeElements>
    <a:clrScheme name="AnalogousFromDarkSeedLeftStep">
      <a:dk1>
        <a:srgbClr val="000000"/>
      </a:dk1>
      <a:lt1>
        <a:srgbClr val="FFFFFF"/>
      </a:lt1>
      <a:dk2>
        <a:srgbClr val="332038"/>
      </a:dk2>
      <a:lt2>
        <a:srgbClr val="E2E8E2"/>
      </a:lt2>
      <a:accent1>
        <a:srgbClr val="D33CCD"/>
      </a:accent1>
      <a:accent2>
        <a:srgbClr val="892BC2"/>
      </a:accent2>
      <a:accent3>
        <a:srgbClr val="5C3CD3"/>
      </a:accent3>
      <a:accent4>
        <a:srgbClr val="2B4AC2"/>
      </a:accent4>
      <a:accent5>
        <a:srgbClr val="3C9BD3"/>
      </a:accent5>
      <a:accent6>
        <a:srgbClr val="28B4AE"/>
      </a:accent6>
      <a:hlink>
        <a:srgbClr val="3F7ABF"/>
      </a:hlink>
      <a:folHlink>
        <a:srgbClr val="7F7F7F"/>
      </a:folHlink>
    </a:clrScheme>
    <a:fontScheme name="Custom 7">
      <a:majorFont>
        <a:latin typeface="Meiryo"/>
        <a:ea typeface=""/>
        <a:cs typeface=""/>
      </a:majorFont>
      <a:minorFont>
        <a:latin typeface="Meiryo"/>
        <a:ea typeface=""/>
        <a:cs typeface="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LinesVTI" id="{8C0B0F05-C8D0-4078-9615-83E590287484}" vid="{43A7BC57-C1E3-4EE6-BDBC-5422DD574AF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347</TotalTime>
  <Words>171</Words>
  <Application>Microsoft Office PowerPoint</Application>
  <PresentationFormat>Laajakuva</PresentationFormat>
  <Paragraphs>38</Paragraphs>
  <Slides>6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6</vt:i4>
      </vt:variant>
    </vt:vector>
  </HeadingPairs>
  <TitlesOfParts>
    <vt:vector size="10" baseType="lpstr">
      <vt:lpstr>Meiryo</vt:lpstr>
      <vt:lpstr>Arial</vt:lpstr>
      <vt:lpstr>Corbel</vt:lpstr>
      <vt:lpstr>SketchLinesVTI</vt:lpstr>
      <vt:lpstr>Lukevaksi kouluksi  16.9.2024  Koulukohtaisia esimerkkejä ja havaintoja</vt:lpstr>
      <vt:lpstr>Käytännön toimia koululla</vt:lpstr>
      <vt:lpstr>Lukuprojekteja</vt:lpstr>
      <vt:lpstr>Uhkia ja haasteita</vt:lpstr>
      <vt:lpstr>Vahvuuksia ja mahdollisuuksia</vt:lpstr>
      <vt:lpstr>Keskusteluaiheet ryhmissä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Lukevaksi kouluksi  16.9.2024  koulukohtaisia esimerkkejä ja havaintoja</dc:title>
  <dc:creator>Knuutinen Katariina</dc:creator>
  <cp:lastModifiedBy>Knuutinen Katariina</cp:lastModifiedBy>
  <cp:revision>4</cp:revision>
  <dcterms:created xsi:type="dcterms:W3CDTF">2024-09-03T05:39:12Z</dcterms:created>
  <dcterms:modified xsi:type="dcterms:W3CDTF">2024-09-16T14:22:42Z</dcterms:modified>
</cp:coreProperties>
</file>