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66" r:id="rId7"/>
  </p:sldIdLst>
  <p:sldSz cx="6858000" cy="9906000" type="A4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3420" y="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8391863"/>
            <a:ext cx="6858000" cy="1514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7817" y="244379"/>
            <a:ext cx="6128431" cy="2123369"/>
          </a:xfrm>
        </p:spPr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7817" y="2524069"/>
            <a:ext cx="6128431" cy="1151376"/>
          </a:xfrm>
        </p:spPr>
        <p:txBody>
          <a:bodyPr t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0" y="3784600"/>
            <a:ext cx="6858000" cy="4606925"/>
          </a:xfrm>
        </p:spPr>
        <p:txBody>
          <a:bodyPr/>
          <a:lstStyle/>
          <a:p>
            <a:endParaRPr lang="fi-FI"/>
          </a:p>
        </p:txBody>
      </p:sp>
      <p:grpSp>
        <p:nvGrpSpPr>
          <p:cNvPr id="25" name="Ryhmä 24"/>
          <p:cNvGrpSpPr/>
          <p:nvPr userDrawn="1"/>
        </p:nvGrpSpPr>
        <p:grpSpPr>
          <a:xfrm>
            <a:off x="3829455" y="8790690"/>
            <a:ext cx="2693277" cy="825567"/>
            <a:chOff x="3829455" y="6756263"/>
            <a:chExt cx="2693277" cy="825567"/>
          </a:xfrm>
          <a:solidFill>
            <a:srgbClr val="FFFFFF"/>
          </a:solidFill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4675546" y="6969165"/>
              <a:ext cx="201873" cy="236795"/>
            </a:xfrm>
            <a:custGeom>
              <a:avLst/>
              <a:gdLst>
                <a:gd name="T0" fmla="*/ 428 w 659"/>
                <a:gd name="T1" fmla="*/ 370 h 773"/>
                <a:gd name="T2" fmla="*/ 415 w 659"/>
                <a:gd name="T3" fmla="*/ 378 h 773"/>
                <a:gd name="T4" fmla="*/ 394 w 659"/>
                <a:gd name="T5" fmla="*/ 386 h 773"/>
                <a:gd name="T6" fmla="*/ 140 w 659"/>
                <a:gd name="T7" fmla="*/ 386 h 773"/>
                <a:gd name="T8" fmla="*/ 302 w 659"/>
                <a:gd name="T9" fmla="*/ 121 h 773"/>
                <a:gd name="T10" fmla="*/ 342 w 659"/>
                <a:gd name="T11" fmla="*/ 121 h 773"/>
                <a:gd name="T12" fmla="*/ 378 w 659"/>
                <a:gd name="T13" fmla="*/ 126 h 773"/>
                <a:gd name="T14" fmla="*/ 407 w 659"/>
                <a:gd name="T15" fmla="*/ 136 h 773"/>
                <a:gd name="T16" fmla="*/ 432 w 659"/>
                <a:gd name="T17" fmla="*/ 151 h 773"/>
                <a:gd name="T18" fmla="*/ 446 w 659"/>
                <a:gd name="T19" fmla="*/ 169 h 773"/>
                <a:gd name="T20" fmla="*/ 457 w 659"/>
                <a:gd name="T21" fmla="*/ 192 h 773"/>
                <a:gd name="T22" fmla="*/ 465 w 659"/>
                <a:gd name="T23" fmla="*/ 219 h 773"/>
                <a:gd name="T24" fmla="*/ 469 w 659"/>
                <a:gd name="T25" fmla="*/ 249 h 773"/>
                <a:gd name="T26" fmla="*/ 465 w 659"/>
                <a:gd name="T27" fmla="*/ 282 h 773"/>
                <a:gd name="T28" fmla="*/ 459 w 659"/>
                <a:gd name="T29" fmla="*/ 311 h 773"/>
                <a:gd name="T30" fmla="*/ 448 w 659"/>
                <a:gd name="T31" fmla="*/ 338 h 773"/>
                <a:gd name="T32" fmla="*/ 432 w 659"/>
                <a:gd name="T33" fmla="*/ 363 h 773"/>
                <a:gd name="T34" fmla="*/ 611 w 659"/>
                <a:gd name="T35" fmla="*/ 220 h 773"/>
                <a:gd name="T36" fmla="*/ 601 w 659"/>
                <a:gd name="T37" fmla="*/ 171 h 773"/>
                <a:gd name="T38" fmla="*/ 584 w 659"/>
                <a:gd name="T39" fmla="*/ 126 h 773"/>
                <a:gd name="T40" fmla="*/ 561 w 659"/>
                <a:gd name="T41" fmla="*/ 90 h 773"/>
                <a:gd name="T42" fmla="*/ 534 w 659"/>
                <a:gd name="T43" fmla="*/ 65 h 773"/>
                <a:gd name="T44" fmla="*/ 511 w 659"/>
                <a:gd name="T45" fmla="*/ 46 h 773"/>
                <a:gd name="T46" fmla="*/ 471 w 659"/>
                <a:gd name="T47" fmla="*/ 27 h 773"/>
                <a:gd name="T48" fmla="*/ 407 w 659"/>
                <a:gd name="T49" fmla="*/ 9 h 773"/>
                <a:gd name="T50" fmla="*/ 334 w 659"/>
                <a:gd name="T51" fmla="*/ 2 h 773"/>
                <a:gd name="T52" fmla="*/ 0 w 659"/>
                <a:gd name="T53" fmla="*/ 0 h 773"/>
                <a:gd name="T54" fmla="*/ 140 w 659"/>
                <a:gd name="T55" fmla="*/ 773 h 773"/>
                <a:gd name="T56" fmla="*/ 327 w 659"/>
                <a:gd name="T57" fmla="*/ 505 h 773"/>
                <a:gd name="T58" fmla="*/ 344 w 659"/>
                <a:gd name="T59" fmla="*/ 507 h 773"/>
                <a:gd name="T60" fmla="*/ 355 w 659"/>
                <a:gd name="T61" fmla="*/ 520 h 773"/>
                <a:gd name="T62" fmla="*/ 499 w 659"/>
                <a:gd name="T63" fmla="*/ 766 h 773"/>
                <a:gd name="T64" fmla="*/ 511 w 659"/>
                <a:gd name="T65" fmla="*/ 773 h 773"/>
                <a:gd name="T66" fmla="*/ 659 w 659"/>
                <a:gd name="T67" fmla="*/ 773 h 773"/>
                <a:gd name="T68" fmla="*/ 509 w 659"/>
                <a:gd name="T69" fmla="*/ 459 h 773"/>
                <a:gd name="T70" fmla="*/ 545 w 659"/>
                <a:gd name="T71" fmla="*/ 424 h 773"/>
                <a:gd name="T72" fmla="*/ 567 w 659"/>
                <a:gd name="T73" fmla="*/ 397 h 773"/>
                <a:gd name="T74" fmla="*/ 584 w 659"/>
                <a:gd name="T75" fmla="*/ 370 h 773"/>
                <a:gd name="T76" fmla="*/ 597 w 659"/>
                <a:gd name="T77" fmla="*/ 338 h 773"/>
                <a:gd name="T78" fmla="*/ 607 w 659"/>
                <a:gd name="T79" fmla="*/ 305 h 773"/>
                <a:gd name="T80" fmla="*/ 611 w 659"/>
                <a:gd name="T81" fmla="*/ 2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9" h="773">
                  <a:moveTo>
                    <a:pt x="432" y="363"/>
                  </a:moveTo>
                  <a:lnTo>
                    <a:pt x="428" y="370"/>
                  </a:lnTo>
                  <a:lnTo>
                    <a:pt x="423" y="374"/>
                  </a:lnTo>
                  <a:lnTo>
                    <a:pt x="415" y="378"/>
                  </a:lnTo>
                  <a:lnTo>
                    <a:pt x="409" y="382"/>
                  </a:lnTo>
                  <a:lnTo>
                    <a:pt x="394" y="386"/>
                  </a:lnTo>
                  <a:lnTo>
                    <a:pt x="375" y="386"/>
                  </a:lnTo>
                  <a:lnTo>
                    <a:pt x="140" y="386"/>
                  </a:lnTo>
                  <a:lnTo>
                    <a:pt x="140" y="121"/>
                  </a:lnTo>
                  <a:lnTo>
                    <a:pt x="302" y="121"/>
                  </a:lnTo>
                  <a:lnTo>
                    <a:pt x="323" y="121"/>
                  </a:lnTo>
                  <a:lnTo>
                    <a:pt x="342" y="121"/>
                  </a:lnTo>
                  <a:lnTo>
                    <a:pt x="361" y="123"/>
                  </a:lnTo>
                  <a:lnTo>
                    <a:pt x="378" y="126"/>
                  </a:lnTo>
                  <a:lnTo>
                    <a:pt x="394" y="130"/>
                  </a:lnTo>
                  <a:lnTo>
                    <a:pt x="407" y="136"/>
                  </a:lnTo>
                  <a:lnTo>
                    <a:pt x="421" y="144"/>
                  </a:lnTo>
                  <a:lnTo>
                    <a:pt x="432" y="151"/>
                  </a:lnTo>
                  <a:lnTo>
                    <a:pt x="440" y="159"/>
                  </a:lnTo>
                  <a:lnTo>
                    <a:pt x="446" y="169"/>
                  </a:lnTo>
                  <a:lnTo>
                    <a:pt x="451" y="180"/>
                  </a:lnTo>
                  <a:lnTo>
                    <a:pt x="457" y="192"/>
                  </a:lnTo>
                  <a:lnTo>
                    <a:pt x="461" y="205"/>
                  </a:lnTo>
                  <a:lnTo>
                    <a:pt x="465" y="219"/>
                  </a:lnTo>
                  <a:lnTo>
                    <a:pt x="467" y="234"/>
                  </a:lnTo>
                  <a:lnTo>
                    <a:pt x="469" y="249"/>
                  </a:lnTo>
                  <a:lnTo>
                    <a:pt x="467" y="267"/>
                  </a:lnTo>
                  <a:lnTo>
                    <a:pt x="465" y="282"/>
                  </a:lnTo>
                  <a:lnTo>
                    <a:pt x="463" y="297"/>
                  </a:lnTo>
                  <a:lnTo>
                    <a:pt x="459" y="311"/>
                  </a:lnTo>
                  <a:lnTo>
                    <a:pt x="453" y="324"/>
                  </a:lnTo>
                  <a:lnTo>
                    <a:pt x="448" y="338"/>
                  </a:lnTo>
                  <a:lnTo>
                    <a:pt x="442" y="351"/>
                  </a:lnTo>
                  <a:lnTo>
                    <a:pt x="432" y="363"/>
                  </a:lnTo>
                  <a:close/>
                  <a:moveTo>
                    <a:pt x="611" y="249"/>
                  </a:moveTo>
                  <a:lnTo>
                    <a:pt x="611" y="220"/>
                  </a:lnTo>
                  <a:lnTo>
                    <a:pt x="607" y="194"/>
                  </a:lnTo>
                  <a:lnTo>
                    <a:pt x="601" y="171"/>
                  </a:lnTo>
                  <a:lnTo>
                    <a:pt x="593" y="147"/>
                  </a:lnTo>
                  <a:lnTo>
                    <a:pt x="584" y="126"/>
                  </a:lnTo>
                  <a:lnTo>
                    <a:pt x="572" y="107"/>
                  </a:lnTo>
                  <a:lnTo>
                    <a:pt x="561" y="90"/>
                  </a:lnTo>
                  <a:lnTo>
                    <a:pt x="545" y="75"/>
                  </a:lnTo>
                  <a:lnTo>
                    <a:pt x="534" y="65"/>
                  </a:lnTo>
                  <a:lnTo>
                    <a:pt x="522" y="55"/>
                  </a:lnTo>
                  <a:lnTo>
                    <a:pt x="511" y="46"/>
                  </a:lnTo>
                  <a:lnTo>
                    <a:pt x="497" y="38"/>
                  </a:lnTo>
                  <a:lnTo>
                    <a:pt x="471" y="27"/>
                  </a:lnTo>
                  <a:lnTo>
                    <a:pt x="440" y="15"/>
                  </a:lnTo>
                  <a:lnTo>
                    <a:pt x="407" y="9"/>
                  </a:lnTo>
                  <a:lnTo>
                    <a:pt x="373" y="3"/>
                  </a:lnTo>
                  <a:lnTo>
                    <a:pt x="33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773"/>
                  </a:lnTo>
                  <a:lnTo>
                    <a:pt x="140" y="773"/>
                  </a:lnTo>
                  <a:lnTo>
                    <a:pt x="140" y="505"/>
                  </a:lnTo>
                  <a:lnTo>
                    <a:pt x="327" y="505"/>
                  </a:lnTo>
                  <a:lnTo>
                    <a:pt x="336" y="505"/>
                  </a:lnTo>
                  <a:lnTo>
                    <a:pt x="344" y="507"/>
                  </a:lnTo>
                  <a:lnTo>
                    <a:pt x="350" y="510"/>
                  </a:lnTo>
                  <a:lnTo>
                    <a:pt x="355" y="520"/>
                  </a:lnTo>
                  <a:lnTo>
                    <a:pt x="496" y="760"/>
                  </a:lnTo>
                  <a:lnTo>
                    <a:pt x="499" y="766"/>
                  </a:lnTo>
                  <a:lnTo>
                    <a:pt x="505" y="772"/>
                  </a:lnTo>
                  <a:lnTo>
                    <a:pt x="511" y="773"/>
                  </a:lnTo>
                  <a:lnTo>
                    <a:pt x="521" y="773"/>
                  </a:lnTo>
                  <a:lnTo>
                    <a:pt x="659" y="773"/>
                  </a:lnTo>
                  <a:lnTo>
                    <a:pt x="482" y="478"/>
                  </a:lnTo>
                  <a:lnTo>
                    <a:pt x="509" y="459"/>
                  </a:lnTo>
                  <a:lnTo>
                    <a:pt x="534" y="435"/>
                  </a:lnTo>
                  <a:lnTo>
                    <a:pt x="545" y="424"/>
                  </a:lnTo>
                  <a:lnTo>
                    <a:pt x="557" y="411"/>
                  </a:lnTo>
                  <a:lnTo>
                    <a:pt x="567" y="397"/>
                  </a:lnTo>
                  <a:lnTo>
                    <a:pt x="576" y="384"/>
                  </a:lnTo>
                  <a:lnTo>
                    <a:pt x="584" y="370"/>
                  </a:lnTo>
                  <a:lnTo>
                    <a:pt x="592" y="355"/>
                  </a:lnTo>
                  <a:lnTo>
                    <a:pt x="597" y="338"/>
                  </a:lnTo>
                  <a:lnTo>
                    <a:pt x="601" y="322"/>
                  </a:lnTo>
                  <a:lnTo>
                    <a:pt x="607" y="305"/>
                  </a:lnTo>
                  <a:lnTo>
                    <a:pt x="609" y="288"/>
                  </a:lnTo>
                  <a:lnTo>
                    <a:pt x="611" y="268"/>
                  </a:lnTo>
                  <a:lnTo>
                    <a:pt x="611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4892123" y="7028900"/>
              <a:ext cx="169402" cy="180124"/>
            </a:xfrm>
            <a:custGeom>
              <a:avLst/>
              <a:gdLst>
                <a:gd name="T0" fmla="*/ 138 w 553"/>
                <a:gd name="T1" fmla="*/ 227 h 588"/>
                <a:gd name="T2" fmla="*/ 144 w 553"/>
                <a:gd name="T3" fmla="*/ 202 h 588"/>
                <a:gd name="T4" fmla="*/ 153 w 553"/>
                <a:gd name="T5" fmla="*/ 179 h 588"/>
                <a:gd name="T6" fmla="*/ 167 w 553"/>
                <a:gd name="T7" fmla="*/ 160 h 588"/>
                <a:gd name="T8" fmla="*/ 184 w 553"/>
                <a:gd name="T9" fmla="*/ 143 h 588"/>
                <a:gd name="T10" fmla="*/ 207 w 553"/>
                <a:gd name="T11" fmla="*/ 131 h 588"/>
                <a:gd name="T12" fmla="*/ 232 w 553"/>
                <a:gd name="T13" fmla="*/ 121 h 588"/>
                <a:gd name="T14" fmla="*/ 261 w 553"/>
                <a:gd name="T15" fmla="*/ 116 h 588"/>
                <a:gd name="T16" fmla="*/ 280 w 553"/>
                <a:gd name="T17" fmla="*/ 116 h 588"/>
                <a:gd name="T18" fmla="*/ 311 w 553"/>
                <a:gd name="T19" fmla="*/ 118 h 588"/>
                <a:gd name="T20" fmla="*/ 338 w 553"/>
                <a:gd name="T21" fmla="*/ 125 h 588"/>
                <a:gd name="T22" fmla="*/ 361 w 553"/>
                <a:gd name="T23" fmla="*/ 137 h 588"/>
                <a:gd name="T24" fmla="*/ 380 w 553"/>
                <a:gd name="T25" fmla="*/ 152 h 588"/>
                <a:gd name="T26" fmla="*/ 395 w 553"/>
                <a:gd name="T27" fmla="*/ 169 h 588"/>
                <a:gd name="T28" fmla="*/ 407 w 553"/>
                <a:gd name="T29" fmla="*/ 191 h 588"/>
                <a:gd name="T30" fmla="*/ 414 w 553"/>
                <a:gd name="T31" fmla="*/ 214 h 588"/>
                <a:gd name="T32" fmla="*/ 420 w 553"/>
                <a:gd name="T33" fmla="*/ 239 h 588"/>
                <a:gd name="T34" fmla="*/ 280 w 553"/>
                <a:gd name="T35" fmla="*/ 0 h 588"/>
                <a:gd name="T36" fmla="*/ 249 w 553"/>
                <a:gd name="T37" fmla="*/ 0 h 588"/>
                <a:gd name="T38" fmla="*/ 196 w 553"/>
                <a:gd name="T39" fmla="*/ 12 h 588"/>
                <a:gd name="T40" fmla="*/ 146 w 553"/>
                <a:gd name="T41" fmla="*/ 33 h 588"/>
                <a:gd name="T42" fmla="*/ 101 w 553"/>
                <a:gd name="T43" fmla="*/ 62 h 588"/>
                <a:gd name="T44" fmla="*/ 63 w 553"/>
                <a:gd name="T45" fmla="*/ 100 h 588"/>
                <a:gd name="T46" fmla="*/ 32 w 553"/>
                <a:gd name="T47" fmla="*/ 146 h 588"/>
                <a:gd name="T48" fmla="*/ 11 w 553"/>
                <a:gd name="T49" fmla="*/ 200 h 588"/>
                <a:gd name="T50" fmla="*/ 0 w 553"/>
                <a:gd name="T51" fmla="*/ 262 h 588"/>
                <a:gd name="T52" fmla="*/ 0 w 553"/>
                <a:gd name="T53" fmla="*/ 325 h 588"/>
                <a:gd name="T54" fmla="*/ 9 w 553"/>
                <a:gd name="T55" fmla="*/ 383 h 588"/>
                <a:gd name="T56" fmla="*/ 30 w 553"/>
                <a:gd name="T57" fmla="*/ 436 h 588"/>
                <a:gd name="T58" fmla="*/ 57 w 553"/>
                <a:gd name="T59" fmla="*/ 482 h 588"/>
                <a:gd name="T60" fmla="*/ 96 w 553"/>
                <a:gd name="T61" fmla="*/ 523 h 588"/>
                <a:gd name="T62" fmla="*/ 140 w 553"/>
                <a:gd name="T63" fmla="*/ 553 h 588"/>
                <a:gd name="T64" fmla="*/ 192 w 553"/>
                <a:gd name="T65" fmla="*/ 577 h 588"/>
                <a:gd name="T66" fmla="*/ 251 w 553"/>
                <a:gd name="T67" fmla="*/ 588 h 588"/>
                <a:gd name="T68" fmla="*/ 286 w 553"/>
                <a:gd name="T69" fmla="*/ 588 h 588"/>
                <a:gd name="T70" fmla="*/ 353 w 553"/>
                <a:gd name="T71" fmla="*/ 582 h 588"/>
                <a:gd name="T72" fmla="*/ 420 w 553"/>
                <a:gd name="T73" fmla="*/ 561 h 588"/>
                <a:gd name="T74" fmla="*/ 482 w 553"/>
                <a:gd name="T75" fmla="*/ 530 h 588"/>
                <a:gd name="T76" fmla="*/ 539 w 553"/>
                <a:gd name="T77" fmla="*/ 490 h 588"/>
                <a:gd name="T78" fmla="*/ 430 w 553"/>
                <a:gd name="T79" fmla="*/ 442 h 588"/>
                <a:gd name="T80" fmla="*/ 368 w 553"/>
                <a:gd name="T81" fmla="*/ 461 h 588"/>
                <a:gd name="T82" fmla="*/ 332 w 553"/>
                <a:gd name="T83" fmla="*/ 469 h 588"/>
                <a:gd name="T84" fmla="*/ 297 w 553"/>
                <a:gd name="T85" fmla="*/ 471 h 588"/>
                <a:gd name="T86" fmla="*/ 259 w 553"/>
                <a:gd name="T87" fmla="*/ 469 h 588"/>
                <a:gd name="T88" fmla="*/ 228 w 553"/>
                <a:gd name="T89" fmla="*/ 461 h 588"/>
                <a:gd name="T90" fmla="*/ 201 w 553"/>
                <a:gd name="T91" fmla="*/ 450 h 588"/>
                <a:gd name="T92" fmla="*/ 178 w 553"/>
                <a:gd name="T93" fmla="*/ 434 h 588"/>
                <a:gd name="T94" fmla="*/ 161 w 553"/>
                <a:gd name="T95" fmla="*/ 413 h 588"/>
                <a:gd name="T96" fmla="*/ 148 w 553"/>
                <a:gd name="T97" fmla="*/ 390 h 588"/>
                <a:gd name="T98" fmla="*/ 140 w 553"/>
                <a:gd name="T99" fmla="*/ 363 h 588"/>
                <a:gd name="T100" fmla="*/ 134 w 553"/>
                <a:gd name="T101" fmla="*/ 335 h 588"/>
                <a:gd name="T102" fmla="*/ 535 w 553"/>
                <a:gd name="T103" fmla="*/ 335 h 588"/>
                <a:gd name="T104" fmla="*/ 545 w 553"/>
                <a:gd name="T105" fmla="*/ 329 h 588"/>
                <a:gd name="T106" fmla="*/ 551 w 553"/>
                <a:gd name="T107" fmla="*/ 296 h 588"/>
                <a:gd name="T108" fmla="*/ 551 w 553"/>
                <a:gd name="T109" fmla="*/ 244 h 588"/>
                <a:gd name="T110" fmla="*/ 541 w 553"/>
                <a:gd name="T111" fmla="*/ 192 h 588"/>
                <a:gd name="T112" fmla="*/ 522 w 553"/>
                <a:gd name="T113" fmla="*/ 143 h 588"/>
                <a:gd name="T114" fmla="*/ 493 w 553"/>
                <a:gd name="T115" fmla="*/ 98 h 588"/>
                <a:gd name="T116" fmla="*/ 457 w 553"/>
                <a:gd name="T117" fmla="*/ 62 h 588"/>
                <a:gd name="T118" fmla="*/ 412 w 553"/>
                <a:gd name="T119" fmla="*/ 33 h 588"/>
                <a:gd name="T120" fmla="*/ 364 w 553"/>
                <a:gd name="T121" fmla="*/ 12 h 588"/>
                <a:gd name="T122" fmla="*/ 309 w 553"/>
                <a:gd name="T123" fmla="*/ 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3" h="588">
                  <a:moveTo>
                    <a:pt x="136" y="239"/>
                  </a:moveTo>
                  <a:lnTo>
                    <a:pt x="138" y="227"/>
                  </a:lnTo>
                  <a:lnTo>
                    <a:pt x="140" y="214"/>
                  </a:lnTo>
                  <a:lnTo>
                    <a:pt x="144" y="202"/>
                  </a:lnTo>
                  <a:lnTo>
                    <a:pt x="148" y="191"/>
                  </a:lnTo>
                  <a:lnTo>
                    <a:pt x="153" y="179"/>
                  </a:lnTo>
                  <a:lnTo>
                    <a:pt x="159" y="169"/>
                  </a:lnTo>
                  <a:lnTo>
                    <a:pt x="167" y="160"/>
                  </a:lnTo>
                  <a:lnTo>
                    <a:pt x="176" y="152"/>
                  </a:lnTo>
                  <a:lnTo>
                    <a:pt x="184" y="143"/>
                  </a:lnTo>
                  <a:lnTo>
                    <a:pt x="196" y="137"/>
                  </a:lnTo>
                  <a:lnTo>
                    <a:pt x="207" y="131"/>
                  </a:lnTo>
                  <a:lnTo>
                    <a:pt x="219" y="125"/>
                  </a:lnTo>
                  <a:lnTo>
                    <a:pt x="232" y="121"/>
                  </a:lnTo>
                  <a:lnTo>
                    <a:pt x="245" y="118"/>
                  </a:lnTo>
                  <a:lnTo>
                    <a:pt x="261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95" y="116"/>
                  </a:lnTo>
                  <a:lnTo>
                    <a:pt x="311" y="118"/>
                  </a:lnTo>
                  <a:lnTo>
                    <a:pt x="324" y="121"/>
                  </a:lnTo>
                  <a:lnTo>
                    <a:pt x="338" y="125"/>
                  </a:lnTo>
                  <a:lnTo>
                    <a:pt x="351" y="131"/>
                  </a:lnTo>
                  <a:lnTo>
                    <a:pt x="361" y="137"/>
                  </a:lnTo>
                  <a:lnTo>
                    <a:pt x="372" y="144"/>
                  </a:lnTo>
                  <a:lnTo>
                    <a:pt x="380" y="152"/>
                  </a:lnTo>
                  <a:lnTo>
                    <a:pt x="389" y="160"/>
                  </a:lnTo>
                  <a:lnTo>
                    <a:pt x="395" y="169"/>
                  </a:lnTo>
                  <a:lnTo>
                    <a:pt x="403" y="181"/>
                  </a:lnTo>
                  <a:lnTo>
                    <a:pt x="407" y="191"/>
                  </a:lnTo>
                  <a:lnTo>
                    <a:pt x="412" y="202"/>
                  </a:lnTo>
                  <a:lnTo>
                    <a:pt x="414" y="214"/>
                  </a:lnTo>
                  <a:lnTo>
                    <a:pt x="418" y="227"/>
                  </a:lnTo>
                  <a:lnTo>
                    <a:pt x="420" y="239"/>
                  </a:lnTo>
                  <a:lnTo>
                    <a:pt x="136" y="239"/>
                  </a:lnTo>
                  <a:close/>
                  <a:moveTo>
                    <a:pt x="280" y="0"/>
                  </a:moveTo>
                  <a:lnTo>
                    <a:pt x="276" y="0"/>
                  </a:lnTo>
                  <a:lnTo>
                    <a:pt x="249" y="0"/>
                  </a:lnTo>
                  <a:lnTo>
                    <a:pt x="221" y="6"/>
                  </a:lnTo>
                  <a:lnTo>
                    <a:pt x="196" y="12"/>
                  </a:lnTo>
                  <a:lnTo>
                    <a:pt x="169" y="22"/>
                  </a:lnTo>
                  <a:lnTo>
                    <a:pt x="146" y="33"/>
                  </a:lnTo>
                  <a:lnTo>
                    <a:pt x="123" y="47"/>
                  </a:lnTo>
                  <a:lnTo>
                    <a:pt x="101" y="62"/>
                  </a:lnTo>
                  <a:lnTo>
                    <a:pt x="80" y="81"/>
                  </a:lnTo>
                  <a:lnTo>
                    <a:pt x="63" y="100"/>
                  </a:lnTo>
                  <a:lnTo>
                    <a:pt x="48" y="123"/>
                  </a:lnTo>
                  <a:lnTo>
                    <a:pt x="32" y="146"/>
                  </a:lnTo>
                  <a:lnTo>
                    <a:pt x="21" y="173"/>
                  </a:lnTo>
                  <a:lnTo>
                    <a:pt x="11" y="200"/>
                  </a:lnTo>
                  <a:lnTo>
                    <a:pt x="5" y="231"/>
                  </a:lnTo>
                  <a:lnTo>
                    <a:pt x="0" y="262"/>
                  </a:lnTo>
                  <a:lnTo>
                    <a:pt x="0" y="294"/>
                  </a:lnTo>
                  <a:lnTo>
                    <a:pt x="0" y="325"/>
                  </a:lnTo>
                  <a:lnTo>
                    <a:pt x="4" y="354"/>
                  </a:lnTo>
                  <a:lnTo>
                    <a:pt x="9" y="383"/>
                  </a:lnTo>
                  <a:lnTo>
                    <a:pt x="19" y="409"/>
                  </a:lnTo>
                  <a:lnTo>
                    <a:pt x="30" y="436"/>
                  </a:lnTo>
                  <a:lnTo>
                    <a:pt x="42" y="459"/>
                  </a:lnTo>
                  <a:lnTo>
                    <a:pt x="57" y="482"/>
                  </a:lnTo>
                  <a:lnTo>
                    <a:pt x="75" y="504"/>
                  </a:lnTo>
                  <a:lnTo>
                    <a:pt x="96" y="523"/>
                  </a:lnTo>
                  <a:lnTo>
                    <a:pt x="117" y="538"/>
                  </a:lnTo>
                  <a:lnTo>
                    <a:pt x="140" y="553"/>
                  </a:lnTo>
                  <a:lnTo>
                    <a:pt x="165" y="565"/>
                  </a:lnTo>
                  <a:lnTo>
                    <a:pt x="192" y="577"/>
                  </a:lnTo>
                  <a:lnTo>
                    <a:pt x="221" y="582"/>
                  </a:lnTo>
                  <a:lnTo>
                    <a:pt x="251" y="588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320" y="586"/>
                  </a:lnTo>
                  <a:lnTo>
                    <a:pt x="353" y="582"/>
                  </a:lnTo>
                  <a:lnTo>
                    <a:pt x="388" y="573"/>
                  </a:lnTo>
                  <a:lnTo>
                    <a:pt x="420" y="561"/>
                  </a:lnTo>
                  <a:lnTo>
                    <a:pt x="453" y="548"/>
                  </a:lnTo>
                  <a:lnTo>
                    <a:pt x="482" y="530"/>
                  </a:lnTo>
                  <a:lnTo>
                    <a:pt x="512" y="511"/>
                  </a:lnTo>
                  <a:lnTo>
                    <a:pt x="539" y="490"/>
                  </a:lnTo>
                  <a:lnTo>
                    <a:pt x="495" y="417"/>
                  </a:lnTo>
                  <a:lnTo>
                    <a:pt x="430" y="442"/>
                  </a:lnTo>
                  <a:lnTo>
                    <a:pt x="401" y="452"/>
                  </a:lnTo>
                  <a:lnTo>
                    <a:pt x="368" y="461"/>
                  </a:lnTo>
                  <a:lnTo>
                    <a:pt x="351" y="465"/>
                  </a:lnTo>
                  <a:lnTo>
                    <a:pt x="332" y="469"/>
                  </a:lnTo>
                  <a:lnTo>
                    <a:pt x="315" y="471"/>
                  </a:lnTo>
                  <a:lnTo>
                    <a:pt x="297" y="471"/>
                  </a:lnTo>
                  <a:lnTo>
                    <a:pt x="278" y="471"/>
                  </a:lnTo>
                  <a:lnTo>
                    <a:pt x="259" y="469"/>
                  </a:lnTo>
                  <a:lnTo>
                    <a:pt x="244" y="465"/>
                  </a:lnTo>
                  <a:lnTo>
                    <a:pt x="228" y="461"/>
                  </a:lnTo>
                  <a:lnTo>
                    <a:pt x="213" y="456"/>
                  </a:lnTo>
                  <a:lnTo>
                    <a:pt x="201" y="450"/>
                  </a:lnTo>
                  <a:lnTo>
                    <a:pt x="188" y="442"/>
                  </a:lnTo>
                  <a:lnTo>
                    <a:pt x="178" y="434"/>
                  </a:lnTo>
                  <a:lnTo>
                    <a:pt x="169" y="425"/>
                  </a:lnTo>
                  <a:lnTo>
                    <a:pt x="161" y="413"/>
                  </a:lnTo>
                  <a:lnTo>
                    <a:pt x="153" y="402"/>
                  </a:lnTo>
                  <a:lnTo>
                    <a:pt x="148" y="390"/>
                  </a:lnTo>
                  <a:lnTo>
                    <a:pt x="144" y="377"/>
                  </a:lnTo>
                  <a:lnTo>
                    <a:pt x="140" y="363"/>
                  </a:lnTo>
                  <a:lnTo>
                    <a:pt x="136" y="350"/>
                  </a:lnTo>
                  <a:lnTo>
                    <a:pt x="134" y="335"/>
                  </a:lnTo>
                  <a:lnTo>
                    <a:pt x="526" y="335"/>
                  </a:lnTo>
                  <a:lnTo>
                    <a:pt x="535" y="335"/>
                  </a:lnTo>
                  <a:lnTo>
                    <a:pt x="541" y="333"/>
                  </a:lnTo>
                  <a:lnTo>
                    <a:pt x="545" y="329"/>
                  </a:lnTo>
                  <a:lnTo>
                    <a:pt x="547" y="321"/>
                  </a:lnTo>
                  <a:lnTo>
                    <a:pt x="551" y="296"/>
                  </a:lnTo>
                  <a:lnTo>
                    <a:pt x="553" y="273"/>
                  </a:lnTo>
                  <a:lnTo>
                    <a:pt x="551" y="244"/>
                  </a:lnTo>
                  <a:lnTo>
                    <a:pt x="547" y="217"/>
                  </a:lnTo>
                  <a:lnTo>
                    <a:pt x="541" y="192"/>
                  </a:lnTo>
                  <a:lnTo>
                    <a:pt x="532" y="166"/>
                  </a:lnTo>
                  <a:lnTo>
                    <a:pt x="522" y="143"/>
                  </a:lnTo>
                  <a:lnTo>
                    <a:pt x="508" y="120"/>
                  </a:lnTo>
                  <a:lnTo>
                    <a:pt x="493" y="98"/>
                  </a:lnTo>
                  <a:lnTo>
                    <a:pt x="476" y="79"/>
                  </a:lnTo>
                  <a:lnTo>
                    <a:pt x="457" y="62"/>
                  </a:lnTo>
                  <a:lnTo>
                    <a:pt x="436" y="47"/>
                  </a:lnTo>
                  <a:lnTo>
                    <a:pt x="412" y="33"/>
                  </a:lnTo>
                  <a:lnTo>
                    <a:pt x="389" y="22"/>
                  </a:lnTo>
                  <a:lnTo>
                    <a:pt x="364" y="12"/>
                  </a:lnTo>
                  <a:lnTo>
                    <a:pt x="338" y="6"/>
                  </a:lnTo>
                  <a:lnTo>
                    <a:pt x="309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5094915" y="7031963"/>
              <a:ext cx="157761" cy="177060"/>
            </a:xfrm>
            <a:custGeom>
              <a:avLst/>
              <a:gdLst>
                <a:gd name="T0" fmla="*/ 382 w 515"/>
                <a:gd name="T1" fmla="*/ 411 h 578"/>
                <a:gd name="T2" fmla="*/ 382 w 515"/>
                <a:gd name="T3" fmla="*/ 419 h 578"/>
                <a:gd name="T4" fmla="*/ 380 w 515"/>
                <a:gd name="T5" fmla="*/ 424 h 578"/>
                <a:gd name="T6" fmla="*/ 376 w 515"/>
                <a:gd name="T7" fmla="*/ 428 h 578"/>
                <a:gd name="T8" fmla="*/ 371 w 515"/>
                <a:gd name="T9" fmla="*/ 432 h 578"/>
                <a:gd name="T10" fmla="*/ 346 w 515"/>
                <a:gd name="T11" fmla="*/ 442 h 578"/>
                <a:gd name="T12" fmla="*/ 317 w 515"/>
                <a:gd name="T13" fmla="*/ 447 h 578"/>
                <a:gd name="T14" fmla="*/ 284 w 515"/>
                <a:gd name="T15" fmla="*/ 451 h 578"/>
                <a:gd name="T16" fmla="*/ 250 w 515"/>
                <a:gd name="T17" fmla="*/ 453 h 578"/>
                <a:gd name="T18" fmla="*/ 248 w 515"/>
                <a:gd name="T19" fmla="*/ 453 h 578"/>
                <a:gd name="T20" fmla="*/ 221 w 515"/>
                <a:gd name="T21" fmla="*/ 453 h 578"/>
                <a:gd name="T22" fmla="*/ 196 w 515"/>
                <a:gd name="T23" fmla="*/ 447 h 578"/>
                <a:gd name="T24" fmla="*/ 184 w 515"/>
                <a:gd name="T25" fmla="*/ 446 h 578"/>
                <a:gd name="T26" fmla="*/ 175 w 515"/>
                <a:gd name="T27" fmla="*/ 442 h 578"/>
                <a:gd name="T28" fmla="*/ 165 w 515"/>
                <a:gd name="T29" fmla="*/ 436 h 578"/>
                <a:gd name="T30" fmla="*/ 157 w 515"/>
                <a:gd name="T31" fmla="*/ 430 h 578"/>
                <a:gd name="T32" fmla="*/ 152 w 515"/>
                <a:gd name="T33" fmla="*/ 424 h 578"/>
                <a:gd name="T34" fmla="*/ 146 w 515"/>
                <a:gd name="T35" fmla="*/ 417 h 578"/>
                <a:gd name="T36" fmla="*/ 142 w 515"/>
                <a:gd name="T37" fmla="*/ 409 h 578"/>
                <a:gd name="T38" fmla="*/ 138 w 515"/>
                <a:gd name="T39" fmla="*/ 399 h 578"/>
                <a:gd name="T40" fmla="*/ 133 w 515"/>
                <a:gd name="T41" fmla="*/ 380 h 578"/>
                <a:gd name="T42" fmla="*/ 133 w 515"/>
                <a:gd name="T43" fmla="*/ 355 h 578"/>
                <a:gd name="T44" fmla="*/ 133 w 515"/>
                <a:gd name="T45" fmla="*/ 0 h 578"/>
                <a:gd name="T46" fmla="*/ 0 w 515"/>
                <a:gd name="T47" fmla="*/ 0 h 578"/>
                <a:gd name="T48" fmla="*/ 0 w 515"/>
                <a:gd name="T49" fmla="*/ 363 h 578"/>
                <a:gd name="T50" fmla="*/ 0 w 515"/>
                <a:gd name="T51" fmla="*/ 388 h 578"/>
                <a:gd name="T52" fmla="*/ 4 w 515"/>
                <a:gd name="T53" fmla="*/ 409 h 578"/>
                <a:gd name="T54" fmla="*/ 8 w 515"/>
                <a:gd name="T55" fmla="*/ 428 h 578"/>
                <a:gd name="T56" fmla="*/ 14 w 515"/>
                <a:gd name="T57" fmla="*/ 447 h 578"/>
                <a:gd name="T58" fmla="*/ 21 w 515"/>
                <a:gd name="T59" fmla="*/ 467 h 578"/>
                <a:gd name="T60" fmla="*/ 31 w 515"/>
                <a:gd name="T61" fmla="*/ 482 h 578"/>
                <a:gd name="T62" fmla="*/ 42 w 515"/>
                <a:gd name="T63" fmla="*/ 497 h 578"/>
                <a:gd name="T64" fmla="*/ 56 w 515"/>
                <a:gd name="T65" fmla="*/ 513 h 578"/>
                <a:gd name="T66" fmla="*/ 71 w 515"/>
                <a:gd name="T67" fmla="*/ 528 h 578"/>
                <a:gd name="T68" fmla="*/ 88 w 515"/>
                <a:gd name="T69" fmla="*/ 540 h 578"/>
                <a:gd name="T70" fmla="*/ 108 w 515"/>
                <a:gd name="T71" fmla="*/ 551 h 578"/>
                <a:gd name="T72" fmla="*/ 129 w 515"/>
                <a:gd name="T73" fmla="*/ 561 h 578"/>
                <a:gd name="T74" fmla="*/ 152 w 515"/>
                <a:gd name="T75" fmla="*/ 568 h 578"/>
                <a:gd name="T76" fmla="*/ 175 w 515"/>
                <a:gd name="T77" fmla="*/ 574 h 578"/>
                <a:gd name="T78" fmla="*/ 202 w 515"/>
                <a:gd name="T79" fmla="*/ 578 h 578"/>
                <a:gd name="T80" fmla="*/ 229 w 515"/>
                <a:gd name="T81" fmla="*/ 578 h 578"/>
                <a:gd name="T82" fmla="*/ 229 w 515"/>
                <a:gd name="T83" fmla="*/ 578 h 578"/>
                <a:gd name="T84" fmla="*/ 244 w 515"/>
                <a:gd name="T85" fmla="*/ 578 h 578"/>
                <a:gd name="T86" fmla="*/ 259 w 515"/>
                <a:gd name="T87" fmla="*/ 576 h 578"/>
                <a:gd name="T88" fmla="*/ 275 w 515"/>
                <a:gd name="T89" fmla="*/ 572 h 578"/>
                <a:gd name="T90" fmla="*/ 292 w 515"/>
                <a:gd name="T91" fmla="*/ 568 h 578"/>
                <a:gd name="T92" fmla="*/ 326 w 515"/>
                <a:gd name="T93" fmla="*/ 557 h 578"/>
                <a:gd name="T94" fmla="*/ 363 w 515"/>
                <a:gd name="T95" fmla="*/ 540 h 578"/>
                <a:gd name="T96" fmla="*/ 396 w 515"/>
                <a:gd name="T97" fmla="*/ 522 h 578"/>
                <a:gd name="T98" fmla="*/ 417 w 515"/>
                <a:gd name="T99" fmla="*/ 568 h 578"/>
                <a:gd name="T100" fmla="*/ 515 w 515"/>
                <a:gd name="T101" fmla="*/ 568 h 578"/>
                <a:gd name="T102" fmla="*/ 515 w 515"/>
                <a:gd name="T103" fmla="*/ 0 h 578"/>
                <a:gd name="T104" fmla="*/ 382 w 515"/>
                <a:gd name="T105" fmla="*/ 0 h 578"/>
                <a:gd name="T106" fmla="*/ 382 w 515"/>
                <a:gd name="T107" fmla="*/ 41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5" h="578">
                  <a:moveTo>
                    <a:pt x="382" y="411"/>
                  </a:moveTo>
                  <a:lnTo>
                    <a:pt x="382" y="419"/>
                  </a:lnTo>
                  <a:lnTo>
                    <a:pt x="380" y="424"/>
                  </a:lnTo>
                  <a:lnTo>
                    <a:pt x="376" y="428"/>
                  </a:lnTo>
                  <a:lnTo>
                    <a:pt x="371" y="432"/>
                  </a:lnTo>
                  <a:lnTo>
                    <a:pt x="346" y="442"/>
                  </a:lnTo>
                  <a:lnTo>
                    <a:pt x="317" y="447"/>
                  </a:lnTo>
                  <a:lnTo>
                    <a:pt x="284" y="451"/>
                  </a:lnTo>
                  <a:lnTo>
                    <a:pt x="250" y="453"/>
                  </a:lnTo>
                  <a:lnTo>
                    <a:pt x="248" y="453"/>
                  </a:lnTo>
                  <a:lnTo>
                    <a:pt x="221" y="453"/>
                  </a:lnTo>
                  <a:lnTo>
                    <a:pt x="196" y="447"/>
                  </a:lnTo>
                  <a:lnTo>
                    <a:pt x="184" y="446"/>
                  </a:lnTo>
                  <a:lnTo>
                    <a:pt x="175" y="442"/>
                  </a:lnTo>
                  <a:lnTo>
                    <a:pt x="165" y="436"/>
                  </a:lnTo>
                  <a:lnTo>
                    <a:pt x="157" y="430"/>
                  </a:lnTo>
                  <a:lnTo>
                    <a:pt x="152" y="424"/>
                  </a:lnTo>
                  <a:lnTo>
                    <a:pt x="146" y="417"/>
                  </a:lnTo>
                  <a:lnTo>
                    <a:pt x="142" y="409"/>
                  </a:lnTo>
                  <a:lnTo>
                    <a:pt x="138" y="399"/>
                  </a:lnTo>
                  <a:lnTo>
                    <a:pt x="133" y="380"/>
                  </a:lnTo>
                  <a:lnTo>
                    <a:pt x="133" y="355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0" y="388"/>
                  </a:lnTo>
                  <a:lnTo>
                    <a:pt x="4" y="409"/>
                  </a:lnTo>
                  <a:lnTo>
                    <a:pt x="8" y="428"/>
                  </a:lnTo>
                  <a:lnTo>
                    <a:pt x="14" y="447"/>
                  </a:lnTo>
                  <a:lnTo>
                    <a:pt x="21" y="467"/>
                  </a:lnTo>
                  <a:lnTo>
                    <a:pt x="31" y="482"/>
                  </a:lnTo>
                  <a:lnTo>
                    <a:pt x="42" y="497"/>
                  </a:lnTo>
                  <a:lnTo>
                    <a:pt x="56" y="513"/>
                  </a:lnTo>
                  <a:lnTo>
                    <a:pt x="71" y="528"/>
                  </a:lnTo>
                  <a:lnTo>
                    <a:pt x="88" y="540"/>
                  </a:lnTo>
                  <a:lnTo>
                    <a:pt x="108" y="551"/>
                  </a:lnTo>
                  <a:lnTo>
                    <a:pt x="129" y="561"/>
                  </a:lnTo>
                  <a:lnTo>
                    <a:pt x="152" y="568"/>
                  </a:lnTo>
                  <a:lnTo>
                    <a:pt x="175" y="574"/>
                  </a:lnTo>
                  <a:lnTo>
                    <a:pt x="202" y="578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44" y="578"/>
                  </a:lnTo>
                  <a:lnTo>
                    <a:pt x="259" y="576"/>
                  </a:lnTo>
                  <a:lnTo>
                    <a:pt x="275" y="572"/>
                  </a:lnTo>
                  <a:lnTo>
                    <a:pt x="292" y="568"/>
                  </a:lnTo>
                  <a:lnTo>
                    <a:pt x="326" y="557"/>
                  </a:lnTo>
                  <a:lnTo>
                    <a:pt x="363" y="540"/>
                  </a:lnTo>
                  <a:lnTo>
                    <a:pt x="396" y="522"/>
                  </a:lnTo>
                  <a:lnTo>
                    <a:pt x="417" y="568"/>
                  </a:lnTo>
                  <a:lnTo>
                    <a:pt x="515" y="568"/>
                  </a:lnTo>
                  <a:lnTo>
                    <a:pt x="515" y="0"/>
                  </a:lnTo>
                  <a:lnTo>
                    <a:pt x="382" y="0"/>
                  </a:lnTo>
                  <a:lnTo>
                    <a:pt x="382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5291275" y="7028900"/>
              <a:ext cx="268960" cy="177060"/>
            </a:xfrm>
            <a:custGeom>
              <a:avLst/>
              <a:gdLst>
                <a:gd name="T0" fmla="*/ 647 w 878"/>
                <a:gd name="T1" fmla="*/ 0 h 578"/>
                <a:gd name="T2" fmla="*/ 613 w 878"/>
                <a:gd name="T3" fmla="*/ 6 h 578"/>
                <a:gd name="T4" fmla="*/ 578 w 878"/>
                <a:gd name="T5" fmla="*/ 16 h 578"/>
                <a:gd name="T6" fmla="*/ 540 w 878"/>
                <a:gd name="T7" fmla="*/ 31 h 578"/>
                <a:gd name="T8" fmla="*/ 459 w 878"/>
                <a:gd name="T9" fmla="*/ 73 h 578"/>
                <a:gd name="T10" fmla="*/ 423 w 878"/>
                <a:gd name="T11" fmla="*/ 43 h 578"/>
                <a:gd name="T12" fmla="*/ 382 w 878"/>
                <a:gd name="T13" fmla="*/ 20 h 578"/>
                <a:gd name="T14" fmla="*/ 338 w 878"/>
                <a:gd name="T15" fmla="*/ 4 h 578"/>
                <a:gd name="T16" fmla="*/ 290 w 878"/>
                <a:gd name="T17" fmla="*/ 0 h 578"/>
                <a:gd name="T18" fmla="*/ 258 w 878"/>
                <a:gd name="T19" fmla="*/ 2 h 578"/>
                <a:gd name="T20" fmla="*/ 223 w 878"/>
                <a:gd name="T21" fmla="*/ 10 h 578"/>
                <a:gd name="T22" fmla="*/ 190 w 878"/>
                <a:gd name="T23" fmla="*/ 22 h 578"/>
                <a:gd name="T24" fmla="*/ 154 w 878"/>
                <a:gd name="T25" fmla="*/ 39 h 578"/>
                <a:gd name="T26" fmla="*/ 100 w 878"/>
                <a:gd name="T27" fmla="*/ 10 h 578"/>
                <a:gd name="T28" fmla="*/ 0 w 878"/>
                <a:gd name="T29" fmla="*/ 578 h 578"/>
                <a:gd name="T30" fmla="*/ 133 w 878"/>
                <a:gd name="T31" fmla="*/ 168 h 578"/>
                <a:gd name="T32" fmla="*/ 137 w 878"/>
                <a:gd name="T33" fmla="*/ 154 h 578"/>
                <a:gd name="T34" fmla="*/ 144 w 878"/>
                <a:gd name="T35" fmla="*/ 146 h 578"/>
                <a:gd name="T36" fmla="*/ 200 w 878"/>
                <a:gd name="T37" fmla="*/ 131 h 578"/>
                <a:gd name="T38" fmla="*/ 261 w 878"/>
                <a:gd name="T39" fmla="*/ 125 h 578"/>
                <a:gd name="T40" fmla="*/ 290 w 878"/>
                <a:gd name="T41" fmla="*/ 127 h 578"/>
                <a:gd name="T42" fmla="*/ 323 w 878"/>
                <a:gd name="T43" fmla="*/ 133 h 578"/>
                <a:gd name="T44" fmla="*/ 342 w 878"/>
                <a:gd name="T45" fmla="*/ 143 h 578"/>
                <a:gd name="T46" fmla="*/ 355 w 878"/>
                <a:gd name="T47" fmla="*/ 154 h 578"/>
                <a:gd name="T48" fmla="*/ 365 w 878"/>
                <a:gd name="T49" fmla="*/ 169 h 578"/>
                <a:gd name="T50" fmla="*/ 373 w 878"/>
                <a:gd name="T51" fmla="*/ 200 h 578"/>
                <a:gd name="T52" fmla="*/ 373 w 878"/>
                <a:gd name="T53" fmla="*/ 578 h 578"/>
                <a:gd name="T54" fmla="*/ 505 w 878"/>
                <a:gd name="T55" fmla="*/ 169 h 578"/>
                <a:gd name="T56" fmla="*/ 509 w 878"/>
                <a:gd name="T57" fmla="*/ 156 h 578"/>
                <a:gd name="T58" fmla="*/ 517 w 878"/>
                <a:gd name="T59" fmla="*/ 150 h 578"/>
                <a:gd name="T60" fmla="*/ 572 w 878"/>
                <a:gd name="T61" fmla="*/ 133 h 578"/>
                <a:gd name="T62" fmla="*/ 634 w 878"/>
                <a:gd name="T63" fmla="*/ 125 h 578"/>
                <a:gd name="T64" fmla="*/ 663 w 878"/>
                <a:gd name="T65" fmla="*/ 127 h 578"/>
                <a:gd name="T66" fmla="*/ 695 w 878"/>
                <a:gd name="T67" fmla="*/ 133 h 578"/>
                <a:gd name="T68" fmla="*/ 714 w 878"/>
                <a:gd name="T69" fmla="*/ 143 h 578"/>
                <a:gd name="T70" fmla="*/ 728 w 878"/>
                <a:gd name="T71" fmla="*/ 154 h 578"/>
                <a:gd name="T72" fmla="*/ 737 w 878"/>
                <a:gd name="T73" fmla="*/ 169 h 578"/>
                <a:gd name="T74" fmla="*/ 745 w 878"/>
                <a:gd name="T75" fmla="*/ 200 h 578"/>
                <a:gd name="T76" fmla="*/ 747 w 878"/>
                <a:gd name="T77" fmla="*/ 578 h 578"/>
                <a:gd name="T78" fmla="*/ 878 w 878"/>
                <a:gd name="T79" fmla="*/ 216 h 578"/>
                <a:gd name="T80" fmla="*/ 876 w 878"/>
                <a:gd name="T81" fmla="*/ 169 h 578"/>
                <a:gd name="T82" fmla="*/ 866 w 878"/>
                <a:gd name="T83" fmla="*/ 131 h 578"/>
                <a:gd name="T84" fmla="*/ 849 w 878"/>
                <a:gd name="T85" fmla="*/ 96 h 578"/>
                <a:gd name="T86" fmla="*/ 824 w 878"/>
                <a:gd name="T87" fmla="*/ 66 h 578"/>
                <a:gd name="T88" fmla="*/ 793 w 878"/>
                <a:gd name="T89" fmla="*/ 39 h 578"/>
                <a:gd name="T90" fmla="*/ 755 w 878"/>
                <a:gd name="T91" fmla="*/ 18 h 578"/>
                <a:gd name="T92" fmla="*/ 711 w 878"/>
                <a:gd name="T93" fmla="*/ 4 h 578"/>
                <a:gd name="T94" fmla="*/ 663 w 878"/>
                <a:gd name="T9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8" h="578">
                  <a:moveTo>
                    <a:pt x="663" y="0"/>
                  </a:moveTo>
                  <a:lnTo>
                    <a:pt x="647" y="0"/>
                  </a:lnTo>
                  <a:lnTo>
                    <a:pt x="630" y="2"/>
                  </a:lnTo>
                  <a:lnTo>
                    <a:pt x="613" y="6"/>
                  </a:lnTo>
                  <a:lnTo>
                    <a:pt x="595" y="10"/>
                  </a:lnTo>
                  <a:lnTo>
                    <a:pt x="578" y="16"/>
                  </a:lnTo>
                  <a:lnTo>
                    <a:pt x="559" y="24"/>
                  </a:lnTo>
                  <a:lnTo>
                    <a:pt x="540" y="31"/>
                  </a:lnTo>
                  <a:lnTo>
                    <a:pt x="521" y="41"/>
                  </a:lnTo>
                  <a:lnTo>
                    <a:pt x="459" y="73"/>
                  </a:lnTo>
                  <a:lnTo>
                    <a:pt x="442" y="56"/>
                  </a:lnTo>
                  <a:lnTo>
                    <a:pt x="423" y="43"/>
                  </a:lnTo>
                  <a:lnTo>
                    <a:pt x="403" y="29"/>
                  </a:lnTo>
                  <a:lnTo>
                    <a:pt x="382" y="20"/>
                  </a:lnTo>
                  <a:lnTo>
                    <a:pt x="361" y="10"/>
                  </a:lnTo>
                  <a:lnTo>
                    <a:pt x="338" y="4"/>
                  </a:lnTo>
                  <a:lnTo>
                    <a:pt x="315" y="0"/>
                  </a:lnTo>
                  <a:lnTo>
                    <a:pt x="290" y="0"/>
                  </a:lnTo>
                  <a:lnTo>
                    <a:pt x="275" y="0"/>
                  </a:lnTo>
                  <a:lnTo>
                    <a:pt x="258" y="2"/>
                  </a:lnTo>
                  <a:lnTo>
                    <a:pt x="240" y="6"/>
                  </a:lnTo>
                  <a:lnTo>
                    <a:pt x="223" y="10"/>
                  </a:lnTo>
                  <a:lnTo>
                    <a:pt x="208" y="16"/>
                  </a:lnTo>
                  <a:lnTo>
                    <a:pt x="190" y="22"/>
                  </a:lnTo>
                  <a:lnTo>
                    <a:pt x="171" y="29"/>
                  </a:lnTo>
                  <a:lnTo>
                    <a:pt x="154" y="39"/>
                  </a:lnTo>
                  <a:lnTo>
                    <a:pt x="119" y="58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578"/>
                  </a:lnTo>
                  <a:lnTo>
                    <a:pt x="133" y="578"/>
                  </a:lnTo>
                  <a:lnTo>
                    <a:pt x="133" y="168"/>
                  </a:lnTo>
                  <a:lnTo>
                    <a:pt x="135" y="160"/>
                  </a:lnTo>
                  <a:lnTo>
                    <a:pt x="137" y="154"/>
                  </a:lnTo>
                  <a:lnTo>
                    <a:pt x="140" y="150"/>
                  </a:lnTo>
                  <a:lnTo>
                    <a:pt x="144" y="146"/>
                  </a:lnTo>
                  <a:lnTo>
                    <a:pt x="169" y="139"/>
                  </a:lnTo>
                  <a:lnTo>
                    <a:pt x="200" y="131"/>
                  </a:lnTo>
                  <a:lnTo>
                    <a:pt x="231" y="127"/>
                  </a:lnTo>
                  <a:lnTo>
                    <a:pt x="261" y="125"/>
                  </a:lnTo>
                  <a:lnTo>
                    <a:pt x="263" y="125"/>
                  </a:lnTo>
                  <a:lnTo>
                    <a:pt x="290" y="127"/>
                  </a:lnTo>
                  <a:lnTo>
                    <a:pt x="313" y="131"/>
                  </a:lnTo>
                  <a:lnTo>
                    <a:pt x="323" y="133"/>
                  </a:lnTo>
                  <a:lnTo>
                    <a:pt x="332" y="139"/>
                  </a:lnTo>
                  <a:lnTo>
                    <a:pt x="342" y="143"/>
                  </a:lnTo>
                  <a:lnTo>
                    <a:pt x="350" y="148"/>
                  </a:lnTo>
                  <a:lnTo>
                    <a:pt x="355" y="154"/>
                  </a:lnTo>
                  <a:lnTo>
                    <a:pt x="361" y="162"/>
                  </a:lnTo>
                  <a:lnTo>
                    <a:pt x="365" y="169"/>
                  </a:lnTo>
                  <a:lnTo>
                    <a:pt x="369" y="179"/>
                  </a:lnTo>
                  <a:lnTo>
                    <a:pt x="373" y="200"/>
                  </a:lnTo>
                  <a:lnTo>
                    <a:pt x="373" y="225"/>
                  </a:lnTo>
                  <a:lnTo>
                    <a:pt x="373" y="578"/>
                  </a:lnTo>
                  <a:lnTo>
                    <a:pt x="505" y="578"/>
                  </a:lnTo>
                  <a:lnTo>
                    <a:pt x="505" y="169"/>
                  </a:lnTo>
                  <a:lnTo>
                    <a:pt x="507" y="162"/>
                  </a:lnTo>
                  <a:lnTo>
                    <a:pt x="509" y="156"/>
                  </a:lnTo>
                  <a:lnTo>
                    <a:pt x="513" y="152"/>
                  </a:lnTo>
                  <a:lnTo>
                    <a:pt x="517" y="150"/>
                  </a:lnTo>
                  <a:lnTo>
                    <a:pt x="542" y="141"/>
                  </a:lnTo>
                  <a:lnTo>
                    <a:pt x="572" y="133"/>
                  </a:lnTo>
                  <a:lnTo>
                    <a:pt x="603" y="127"/>
                  </a:lnTo>
                  <a:lnTo>
                    <a:pt x="634" y="125"/>
                  </a:lnTo>
                  <a:lnTo>
                    <a:pt x="636" y="125"/>
                  </a:lnTo>
                  <a:lnTo>
                    <a:pt x="663" y="127"/>
                  </a:lnTo>
                  <a:lnTo>
                    <a:pt x="686" y="131"/>
                  </a:lnTo>
                  <a:lnTo>
                    <a:pt x="695" y="133"/>
                  </a:lnTo>
                  <a:lnTo>
                    <a:pt x="705" y="139"/>
                  </a:lnTo>
                  <a:lnTo>
                    <a:pt x="714" y="143"/>
                  </a:lnTo>
                  <a:lnTo>
                    <a:pt x="722" y="148"/>
                  </a:lnTo>
                  <a:lnTo>
                    <a:pt x="728" y="154"/>
                  </a:lnTo>
                  <a:lnTo>
                    <a:pt x="734" y="162"/>
                  </a:lnTo>
                  <a:lnTo>
                    <a:pt x="737" y="169"/>
                  </a:lnTo>
                  <a:lnTo>
                    <a:pt x="741" y="179"/>
                  </a:lnTo>
                  <a:lnTo>
                    <a:pt x="745" y="200"/>
                  </a:lnTo>
                  <a:lnTo>
                    <a:pt x="747" y="225"/>
                  </a:lnTo>
                  <a:lnTo>
                    <a:pt x="747" y="578"/>
                  </a:lnTo>
                  <a:lnTo>
                    <a:pt x="878" y="578"/>
                  </a:lnTo>
                  <a:lnTo>
                    <a:pt x="878" y="216"/>
                  </a:lnTo>
                  <a:lnTo>
                    <a:pt x="878" y="192"/>
                  </a:lnTo>
                  <a:lnTo>
                    <a:pt x="876" y="169"/>
                  </a:lnTo>
                  <a:lnTo>
                    <a:pt x="870" y="150"/>
                  </a:lnTo>
                  <a:lnTo>
                    <a:pt x="866" y="131"/>
                  </a:lnTo>
                  <a:lnTo>
                    <a:pt x="858" y="112"/>
                  </a:lnTo>
                  <a:lnTo>
                    <a:pt x="849" y="96"/>
                  </a:lnTo>
                  <a:lnTo>
                    <a:pt x="837" y="81"/>
                  </a:lnTo>
                  <a:lnTo>
                    <a:pt x="824" y="66"/>
                  </a:lnTo>
                  <a:lnTo>
                    <a:pt x="809" y="50"/>
                  </a:lnTo>
                  <a:lnTo>
                    <a:pt x="793" y="39"/>
                  </a:lnTo>
                  <a:lnTo>
                    <a:pt x="774" y="27"/>
                  </a:lnTo>
                  <a:lnTo>
                    <a:pt x="755" y="18"/>
                  </a:lnTo>
                  <a:lnTo>
                    <a:pt x="734" y="10"/>
                  </a:lnTo>
                  <a:lnTo>
                    <a:pt x="711" y="4"/>
                  </a:lnTo>
                  <a:lnTo>
                    <a:pt x="688" y="0"/>
                  </a:lnTo>
                  <a:lnTo>
                    <a:pt x="6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5593625" y="7028900"/>
              <a:ext cx="177673" cy="180124"/>
            </a:xfrm>
            <a:custGeom>
              <a:avLst/>
              <a:gdLst>
                <a:gd name="T0" fmla="*/ 371 w 580"/>
                <a:gd name="T1" fmla="*/ 440 h 588"/>
                <a:gd name="T2" fmla="*/ 326 w 580"/>
                <a:gd name="T3" fmla="*/ 459 h 588"/>
                <a:gd name="T4" fmla="*/ 230 w 580"/>
                <a:gd name="T5" fmla="*/ 475 h 588"/>
                <a:gd name="T6" fmla="*/ 169 w 580"/>
                <a:gd name="T7" fmla="*/ 461 h 588"/>
                <a:gd name="T8" fmla="*/ 136 w 580"/>
                <a:gd name="T9" fmla="*/ 425 h 588"/>
                <a:gd name="T10" fmla="*/ 131 w 580"/>
                <a:gd name="T11" fmla="*/ 379 h 588"/>
                <a:gd name="T12" fmla="*/ 140 w 580"/>
                <a:gd name="T13" fmla="*/ 352 h 588"/>
                <a:gd name="T14" fmla="*/ 167 w 580"/>
                <a:gd name="T15" fmla="*/ 338 h 588"/>
                <a:gd name="T16" fmla="*/ 367 w 580"/>
                <a:gd name="T17" fmla="*/ 338 h 588"/>
                <a:gd name="T18" fmla="*/ 373 w 580"/>
                <a:gd name="T19" fmla="*/ 350 h 588"/>
                <a:gd name="T20" fmla="*/ 505 w 580"/>
                <a:gd name="T21" fmla="*/ 189 h 588"/>
                <a:gd name="T22" fmla="*/ 492 w 580"/>
                <a:gd name="T23" fmla="*/ 127 h 588"/>
                <a:gd name="T24" fmla="*/ 467 w 580"/>
                <a:gd name="T25" fmla="*/ 81 h 588"/>
                <a:gd name="T26" fmla="*/ 422 w 580"/>
                <a:gd name="T27" fmla="*/ 39 h 588"/>
                <a:gd name="T28" fmla="*/ 357 w 580"/>
                <a:gd name="T29" fmla="*/ 10 h 588"/>
                <a:gd name="T30" fmla="*/ 277 w 580"/>
                <a:gd name="T31" fmla="*/ 0 h 588"/>
                <a:gd name="T32" fmla="*/ 181 w 580"/>
                <a:gd name="T33" fmla="*/ 14 h 588"/>
                <a:gd name="T34" fmla="*/ 88 w 580"/>
                <a:gd name="T35" fmla="*/ 52 h 588"/>
                <a:gd name="T36" fmla="*/ 71 w 580"/>
                <a:gd name="T37" fmla="*/ 162 h 588"/>
                <a:gd name="T38" fmla="*/ 202 w 580"/>
                <a:gd name="T39" fmla="*/ 125 h 588"/>
                <a:gd name="T40" fmla="*/ 296 w 580"/>
                <a:gd name="T41" fmla="*/ 121 h 588"/>
                <a:gd name="T42" fmla="*/ 338 w 580"/>
                <a:gd name="T43" fmla="*/ 133 h 588"/>
                <a:gd name="T44" fmla="*/ 361 w 580"/>
                <a:gd name="T45" fmla="*/ 156 h 588"/>
                <a:gd name="T46" fmla="*/ 373 w 580"/>
                <a:gd name="T47" fmla="*/ 210 h 588"/>
                <a:gd name="T48" fmla="*/ 292 w 580"/>
                <a:gd name="T49" fmla="*/ 242 h 588"/>
                <a:gd name="T50" fmla="*/ 202 w 580"/>
                <a:gd name="T51" fmla="*/ 237 h 588"/>
                <a:gd name="T52" fmla="*/ 134 w 580"/>
                <a:gd name="T53" fmla="*/ 244 h 588"/>
                <a:gd name="T54" fmla="*/ 81 w 580"/>
                <a:gd name="T55" fmla="*/ 262 h 588"/>
                <a:gd name="T56" fmla="*/ 40 w 580"/>
                <a:gd name="T57" fmla="*/ 290 h 588"/>
                <a:gd name="T58" fmla="*/ 14 w 580"/>
                <a:gd name="T59" fmla="*/ 331 h 588"/>
                <a:gd name="T60" fmla="*/ 2 w 580"/>
                <a:gd name="T61" fmla="*/ 379 h 588"/>
                <a:gd name="T62" fmla="*/ 4 w 580"/>
                <a:gd name="T63" fmla="*/ 434 h 588"/>
                <a:gd name="T64" fmla="*/ 25 w 580"/>
                <a:gd name="T65" fmla="*/ 486 h 588"/>
                <a:gd name="T66" fmla="*/ 58 w 580"/>
                <a:gd name="T67" fmla="*/ 532 h 588"/>
                <a:gd name="T68" fmla="*/ 106 w 580"/>
                <a:gd name="T69" fmla="*/ 565 h 588"/>
                <a:gd name="T70" fmla="*/ 163 w 580"/>
                <a:gd name="T71" fmla="*/ 584 h 588"/>
                <a:gd name="T72" fmla="*/ 225 w 580"/>
                <a:gd name="T73" fmla="*/ 588 h 588"/>
                <a:gd name="T74" fmla="*/ 278 w 580"/>
                <a:gd name="T75" fmla="*/ 578 h 588"/>
                <a:gd name="T76" fmla="*/ 338 w 580"/>
                <a:gd name="T77" fmla="*/ 555 h 588"/>
                <a:gd name="T78" fmla="*/ 396 w 580"/>
                <a:gd name="T79" fmla="*/ 542 h 588"/>
                <a:gd name="T80" fmla="*/ 428 w 580"/>
                <a:gd name="T81" fmla="*/ 567 h 588"/>
                <a:gd name="T82" fmla="*/ 467 w 580"/>
                <a:gd name="T83" fmla="*/ 580 h 588"/>
                <a:gd name="T84" fmla="*/ 532 w 580"/>
                <a:gd name="T85" fmla="*/ 575 h 588"/>
                <a:gd name="T86" fmla="*/ 580 w 580"/>
                <a:gd name="T87" fmla="*/ 48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588">
                  <a:moveTo>
                    <a:pt x="373" y="431"/>
                  </a:moveTo>
                  <a:lnTo>
                    <a:pt x="373" y="434"/>
                  </a:lnTo>
                  <a:lnTo>
                    <a:pt x="371" y="440"/>
                  </a:lnTo>
                  <a:lnTo>
                    <a:pt x="367" y="444"/>
                  </a:lnTo>
                  <a:lnTo>
                    <a:pt x="359" y="448"/>
                  </a:lnTo>
                  <a:lnTo>
                    <a:pt x="326" y="459"/>
                  </a:lnTo>
                  <a:lnTo>
                    <a:pt x="292" y="469"/>
                  </a:lnTo>
                  <a:lnTo>
                    <a:pt x="259" y="473"/>
                  </a:lnTo>
                  <a:lnTo>
                    <a:pt x="230" y="475"/>
                  </a:lnTo>
                  <a:lnTo>
                    <a:pt x="207" y="473"/>
                  </a:lnTo>
                  <a:lnTo>
                    <a:pt x="186" y="469"/>
                  </a:lnTo>
                  <a:lnTo>
                    <a:pt x="169" y="461"/>
                  </a:lnTo>
                  <a:lnTo>
                    <a:pt x="154" y="452"/>
                  </a:lnTo>
                  <a:lnTo>
                    <a:pt x="144" y="438"/>
                  </a:lnTo>
                  <a:lnTo>
                    <a:pt x="136" y="425"/>
                  </a:lnTo>
                  <a:lnTo>
                    <a:pt x="131" y="409"/>
                  </a:lnTo>
                  <a:lnTo>
                    <a:pt x="129" y="392"/>
                  </a:lnTo>
                  <a:lnTo>
                    <a:pt x="131" y="379"/>
                  </a:lnTo>
                  <a:lnTo>
                    <a:pt x="133" y="369"/>
                  </a:lnTo>
                  <a:lnTo>
                    <a:pt x="136" y="360"/>
                  </a:lnTo>
                  <a:lnTo>
                    <a:pt x="140" y="352"/>
                  </a:lnTo>
                  <a:lnTo>
                    <a:pt x="148" y="346"/>
                  </a:lnTo>
                  <a:lnTo>
                    <a:pt x="158" y="340"/>
                  </a:lnTo>
                  <a:lnTo>
                    <a:pt x="167" y="338"/>
                  </a:lnTo>
                  <a:lnTo>
                    <a:pt x="181" y="338"/>
                  </a:lnTo>
                  <a:lnTo>
                    <a:pt x="357" y="338"/>
                  </a:lnTo>
                  <a:lnTo>
                    <a:pt x="367" y="338"/>
                  </a:lnTo>
                  <a:lnTo>
                    <a:pt x="371" y="340"/>
                  </a:lnTo>
                  <a:lnTo>
                    <a:pt x="373" y="344"/>
                  </a:lnTo>
                  <a:lnTo>
                    <a:pt x="373" y="350"/>
                  </a:lnTo>
                  <a:lnTo>
                    <a:pt x="373" y="431"/>
                  </a:lnTo>
                  <a:close/>
                  <a:moveTo>
                    <a:pt x="505" y="214"/>
                  </a:moveTo>
                  <a:lnTo>
                    <a:pt x="505" y="189"/>
                  </a:lnTo>
                  <a:lnTo>
                    <a:pt x="501" y="168"/>
                  </a:lnTo>
                  <a:lnTo>
                    <a:pt x="497" y="146"/>
                  </a:lnTo>
                  <a:lnTo>
                    <a:pt x="492" y="127"/>
                  </a:lnTo>
                  <a:lnTo>
                    <a:pt x="486" y="112"/>
                  </a:lnTo>
                  <a:lnTo>
                    <a:pt x="476" y="95"/>
                  </a:lnTo>
                  <a:lnTo>
                    <a:pt x="467" y="81"/>
                  </a:lnTo>
                  <a:lnTo>
                    <a:pt x="457" y="68"/>
                  </a:lnTo>
                  <a:lnTo>
                    <a:pt x="440" y="52"/>
                  </a:lnTo>
                  <a:lnTo>
                    <a:pt x="422" y="39"/>
                  </a:lnTo>
                  <a:lnTo>
                    <a:pt x="401" y="25"/>
                  </a:lnTo>
                  <a:lnTo>
                    <a:pt x="380" y="18"/>
                  </a:lnTo>
                  <a:lnTo>
                    <a:pt x="357" y="10"/>
                  </a:lnTo>
                  <a:lnTo>
                    <a:pt x="332" y="4"/>
                  </a:lnTo>
                  <a:lnTo>
                    <a:pt x="305" y="0"/>
                  </a:lnTo>
                  <a:lnTo>
                    <a:pt x="277" y="0"/>
                  </a:lnTo>
                  <a:lnTo>
                    <a:pt x="246" y="2"/>
                  </a:lnTo>
                  <a:lnTo>
                    <a:pt x="213" y="6"/>
                  </a:lnTo>
                  <a:lnTo>
                    <a:pt x="181" y="14"/>
                  </a:lnTo>
                  <a:lnTo>
                    <a:pt x="150" y="25"/>
                  </a:lnTo>
                  <a:lnTo>
                    <a:pt x="119" y="37"/>
                  </a:lnTo>
                  <a:lnTo>
                    <a:pt x="88" y="52"/>
                  </a:lnTo>
                  <a:lnTo>
                    <a:pt x="60" y="72"/>
                  </a:lnTo>
                  <a:lnTo>
                    <a:pt x="33" y="91"/>
                  </a:lnTo>
                  <a:lnTo>
                    <a:pt x="71" y="162"/>
                  </a:lnTo>
                  <a:lnTo>
                    <a:pt x="131" y="144"/>
                  </a:lnTo>
                  <a:lnTo>
                    <a:pt x="165" y="133"/>
                  </a:lnTo>
                  <a:lnTo>
                    <a:pt x="202" y="125"/>
                  </a:lnTo>
                  <a:lnTo>
                    <a:pt x="236" y="121"/>
                  </a:lnTo>
                  <a:lnTo>
                    <a:pt x="269" y="120"/>
                  </a:lnTo>
                  <a:lnTo>
                    <a:pt x="296" y="121"/>
                  </a:lnTo>
                  <a:lnTo>
                    <a:pt x="319" y="125"/>
                  </a:lnTo>
                  <a:lnTo>
                    <a:pt x="328" y="129"/>
                  </a:lnTo>
                  <a:lnTo>
                    <a:pt x="338" y="133"/>
                  </a:lnTo>
                  <a:lnTo>
                    <a:pt x="346" y="139"/>
                  </a:lnTo>
                  <a:lnTo>
                    <a:pt x="351" y="144"/>
                  </a:lnTo>
                  <a:lnTo>
                    <a:pt x="361" y="156"/>
                  </a:lnTo>
                  <a:lnTo>
                    <a:pt x="369" y="171"/>
                  </a:lnTo>
                  <a:lnTo>
                    <a:pt x="373" y="189"/>
                  </a:lnTo>
                  <a:lnTo>
                    <a:pt x="373" y="210"/>
                  </a:lnTo>
                  <a:lnTo>
                    <a:pt x="373" y="254"/>
                  </a:lnTo>
                  <a:lnTo>
                    <a:pt x="336" y="246"/>
                  </a:lnTo>
                  <a:lnTo>
                    <a:pt x="292" y="242"/>
                  </a:lnTo>
                  <a:lnTo>
                    <a:pt x="250" y="239"/>
                  </a:lnTo>
                  <a:lnTo>
                    <a:pt x="209" y="237"/>
                  </a:lnTo>
                  <a:lnTo>
                    <a:pt x="202" y="237"/>
                  </a:lnTo>
                  <a:lnTo>
                    <a:pt x="179" y="239"/>
                  </a:lnTo>
                  <a:lnTo>
                    <a:pt x="156" y="240"/>
                  </a:lnTo>
                  <a:lnTo>
                    <a:pt x="134" y="244"/>
                  </a:lnTo>
                  <a:lnTo>
                    <a:pt x="115" y="248"/>
                  </a:lnTo>
                  <a:lnTo>
                    <a:pt x="98" y="254"/>
                  </a:lnTo>
                  <a:lnTo>
                    <a:pt x="81" y="262"/>
                  </a:lnTo>
                  <a:lnTo>
                    <a:pt x="67" y="271"/>
                  </a:lnTo>
                  <a:lnTo>
                    <a:pt x="54" y="281"/>
                  </a:lnTo>
                  <a:lnTo>
                    <a:pt x="40" y="290"/>
                  </a:lnTo>
                  <a:lnTo>
                    <a:pt x="31" y="304"/>
                  </a:lnTo>
                  <a:lnTo>
                    <a:pt x="21" y="315"/>
                  </a:lnTo>
                  <a:lnTo>
                    <a:pt x="14" y="331"/>
                  </a:lnTo>
                  <a:lnTo>
                    <a:pt x="8" y="346"/>
                  </a:lnTo>
                  <a:lnTo>
                    <a:pt x="4" y="361"/>
                  </a:lnTo>
                  <a:lnTo>
                    <a:pt x="2" y="379"/>
                  </a:lnTo>
                  <a:lnTo>
                    <a:pt x="0" y="396"/>
                  </a:lnTo>
                  <a:lnTo>
                    <a:pt x="2" y="415"/>
                  </a:lnTo>
                  <a:lnTo>
                    <a:pt x="4" y="434"/>
                  </a:lnTo>
                  <a:lnTo>
                    <a:pt x="10" y="454"/>
                  </a:lnTo>
                  <a:lnTo>
                    <a:pt x="15" y="471"/>
                  </a:lnTo>
                  <a:lnTo>
                    <a:pt x="25" y="486"/>
                  </a:lnTo>
                  <a:lnTo>
                    <a:pt x="35" y="504"/>
                  </a:lnTo>
                  <a:lnTo>
                    <a:pt x="46" y="517"/>
                  </a:lnTo>
                  <a:lnTo>
                    <a:pt x="58" y="532"/>
                  </a:lnTo>
                  <a:lnTo>
                    <a:pt x="73" y="544"/>
                  </a:lnTo>
                  <a:lnTo>
                    <a:pt x="88" y="555"/>
                  </a:lnTo>
                  <a:lnTo>
                    <a:pt x="106" y="565"/>
                  </a:lnTo>
                  <a:lnTo>
                    <a:pt x="123" y="573"/>
                  </a:lnTo>
                  <a:lnTo>
                    <a:pt x="144" y="580"/>
                  </a:lnTo>
                  <a:lnTo>
                    <a:pt x="163" y="584"/>
                  </a:lnTo>
                  <a:lnTo>
                    <a:pt x="184" y="588"/>
                  </a:lnTo>
                  <a:lnTo>
                    <a:pt x="207" y="588"/>
                  </a:lnTo>
                  <a:lnTo>
                    <a:pt x="225" y="588"/>
                  </a:lnTo>
                  <a:lnTo>
                    <a:pt x="242" y="586"/>
                  </a:lnTo>
                  <a:lnTo>
                    <a:pt x="261" y="582"/>
                  </a:lnTo>
                  <a:lnTo>
                    <a:pt x="278" y="578"/>
                  </a:lnTo>
                  <a:lnTo>
                    <a:pt x="298" y="573"/>
                  </a:lnTo>
                  <a:lnTo>
                    <a:pt x="319" y="565"/>
                  </a:lnTo>
                  <a:lnTo>
                    <a:pt x="338" y="555"/>
                  </a:lnTo>
                  <a:lnTo>
                    <a:pt x="359" y="546"/>
                  </a:lnTo>
                  <a:lnTo>
                    <a:pt x="388" y="530"/>
                  </a:lnTo>
                  <a:lnTo>
                    <a:pt x="396" y="542"/>
                  </a:lnTo>
                  <a:lnTo>
                    <a:pt x="405" y="552"/>
                  </a:lnTo>
                  <a:lnTo>
                    <a:pt x="417" y="559"/>
                  </a:lnTo>
                  <a:lnTo>
                    <a:pt x="428" y="567"/>
                  </a:lnTo>
                  <a:lnTo>
                    <a:pt x="440" y="573"/>
                  </a:lnTo>
                  <a:lnTo>
                    <a:pt x="453" y="578"/>
                  </a:lnTo>
                  <a:lnTo>
                    <a:pt x="467" y="580"/>
                  </a:lnTo>
                  <a:lnTo>
                    <a:pt x="482" y="582"/>
                  </a:lnTo>
                  <a:lnTo>
                    <a:pt x="505" y="580"/>
                  </a:lnTo>
                  <a:lnTo>
                    <a:pt x="532" y="575"/>
                  </a:lnTo>
                  <a:lnTo>
                    <a:pt x="559" y="567"/>
                  </a:lnTo>
                  <a:lnTo>
                    <a:pt x="580" y="557"/>
                  </a:lnTo>
                  <a:lnTo>
                    <a:pt x="580" y="486"/>
                  </a:lnTo>
                  <a:lnTo>
                    <a:pt x="505" y="473"/>
                  </a:lnTo>
                  <a:lnTo>
                    <a:pt x="50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5801318" y="6952623"/>
              <a:ext cx="69844" cy="254563"/>
            </a:xfrm>
            <a:custGeom>
              <a:avLst/>
              <a:gdLst>
                <a:gd name="T0" fmla="*/ 132 w 228"/>
                <a:gd name="T1" fmla="*/ 0 h 831"/>
                <a:gd name="T2" fmla="*/ 0 w 228"/>
                <a:gd name="T3" fmla="*/ 0 h 831"/>
                <a:gd name="T4" fmla="*/ 0 w 228"/>
                <a:gd name="T5" fmla="*/ 708 h 831"/>
                <a:gd name="T6" fmla="*/ 0 w 228"/>
                <a:gd name="T7" fmla="*/ 724 h 831"/>
                <a:gd name="T8" fmla="*/ 2 w 228"/>
                <a:gd name="T9" fmla="*/ 737 h 831"/>
                <a:gd name="T10" fmla="*/ 6 w 228"/>
                <a:gd name="T11" fmla="*/ 751 h 831"/>
                <a:gd name="T12" fmla="*/ 9 w 228"/>
                <a:gd name="T13" fmla="*/ 762 h 831"/>
                <a:gd name="T14" fmla="*/ 13 w 228"/>
                <a:gd name="T15" fmla="*/ 774 h 831"/>
                <a:gd name="T16" fmla="*/ 19 w 228"/>
                <a:gd name="T17" fmla="*/ 783 h 831"/>
                <a:gd name="T18" fmla="*/ 27 w 228"/>
                <a:gd name="T19" fmla="*/ 793 h 831"/>
                <a:gd name="T20" fmla="*/ 34 w 228"/>
                <a:gd name="T21" fmla="*/ 801 h 831"/>
                <a:gd name="T22" fmla="*/ 42 w 228"/>
                <a:gd name="T23" fmla="*/ 806 h 831"/>
                <a:gd name="T24" fmla="*/ 50 w 228"/>
                <a:gd name="T25" fmla="*/ 812 h 831"/>
                <a:gd name="T26" fmla="*/ 59 w 228"/>
                <a:gd name="T27" fmla="*/ 818 h 831"/>
                <a:gd name="T28" fmla="*/ 71 w 228"/>
                <a:gd name="T29" fmla="*/ 822 h 831"/>
                <a:gd name="T30" fmla="*/ 80 w 228"/>
                <a:gd name="T31" fmla="*/ 826 h 831"/>
                <a:gd name="T32" fmla="*/ 92 w 228"/>
                <a:gd name="T33" fmla="*/ 829 h 831"/>
                <a:gd name="T34" fmla="*/ 105 w 228"/>
                <a:gd name="T35" fmla="*/ 829 h 831"/>
                <a:gd name="T36" fmla="*/ 117 w 228"/>
                <a:gd name="T37" fmla="*/ 831 h 831"/>
                <a:gd name="T38" fmla="*/ 144 w 228"/>
                <a:gd name="T39" fmla="*/ 829 h 831"/>
                <a:gd name="T40" fmla="*/ 174 w 228"/>
                <a:gd name="T41" fmla="*/ 824 h 831"/>
                <a:gd name="T42" fmla="*/ 205 w 228"/>
                <a:gd name="T43" fmla="*/ 816 h 831"/>
                <a:gd name="T44" fmla="*/ 228 w 228"/>
                <a:gd name="T45" fmla="*/ 806 h 831"/>
                <a:gd name="T46" fmla="*/ 228 w 228"/>
                <a:gd name="T47" fmla="*/ 737 h 831"/>
                <a:gd name="T48" fmla="*/ 132 w 228"/>
                <a:gd name="T49" fmla="*/ 720 h 831"/>
                <a:gd name="T50" fmla="*/ 132 w 228"/>
                <a:gd name="T5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8" h="831">
                  <a:moveTo>
                    <a:pt x="132" y="0"/>
                  </a:moveTo>
                  <a:lnTo>
                    <a:pt x="0" y="0"/>
                  </a:lnTo>
                  <a:lnTo>
                    <a:pt x="0" y="708"/>
                  </a:lnTo>
                  <a:lnTo>
                    <a:pt x="0" y="724"/>
                  </a:lnTo>
                  <a:lnTo>
                    <a:pt x="2" y="737"/>
                  </a:lnTo>
                  <a:lnTo>
                    <a:pt x="6" y="751"/>
                  </a:lnTo>
                  <a:lnTo>
                    <a:pt x="9" y="762"/>
                  </a:lnTo>
                  <a:lnTo>
                    <a:pt x="13" y="774"/>
                  </a:lnTo>
                  <a:lnTo>
                    <a:pt x="19" y="783"/>
                  </a:lnTo>
                  <a:lnTo>
                    <a:pt x="27" y="793"/>
                  </a:lnTo>
                  <a:lnTo>
                    <a:pt x="34" y="801"/>
                  </a:lnTo>
                  <a:lnTo>
                    <a:pt x="42" y="806"/>
                  </a:lnTo>
                  <a:lnTo>
                    <a:pt x="50" y="812"/>
                  </a:lnTo>
                  <a:lnTo>
                    <a:pt x="59" y="818"/>
                  </a:lnTo>
                  <a:lnTo>
                    <a:pt x="71" y="822"/>
                  </a:lnTo>
                  <a:lnTo>
                    <a:pt x="80" y="826"/>
                  </a:lnTo>
                  <a:lnTo>
                    <a:pt x="92" y="829"/>
                  </a:lnTo>
                  <a:lnTo>
                    <a:pt x="105" y="829"/>
                  </a:lnTo>
                  <a:lnTo>
                    <a:pt x="117" y="831"/>
                  </a:lnTo>
                  <a:lnTo>
                    <a:pt x="144" y="829"/>
                  </a:lnTo>
                  <a:lnTo>
                    <a:pt x="174" y="824"/>
                  </a:lnTo>
                  <a:lnTo>
                    <a:pt x="205" y="816"/>
                  </a:lnTo>
                  <a:lnTo>
                    <a:pt x="228" y="806"/>
                  </a:lnTo>
                  <a:lnTo>
                    <a:pt x="228" y="737"/>
                  </a:lnTo>
                  <a:lnTo>
                    <a:pt x="132" y="72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auto">
            <a:xfrm>
              <a:off x="5906390" y="6960894"/>
              <a:ext cx="40742" cy="40436"/>
            </a:xfrm>
            <a:custGeom>
              <a:avLst/>
              <a:gdLst>
                <a:gd name="T0" fmla="*/ 108 w 133"/>
                <a:gd name="T1" fmla="*/ 0 h 132"/>
                <a:gd name="T2" fmla="*/ 0 w 133"/>
                <a:gd name="T3" fmla="*/ 0 h 132"/>
                <a:gd name="T4" fmla="*/ 0 w 133"/>
                <a:gd name="T5" fmla="*/ 132 h 132"/>
                <a:gd name="T6" fmla="*/ 133 w 133"/>
                <a:gd name="T7" fmla="*/ 132 h 132"/>
                <a:gd name="T8" fmla="*/ 133 w 133"/>
                <a:gd name="T9" fmla="*/ 21 h 132"/>
                <a:gd name="T10" fmla="*/ 131 w 133"/>
                <a:gd name="T11" fmla="*/ 11 h 132"/>
                <a:gd name="T12" fmla="*/ 127 w 133"/>
                <a:gd name="T13" fmla="*/ 4 h 132"/>
                <a:gd name="T14" fmla="*/ 119 w 133"/>
                <a:gd name="T15" fmla="*/ 0 h 132"/>
                <a:gd name="T16" fmla="*/ 108 w 133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32">
                  <a:moveTo>
                    <a:pt x="10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3" y="132"/>
                  </a:lnTo>
                  <a:lnTo>
                    <a:pt x="133" y="21"/>
                  </a:lnTo>
                  <a:lnTo>
                    <a:pt x="131" y="11"/>
                  </a:lnTo>
                  <a:lnTo>
                    <a:pt x="127" y="4"/>
                  </a:lnTo>
                  <a:lnTo>
                    <a:pt x="119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Rectangle 13"/>
            <p:cNvSpPr>
              <a:spLocks noChangeArrowheads="1"/>
            </p:cNvSpPr>
            <p:nvPr userDrawn="1"/>
          </p:nvSpPr>
          <p:spPr bwMode="auto">
            <a:xfrm>
              <a:off x="5906390" y="7031963"/>
              <a:ext cx="40742" cy="173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14"/>
            <p:cNvSpPr>
              <a:spLocks noChangeArrowheads="1"/>
            </p:cNvSpPr>
            <p:nvPr userDrawn="1"/>
          </p:nvSpPr>
          <p:spPr bwMode="auto">
            <a:xfrm>
              <a:off x="5994002" y="7031963"/>
              <a:ext cx="40742" cy="173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5"/>
            <p:cNvSpPr>
              <a:spLocks/>
            </p:cNvSpPr>
            <p:nvPr userDrawn="1"/>
          </p:nvSpPr>
          <p:spPr bwMode="auto">
            <a:xfrm>
              <a:off x="5994002" y="6960894"/>
              <a:ext cx="40742" cy="40436"/>
            </a:xfrm>
            <a:custGeom>
              <a:avLst/>
              <a:gdLst>
                <a:gd name="T0" fmla="*/ 108 w 133"/>
                <a:gd name="T1" fmla="*/ 0 h 132"/>
                <a:gd name="T2" fmla="*/ 0 w 133"/>
                <a:gd name="T3" fmla="*/ 0 h 132"/>
                <a:gd name="T4" fmla="*/ 0 w 133"/>
                <a:gd name="T5" fmla="*/ 132 h 132"/>
                <a:gd name="T6" fmla="*/ 133 w 133"/>
                <a:gd name="T7" fmla="*/ 132 h 132"/>
                <a:gd name="T8" fmla="*/ 133 w 133"/>
                <a:gd name="T9" fmla="*/ 21 h 132"/>
                <a:gd name="T10" fmla="*/ 133 w 133"/>
                <a:gd name="T11" fmla="*/ 11 h 132"/>
                <a:gd name="T12" fmla="*/ 127 w 133"/>
                <a:gd name="T13" fmla="*/ 4 h 132"/>
                <a:gd name="T14" fmla="*/ 120 w 133"/>
                <a:gd name="T15" fmla="*/ 0 h 132"/>
                <a:gd name="T16" fmla="*/ 108 w 133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32">
                  <a:moveTo>
                    <a:pt x="10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3" y="132"/>
                  </a:lnTo>
                  <a:lnTo>
                    <a:pt x="133" y="21"/>
                  </a:lnTo>
                  <a:lnTo>
                    <a:pt x="133" y="11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6058944" y="6981418"/>
              <a:ext cx="142751" cy="227605"/>
            </a:xfrm>
            <a:custGeom>
              <a:avLst/>
              <a:gdLst>
                <a:gd name="T0" fmla="*/ 382 w 466"/>
                <a:gd name="T1" fmla="*/ 612 h 743"/>
                <a:gd name="T2" fmla="*/ 363 w 466"/>
                <a:gd name="T3" fmla="*/ 618 h 743"/>
                <a:gd name="T4" fmla="*/ 341 w 466"/>
                <a:gd name="T5" fmla="*/ 622 h 743"/>
                <a:gd name="T6" fmla="*/ 320 w 466"/>
                <a:gd name="T7" fmla="*/ 624 h 743"/>
                <a:gd name="T8" fmla="*/ 301 w 466"/>
                <a:gd name="T9" fmla="*/ 626 h 743"/>
                <a:gd name="T10" fmla="*/ 284 w 466"/>
                <a:gd name="T11" fmla="*/ 624 h 743"/>
                <a:gd name="T12" fmla="*/ 268 w 466"/>
                <a:gd name="T13" fmla="*/ 620 h 743"/>
                <a:gd name="T14" fmla="*/ 257 w 466"/>
                <a:gd name="T15" fmla="*/ 614 h 743"/>
                <a:gd name="T16" fmla="*/ 247 w 466"/>
                <a:gd name="T17" fmla="*/ 607 h 743"/>
                <a:gd name="T18" fmla="*/ 242 w 466"/>
                <a:gd name="T19" fmla="*/ 599 h 743"/>
                <a:gd name="T20" fmla="*/ 236 w 466"/>
                <a:gd name="T21" fmla="*/ 587 h 743"/>
                <a:gd name="T22" fmla="*/ 234 w 466"/>
                <a:gd name="T23" fmla="*/ 574 h 743"/>
                <a:gd name="T24" fmla="*/ 234 w 466"/>
                <a:gd name="T25" fmla="*/ 559 h 743"/>
                <a:gd name="T26" fmla="*/ 234 w 466"/>
                <a:gd name="T27" fmla="*/ 267 h 743"/>
                <a:gd name="T28" fmla="*/ 426 w 466"/>
                <a:gd name="T29" fmla="*/ 267 h 743"/>
                <a:gd name="T30" fmla="*/ 426 w 466"/>
                <a:gd name="T31" fmla="*/ 165 h 743"/>
                <a:gd name="T32" fmla="*/ 234 w 466"/>
                <a:gd name="T33" fmla="*/ 165 h 743"/>
                <a:gd name="T34" fmla="*/ 234 w 466"/>
                <a:gd name="T35" fmla="*/ 0 h 743"/>
                <a:gd name="T36" fmla="*/ 101 w 466"/>
                <a:gd name="T37" fmla="*/ 0 h 743"/>
                <a:gd name="T38" fmla="*/ 101 w 466"/>
                <a:gd name="T39" fmla="*/ 165 h 743"/>
                <a:gd name="T40" fmla="*/ 0 w 466"/>
                <a:gd name="T41" fmla="*/ 186 h 743"/>
                <a:gd name="T42" fmla="*/ 0 w 466"/>
                <a:gd name="T43" fmla="*/ 267 h 743"/>
                <a:gd name="T44" fmla="*/ 101 w 466"/>
                <a:gd name="T45" fmla="*/ 267 h 743"/>
                <a:gd name="T46" fmla="*/ 101 w 466"/>
                <a:gd name="T47" fmla="*/ 555 h 743"/>
                <a:gd name="T48" fmla="*/ 101 w 466"/>
                <a:gd name="T49" fmla="*/ 578 h 743"/>
                <a:gd name="T50" fmla="*/ 103 w 466"/>
                <a:gd name="T51" fmla="*/ 601 h 743"/>
                <a:gd name="T52" fmla="*/ 107 w 466"/>
                <a:gd name="T53" fmla="*/ 620 h 743"/>
                <a:gd name="T54" fmla="*/ 113 w 466"/>
                <a:gd name="T55" fmla="*/ 639 h 743"/>
                <a:gd name="T56" fmla="*/ 121 w 466"/>
                <a:gd name="T57" fmla="*/ 657 h 743"/>
                <a:gd name="T58" fmla="*/ 128 w 466"/>
                <a:gd name="T59" fmla="*/ 672 h 743"/>
                <a:gd name="T60" fmla="*/ 138 w 466"/>
                <a:gd name="T61" fmla="*/ 685 h 743"/>
                <a:gd name="T62" fmla="*/ 149 w 466"/>
                <a:gd name="T63" fmla="*/ 699 h 743"/>
                <a:gd name="T64" fmla="*/ 163 w 466"/>
                <a:gd name="T65" fmla="*/ 708 h 743"/>
                <a:gd name="T66" fmla="*/ 174 w 466"/>
                <a:gd name="T67" fmla="*/ 718 h 743"/>
                <a:gd name="T68" fmla="*/ 190 w 466"/>
                <a:gd name="T69" fmla="*/ 726 h 743"/>
                <a:gd name="T70" fmla="*/ 205 w 466"/>
                <a:gd name="T71" fmla="*/ 732 h 743"/>
                <a:gd name="T72" fmla="*/ 222 w 466"/>
                <a:gd name="T73" fmla="*/ 737 h 743"/>
                <a:gd name="T74" fmla="*/ 240 w 466"/>
                <a:gd name="T75" fmla="*/ 741 h 743"/>
                <a:gd name="T76" fmla="*/ 259 w 466"/>
                <a:gd name="T77" fmla="*/ 743 h 743"/>
                <a:gd name="T78" fmla="*/ 278 w 466"/>
                <a:gd name="T79" fmla="*/ 743 h 743"/>
                <a:gd name="T80" fmla="*/ 301 w 466"/>
                <a:gd name="T81" fmla="*/ 743 h 743"/>
                <a:gd name="T82" fmla="*/ 326 w 466"/>
                <a:gd name="T83" fmla="*/ 737 h 743"/>
                <a:gd name="T84" fmla="*/ 351 w 466"/>
                <a:gd name="T85" fmla="*/ 732 h 743"/>
                <a:gd name="T86" fmla="*/ 376 w 466"/>
                <a:gd name="T87" fmla="*/ 724 h 743"/>
                <a:gd name="T88" fmla="*/ 401 w 466"/>
                <a:gd name="T89" fmla="*/ 712 h 743"/>
                <a:gd name="T90" fmla="*/ 424 w 466"/>
                <a:gd name="T91" fmla="*/ 701 h 743"/>
                <a:gd name="T92" fmla="*/ 447 w 466"/>
                <a:gd name="T93" fmla="*/ 687 h 743"/>
                <a:gd name="T94" fmla="*/ 466 w 466"/>
                <a:gd name="T95" fmla="*/ 674 h 743"/>
                <a:gd name="T96" fmla="*/ 435 w 466"/>
                <a:gd name="T97" fmla="*/ 599 h 743"/>
                <a:gd name="T98" fmla="*/ 382 w 466"/>
                <a:gd name="T99" fmla="*/ 61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6" h="743">
                  <a:moveTo>
                    <a:pt x="382" y="612"/>
                  </a:moveTo>
                  <a:lnTo>
                    <a:pt x="363" y="618"/>
                  </a:lnTo>
                  <a:lnTo>
                    <a:pt x="341" y="622"/>
                  </a:lnTo>
                  <a:lnTo>
                    <a:pt x="320" y="624"/>
                  </a:lnTo>
                  <a:lnTo>
                    <a:pt x="301" y="626"/>
                  </a:lnTo>
                  <a:lnTo>
                    <a:pt x="284" y="624"/>
                  </a:lnTo>
                  <a:lnTo>
                    <a:pt x="268" y="620"/>
                  </a:lnTo>
                  <a:lnTo>
                    <a:pt x="257" y="614"/>
                  </a:lnTo>
                  <a:lnTo>
                    <a:pt x="247" y="607"/>
                  </a:lnTo>
                  <a:lnTo>
                    <a:pt x="242" y="599"/>
                  </a:lnTo>
                  <a:lnTo>
                    <a:pt x="236" y="587"/>
                  </a:lnTo>
                  <a:lnTo>
                    <a:pt x="234" y="574"/>
                  </a:lnTo>
                  <a:lnTo>
                    <a:pt x="234" y="559"/>
                  </a:lnTo>
                  <a:lnTo>
                    <a:pt x="234" y="267"/>
                  </a:lnTo>
                  <a:lnTo>
                    <a:pt x="426" y="267"/>
                  </a:lnTo>
                  <a:lnTo>
                    <a:pt x="426" y="165"/>
                  </a:lnTo>
                  <a:lnTo>
                    <a:pt x="234" y="165"/>
                  </a:lnTo>
                  <a:lnTo>
                    <a:pt x="234" y="0"/>
                  </a:lnTo>
                  <a:lnTo>
                    <a:pt x="101" y="0"/>
                  </a:lnTo>
                  <a:lnTo>
                    <a:pt x="101" y="165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101" y="267"/>
                  </a:lnTo>
                  <a:lnTo>
                    <a:pt x="101" y="555"/>
                  </a:lnTo>
                  <a:lnTo>
                    <a:pt x="101" y="578"/>
                  </a:lnTo>
                  <a:lnTo>
                    <a:pt x="103" y="601"/>
                  </a:lnTo>
                  <a:lnTo>
                    <a:pt x="107" y="620"/>
                  </a:lnTo>
                  <a:lnTo>
                    <a:pt x="113" y="639"/>
                  </a:lnTo>
                  <a:lnTo>
                    <a:pt x="121" y="657"/>
                  </a:lnTo>
                  <a:lnTo>
                    <a:pt x="128" y="672"/>
                  </a:lnTo>
                  <a:lnTo>
                    <a:pt x="138" y="685"/>
                  </a:lnTo>
                  <a:lnTo>
                    <a:pt x="149" y="699"/>
                  </a:lnTo>
                  <a:lnTo>
                    <a:pt x="163" y="708"/>
                  </a:lnTo>
                  <a:lnTo>
                    <a:pt x="174" y="718"/>
                  </a:lnTo>
                  <a:lnTo>
                    <a:pt x="190" y="726"/>
                  </a:lnTo>
                  <a:lnTo>
                    <a:pt x="205" y="732"/>
                  </a:lnTo>
                  <a:lnTo>
                    <a:pt x="222" y="737"/>
                  </a:lnTo>
                  <a:lnTo>
                    <a:pt x="240" y="741"/>
                  </a:lnTo>
                  <a:lnTo>
                    <a:pt x="259" y="743"/>
                  </a:lnTo>
                  <a:lnTo>
                    <a:pt x="278" y="743"/>
                  </a:lnTo>
                  <a:lnTo>
                    <a:pt x="301" y="743"/>
                  </a:lnTo>
                  <a:lnTo>
                    <a:pt x="326" y="737"/>
                  </a:lnTo>
                  <a:lnTo>
                    <a:pt x="351" y="732"/>
                  </a:lnTo>
                  <a:lnTo>
                    <a:pt x="376" y="724"/>
                  </a:lnTo>
                  <a:lnTo>
                    <a:pt x="401" y="712"/>
                  </a:lnTo>
                  <a:lnTo>
                    <a:pt x="424" y="701"/>
                  </a:lnTo>
                  <a:lnTo>
                    <a:pt x="447" y="687"/>
                  </a:lnTo>
                  <a:lnTo>
                    <a:pt x="466" y="674"/>
                  </a:lnTo>
                  <a:lnTo>
                    <a:pt x="435" y="599"/>
                  </a:lnTo>
                  <a:lnTo>
                    <a:pt x="38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6203533" y="6981418"/>
              <a:ext cx="142751" cy="227605"/>
            </a:xfrm>
            <a:custGeom>
              <a:avLst/>
              <a:gdLst>
                <a:gd name="T0" fmla="*/ 384 w 466"/>
                <a:gd name="T1" fmla="*/ 612 h 743"/>
                <a:gd name="T2" fmla="*/ 363 w 466"/>
                <a:gd name="T3" fmla="*/ 618 h 743"/>
                <a:gd name="T4" fmla="*/ 342 w 466"/>
                <a:gd name="T5" fmla="*/ 622 h 743"/>
                <a:gd name="T6" fmla="*/ 321 w 466"/>
                <a:gd name="T7" fmla="*/ 624 h 743"/>
                <a:gd name="T8" fmla="*/ 303 w 466"/>
                <a:gd name="T9" fmla="*/ 626 h 743"/>
                <a:gd name="T10" fmla="*/ 284 w 466"/>
                <a:gd name="T11" fmla="*/ 624 h 743"/>
                <a:gd name="T12" fmla="*/ 269 w 466"/>
                <a:gd name="T13" fmla="*/ 620 h 743"/>
                <a:gd name="T14" fmla="*/ 257 w 466"/>
                <a:gd name="T15" fmla="*/ 614 h 743"/>
                <a:gd name="T16" fmla="*/ 248 w 466"/>
                <a:gd name="T17" fmla="*/ 607 h 743"/>
                <a:gd name="T18" fmla="*/ 242 w 466"/>
                <a:gd name="T19" fmla="*/ 599 h 743"/>
                <a:gd name="T20" fmla="*/ 238 w 466"/>
                <a:gd name="T21" fmla="*/ 587 h 743"/>
                <a:gd name="T22" fmla="*/ 234 w 466"/>
                <a:gd name="T23" fmla="*/ 574 h 743"/>
                <a:gd name="T24" fmla="*/ 234 w 466"/>
                <a:gd name="T25" fmla="*/ 559 h 743"/>
                <a:gd name="T26" fmla="*/ 234 w 466"/>
                <a:gd name="T27" fmla="*/ 267 h 743"/>
                <a:gd name="T28" fmla="*/ 428 w 466"/>
                <a:gd name="T29" fmla="*/ 267 h 743"/>
                <a:gd name="T30" fmla="*/ 428 w 466"/>
                <a:gd name="T31" fmla="*/ 165 h 743"/>
                <a:gd name="T32" fmla="*/ 234 w 466"/>
                <a:gd name="T33" fmla="*/ 165 h 743"/>
                <a:gd name="T34" fmla="*/ 234 w 466"/>
                <a:gd name="T35" fmla="*/ 0 h 743"/>
                <a:gd name="T36" fmla="*/ 102 w 466"/>
                <a:gd name="T37" fmla="*/ 0 h 743"/>
                <a:gd name="T38" fmla="*/ 102 w 466"/>
                <a:gd name="T39" fmla="*/ 165 h 743"/>
                <a:gd name="T40" fmla="*/ 0 w 466"/>
                <a:gd name="T41" fmla="*/ 186 h 743"/>
                <a:gd name="T42" fmla="*/ 0 w 466"/>
                <a:gd name="T43" fmla="*/ 267 h 743"/>
                <a:gd name="T44" fmla="*/ 102 w 466"/>
                <a:gd name="T45" fmla="*/ 267 h 743"/>
                <a:gd name="T46" fmla="*/ 102 w 466"/>
                <a:gd name="T47" fmla="*/ 555 h 743"/>
                <a:gd name="T48" fmla="*/ 102 w 466"/>
                <a:gd name="T49" fmla="*/ 578 h 743"/>
                <a:gd name="T50" fmla="*/ 106 w 466"/>
                <a:gd name="T51" fmla="*/ 601 h 743"/>
                <a:gd name="T52" fmla="*/ 109 w 466"/>
                <a:gd name="T53" fmla="*/ 620 h 743"/>
                <a:gd name="T54" fmla="*/ 113 w 466"/>
                <a:gd name="T55" fmla="*/ 639 h 743"/>
                <a:gd name="T56" fmla="*/ 121 w 466"/>
                <a:gd name="T57" fmla="*/ 657 h 743"/>
                <a:gd name="T58" fmla="*/ 129 w 466"/>
                <a:gd name="T59" fmla="*/ 672 h 743"/>
                <a:gd name="T60" fmla="*/ 138 w 466"/>
                <a:gd name="T61" fmla="*/ 685 h 743"/>
                <a:gd name="T62" fmla="*/ 152 w 466"/>
                <a:gd name="T63" fmla="*/ 699 h 743"/>
                <a:gd name="T64" fmla="*/ 163 w 466"/>
                <a:gd name="T65" fmla="*/ 708 h 743"/>
                <a:gd name="T66" fmla="*/ 177 w 466"/>
                <a:gd name="T67" fmla="*/ 718 h 743"/>
                <a:gd name="T68" fmla="*/ 190 w 466"/>
                <a:gd name="T69" fmla="*/ 726 h 743"/>
                <a:gd name="T70" fmla="*/ 205 w 466"/>
                <a:gd name="T71" fmla="*/ 732 h 743"/>
                <a:gd name="T72" fmla="*/ 223 w 466"/>
                <a:gd name="T73" fmla="*/ 737 h 743"/>
                <a:gd name="T74" fmla="*/ 240 w 466"/>
                <a:gd name="T75" fmla="*/ 741 h 743"/>
                <a:gd name="T76" fmla="*/ 259 w 466"/>
                <a:gd name="T77" fmla="*/ 743 h 743"/>
                <a:gd name="T78" fmla="*/ 280 w 466"/>
                <a:gd name="T79" fmla="*/ 743 h 743"/>
                <a:gd name="T80" fmla="*/ 303 w 466"/>
                <a:gd name="T81" fmla="*/ 743 h 743"/>
                <a:gd name="T82" fmla="*/ 326 w 466"/>
                <a:gd name="T83" fmla="*/ 737 h 743"/>
                <a:gd name="T84" fmla="*/ 351 w 466"/>
                <a:gd name="T85" fmla="*/ 732 h 743"/>
                <a:gd name="T86" fmla="*/ 376 w 466"/>
                <a:gd name="T87" fmla="*/ 724 h 743"/>
                <a:gd name="T88" fmla="*/ 401 w 466"/>
                <a:gd name="T89" fmla="*/ 712 h 743"/>
                <a:gd name="T90" fmla="*/ 424 w 466"/>
                <a:gd name="T91" fmla="*/ 701 h 743"/>
                <a:gd name="T92" fmla="*/ 447 w 466"/>
                <a:gd name="T93" fmla="*/ 687 h 743"/>
                <a:gd name="T94" fmla="*/ 466 w 466"/>
                <a:gd name="T95" fmla="*/ 674 h 743"/>
                <a:gd name="T96" fmla="*/ 436 w 466"/>
                <a:gd name="T97" fmla="*/ 599 h 743"/>
                <a:gd name="T98" fmla="*/ 384 w 466"/>
                <a:gd name="T99" fmla="*/ 61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6" h="743">
                  <a:moveTo>
                    <a:pt x="384" y="612"/>
                  </a:moveTo>
                  <a:lnTo>
                    <a:pt x="363" y="618"/>
                  </a:lnTo>
                  <a:lnTo>
                    <a:pt x="342" y="622"/>
                  </a:lnTo>
                  <a:lnTo>
                    <a:pt x="321" y="624"/>
                  </a:lnTo>
                  <a:lnTo>
                    <a:pt x="303" y="626"/>
                  </a:lnTo>
                  <a:lnTo>
                    <a:pt x="284" y="624"/>
                  </a:lnTo>
                  <a:lnTo>
                    <a:pt x="269" y="620"/>
                  </a:lnTo>
                  <a:lnTo>
                    <a:pt x="257" y="614"/>
                  </a:lnTo>
                  <a:lnTo>
                    <a:pt x="248" y="607"/>
                  </a:lnTo>
                  <a:lnTo>
                    <a:pt x="242" y="599"/>
                  </a:lnTo>
                  <a:lnTo>
                    <a:pt x="238" y="587"/>
                  </a:lnTo>
                  <a:lnTo>
                    <a:pt x="234" y="574"/>
                  </a:lnTo>
                  <a:lnTo>
                    <a:pt x="234" y="559"/>
                  </a:lnTo>
                  <a:lnTo>
                    <a:pt x="234" y="267"/>
                  </a:lnTo>
                  <a:lnTo>
                    <a:pt x="428" y="267"/>
                  </a:lnTo>
                  <a:lnTo>
                    <a:pt x="428" y="165"/>
                  </a:lnTo>
                  <a:lnTo>
                    <a:pt x="234" y="165"/>
                  </a:lnTo>
                  <a:lnTo>
                    <a:pt x="234" y="0"/>
                  </a:lnTo>
                  <a:lnTo>
                    <a:pt x="102" y="0"/>
                  </a:lnTo>
                  <a:lnTo>
                    <a:pt x="102" y="165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102" y="267"/>
                  </a:lnTo>
                  <a:lnTo>
                    <a:pt x="102" y="555"/>
                  </a:lnTo>
                  <a:lnTo>
                    <a:pt x="102" y="578"/>
                  </a:lnTo>
                  <a:lnTo>
                    <a:pt x="106" y="601"/>
                  </a:lnTo>
                  <a:lnTo>
                    <a:pt x="109" y="620"/>
                  </a:lnTo>
                  <a:lnTo>
                    <a:pt x="113" y="639"/>
                  </a:lnTo>
                  <a:lnTo>
                    <a:pt x="121" y="657"/>
                  </a:lnTo>
                  <a:lnTo>
                    <a:pt x="129" y="672"/>
                  </a:lnTo>
                  <a:lnTo>
                    <a:pt x="138" y="685"/>
                  </a:lnTo>
                  <a:lnTo>
                    <a:pt x="152" y="699"/>
                  </a:lnTo>
                  <a:lnTo>
                    <a:pt x="163" y="708"/>
                  </a:lnTo>
                  <a:lnTo>
                    <a:pt x="177" y="718"/>
                  </a:lnTo>
                  <a:lnTo>
                    <a:pt x="190" y="726"/>
                  </a:lnTo>
                  <a:lnTo>
                    <a:pt x="205" y="732"/>
                  </a:lnTo>
                  <a:lnTo>
                    <a:pt x="223" y="737"/>
                  </a:lnTo>
                  <a:lnTo>
                    <a:pt x="240" y="741"/>
                  </a:lnTo>
                  <a:lnTo>
                    <a:pt x="259" y="743"/>
                  </a:lnTo>
                  <a:lnTo>
                    <a:pt x="280" y="743"/>
                  </a:lnTo>
                  <a:lnTo>
                    <a:pt x="303" y="743"/>
                  </a:lnTo>
                  <a:lnTo>
                    <a:pt x="326" y="737"/>
                  </a:lnTo>
                  <a:lnTo>
                    <a:pt x="351" y="732"/>
                  </a:lnTo>
                  <a:lnTo>
                    <a:pt x="376" y="724"/>
                  </a:lnTo>
                  <a:lnTo>
                    <a:pt x="401" y="712"/>
                  </a:lnTo>
                  <a:lnTo>
                    <a:pt x="424" y="701"/>
                  </a:lnTo>
                  <a:lnTo>
                    <a:pt x="447" y="687"/>
                  </a:lnTo>
                  <a:lnTo>
                    <a:pt x="466" y="674"/>
                  </a:lnTo>
                  <a:lnTo>
                    <a:pt x="436" y="599"/>
                  </a:lnTo>
                  <a:lnTo>
                    <a:pt x="384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8"/>
            <p:cNvSpPr>
              <a:spLocks noEditPoints="1"/>
            </p:cNvSpPr>
            <p:nvPr userDrawn="1"/>
          </p:nvSpPr>
          <p:spPr bwMode="auto">
            <a:xfrm>
              <a:off x="6346897" y="7028900"/>
              <a:ext cx="175835" cy="180124"/>
            </a:xfrm>
            <a:custGeom>
              <a:avLst/>
              <a:gdLst>
                <a:gd name="T0" fmla="*/ 267 w 574"/>
                <a:gd name="T1" fmla="*/ 463 h 588"/>
                <a:gd name="T2" fmla="*/ 217 w 574"/>
                <a:gd name="T3" fmla="*/ 454 h 588"/>
                <a:gd name="T4" fmla="*/ 181 w 574"/>
                <a:gd name="T5" fmla="*/ 429 h 588"/>
                <a:gd name="T6" fmla="*/ 156 w 574"/>
                <a:gd name="T7" fmla="*/ 394 h 588"/>
                <a:gd name="T8" fmla="*/ 141 w 574"/>
                <a:gd name="T9" fmla="*/ 350 h 588"/>
                <a:gd name="T10" fmla="*/ 137 w 574"/>
                <a:gd name="T11" fmla="*/ 294 h 588"/>
                <a:gd name="T12" fmla="*/ 141 w 574"/>
                <a:gd name="T13" fmla="*/ 240 h 588"/>
                <a:gd name="T14" fmla="*/ 156 w 574"/>
                <a:gd name="T15" fmla="*/ 194 h 588"/>
                <a:gd name="T16" fmla="*/ 181 w 574"/>
                <a:gd name="T17" fmla="*/ 160 h 588"/>
                <a:gd name="T18" fmla="*/ 217 w 574"/>
                <a:gd name="T19" fmla="*/ 135 h 588"/>
                <a:gd name="T20" fmla="*/ 267 w 574"/>
                <a:gd name="T21" fmla="*/ 125 h 588"/>
                <a:gd name="T22" fmla="*/ 309 w 574"/>
                <a:gd name="T23" fmla="*/ 125 h 588"/>
                <a:gd name="T24" fmla="*/ 357 w 574"/>
                <a:gd name="T25" fmla="*/ 135 h 588"/>
                <a:gd name="T26" fmla="*/ 394 w 574"/>
                <a:gd name="T27" fmla="*/ 160 h 588"/>
                <a:gd name="T28" fmla="*/ 421 w 574"/>
                <a:gd name="T29" fmla="*/ 194 h 588"/>
                <a:gd name="T30" fmla="*/ 434 w 574"/>
                <a:gd name="T31" fmla="*/ 240 h 588"/>
                <a:gd name="T32" fmla="*/ 440 w 574"/>
                <a:gd name="T33" fmla="*/ 294 h 588"/>
                <a:gd name="T34" fmla="*/ 434 w 574"/>
                <a:gd name="T35" fmla="*/ 350 h 588"/>
                <a:gd name="T36" fmla="*/ 421 w 574"/>
                <a:gd name="T37" fmla="*/ 394 h 588"/>
                <a:gd name="T38" fmla="*/ 394 w 574"/>
                <a:gd name="T39" fmla="*/ 429 h 588"/>
                <a:gd name="T40" fmla="*/ 357 w 574"/>
                <a:gd name="T41" fmla="*/ 454 h 588"/>
                <a:gd name="T42" fmla="*/ 309 w 574"/>
                <a:gd name="T43" fmla="*/ 463 h 588"/>
                <a:gd name="T44" fmla="*/ 285 w 574"/>
                <a:gd name="T45" fmla="*/ 0 h 588"/>
                <a:gd name="T46" fmla="*/ 204 w 574"/>
                <a:gd name="T47" fmla="*/ 10 h 588"/>
                <a:gd name="T48" fmla="*/ 131 w 574"/>
                <a:gd name="T49" fmla="*/ 43 h 588"/>
                <a:gd name="T50" fmla="*/ 69 w 574"/>
                <a:gd name="T51" fmla="*/ 95 h 588"/>
                <a:gd name="T52" fmla="*/ 23 w 574"/>
                <a:gd name="T53" fmla="*/ 168 h 588"/>
                <a:gd name="T54" fmla="*/ 2 w 574"/>
                <a:gd name="T55" fmla="*/ 260 h 588"/>
                <a:gd name="T56" fmla="*/ 6 w 574"/>
                <a:gd name="T57" fmla="*/ 361 h 588"/>
                <a:gd name="T58" fmla="*/ 37 w 574"/>
                <a:gd name="T59" fmla="*/ 448 h 588"/>
                <a:gd name="T60" fmla="*/ 87 w 574"/>
                <a:gd name="T61" fmla="*/ 513 h 588"/>
                <a:gd name="T62" fmla="*/ 154 w 574"/>
                <a:gd name="T63" fmla="*/ 559 h 588"/>
                <a:gd name="T64" fmla="*/ 231 w 574"/>
                <a:gd name="T65" fmla="*/ 584 h 588"/>
                <a:gd name="T66" fmla="*/ 290 w 574"/>
                <a:gd name="T67" fmla="*/ 588 h 588"/>
                <a:gd name="T68" fmla="*/ 371 w 574"/>
                <a:gd name="T69" fmla="*/ 578 h 588"/>
                <a:gd name="T70" fmla="*/ 444 w 574"/>
                <a:gd name="T71" fmla="*/ 546 h 588"/>
                <a:gd name="T72" fmla="*/ 507 w 574"/>
                <a:gd name="T73" fmla="*/ 494 h 588"/>
                <a:gd name="T74" fmla="*/ 551 w 574"/>
                <a:gd name="T75" fmla="*/ 421 h 588"/>
                <a:gd name="T76" fmla="*/ 572 w 574"/>
                <a:gd name="T77" fmla="*/ 329 h 588"/>
                <a:gd name="T78" fmla="*/ 569 w 574"/>
                <a:gd name="T79" fmla="*/ 227 h 588"/>
                <a:gd name="T80" fmla="*/ 538 w 574"/>
                <a:gd name="T81" fmla="*/ 141 h 588"/>
                <a:gd name="T82" fmla="*/ 488 w 574"/>
                <a:gd name="T83" fmla="*/ 75 h 588"/>
                <a:gd name="T84" fmla="*/ 421 w 574"/>
                <a:gd name="T85" fmla="*/ 29 h 588"/>
                <a:gd name="T86" fmla="*/ 344 w 574"/>
                <a:gd name="T87" fmla="*/ 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4" h="588">
                  <a:moveTo>
                    <a:pt x="290" y="465"/>
                  </a:moveTo>
                  <a:lnTo>
                    <a:pt x="285" y="465"/>
                  </a:lnTo>
                  <a:lnTo>
                    <a:pt x="267" y="463"/>
                  </a:lnTo>
                  <a:lnTo>
                    <a:pt x="248" y="461"/>
                  </a:lnTo>
                  <a:lnTo>
                    <a:pt x="233" y="457"/>
                  </a:lnTo>
                  <a:lnTo>
                    <a:pt x="217" y="454"/>
                  </a:lnTo>
                  <a:lnTo>
                    <a:pt x="204" y="446"/>
                  </a:lnTo>
                  <a:lnTo>
                    <a:pt x="192" y="438"/>
                  </a:lnTo>
                  <a:lnTo>
                    <a:pt x="181" y="429"/>
                  </a:lnTo>
                  <a:lnTo>
                    <a:pt x="171" y="419"/>
                  </a:lnTo>
                  <a:lnTo>
                    <a:pt x="164" y="408"/>
                  </a:lnTo>
                  <a:lnTo>
                    <a:pt x="156" y="394"/>
                  </a:lnTo>
                  <a:lnTo>
                    <a:pt x="150" y="381"/>
                  </a:lnTo>
                  <a:lnTo>
                    <a:pt x="144" y="365"/>
                  </a:lnTo>
                  <a:lnTo>
                    <a:pt x="141" y="350"/>
                  </a:lnTo>
                  <a:lnTo>
                    <a:pt x="139" y="333"/>
                  </a:lnTo>
                  <a:lnTo>
                    <a:pt x="137" y="313"/>
                  </a:lnTo>
                  <a:lnTo>
                    <a:pt x="137" y="294"/>
                  </a:lnTo>
                  <a:lnTo>
                    <a:pt x="137" y="275"/>
                  </a:lnTo>
                  <a:lnTo>
                    <a:pt x="139" y="256"/>
                  </a:lnTo>
                  <a:lnTo>
                    <a:pt x="141" y="240"/>
                  </a:lnTo>
                  <a:lnTo>
                    <a:pt x="144" y="223"/>
                  </a:lnTo>
                  <a:lnTo>
                    <a:pt x="150" y="208"/>
                  </a:lnTo>
                  <a:lnTo>
                    <a:pt x="156" y="194"/>
                  </a:lnTo>
                  <a:lnTo>
                    <a:pt x="164" y="181"/>
                  </a:lnTo>
                  <a:lnTo>
                    <a:pt x="171" y="169"/>
                  </a:lnTo>
                  <a:lnTo>
                    <a:pt x="181" y="160"/>
                  </a:lnTo>
                  <a:lnTo>
                    <a:pt x="192" y="150"/>
                  </a:lnTo>
                  <a:lnTo>
                    <a:pt x="204" y="143"/>
                  </a:lnTo>
                  <a:lnTo>
                    <a:pt x="217" y="135"/>
                  </a:lnTo>
                  <a:lnTo>
                    <a:pt x="233" y="131"/>
                  </a:lnTo>
                  <a:lnTo>
                    <a:pt x="248" y="127"/>
                  </a:lnTo>
                  <a:lnTo>
                    <a:pt x="267" y="125"/>
                  </a:lnTo>
                  <a:lnTo>
                    <a:pt x="285" y="123"/>
                  </a:lnTo>
                  <a:lnTo>
                    <a:pt x="290" y="123"/>
                  </a:lnTo>
                  <a:lnTo>
                    <a:pt x="309" y="125"/>
                  </a:lnTo>
                  <a:lnTo>
                    <a:pt x="327" y="127"/>
                  </a:lnTo>
                  <a:lnTo>
                    <a:pt x="342" y="131"/>
                  </a:lnTo>
                  <a:lnTo>
                    <a:pt x="357" y="135"/>
                  </a:lnTo>
                  <a:lnTo>
                    <a:pt x="371" y="143"/>
                  </a:lnTo>
                  <a:lnTo>
                    <a:pt x="384" y="150"/>
                  </a:lnTo>
                  <a:lnTo>
                    <a:pt x="394" y="160"/>
                  </a:lnTo>
                  <a:lnTo>
                    <a:pt x="404" y="169"/>
                  </a:lnTo>
                  <a:lnTo>
                    <a:pt x="413" y="181"/>
                  </a:lnTo>
                  <a:lnTo>
                    <a:pt x="421" y="194"/>
                  </a:lnTo>
                  <a:lnTo>
                    <a:pt x="427" y="208"/>
                  </a:lnTo>
                  <a:lnTo>
                    <a:pt x="430" y="223"/>
                  </a:lnTo>
                  <a:lnTo>
                    <a:pt x="434" y="240"/>
                  </a:lnTo>
                  <a:lnTo>
                    <a:pt x="438" y="256"/>
                  </a:lnTo>
                  <a:lnTo>
                    <a:pt x="438" y="275"/>
                  </a:lnTo>
                  <a:lnTo>
                    <a:pt x="440" y="294"/>
                  </a:lnTo>
                  <a:lnTo>
                    <a:pt x="438" y="313"/>
                  </a:lnTo>
                  <a:lnTo>
                    <a:pt x="438" y="333"/>
                  </a:lnTo>
                  <a:lnTo>
                    <a:pt x="434" y="350"/>
                  </a:lnTo>
                  <a:lnTo>
                    <a:pt x="430" y="365"/>
                  </a:lnTo>
                  <a:lnTo>
                    <a:pt x="427" y="381"/>
                  </a:lnTo>
                  <a:lnTo>
                    <a:pt x="421" y="394"/>
                  </a:lnTo>
                  <a:lnTo>
                    <a:pt x="413" y="408"/>
                  </a:lnTo>
                  <a:lnTo>
                    <a:pt x="404" y="419"/>
                  </a:lnTo>
                  <a:lnTo>
                    <a:pt x="394" y="429"/>
                  </a:lnTo>
                  <a:lnTo>
                    <a:pt x="384" y="438"/>
                  </a:lnTo>
                  <a:lnTo>
                    <a:pt x="371" y="446"/>
                  </a:lnTo>
                  <a:lnTo>
                    <a:pt x="357" y="454"/>
                  </a:lnTo>
                  <a:lnTo>
                    <a:pt x="342" y="457"/>
                  </a:lnTo>
                  <a:lnTo>
                    <a:pt x="327" y="461"/>
                  </a:lnTo>
                  <a:lnTo>
                    <a:pt x="309" y="463"/>
                  </a:lnTo>
                  <a:lnTo>
                    <a:pt x="290" y="465"/>
                  </a:lnTo>
                  <a:close/>
                  <a:moveTo>
                    <a:pt x="290" y="0"/>
                  </a:moveTo>
                  <a:lnTo>
                    <a:pt x="285" y="0"/>
                  </a:lnTo>
                  <a:lnTo>
                    <a:pt x="258" y="0"/>
                  </a:lnTo>
                  <a:lnTo>
                    <a:pt x="231" y="4"/>
                  </a:lnTo>
                  <a:lnTo>
                    <a:pt x="204" y="10"/>
                  </a:lnTo>
                  <a:lnTo>
                    <a:pt x="179" y="20"/>
                  </a:lnTo>
                  <a:lnTo>
                    <a:pt x="154" y="29"/>
                  </a:lnTo>
                  <a:lnTo>
                    <a:pt x="131" y="43"/>
                  </a:lnTo>
                  <a:lnTo>
                    <a:pt x="108" y="58"/>
                  </a:lnTo>
                  <a:lnTo>
                    <a:pt x="87" y="75"/>
                  </a:lnTo>
                  <a:lnTo>
                    <a:pt x="69" y="95"/>
                  </a:lnTo>
                  <a:lnTo>
                    <a:pt x="52" y="116"/>
                  </a:lnTo>
                  <a:lnTo>
                    <a:pt x="37" y="141"/>
                  </a:lnTo>
                  <a:lnTo>
                    <a:pt x="23" y="168"/>
                  </a:lnTo>
                  <a:lnTo>
                    <a:pt x="14" y="196"/>
                  </a:lnTo>
                  <a:lnTo>
                    <a:pt x="6" y="227"/>
                  </a:lnTo>
                  <a:lnTo>
                    <a:pt x="2" y="260"/>
                  </a:lnTo>
                  <a:lnTo>
                    <a:pt x="0" y="294"/>
                  </a:lnTo>
                  <a:lnTo>
                    <a:pt x="2" y="329"/>
                  </a:lnTo>
                  <a:lnTo>
                    <a:pt x="6" y="361"/>
                  </a:lnTo>
                  <a:lnTo>
                    <a:pt x="14" y="392"/>
                  </a:lnTo>
                  <a:lnTo>
                    <a:pt x="23" y="421"/>
                  </a:lnTo>
                  <a:lnTo>
                    <a:pt x="37" y="448"/>
                  </a:lnTo>
                  <a:lnTo>
                    <a:pt x="52" y="473"/>
                  </a:lnTo>
                  <a:lnTo>
                    <a:pt x="69" y="494"/>
                  </a:lnTo>
                  <a:lnTo>
                    <a:pt x="87" y="513"/>
                  </a:lnTo>
                  <a:lnTo>
                    <a:pt x="108" y="530"/>
                  </a:lnTo>
                  <a:lnTo>
                    <a:pt x="131" y="546"/>
                  </a:lnTo>
                  <a:lnTo>
                    <a:pt x="154" y="559"/>
                  </a:lnTo>
                  <a:lnTo>
                    <a:pt x="179" y="569"/>
                  </a:lnTo>
                  <a:lnTo>
                    <a:pt x="204" y="578"/>
                  </a:lnTo>
                  <a:lnTo>
                    <a:pt x="231" y="584"/>
                  </a:lnTo>
                  <a:lnTo>
                    <a:pt x="258" y="588"/>
                  </a:lnTo>
                  <a:lnTo>
                    <a:pt x="285" y="588"/>
                  </a:lnTo>
                  <a:lnTo>
                    <a:pt x="290" y="588"/>
                  </a:lnTo>
                  <a:lnTo>
                    <a:pt x="317" y="588"/>
                  </a:lnTo>
                  <a:lnTo>
                    <a:pt x="344" y="584"/>
                  </a:lnTo>
                  <a:lnTo>
                    <a:pt x="371" y="578"/>
                  </a:lnTo>
                  <a:lnTo>
                    <a:pt x="396" y="569"/>
                  </a:lnTo>
                  <a:lnTo>
                    <a:pt x="421" y="559"/>
                  </a:lnTo>
                  <a:lnTo>
                    <a:pt x="444" y="546"/>
                  </a:lnTo>
                  <a:lnTo>
                    <a:pt x="467" y="530"/>
                  </a:lnTo>
                  <a:lnTo>
                    <a:pt x="488" y="513"/>
                  </a:lnTo>
                  <a:lnTo>
                    <a:pt x="507" y="494"/>
                  </a:lnTo>
                  <a:lnTo>
                    <a:pt x="524" y="473"/>
                  </a:lnTo>
                  <a:lnTo>
                    <a:pt x="538" y="448"/>
                  </a:lnTo>
                  <a:lnTo>
                    <a:pt x="551" y="421"/>
                  </a:lnTo>
                  <a:lnTo>
                    <a:pt x="561" y="392"/>
                  </a:lnTo>
                  <a:lnTo>
                    <a:pt x="569" y="361"/>
                  </a:lnTo>
                  <a:lnTo>
                    <a:pt x="572" y="329"/>
                  </a:lnTo>
                  <a:lnTo>
                    <a:pt x="574" y="294"/>
                  </a:lnTo>
                  <a:lnTo>
                    <a:pt x="572" y="260"/>
                  </a:lnTo>
                  <a:lnTo>
                    <a:pt x="569" y="227"/>
                  </a:lnTo>
                  <a:lnTo>
                    <a:pt x="561" y="196"/>
                  </a:lnTo>
                  <a:lnTo>
                    <a:pt x="551" y="168"/>
                  </a:lnTo>
                  <a:lnTo>
                    <a:pt x="538" y="141"/>
                  </a:lnTo>
                  <a:lnTo>
                    <a:pt x="524" y="116"/>
                  </a:lnTo>
                  <a:lnTo>
                    <a:pt x="507" y="95"/>
                  </a:lnTo>
                  <a:lnTo>
                    <a:pt x="488" y="75"/>
                  </a:lnTo>
                  <a:lnTo>
                    <a:pt x="467" y="58"/>
                  </a:lnTo>
                  <a:lnTo>
                    <a:pt x="444" y="43"/>
                  </a:lnTo>
                  <a:lnTo>
                    <a:pt x="421" y="29"/>
                  </a:lnTo>
                  <a:lnTo>
                    <a:pt x="396" y="20"/>
                  </a:lnTo>
                  <a:lnTo>
                    <a:pt x="371" y="10"/>
                  </a:lnTo>
                  <a:lnTo>
                    <a:pt x="344" y="4"/>
                  </a:lnTo>
                  <a:lnTo>
                    <a:pt x="317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9"/>
            <p:cNvSpPr>
              <a:spLocks noEditPoints="1"/>
            </p:cNvSpPr>
            <p:nvPr userDrawn="1"/>
          </p:nvSpPr>
          <p:spPr bwMode="auto">
            <a:xfrm>
              <a:off x="3829455" y="6756263"/>
              <a:ext cx="675463" cy="825567"/>
            </a:xfrm>
            <a:custGeom>
              <a:avLst/>
              <a:gdLst>
                <a:gd name="T0" fmla="*/ 1977 w 2205"/>
                <a:gd name="T1" fmla="*/ 1476 h 2695"/>
                <a:gd name="T2" fmla="*/ 1916 w 2205"/>
                <a:gd name="T3" fmla="*/ 1676 h 2695"/>
                <a:gd name="T4" fmla="*/ 1770 w 2205"/>
                <a:gd name="T5" fmla="*/ 1820 h 2695"/>
                <a:gd name="T6" fmla="*/ 1570 w 2205"/>
                <a:gd name="T7" fmla="*/ 1881 h 2695"/>
                <a:gd name="T8" fmla="*/ 1311 w 2205"/>
                <a:gd name="T9" fmla="*/ 1797 h 2695"/>
                <a:gd name="T10" fmla="*/ 1134 w 2205"/>
                <a:gd name="T11" fmla="*/ 1559 h 2695"/>
                <a:gd name="T12" fmla="*/ 885 w 2205"/>
                <a:gd name="T13" fmla="*/ 1332 h 2695"/>
                <a:gd name="T14" fmla="*/ 451 w 2205"/>
                <a:gd name="T15" fmla="*/ 1067 h 2695"/>
                <a:gd name="T16" fmla="*/ 295 w 2205"/>
                <a:gd name="T17" fmla="*/ 887 h 2695"/>
                <a:gd name="T18" fmla="*/ 226 w 2205"/>
                <a:gd name="T19" fmla="*/ 656 h 2695"/>
                <a:gd name="T20" fmla="*/ 278 w 2205"/>
                <a:gd name="T21" fmla="*/ 451 h 2695"/>
                <a:gd name="T22" fmla="*/ 416 w 2205"/>
                <a:gd name="T23" fmla="*/ 299 h 2695"/>
                <a:gd name="T24" fmla="*/ 612 w 2205"/>
                <a:gd name="T25" fmla="*/ 228 h 2695"/>
                <a:gd name="T26" fmla="*/ 946 w 2205"/>
                <a:gd name="T27" fmla="*/ 341 h 2695"/>
                <a:gd name="T28" fmla="*/ 1547 w 2205"/>
                <a:gd name="T29" fmla="*/ 226 h 2695"/>
                <a:gd name="T30" fmla="*/ 1752 w 2205"/>
                <a:gd name="T31" fmla="*/ 278 h 2695"/>
                <a:gd name="T32" fmla="*/ 1904 w 2205"/>
                <a:gd name="T33" fmla="*/ 416 h 2695"/>
                <a:gd name="T34" fmla="*/ 1975 w 2205"/>
                <a:gd name="T35" fmla="*/ 612 h 2695"/>
                <a:gd name="T36" fmla="*/ 1889 w 2205"/>
                <a:gd name="T37" fmla="*/ 915 h 2695"/>
                <a:gd name="T38" fmla="*/ 696 w 2205"/>
                <a:gd name="T39" fmla="*/ 1881 h 2695"/>
                <a:gd name="T40" fmla="*/ 470 w 2205"/>
                <a:gd name="T41" fmla="*/ 1841 h 2695"/>
                <a:gd name="T42" fmla="*/ 313 w 2205"/>
                <a:gd name="T43" fmla="*/ 1710 h 2695"/>
                <a:gd name="T44" fmla="*/ 232 w 2205"/>
                <a:gd name="T45" fmla="*/ 1518 h 2695"/>
                <a:gd name="T46" fmla="*/ 276 w 2205"/>
                <a:gd name="T47" fmla="*/ 1255 h 2695"/>
                <a:gd name="T48" fmla="*/ 791 w 2205"/>
                <a:gd name="T49" fmla="*/ 1545 h 2695"/>
                <a:gd name="T50" fmla="*/ 1516 w 2205"/>
                <a:gd name="T51" fmla="*/ 0 h 2695"/>
                <a:gd name="T52" fmla="*/ 1223 w 2205"/>
                <a:gd name="T53" fmla="*/ 86 h 2695"/>
                <a:gd name="T54" fmla="*/ 981 w 2205"/>
                <a:gd name="T55" fmla="*/ 86 h 2695"/>
                <a:gd name="T56" fmla="*/ 689 w 2205"/>
                <a:gd name="T57" fmla="*/ 0 h 2695"/>
                <a:gd name="T58" fmla="*/ 370 w 2205"/>
                <a:gd name="T59" fmla="*/ 63 h 2695"/>
                <a:gd name="T60" fmla="*/ 130 w 2205"/>
                <a:gd name="T61" fmla="*/ 263 h 2695"/>
                <a:gd name="T62" fmla="*/ 5 w 2205"/>
                <a:gd name="T63" fmla="*/ 556 h 2695"/>
                <a:gd name="T64" fmla="*/ 26 w 2205"/>
                <a:gd name="T65" fmla="*/ 844 h 2695"/>
                <a:gd name="T66" fmla="*/ 119 w 2205"/>
                <a:gd name="T67" fmla="*/ 1075 h 2695"/>
                <a:gd name="T68" fmla="*/ 13 w 2205"/>
                <a:gd name="T69" fmla="*/ 1317 h 2695"/>
                <a:gd name="T70" fmla="*/ 19 w 2205"/>
                <a:gd name="T71" fmla="*/ 1618 h 2695"/>
                <a:gd name="T72" fmla="*/ 169 w 2205"/>
                <a:gd name="T73" fmla="*/ 1895 h 2695"/>
                <a:gd name="T74" fmla="*/ 430 w 2205"/>
                <a:gd name="T75" fmla="*/ 2071 h 2695"/>
                <a:gd name="T76" fmla="*/ 746 w 2205"/>
                <a:gd name="T77" fmla="*/ 2104 h 2695"/>
                <a:gd name="T78" fmla="*/ 1019 w 2205"/>
                <a:gd name="T79" fmla="*/ 2000 h 2695"/>
                <a:gd name="T80" fmla="*/ 1103 w 2205"/>
                <a:gd name="T81" fmla="*/ 2125 h 2695"/>
                <a:gd name="T82" fmla="*/ 979 w 2205"/>
                <a:gd name="T83" fmla="*/ 2382 h 2695"/>
                <a:gd name="T84" fmla="*/ 750 w 2205"/>
                <a:gd name="T85" fmla="*/ 2486 h 2695"/>
                <a:gd name="T86" fmla="*/ 704 w 2205"/>
                <a:gd name="T87" fmla="*/ 2586 h 2695"/>
                <a:gd name="T88" fmla="*/ 785 w 2205"/>
                <a:gd name="T89" fmla="*/ 2690 h 2695"/>
                <a:gd name="T90" fmla="*/ 981 w 2205"/>
                <a:gd name="T91" fmla="*/ 2645 h 2695"/>
                <a:gd name="T92" fmla="*/ 1190 w 2205"/>
                <a:gd name="T93" fmla="*/ 2486 h 2695"/>
                <a:gd name="T94" fmla="*/ 1309 w 2205"/>
                <a:gd name="T95" fmla="*/ 2259 h 2695"/>
                <a:gd name="T96" fmla="*/ 1411 w 2205"/>
                <a:gd name="T97" fmla="*/ 2096 h 2695"/>
                <a:gd name="T98" fmla="*/ 1712 w 2205"/>
                <a:gd name="T99" fmla="*/ 2091 h 2695"/>
                <a:gd name="T100" fmla="*/ 1990 w 2205"/>
                <a:gd name="T101" fmla="*/ 1939 h 2695"/>
                <a:gd name="T102" fmla="*/ 2165 w 2205"/>
                <a:gd name="T103" fmla="*/ 1680 h 2695"/>
                <a:gd name="T104" fmla="*/ 2200 w 2205"/>
                <a:gd name="T105" fmla="*/ 1371 h 2695"/>
                <a:gd name="T106" fmla="*/ 2113 w 2205"/>
                <a:gd name="T107" fmla="*/ 1119 h 2695"/>
                <a:gd name="T108" fmla="*/ 2159 w 2205"/>
                <a:gd name="T109" fmla="*/ 894 h 2695"/>
                <a:gd name="T110" fmla="*/ 2204 w 2205"/>
                <a:gd name="T111" fmla="*/ 622 h 2695"/>
                <a:gd name="T112" fmla="*/ 2109 w 2205"/>
                <a:gd name="T113" fmla="*/ 314 h 2695"/>
                <a:gd name="T114" fmla="*/ 1889 w 2205"/>
                <a:gd name="T115" fmla="*/ 94 h 2695"/>
                <a:gd name="T116" fmla="*/ 1582 w 2205"/>
                <a:gd name="T117" fmla="*/ 0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5" h="2695">
                  <a:moveTo>
                    <a:pt x="1889" y="1194"/>
                  </a:moveTo>
                  <a:lnTo>
                    <a:pt x="1908" y="1223"/>
                  </a:lnTo>
                  <a:lnTo>
                    <a:pt x="1927" y="1253"/>
                  </a:lnTo>
                  <a:lnTo>
                    <a:pt x="1942" y="1284"/>
                  </a:lnTo>
                  <a:lnTo>
                    <a:pt x="1954" y="1317"/>
                  </a:lnTo>
                  <a:lnTo>
                    <a:pt x="1964" y="1349"/>
                  </a:lnTo>
                  <a:lnTo>
                    <a:pt x="1971" y="1384"/>
                  </a:lnTo>
                  <a:lnTo>
                    <a:pt x="1975" y="1419"/>
                  </a:lnTo>
                  <a:lnTo>
                    <a:pt x="1977" y="1453"/>
                  </a:lnTo>
                  <a:lnTo>
                    <a:pt x="1977" y="1476"/>
                  </a:lnTo>
                  <a:lnTo>
                    <a:pt x="1975" y="1497"/>
                  </a:lnTo>
                  <a:lnTo>
                    <a:pt x="1971" y="1518"/>
                  </a:lnTo>
                  <a:lnTo>
                    <a:pt x="1967" y="1539"/>
                  </a:lnTo>
                  <a:lnTo>
                    <a:pt x="1964" y="1561"/>
                  </a:lnTo>
                  <a:lnTo>
                    <a:pt x="1958" y="1582"/>
                  </a:lnTo>
                  <a:lnTo>
                    <a:pt x="1950" y="1601"/>
                  </a:lnTo>
                  <a:lnTo>
                    <a:pt x="1942" y="1620"/>
                  </a:lnTo>
                  <a:lnTo>
                    <a:pt x="1935" y="1639"/>
                  </a:lnTo>
                  <a:lnTo>
                    <a:pt x="1925" y="1659"/>
                  </a:lnTo>
                  <a:lnTo>
                    <a:pt x="1916" y="1676"/>
                  </a:lnTo>
                  <a:lnTo>
                    <a:pt x="1904" y="1693"/>
                  </a:lnTo>
                  <a:lnTo>
                    <a:pt x="1893" y="1710"/>
                  </a:lnTo>
                  <a:lnTo>
                    <a:pt x="1879" y="1726"/>
                  </a:lnTo>
                  <a:lnTo>
                    <a:pt x="1866" y="1741"/>
                  </a:lnTo>
                  <a:lnTo>
                    <a:pt x="1850" y="1756"/>
                  </a:lnTo>
                  <a:lnTo>
                    <a:pt x="1837" y="1772"/>
                  </a:lnTo>
                  <a:lnTo>
                    <a:pt x="1822" y="1785"/>
                  </a:lnTo>
                  <a:lnTo>
                    <a:pt x="1804" y="1797"/>
                  </a:lnTo>
                  <a:lnTo>
                    <a:pt x="1787" y="1808"/>
                  </a:lnTo>
                  <a:lnTo>
                    <a:pt x="1770" y="1820"/>
                  </a:lnTo>
                  <a:lnTo>
                    <a:pt x="1752" y="1831"/>
                  </a:lnTo>
                  <a:lnTo>
                    <a:pt x="1733" y="1841"/>
                  </a:lnTo>
                  <a:lnTo>
                    <a:pt x="1714" y="1849"/>
                  </a:lnTo>
                  <a:lnTo>
                    <a:pt x="1695" y="1856"/>
                  </a:lnTo>
                  <a:lnTo>
                    <a:pt x="1676" y="1864"/>
                  </a:lnTo>
                  <a:lnTo>
                    <a:pt x="1654" y="1870"/>
                  </a:lnTo>
                  <a:lnTo>
                    <a:pt x="1633" y="1874"/>
                  </a:lnTo>
                  <a:lnTo>
                    <a:pt x="1612" y="1877"/>
                  </a:lnTo>
                  <a:lnTo>
                    <a:pt x="1591" y="1881"/>
                  </a:lnTo>
                  <a:lnTo>
                    <a:pt x="1570" y="1881"/>
                  </a:lnTo>
                  <a:lnTo>
                    <a:pt x="1547" y="1883"/>
                  </a:lnTo>
                  <a:lnTo>
                    <a:pt x="1509" y="1881"/>
                  </a:lnTo>
                  <a:lnTo>
                    <a:pt x="1470" y="1875"/>
                  </a:lnTo>
                  <a:lnTo>
                    <a:pt x="1434" y="1866"/>
                  </a:lnTo>
                  <a:lnTo>
                    <a:pt x="1397" y="1854"/>
                  </a:lnTo>
                  <a:lnTo>
                    <a:pt x="1380" y="1847"/>
                  </a:lnTo>
                  <a:lnTo>
                    <a:pt x="1365" y="1839"/>
                  </a:lnTo>
                  <a:lnTo>
                    <a:pt x="1349" y="1827"/>
                  </a:lnTo>
                  <a:lnTo>
                    <a:pt x="1336" y="1818"/>
                  </a:lnTo>
                  <a:lnTo>
                    <a:pt x="1311" y="1797"/>
                  </a:lnTo>
                  <a:lnTo>
                    <a:pt x="1288" y="1774"/>
                  </a:lnTo>
                  <a:lnTo>
                    <a:pt x="1269" y="1751"/>
                  </a:lnTo>
                  <a:lnTo>
                    <a:pt x="1251" y="1730"/>
                  </a:lnTo>
                  <a:lnTo>
                    <a:pt x="1240" y="1710"/>
                  </a:lnTo>
                  <a:lnTo>
                    <a:pt x="1230" y="1695"/>
                  </a:lnTo>
                  <a:lnTo>
                    <a:pt x="1213" y="1666"/>
                  </a:lnTo>
                  <a:lnTo>
                    <a:pt x="1194" y="1639"/>
                  </a:lnTo>
                  <a:lnTo>
                    <a:pt x="1175" y="1612"/>
                  </a:lnTo>
                  <a:lnTo>
                    <a:pt x="1155" y="1586"/>
                  </a:lnTo>
                  <a:lnTo>
                    <a:pt x="1134" y="1559"/>
                  </a:lnTo>
                  <a:lnTo>
                    <a:pt x="1111" y="1534"/>
                  </a:lnTo>
                  <a:lnTo>
                    <a:pt x="1088" y="1509"/>
                  </a:lnTo>
                  <a:lnTo>
                    <a:pt x="1065" y="1484"/>
                  </a:lnTo>
                  <a:lnTo>
                    <a:pt x="1042" y="1459"/>
                  </a:lnTo>
                  <a:lnTo>
                    <a:pt x="1017" y="1436"/>
                  </a:lnTo>
                  <a:lnTo>
                    <a:pt x="990" y="1415"/>
                  </a:lnTo>
                  <a:lnTo>
                    <a:pt x="965" y="1392"/>
                  </a:lnTo>
                  <a:lnTo>
                    <a:pt x="938" y="1371"/>
                  </a:lnTo>
                  <a:lnTo>
                    <a:pt x="912" y="1351"/>
                  </a:lnTo>
                  <a:lnTo>
                    <a:pt x="885" y="1332"/>
                  </a:lnTo>
                  <a:lnTo>
                    <a:pt x="856" y="1315"/>
                  </a:lnTo>
                  <a:lnTo>
                    <a:pt x="800" y="1280"/>
                  </a:lnTo>
                  <a:lnTo>
                    <a:pt x="744" y="1250"/>
                  </a:lnTo>
                  <a:lnTo>
                    <a:pt x="689" y="1219"/>
                  </a:lnTo>
                  <a:lnTo>
                    <a:pt x="633" y="1188"/>
                  </a:lnTo>
                  <a:lnTo>
                    <a:pt x="579" y="1157"/>
                  </a:lnTo>
                  <a:lnTo>
                    <a:pt x="526" y="1123"/>
                  </a:lnTo>
                  <a:lnTo>
                    <a:pt x="501" y="1106"/>
                  </a:lnTo>
                  <a:lnTo>
                    <a:pt x="476" y="1086"/>
                  </a:lnTo>
                  <a:lnTo>
                    <a:pt x="451" y="1067"/>
                  </a:lnTo>
                  <a:lnTo>
                    <a:pt x="426" y="1046"/>
                  </a:lnTo>
                  <a:lnTo>
                    <a:pt x="405" y="1027"/>
                  </a:lnTo>
                  <a:lnTo>
                    <a:pt x="385" y="1008"/>
                  </a:lnTo>
                  <a:lnTo>
                    <a:pt x="384" y="1006"/>
                  </a:lnTo>
                  <a:lnTo>
                    <a:pt x="384" y="1006"/>
                  </a:lnTo>
                  <a:lnTo>
                    <a:pt x="382" y="1004"/>
                  </a:lnTo>
                  <a:lnTo>
                    <a:pt x="355" y="971"/>
                  </a:lnTo>
                  <a:lnTo>
                    <a:pt x="330" y="940"/>
                  </a:lnTo>
                  <a:lnTo>
                    <a:pt x="311" y="912"/>
                  </a:lnTo>
                  <a:lnTo>
                    <a:pt x="295" y="887"/>
                  </a:lnTo>
                  <a:lnTo>
                    <a:pt x="284" y="869"/>
                  </a:lnTo>
                  <a:lnTo>
                    <a:pt x="280" y="862"/>
                  </a:lnTo>
                  <a:lnTo>
                    <a:pt x="268" y="839"/>
                  </a:lnTo>
                  <a:lnTo>
                    <a:pt x="257" y="814"/>
                  </a:lnTo>
                  <a:lnTo>
                    <a:pt x="247" y="789"/>
                  </a:lnTo>
                  <a:lnTo>
                    <a:pt x="240" y="762"/>
                  </a:lnTo>
                  <a:lnTo>
                    <a:pt x="234" y="737"/>
                  </a:lnTo>
                  <a:lnTo>
                    <a:pt x="230" y="710"/>
                  </a:lnTo>
                  <a:lnTo>
                    <a:pt x="228" y="683"/>
                  </a:lnTo>
                  <a:lnTo>
                    <a:pt x="226" y="656"/>
                  </a:lnTo>
                  <a:lnTo>
                    <a:pt x="228" y="633"/>
                  </a:lnTo>
                  <a:lnTo>
                    <a:pt x="228" y="612"/>
                  </a:lnTo>
                  <a:lnTo>
                    <a:pt x="232" y="591"/>
                  </a:lnTo>
                  <a:lnTo>
                    <a:pt x="236" y="570"/>
                  </a:lnTo>
                  <a:lnTo>
                    <a:pt x="240" y="549"/>
                  </a:lnTo>
                  <a:lnTo>
                    <a:pt x="245" y="528"/>
                  </a:lnTo>
                  <a:lnTo>
                    <a:pt x="253" y="508"/>
                  </a:lnTo>
                  <a:lnTo>
                    <a:pt x="261" y="489"/>
                  </a:lnTo>
                  <a:lnTo>
                    <a:pt x="268" y="470"/>
                  </a:lnTo>
                  <a:lnTo>
                    <a:pt x="278" y="451"/>
                  </a:lnTo>
                  <a:lnTo>
                    <a:pt x="289" y="434"/>
                  </a:lnTo>
                  <a:lnTo>
                    <a:pt x="299" y="416"/>
                  </a:lnTo>
                  <a:lnTo>
                    <a:pt x="313" y="399"/>
                  </a:lnTo>
                  <a:lnTo>
                    <a:pt x="324" y="384"/>
                  </a:lnTo>
                  <a:lnTo>
                    <a:pt x="337" y="368"/>
                  </a:lnTo>
                  <a:lnTo>
                    <a:pt x="353" y="353"/>
                  </a:lnTo>
                  <a:lnTo>
                    <a:pt x="368" y="338"/>
                  </a:lnTo>
                  <a:lnTo>
                    <a:pt x="384" y="324"/>
                  </a:lnTo>
                  <a:lnTo>
                    <a:pt x="399" y="313"/>
                  </a:lnTo>
                  <a:lnTo>
                    <a:pt x="416" y="299"/>
                  </a:lnTo>
                  <a:lnTo>
                    <a:pt x="433" y="290"/>
                  </a:lnTo>
                  <a:lnTo>
                    <a:pt x="451" y="278"/>
                  </a:lnTo>
                  <a:lnTo>
                    <a:pt x="470" y="268"/>
                  </a:lnTo>
                  <a:lnTo>
                    <a:pt x="489" y="261"/>
                  </a:lnTo>
                  <a:lnTo>
                    <a:pt x="508" y="253"/>
                  </a:lnTo>
                  <a:lnTo>
                    <a:pt x="528" y="245"/>
                  </a:lnTo>
                  <a:lnTo>
                    <a:pt x="549" y="240"/>
                  </a:lnTo>
                  <a:lnTo>
                    <a:pt x="570" y="236"/>
                  </a:lnTo>
                  <a:lnTo>
                    <a:pt x="591" y="232"/>
                  </a:lnTo>
                  <a:lnTo>
                    <a:pt x="612" y="228"/>
                  </a:lnTo>
                  <a:lnTo>
                    <a:pt x="633" y="228"/>
                  </a:lnTo>
                  <a:lnTo>
                    <a:pt x="656" y="226"/>
                  </a:lnTo>
                  <a:lnTo>
                    <a:pt x="696" y="228"/>
                  </a:lnTo>
                  <a:lnTo>
                    <a:pt x="735" y="234"/>
                  </a:lnTo>
                  <a:lnTo>
                    <a:pt x="775" y="243"/>
                  </a:lnTo>
                  <a:lnTo>
                    <a:pt x="812" y="257"/>
                  </a:lnTo>
                  <a:lnTo>
                    <a:pt x="848" y="272"/>
                  </a:lnTo>
                  <a:lnTo>
                    <a:pt x="883" y="291"/>
                  </a:lnTo>
                  <a:lnTo>
                    <a:pt x="915" y="314"/>
                  </a:lnTo>
                  <a:lnTo>
                    <a:pt x="946" y="341"/>
                  </a:lnTo>
                  <a:lnTo>
                    <a:pt x="1102" y="485"/>
                  </a:lnTo>
                  <a:lnTo>
                    <a:pt x="1257" y="341"/>
                  </a:lnTo>
                  <a:lnTo>
                    <a:pt x="1288" y="314"/>
                  </a:lnTo>
                  <a:lnTo>
                    <a:pt x="1320" y="291"/>
                  </a:lnTo>
                  <a:lnTo>
                    <a:pt x="1355" y="272"/>
                  </a:lnTo>
                  <a:lnTo>
                    <a:pt x="1391" y="257"/>
                  </a:lnTo>
                  <a:lnTo>
                    <a:pt x="1430" y="243"/>
                  </a:lnTo>
                  <a:lnTo>
                    <a:pt x="1468" y="234"/>
                  </a:lnTo>
                  <a:lnTo>
                    <a:pt x="1507" y="228"/>
                  </a:lnTo>
                  <a:lnTo>
                    <a:pt x="1547" y="226"/>
                  </a:lnTo>
                  <a:lnTo>
                    <a:pt x="1570" y="228"/>
                  </a:lnTo>
                  <a:lnTo>
                    <a:pt x="1591" y="228"/>
                  </a:lnTo>
                  <a:lnTo>
                    <a:pt x="1612" y="232"/>
                  </a:lnTo>
                  <a:lnTo>
                    <a:pt x="1633" y="236"/>
                  </a:lnTo>
                  <a:lnTo>
                    <a:pt x="1654" y="240"/>
                  </a:lnTo>
                  <a:lnTo>
                    <a:pt x="1676" y="245"/>
                  </a:lnTo>
                  <a:lnTo>
                    <a:pt x="1695" y="253"/>
                  </a:lnTo>
                  <a:lnTo>
                    <a:pt x="1714" y="261"/>
                  </a:lnTo>
                  <a:lnTo>
                    <a:pt x="1733" y="268"/>
                  </a:lnTo>
                  <a:lnTo>
                    <a:pt x="1752" y="278"/>
                  </a:lnTo>
                  <a:lnTo>
                    <a:pt x="1770" y="290"/>
                  </a:lnTo>
                  <a:lnTo>
                    <a:pt x="1787" y="299"/>
                  </a:lnTo>
                  <a:lnTo>
                    <a:pt x="1804" y="313"/>
                  </a:lnTo>
                  <a:lnTo>
                    <a:pt x="1822" y="324"/>
                  </a:lnTo>
                  <a:lnTo>
                    <a:pt x="1837" y="338"/>
                  </a:lnTo>
                  <a:lnTo>
                    <a:pt x="1850" y="353"/>
                  </a:lnTo>
                  <a:lnTo>
                    <a:pt x="1866" y="368"/>
                  </a:lnTo>
                  <a:lnTo>
                    <a:pt x="1879" y="384"/>
                  </a:lnTo>
                  <a:lnTo>
                    <a:pt x="1893" y="399"/>
                  </a:lnTo>
                  <a:lnTo>
                    <a:pt x="1904" y="416"/>
                  </a:lnTo>
                  <a:lnTo>
                    <a:pt x="1916" y="434"/>
                  </a:lnTo>
                  <a:lnTo>
                    <a:pt x="1925" y="451"/>
                  </a:lnTo>
                  <a:lnTo>
                    <a:pt x="1935" y="470"/>
                  </a:lnTo>
                  <a:lnTo>
                    <a:pt x="1942" y="489"/>
                  </a:lnTo>
                  <a:lnTo>
                    <a:pt x="1950" y="508"/>
                  </a:lnTo>
                  <a:lnTo>
                    <a:pt x="1958" y="528"/>
                  </a:lnTo>
                  <a:lnTo>
                    <a:pt x="1964" y="549"/>
                  </a:lnTo>
                  <a:lnTo>
                    <a:pt x="1967" y="570"/>
                  </a:lnTo>
                  <a:lnTo>
                    <a:pt x="1971" y="591"/>
                  </a:lnTo>
                  <a:lnTo>
                    <a:pt x="1975" y="612"/>
                  </a:lnTo>
                  <a:lnTo>
                    <a:pt x="1977" y="633"/>
                  </a:lnTo>
                  <a:lnTo>
                    <a:pt x="1977" y="656"/>
                  </a:lnTo>
                  <a:lnTo>
                    <a:pt x="1975" y="691"/>
                  </a:lnTo>
                  <a:lnTo>
                    <a:pt x="1971" y="725"/>
                  </a:lnTo>
                  <a:lnTo>
                    <a:pt x="1964" y="760"/>
                  </a:lnTo>
                  <a:lnTo>
                    <a:pt x="1954" y="793"/>
                  </a:lnTo>
                  <a:lnTo>
                    <a:pt x="1942" y="825"/>
                  </a:lnTo>
                  <a:lnTo>
                    <a:pt x="1927" y="856"/>
                  </a:lnTo>
                  <a:lnTo>
                    <a:pt x="1908" y="887"/>
                  </a:lnTo>
                  <a:lnTo>
                    <a:pt x="1889" y="915"/>
                  </a:lnTo>
                  <a:lnTo>
                    <a:pt x="1783" y="1054"/>
                  </a:lnTo>
                  <a:lnTo>
                    <a:pt x="1889" y="1194"/>
                  </a:lnTo>
                  <a:close/>
                  <a:moveTo>
                    <a:pt x="946" y="1768"/>
                  </a:moveTo>
                  <a:lnTo>
                    <a:pt x="915" y="1795"/>
                  </a:lnTo>
                  <a:lnTo>
                    <a:pt x="883" y="1818"/>
                  </a:lnTo>
                  <a:lnTo>
                    <a:pt x="848" y="1837"/>
                  </a:lnTo>
                  <a:lnTo>
                    <a:pt x="812" y="1852"/>
                  </a:lnTo>
                  <a:lnTo>
                    <a:pt x="775" y="1866"/>
                  </a:lnTo>
                  <a:lnTo>
                    <a:pt x="735" y="1875"/>
                  </a:lnTo>
                  <a:lnTo>
                    <a:pt x="696" y="1881"/>
                  </a:lnTo>
                  <a:lnTo>
                    <a:pt x="656" y="1883"/>
                  </a:lnTo>
                  <a:lnTo>
                    <a:pt x="633" y="1881"/>
                  </a:lnTo>
                  <a:lnTo>
                    <a:pt x="612" y="1881"/>
                  </a:lnTo>
                  <a:lnTo>
                    <a:pt x="591" y="1877"/>
                  </a:lnTo>
                  <a:lnTo>
                    <a:pt x="570" y="1874"/>
                  </a:lnTo>
                  <a:lnTo>
                    <a:pt x="549" y="1870"/>
                  </a:lnTo>
                  <a:lnTo>
                    <a:pt x="528" y="1864"/>
                  </a:lnTo>
                  <a:lnTo>
                    <a:pt x="508" y="1856"/>
                  </a:lnTo>
                  <a:lnTo>
                    <a:pt x="489" y="1849"/>
                  </a:lnTo>
                  <a:lnTo>
                    <a:pt x="470" y="1841"/>
                  </a:lnTo>
                  <a:lnTo>
                    <a:pt x="451" y="1831"/>
                  </a:lnTo>
                  <a:lnTo>
                    <a:pt x="433" y="1820"/>
                  </a:lnTo>
                  <a:lnTo>
                    <a:pt x="416" y="1808"/>
                  </a:lnTo>
                  <a:lnTo>
                    <a:pt x="399" y="1797"/>
                  </a:lnTo>
                  <a:lnTo>
                    <a:pt x="384" y="1785"/>
                  </a:lnTo>
                  <a:lnTo>
                    <a:pt x="368" y="1772"/>
                  </a:lnTo>
                  <a:lnTo>
                    <a:pt x="353" y="1756"/>
                  </a:lnTo>
                  <a:lnTo>
                    <a:pt x="337" y="1741"/>
                  </a:lnTo>
                  <a:lnTo>
                    <a:pt x="324" y="1726"/>
                  </a:lnTo>
                  <a:lnTo>
                    <a:pt x="313" y="1710"/>
                  </a:lnTo>
                  <a:lnTo>
                    <a:pt x="299" y="1693"/>
                  </a:lnTo>
                  <a:lnTo>
                    <a:pt x="289" y="1676"/>
                  </a:lnTo>
                  <a:lnTo>
                    <a:pt x="278" y="1659"/>
                  </a:lnTo>
                  <a:lnTo>
                    <a:pt x="268" y="1639"/>
                  </a:lnTo>
                  <a:lnTo>
                    <a:pt x="261" y="1620"/>
                  </a:lnTo>
                  <a:lnTo>
                    <a:pt x="253" y="1601"/>
                  </a:lnTo>
                  <a:lnTo>
                    <a:pt x="245" y="1582"/>
                  </a:lnTo>
                  <a:lnTo>
                    <a:pt x="240" y="1561"/>
                  </a:lnTo>
                  <a:lnTo>
                    <a:pt x="236" y="1539"/>
                  </a:lnTo>
                  <a:lnTo>
                    <a:pt x="232" y="1518"/>
                  </a:lnTo>
                  <a:lnTo>
                    <a:pt x="228" y="1497"/>
                  </a:lnTo>
                  <a:lnTo>
                    <a:pt x="228" y="1476"/>
                  </a:lnTo>
                  <a:lnTo>
                    <a:pt x="226" y="1453"/>
                  </a:lnTo>
                  <a:lnTo>
                    <a:pt x="228" y="1424"/>
                  </a:lnTo>
                  <a:lnTo>
                    <a:pt x="230" y="1394"/>
                  </a:lnTo>
                  <a:lnTo>
                    <a:pt x="236" y="1365"/>
                  </a:lnTo>
                  <a:lnTo>
                    <a:pt x="243" y="1338"/>
                  </a:lnTo>
                  <a:lnTo>
                    <a:pt x="251" y="1309"/>
                  </a:lnTo>
                  <a:lnTo>
                    <a:pt x="263" y="1282"/>
                  </a:lnTo>
                  <a:lnTo>
                    <a:pt x="276" y="1255"/>
                  </a:lnTo>
                  <a:lnTo>
                    <a:pt x="289" y="1230"/>
                  </a:lnTo>
                  <a:lnTo>
                    <a:pt x="326" y="1259"/>
                  </a:lnTo>
                  <a:lnTo>
                    <a:pt x="362" y="1286"/>
                  </a:lnTo>
                  <a:lnTo>
                    <a:pt x="401" y="1311"/>
                  </a:lnTo>
                  <a:lnTo>
                    <a:pt x="439" y="1334"/>
                  </a:lnTo>
                  <a:lnTo>
                    <a:pt x="518" y="1380"/>
                  </a:lnTo>
                  <a:lnTo>
                    <a:pt x="597" y="1426"/>
                  </a:lnTo>
                  <a:lnTo>
                    <a:pt x="677" y="1470"/>
                  </a:lnTo>
                  <a:lnTo>
                    <a:pt x="754" y="1518"/>
                  </a:lnTo>
                  <a:lnTo>
                    <a:pt x="791" y="1545"/>
                  </a:lnTo>
                  <a:lnTo>
                    <a:pt x="827" y="1572"/>
                  </a:lnTo>
                  <a:lnTo>
                    <a:pt x="864" y="1603"/>
                  </a:lnTo>
                  <a:lnTo>
                    <a:pt x="896" y="1634"/>
                  </a:lnTo>
                  <a:lnTo>
                    <a:pt x="919" y="1659"/>
                  </a:lnTo>
                  <a:lnTo>
                    <a:pt x="942" y="1682"/>
                  </a:lnTo>
                  <a:lnTo>
                    <a:pt x="963" y="1708"/>
                  </a:lnTo>
                  <a:lnTo>
                    <a:pt x="983" y="1735"/>
                  </a:lnTo>
                  <a:lnTo>
                    <a:pt x="946" y="1768"/>
                  </a:lnTo>
                  <a:close/>
                  <a:moveTo>
                    <a:pt x="1547" y="0"/>
                  </a:moveTo>
                  <a:lnTo>
                    <a:pt x="1516" y="0"/>
                  </a:lnTo>
                  <a:lnTo>
                    <a:pt x="1484" y="2"/>
                  </a:lnTo>
                  <a:lnTo>
                    <a:pt x="1453" y="5"/>
                  </a:lnTo>
                  <a:lnTo>
                    <a:pt x="1422" y="11"/>
                  </a:lnTo>
                  <a:lnTo>
                    <a:pt x="1391" y="17"/>
                  </a:lnTo>
                  <a:lnTo>
                    <a:pt x="1363" y="26"/>
                  </a:lnTo>
                  <a:lnTo>
                    <a:pt x="1332" y="34"/>
                  </a:lnTo>
                  <a:lnTo>
                    <a:pt x="1303" y="46"/>
                  </a:lnTo>
                  <a:lnTo>
                    <a:pt x="1276" y="57"/>
                  </a:lnTo>
                  <a:lnTo>
                    <a:pt x="1249" y="71"/>
                  </a:lnTo>
                  <a:lnTo>
                    <a:pt x="1223" y="86"/>
                  </a:lnTo>
                  <a:lnTo>
                    <a:pt x="1198" y="101"/>
                  </a:lnTo>
                  <a:lnTo>
                    <a:pt x="1173" y="117"/>
                  </a:lnTo>
                  <a:lnTo>
                    <a:pt x="1148" y="136"/>
                  </a:lnTo>
                  <a:lnTo>
                    <a:pt x="1125" y="155"/>
                  </a:lnTo>
                  <a:lnTo>
                    <a:pt x="1102" y="174"/>
                  </a:lnTo>
                  <a:lnTo>
                    <a:pt x="1079" y="155"/>
                  </a:lnTo>
                  <a:lnTo>
                    <a:pt x="1056" y="136"/>
                  </a:lnTo>
                  <a:lnTo>
                    <a:pt x="1032" y="117"/>
                  </a:lnTo>
                  <a:lnTo>
                    <a:pt x="1008" y="101"/>
                  </a:lnTo>
                  <a:lnTo>
                    <a:pt x="981" y="86"/>
                  </a:lnTo>
                  <a:lnTo>
                    <a:pt x="954" y="71"/>
                  </a:lnTo>
                  <a:lnTo>
                    <a:pt x="927" y="57"/>
                  </a:lnTo>
                  <a:lnTo>
                    <a:pt x="900" y="46"/>
                  </a:lnTo>
                  <a:lnTo>
                    <a:pt x="871" y="34"/>
                  </a:lnTo>
                  <a:lnTo>
                    <a:pt x="842" y="26"/>
                  </a:lnTo>
                  <a:lnTo>
                    <a:pt x="812" y="17"/>
                  </a:lnTo>
                  <a:lnTo>
                    <a:pt x="781" y="11"/>
                  </a:lnTo>
                  <a:lnTo>
                    <a:pt x="750" y="5"/>
                  </a:lnTo>
                  <a:lnTo>
                    <a:pt x="720" y="2"/>
                  </a:lnTo>
                  <a:lnTo>
                    <a:pt x="689" y="0"/>
                  </a:lnTo>
                  <a:lnTo>
                    <a:pt x="656" y="0"/>
                  </a:lnTo>
                  <a:lnTo>
                    <a:pt x="622" y="0"/>
                  </a:lnTo>
                  <a:lnTo>
                    <a:pt x="589" y="2"/>
                  </a:lnTo>
                  <a:lnTo>
                    <a:pt x="556" y="5"/>
                  </a:lnTo>
                  <a:lnTo>
                    <a:pt x="524" y="11"/>
                  </a:lnTo>
                  <a:lnTo>
                    <a:pt x="491" y="19"/>
                  </a:lnTo>
                  <a:lnTo>
                    <a:pt x="460" y="28"/>
                  </a:lnTo>
                  <a:lnTo>
                    <a:pt x="430" y="38"/>
                  </a:lnTo>
                  <a:lnTo>
                    <a:pt x="401" y="50"/>
                  </a:lnTo>
                  <a:lnTo>
                    <a:pt x="370" y="63"/>
                  </a:lnTo>
                  <a:lnTo>
                    <a:pt x="343" y="78"/>
                  </a:lnTo>
                  <a:lnTo>
                    <a:pt x="314" y="94"/>
                  </a:lnTo>
                  <a:lnTo>
                    <a:pt x="288" y="111"/>
                  </a:lnTo>
                  <a:lnTo>
                    <a:pt x="263" y="130"/>
                  </a:lnTo>
                  <a:lnTo>
                    <a:pt x="238" y="149"/>
                  </a:lnTo>
                  <a:lnTo>
                    <a:pt x="215" y="169"/>
                  </a:lnTo>
                  <a:lnTo>
                    <a:pt x="192" y="192"/>
                  </a:lnTo>
                  <a:lnTo>
                    <a:pt x="169" y="215"/>
                  </a:lnTo>
                  <a:lnTo>
                    <a:pt x="149" y="238"/>
                  </a:lnTo>
                  <a:lnTo>
                    <a:pt x="130" y="263"/>
                  </a:lnTo>
                  <a:lnTo>
                    <a:pt x="111" y="288"/>
                  </a:lnTo>
                  <a:lnTo>
                    <a:pt x="94" y="314"/>
                  </a:lnTo>
                  <a:lnTo>
                    <a:pt x="78" y="343"/>
                  </a:lnTo>
                  <a:lnTo>
                    <a:pt x="63" y="370"/>
                  </a:lnTo>
                  <a:lnTo>
                    <a:pt x="50" y="401"/>
                  </a:lnTo>
                  <a:lnTo>
                    <a:pt x="38" y="430"/>
                  </a:lnTo>
                  <a:lnTo>
                    <a:pt x="28" y="460"/>
                  </a:lnTo>
                  <a:lnTo>
                    <a:pt x="19" y="491"/>
                  </a:lnTo>
                  <a:lnTo>
                    <a:pt x="11" y="524"/>
                  </a:lnTo>
                  <a:lnTo>
                    <a:pt x="5" y="556"/>
                  </a:lnTo>
                  <a:lnTo>
                    <a:pt x="2" y="589"/>
                  </a:lnTo>
                  <a:lnTo>
                    <a:pt x="0" y="622"/>
                  </a:lnTo>
                  <a:lnTo>
                    <a:pt x="0" y="656"/>
                  </a:lnTo>
                  <a:lnTo>
                    <a:pt x="0" y="683"/>
                  </a:lnTo>
                  <a:lnTo>
                    <a:pt x="2" y="712"/>
                  </a:lnTo>
                  <a:lnTo>
                    <a:pt x="3" y="739"/>
                  </a:lnTo>
                  <a:lnTo>
                    <a:pt x="7" y="766"/>
                  </a:lnTo>
                  <a:lnTo>
                    <a:pt x="13" y="793"/>
                  </a:lnTo>
                  <a:lnTo>
                    <a:pt x="19" y="819"/>
                  </a:lnTo>
                  <a:lnTo>
                    <a:pt x="26" y="844"/>
                  </a:lnTo>
                  <a:lnTo>
                    <a:pt x="34" y="869"/>
                  </a:lnTo>
                  <a:lnTo>
                    <a:pt x="44" y="894"/>
                  </a:lnTo>
                  <a:lnTo>
                    <a:pt x="53" y="919"/>
                  </a:lnTo>
                  <a:lnTo>
                    <a:pt x="65" y="944"/>
                  </a:lnTo>
                  <a:lnTo>
                    <a:pt x="76" y="967"/>
                  </a:lnTo>
                  <a:lnTo>
                    <a:pt x="90" y="990"/>
                  </a:lnTo>
                  <a:lnTo>
                    <a:pt x="103" y="1011"/>
                  </a:lnTo>
                  <a:lnTo>
                    <a:pt x="119" y="1033"/>
                  </a:lnTo>
                  <a:lnTo>
                    <a:pt x="134" y="1054"/>
                  </a:lnTo>
                  <a:lnTo>
                    <a:pt x="119" y="1075"/>
                  </a:lnTo>
                  <a:lnTo>
                    <a:pt x="103" y="1098"/>
                  </a:lnTo>
                  <a:lnTo>
                    <a:pt x="90" y="1119"/>
                  </a:lnTo>
                  <a:lnTo>
                    <a:pt x="76" y="1142"/>
                  </a:lnTo>
                  <a:lnTo>
                    <a:pt x="65" y="1165"/>
                  </a:lnTo>
                  <a:lnTo>
                    <a:pt x="53" y="1190"/>
                  </a:lnTo>
                  <a:lnTo>
                    <a:pt x="44" y="1215"/>
                  </a:lnTo>
                  <a:lnTo>
                    <a:pt x="34" y="1240"/>
                  </a:lnTo>
                  <a:lnTo>
                    <a:pt x="26" y="1265"/>
                  </a:lnTo>
                  <a:lnTo>
                    <a:pt x="19" y="1290"/>
                  </a:lnTo>
                  <a:lnTo>
                    <a:pt x="13" y="1317"/>
                  </a:lnTo>
                  <a:lnTo>
                    <a:pt x="7" y="1344"/>
                  </a:lnTo>
                  <a:lnTo>
                    <a:pt x="3" y="1371"/>
                  </a:lnTo>
                  <a:lnTo>
                    <a:pt x="2" y="1397"/>
                  </a:lnTo>
                  <a:lnTo>
                    <a:pt x="0" y="1426"/>
                  </a:lnTo>
                  <a:lnTo>
                    <a:pt x="0" y="1453"/>
                  </a:lnTo>
                  <a:lnTo>
                    <a:pt x="0" y="1488"/>
                  </a:lnTo>
                  <a:lnTo>
                    <a:pt x="2" y="1520"/>
                  </a:lnTo>
                  <a:lnTo>
                    <a:pt x="5" y="1553"/>
                  </a:lnTo>
                  <a:lnTo>
                    <a:pt x="11" y="1586"/>
                  </a:lnTo>
                  <a:lnTo>
                    <a:pt x="19" y="1618"/>
                  </a:lnTo>
                  <a:lnTo>
                    <a:pt x="28" y="1649"/>
                  </a:lnTo>
                  <a:lnTo>
                    <a:pt x="38" y="1680"/>
                  </a:lnTo>
                  <a:lnTo>
                    <a:pt x="50" y="1708"/>
                  </a:lnTo>
                  <a:lnTo>
                    <a:pt x="63" y="1739"/>
                  </a:lnTo>
                  <a:lnTo>
                    <a:pt x="78" y="1766"/>
                  </a:lnTo>
                  <a:lnTo>
                    <a:pt x="94" y="1795"/>
                  </a:lnTo>
                  <a:lnTo>
                    <a:pt x="111" y="1820"/>
                  </a:lnTo>
                  <a:lnTo>
                    <a:pt x="130" y="1847"/>
                  </a:lnTo>
                  <a:lnTo>
                    <a:pt x="149" y="1872"/>
                  </a:lnTo>
                  <a:lnTo>
                    <a:pt x="169" y="1895"/>
                  </a:lnTo>
                  <a:lnTo>
                    <a:pt x="192" y="1918"/>
                  </a:lnTo>
                  <a:lnTo>
                    <a:pt x="215" y="1939"/>
                  </a:lnTo>
                  <a:lnTo>
                    <a:pt x="238" y="1960"/>
                  </a:lnTo>
                  <a:lnTo>
                    <a:pt x="263" y="1979"/>
                  </a:lnTo>
                  <a:lnTo>
                    <a:pt x="288" y="1998"/>
                  </a:lnTo>
                  <a:lnTo>
                    <a:pt x="314" y="2016"/>
                  </a:lnTo>
                  <a:lnTo>
                    <a:pt x="343" y="2031"/>
                  </a:lnTo>
                  <a:lnTo>
                    <a:pt x="370" y="2046"/>
                  </a:lnTo>
                  <a:lnTo>
                    <a:pt x="401" y="2060"/>
                  </a:lnTo>
                  <a:lnTo>
                    <a:pt x="430" y="2071"/>
                  </a:lnTo>
                  <a:lnTo>
                    <a:pt x="460" y="2081"/>
                  </a:lnTo>
                  <a:lnTo>
                    <a:pt x="491" y="2091"/>
                  </a:lnTo>
                  <a:lnTo>
                    <a:pt x="524" y="2096"/>
                  </a:lnTo>
                  <a:lnTo>
                    <a:pt x="556" y="2102"/>
                  </a:lnTo>
                  <a:lnTo>
                    <a:pt x="589" y="2108"/>
                  </a:lnTo>
                  <a:lnTo>
                    <a:pt x="622" y="2110"/>
                  </a:lnTo>
                  <a:lnTo>
                    <a:pt x="656" y="2110"/>
                  </a:lnTo>
                  <a:lnTo>
                    <a:pt x="687" y="2110"/>
                  </a:lnTo>
                  <a:lnTo>
                    <a:pt x="718" y="2108"/>
                  </a:lnTo>
                  <a:lnTo>
                    <a:pt x="746" y="2104"/>
                  </a:lnTo>
                  <a:lnTo>
                    <a:pt x="777" y="2100"/>
                  </a:lnTo>
                  <a:lnTo>
                    <a:pt x="806" y="2092"/>
                  </a:lnTo>
                  <a:lnTo>
                    <a:pt x="835" y="2087"/>
                  </a:lnTo>
                  <a:lnTo>
                    <a:pt x="862" y="2077"/>
                  </a:lnTo>
                  <a:lnTo>
                    <a:pt x="890" y="2067"/>
                  </a:lnTo>
                  <a:lnTo>
                    <a:pt x="917" y="2056"/>
                  </a:lnTo>
                  <a:lnTo>
                    <a:pt x="944" y="2044"/>
                  </a:lnTo>
                  <a:lnTo>
                    <a:pt x="969" y="2031"/>
                  </a:lnTo>
                  <a:lnTo>
                    <a:pt x="994" y="2016"/>
                  </a:lnTo>
                  <a:lnTo>
                    <a:pt x="1019" y="2000"/>
                  </a:lnTo>
                  <a:lnTo>
                    <a:pt x="1042" y="1985"/>
                  </a:lnTo>
                  <a:lnTo>
                    <a:pt x="1065" y="1968"/>
                  </a:lnTo>
                  <a:lnTo>
                    <a:pt x="1086" y="1948"/>
                  </a:lnTo>
                  <a:lnTo>
                    <a:pt x="1092" y="1973"/>
                  </a:lnTo>
                  <a:lnTo>
                    <a:pt x="1098" y="1998"/>
                  </a:lnTo>
                  <a:lnTo>
                    <a:pt x="1102" y="2023"/>
                  </a:lnTo>
                  <a:lnTo>
                    <a:pt x="1103" y="2048"/>
                  </a:lnTo>
                  <a:lnTo>
                    <a:pt x="1105" y="2073"/>
                  </a:lnTo>
                  <a:lnTo>
                    <a:pt x="1105" y="2100"/>
                  </a:lnTo>
                  <a:lnTo>
                    <a:pt x="1103" y="2125"/>
                  </a:lnTo>
                  <a:lnTo>
                    <a:pt x="1100" y="2152"/>
                  </a:lnTo>
                  <a:lnTo>
                    <a:pt x="1094" y="2185"/>
                  </a:lnTo>
                  <a:lnTo>
                    <a:pt x="1086" y="2215"/>
                  </a:lnTo>
                  <a:lnTo>
                    <a:pt x="1077" y="2246"/>
                  </a:lnTo>
                  <a:lnTo>
                    <a:pt x="1065" y="2273"/>
                  </a:lnTo>
                  <a:lnTo>
                    <a:pt x="1052" y="2298"/>
                  </a:lnTo>
                  <a:lnTo>
                    <a:pt x="1036" y="2321"/>
                  </a:lnTo>
                  <a:lnTo>
                    <a:pt x="1019" y="2344"/>
                  </a:lnTo>
                  <a:lnTo>
                    <a:pt x="1000" y="2363"/>
                  </a:lnTo>
                  <a:lnTo>
                    <a:pt x="979" y="2382"/>
                  </a:lnTo>
                  <a:lnTo>
                    <a:pt x="956" y="2400"/>
                  </a:lnTo>
                  <a:lnTo>
                    <a:pt x="933" y="2415"/>
                  </a:lnTo>
                  <a:lnTo>
                    <a:pt x="906" y="2428"/>
                  </a:lnTo>
                  <a:lnTo>
                    <a:pt x="877" y="2442"/>
                  </a:lnTo>
                  <a:lnTo>
                    <a:pt x="848" y="2453"/>
                  </a:lnTo>
                  <a:lnTo>
                    <a:pt x="817" y="2463"/>
                  </a:lnTo>
                  <a:lnTo>
                    <a:pt x="785" y="2471"/>
                  </a:lnTo>
                  <a:lnTo>
                    <a:pt x="771" y="2475"/>
                  </a:lnTo>
                  <a:lnTo>
                    <a:pt x="760" y="2480"/>
                  </a:lnTo>
                  <a:lnTo>
                    <a:pt x="750" y="2486"/>
                  </a:lnTo>
                  <a:lnTo>
                    <a:pt x="741" y="2492"/>
                  </a:lnTo>
                  <a:lnTo>
                    <a:pt x="733" y="2499"/>
                  </a:lnTo>
                  <a:lnTo>
                    <a:pt x="725" y="2507"/>
                  </a:lnTo>
                  <a:lnTo>
                    <a:pt x="720" y="2515"/>
                  </a:lnTo>
                  <a:lnTo>
                    <a:pt x="714" y="2524"/>
                  </a:lnTo>
                  <a:lnTo>
                    <a:pt x="710" y="2534"/>
                  </a:lnTo>
                  <a:lnTo>
                    <a:pt x="706" y="2544"/>
                  </a:lnTo>
                  <a:lnTo>
                    <a:pt x="704" y="2553"/>
                  </a:lnTo>
                  <a:lnTo>
                    <a:pt x="704" y="2565"/>
                  </a:lnTo>
                  <a:lnTo>
                    <a:pt x="704" y="2586"/>
                  </a:lnTo>
                  <a:lnTo>
                    <a:pt x="708" y="2607"/>
                  </a:lnTo>
                  <a:lnTo>
                    <a:pt x="716" y="2626"/>
                  </a:lnTo>
                  <a:lnTo>
                    <a:pt x="725" y="2645"/>
                  </a:lnTo>
                  <a:lnTo>
                    <a:pt x="733" y="2653"/>
                  </a:lnTo>
                  <a:lnTo>
                    <a:pt x="739" y="2661"/>
                  </a:lnTo>
                  <a:lnTo>
                    <a:pt x="746" y="2668"/>
                  </a:lnTo>
                  <a:lnTo>
                    <a:pt x="756" y="2676"/>
                  </a:lnTo>
                  <a:lnTo>
                    <a:pt x="766" y="2682"/>
                  </a:lnTo>
                  <a:lnTo>
                    <a:pt x="775" y="2686"/>
                  </a:lnTo>
                  <a:lnTo>
                    <a:pt x="785" y="2690"/>
                  </a:lnTo>
                  <a:lnTo>
                    <a:pt x="796" y="2693"/>
                  </a:lnTo>
                  <a:lnTo>
                    <a:pt x="808" y="2693"/>
                  </a:lnTo>
                  <a:lnTo>
                    <a:pt x="819" y="2695"/>
                  </a:lnTo>
                  <a:lnTo>
                    <a:pt x="833" y="2693"/>
                  </a:lnTo>
                  <a:lnTo>
                    <a:pt x="846" y="2691"/>
                  </a:lnTo>
                  <a:lnTo>
                    <a:pt x="873" y="2684"/>
                  </a:lnTo>
                  <a:lnTo>
                    <a:pt x="902" y="2676"/>
                  </a:lnTo>
                  <a:lnTo>
                    <a:pt x="929" y="2667"/>
                  </a:lnTo>
                  <a:lnTo>
                    <a:pt x="956" y="2655"/>
                  </a:lnTo>
                  <a:lnTo>
                    <a:pt x="981" y="2645"/>
                  </a:lnTo>
                  <a:lnTo>
                    <a:pt x="1006" y="2632"/>
                  </a:lnTo>
                  <a:lnTo>
                    <a:pt x="1029" y="2620"/>
                  </a:lnTo>
                  <a:lnTo>
                    <a:pt x="1052" y="2605"/>
                  </a:lnTo>
                  <a:lnTo>
                    <a:pt x="1075" y="2592"/>
                  </a:lnTo>
                  <a:lnTo>
                    <a:pt x="1096" y="2574"/>
                  </a:lnTo>
                  <a:lnTo>
                    <a:pt x="1117" y="2559"/>
                  </a:lnTo>
                  <a:lnTo>
                    <a:pt x="1136" y="2542"/>
                  </a:lnTo>
                  <a:lnTo>
                    <a:pt x="1155" y="2524"/>
                  </a:lnTo>
                  <a:lnTo>
                    <a:pt x="1173" y="2505"/>
                  </a:lnTo>
                  <a:lnTo>
                    <a:pt x="1190" y="2486"/>
                  </a:lnTo>
                  <a:lnTo>
                    <a:pt x="1205" y="2467"/>
                  </a:lnTo>
                  <a:lnTo>
                    <a:pt x="1221" y="2446"/>
                  </a:lnTo>
                  <a:lnTo>
                    <a:pt x="1236" y="2425"/>
                  </a:lnTo>
                  <a:lnTo>
                    <a:pt x="1249" y="2402"/>
                  </a:lnTo>
                  <a:lnTo>
                    <a:pt x="1261" y="2380"/>
                  </a:lnTo>
                  <a:lnTo>
                    <a:pt x="1272" y="2357"/>
                  </a:lnTo>
                  <a:lnTo>
                    <a:pt x="1282" y="2332"/>
                  </a:lnTo>
                  <a:lnTo>
                    <a:pt x="1292" y="2309"/>
                  </a:lnTo>
                  <a:lnTo>
                    <a:pt x="1301" y="2284"/>
                  </a:lnTo>
                  <a:lnTo>
                    <a:pt x="1309" y="2259"/>
                  </a:lnTo>
                  <a:lnTo>
                    <a:pt x="1315" y="2235"/>
                  </a:lnTo>
                  <a:lnTo>
                    <a:pt x="1320" y="2210"/>
                  </a:lnTo>
                  <a:lnTo>
                    <a:pt x="1326" y="2183"/>
                  </a:lnTo>
                  <a:lnTo>
                    <a:pt x="1328" y="2156"/>
                  </a:lnTo>
                  <a:lnTo>
                    <a:pt x="1332" y="2129"/>
                  </a:lnTo>
                  <a:lnTo>
                    <a:pt x="1334" y="2102"/>
                  </a:lnTo>
                  <a:lnTo>
                    <a:pt x="1334" y="2075"/>
                  </a:lnTo>
                  <a:lnTo>
                    <a:pt x="1359" y="2083"/>
                  </a:lnTo>
                  <a:lnTo>
                    <a:pt x="1386" y="2091"/>
                  </a:lnTo>
                  <a:lnTo>
                    <a:pt x="1411" y="2096"/>
                  </a:lnTo>
                  <a:lnTo>
                    <a:pt x="1438" y="2102"/>
                  </a:lnTo>
                  <a:lnTo>
                    <a:pt x="1464" y="2106"/>
                  </a:lnTo>
                  <a:lnTo>
                    <a:pt x="1491" y="2108"/>
                  </a:lnTo>
                  <a:lnTo>
                    <a:pt x="1520" y="2110"/>
                  </a:lnTo>
                  <a:lnTo>
                    <a:pt x="1547" y="2110"/>
                  </a:lnTo>
                  <a:lnTo>
                    <a:pt x="1582" y="2110"/>
                  </a:lnTo>
                  <a:lnTo>
                    <a:pt x="1614" y="2108"/>
                  </a:lnTo>
                  <a:lnTo>
                    <a:pt x="1649" y="2102"/>
                  </a:lnTo>
                  <a:lnTo>
                    <a:pt x="1679" y="2096"/>
                  </a:lnTo>
                  <a:lnTo>
                    <a:pt x="1712" y="2091"/>
                  </a:lnTo>
                  <a:lnTo>
                    <a:pt x="1743" y="2081"/>
                  </a:lnTo>
                  <a:lnTo>
                    <a:pt x="1774" y="2071"/>
                  </a:lnTo>
                  <a:lnTo>
                    <a:pt x="1804" y="2060"/>
                  </a:lnTo>
                  <a:lnTo>
                    <a:pt x="1833" y="2046"/>
                  </a:lnTo>
                  <a:lnTo>
                    <a:pt x="1862" y="2031"/>
                  </a:lnTo>
                  <a:lnTo>
                    <a:pt x="1889" y="2016"/>
                  </a:lnTo>
                  <a:lnTo>
                    <a:pt x="1916" y="1998"/>
                  </a:lnTo>
                  <a:lnTo>
                    <a:pt x="1941" y="1979"/>
                  </a:lnTo>
                  <a:lnTo>
                    <a:pt x="1966" y="1960"/>
                  </a:lnTo>
                  <a:lnTo>
                    <a:pt x="1990" y="1939"/>
                  </a:lnTo>
                  <a:lnTo>
                    <a:pt x="2012" y="1918"/>
                  </a:lnTo>
                  <a:lnTo>
                    <a:pt x="2035" y="1895"/>
                  </a:lnTo>
                  <a:lnTo>
                    <a:pt x="2056" y="1872"/>
                  </a:lnTo>
                  <a:lnTo>
                    <a:pt x="2075" y="1847"/>
                  </a:lnTo>
                  <a:lnTo>
                    <a:pt x="2092" y="1820"/>
                  </a:lnTo>
                  <a:lnTo>
                    <a:pt x="2109" y="1795"/>
                  </a:lnTo>
                  <a:lnTo>
                    <a:pt x="2125" y="1766"/>
                  </a:lnTo>
                  <a:lnTo>
                    <a:pt x="2140" y="1739"/>
                  </a:lnTo>
                  <a:lnTo>
                    <a:pt x="2154" y="1708"/>
                  </a:lnTo>
                  <a:lnTo>
                    <a:pt x="2165" y="1680"/>
                  </a:lnTo>
                  <a:lnTo>
                    <a:pt x="2175" y="1649"/>
                  </a:lnTo>
                  <a:lnTo>
                    <a:pt x="2184" y="1618"/>
                  </a:lnTo>
                  <a:lnTo>
                    <a:pt x="2192" y="1586"/>
                  </a:lnTo>
                  <a:lnTo>
                    <a:pt x="2198" y="1553"/>
                  </a:lnTo>
                  <a:lnTo>
                    <a:pt x="2202" y="1520"/>
                  </a:lnTo>
                  <a:lnTo>
                    <a:pt x="2204" y="1488"/>
                  </a:lnTo>
                  <a:lnTo>
                    <a:pt x="2205" y="1453"/>
                  </a:lnTo>
                  <a:lnTo>
                    <a:pt x="2204" y="1426"/>
                  </a:lnTo>
                  <a:lnTo>
                    <a:pt x="2202" y="1397"/>
                  </a:lnTo>
                  <a:lnTo>
                    <a:pt x="2200" y="1371"/>
                  </a:lnTo>
                  <a:lnTo>
                    <a:pt x="2196" y="1344"/>
                  </a:lnTo>
                  <a:lnTo>
                    <a:pt x="2190" y="1317"/>
                  </a:lnTo>
                  <a:lnTo>
                    <a:pt x="2184" y="1290"/>
                  </a:lnTo>
                  <a:lnTo>
                    <a:pt x="2177" y="1265"/>
                  </a:lnTo>
                  <a:lnTo>
                    <a:pt x="2169" y="1240"/>
                  </a:lnTo>
                  <a:lnTo>
                    <a:pt x="2159" y="1215"/>
                  </a:lnTo>
                  <a:lnTo>
                    <a:pt x="2150" y="1190"/>
                  </a:lnTo>
                  <a:lnTo>
                    <a:pt x="2138" y="1165"/>
                  </a:lnTo>
                  <a:lnTo>
                    <a:pt x="2127" y="1142"/>
                  </a:lnTo>
                  <a:lnTo>
                    <a:pt x="2113" y="1119"/>
                  </a:lnTo>
                  <a:lnTo>
                    <a:pt x="2100" y="1098"/>
                  </a:lnTo>
                  <a:lnTo>
                    <a:pt x="2085" y="1075"/>
                  </a:lnTo>
                  <a:lnTo>
                    <a:pt x="2069" y="1054"/>
                  </a:lnTo>
                  <a:lnTo>
                    <a:pt x="2085" y="1033"/>
                  </a:lnTo>
                  <a:lnTo>
                    <a:pt x="2100" y="1011"/>
                  </a:lnTo>
                  <a:lnTo>
                    <a:pt x="2113" y="990"/>
                  </a:lnTo>
                  <a:lnTo>
                    <a:pt x="2127" y="967"/>
                  </a:lnTo>
                  <a:lnTo>
                    <a:pt x="2138" y="944"/>
                  </a:lnTo>
                  <a:lnTo>
                    <a:pt x="2150" y="919"/>
                  </a:lnTo>
                  <a:lnTo>
                    <a:pt x="2159" y="894"/>
                  </a:lnTo>
                  <a:lnTo>
                    <a:pt x="2169" y="869"/>
                  </a:lnTo>
                  <a:lnTo>
                    <a:pt x="2177" y="844"/>
                  </a:lnTo>
                  <a:lnTo>
                    <a:pt x="2184" y="819"/>
                  </a:lnTo>
                  <a:lnTo>
                    <a:pt x="2190" y="793"/>
                  </a:lnTo>
                  <a:lnTo>
                    <a:pt x="2196" y="766"/>
                  </a:lnTo>
                  <a:lnTo>
                    <a:pt x="2200" y="739"/>
                  </a:lnTo>
                  <a:lnTo>
                    <a:pt x="2202" y="712"/>
                  </a:lnTo>
                  <a:lnTo>
                    <a:pt x="2204" y="683"/>
                  </a:lnTo>
                  <a:lnTo>
                    <a:pt x="2205" y="656"/>
                  </a:lnTo>
                  <a:lnTo>
                    <a:pt x="2204" y="622"/>
                  </a:lnTo>
                  <a:lnTo>
                    <a:pt x="2202" y="589"/>
                  </a:lnTo>
                  <a:lnTo>
                    <a:pt x="2198" y="556"/>
                  </a:lnTo>
                  <a:lnTo>
                    <a:pt x="2192" y="524"/>
                  </a:lnTo>
                  <a:lnTo>
                    <a:pt x="2184" y="491"/>
                  </a:lnTo>
                  <a:lnTo>
                    <a:pt x="2175" y="460"/>
                  </a:lnTo>
                  <a:lnTo>
                    <a:pt x="2165" y="430"/>
                  </a:lnTo>
                  <a:lnTo>
                    <a:pt x="2154" y="401"/>
                  </a:lnTo>
                  <a:lnTo>
                    <a:pt x="2140" y="370"/>
                  </a:lnTo>
                  <a:lnTo>
                    <a:pt x="2125" y="343"/>
                  </a:lnTo>
                  <a:lnTo>
                    <a:pt x="2109" y="314"/>
                  </a:lnTo>
                  <a:lnTo>
                    <a:pt x="2092" y="288"/>
                  </a:lnTo>
                  <a:lnTo>
                    <a:pt x="2075" y="263"/>
                  </a:lnTo>
                  <a:lnTo>
                    <a:pt x="2056" y="238"/>
                  </a:lnTo>
                  <a:lnTo>
                    <a:pt x="2035" y="215"/>
                  </a:lnTo>
                  <a:lnTo>
                    <a:pt x="2012" y="192"/>
                  </a:lnTo>
                  <a:lnTo>
                    <a:pt x="1990" y="169"/>
                  </a:lnTo>
                  <a:lnTo>
                    <a:pt x="1966" y="149"/>
                  </a:lnTo>
                  <a:lnTo>
                    <a:pt x="1941" y="130"/>
                  </a:lnTo>
                  <a:lnTo>
                    <a:pt x="1916" y="111"/>
                  </a:lnTo>
                  <a:lnTo>
                    <a:pt x="1889" y="94"/>
                  </a:lnTo>
                  <a:lnTo>
                    <a:pt x="1862" y="78"/>
                  </a:lnTo>
                  <a:lnTo>
                    <a:pt x="1833" y="63"/>
                  </a:lnTo>
                  <a:lnTo>
                    <a:pt x="1804" y="50"/>
                  </a:lnTo>
                  <a:lnTo>
                    <a:pt x="1774" y="38"/>
                  </a:lnTo>
                  <a:lnTo>
                    <a:pt x="1743" y="28"/>
                  </a:lnTo>
                  <a:lnTo>
                    <a:pt x="1712" y="19"/>
                  </a:lnTo>
                  <a:lnTo>
                    <a:pt x="1679" y="11"/>
                  </a:lnTo>
                  <a:lnTo>
                    <a:pt x="1649" y="5"/>
                  </a:lnTo>
                  <a:lnTo>
                    <a:pt x="1614" y="2"/>
                  </a:lnTo>
                  <a:lnTo>
                    <a:pt x="1582" y="0"/>
                  </a:lnTo>
                  <a:lnTo>
                    <a:pt x="15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0765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8391863"/>
            <a:ext cx="6858000" cy="1514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7817" y="183324"/>
            <a:ext cx="6128431" cy="2123369"/>
          </a:xfrm>
        </p:spPr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7817" y="2621757"/>
            <a:ext cx="6128431" cy="1151376"/>
          </a:xfrm>
        </p:spPr>
        <p:txBody>
          <a:bodyPr t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0" y="3784600"/>
            <a:ext cx="6858000" cy="46069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489927" y="2374487"/>
            <a:ext cx="2939073" cy="1495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3829455" y="8790690"/>
            <a:ext cx="2693277" cy="825567"/>
            <a:chOff x="3829455" y="6756263"/>
            <a:chExt cx="2693277" cy="825567"/>
          </a:xfrm>
          <a:solidFill>
            <a:srgbClr val="FFFFFF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5546" y="6969165"/>
              <a:ext cx="201873" cy="236795"/>
            </a:xfrm>
            <a:custGeom>
              <a:avLst/>
              <a:gdLst>
                <a:gd name="T0" fmla="*/ 428 w 659"/>
                <a:gd name="T1" fmla="*/ 370 h 773"/>
                <a:gd name="T2" fmla="*/ 415 w 659"/>
                <a:gd name="T3" fmla="*/ 378 h 773"/>
                <a:gd name="T4" fmla="*/ 394 w 659"/>
                <a:gd name="T5" fmla="*/ 386 h 773"/>
                <a:gd name="T6" fmla="*/ 140 w 659"/>
                <a:gd name="T7" fmla="*/ 386 h 773"/>
                <a:gd name="T8" fmla="*/ 302 w 659"/>
                <a:gd name="T9" fmla="*/ 121 h 773"/>
                <a:gd name="T10" fmla="*/ 342 w 659"/>
                <a:gd name="T11" fmla="*/ 121 h 773"/>
                <a:gd name="T12" fmla="*/ 378 w 659"/>
                <a:gd name="T13" fmla="*/ 126 h 773"/>
                <a:gd name="T14" fmla="*/ 407 w 659"/>
                <a:gd name="T15" fmla="*/ 136 h 773"/>
                <a:gd name="T16" fmla="*/ 432 w 659"/>
                <a:gd name="T17" fmla="*/ 151 h 773"/>
                <a:gd name="T18" fmla="*/ 446 w 659"/>
                <a:gd name="T19" fmla="*/ 169 h 773"/>
                <a:gd name="T20" fmla="*/ 457 w 659"/>
                <a:gd name="T21" fmla="*/ 192 h 773"/>
                <a:gd name="T22" fmla="*/ 465 w 659"/>
                <a:gd name="T23" fmla="*/ 219 h 773"/>
                <a:gd name="T24" fmla="*/ 469 w 659"/>
                <a:gd name="T25" fmla="*/ 249 h 773"/>
                <a:gd name="T26" fmla="*/ 465 w 659"/>
                <a:gd name="T27" fmla="*/ 282 h 773"/>
                <a:gd name="T28" fmla="*/ 459 w 659"/>
                <a:gd name="T29" fmla="*/ 311 h 773"/>
                <a:gd name="T30" fmla="*/ 448 w 659"/>
                <a:gd name="T31" fmla="*/ 338 h 773"/>
                <a:gd name="T32" fmla="*/ 432 w 659"/>
                <a:gd name="T33" fmla="*/ 363 h 773"/>
                <a:gd name="T34" fmla="*/ 611 w 659"/>
                <a:gd name="T35" fmla="*/ 220 h 773"/>
                <a:gd name="T36" fmla="*/ 601 w 659"/>
                <a:gd name="T37" fmla="*/ 171 h 773"/>
                <a:gd name="T38" fmla="*/ 584 w 659"/>
                <a:gd name="T39" fmla="*/ 126 h 773"/>
                <a:gd name="T40" fmla="*/ 561 w 659"/>
                <a:gd name="T41" fmla="*/ 90 h 773"/>
                <a:gd name="T42" fmla="*/ 534 w 659"/>
                <a:gd name="T43" fmla="*/ 65 h 773"/>
                <a:gd name="T44" fmla="*/ 511 w 659"/>
                <a:gd name="T45" fmla="*/ 46 h 773"/>
                <a:gd name="T46" fmla="*/ 471 w 659"/>
                <a:gd name="T47" fmla="*/ 27 h 773"/>
                <a:gd name="T48" fmla="*/ 407 w 659"/>
                <a:gd name="T49" fmla="*/ 9 h 773"/>
                <a:gd name="T50" fmla="*/ 334 w 659"/>
                <a:gd name="T51" fmla="*/ 2 h 773"/>
                <a:gd name="T52" fmla="*/ 0 w 659"/>
                <a:gd name="T53" fmla="*/ 0 h 773"/>
                <a:gd name="T54" fmla="*/ 140 w 659"/>
                <a:gd name="T55" fmla="*/ 773 h 773"/>
                <a:gd name="T56" fmla="*/ 327 w 659"/>
                <a:gd name="T57" fmla="*/ 505 h 773"/>
                <a:gd name="T58" fmla="*/ 344 w 659"/>
                <a:gd name="T59" fmla="*/ 507 h 773"/>
                <a:gd name="T60" fmla="*/ 355 w 659"/>
                <a:gd name="T61" fmla="*/ 520 h 773"/>
                <a:gd name="T62" fmla="*/ 499 w 659"/>
                <a:gd name="T63" fmla="*/ 766 h 773"/>
                <a:gd name="T64" fmla="*/ 511 w 659"/>
                <a:gd name="T65" fmla="*/ 773 h 773"/>
                <a:gd name="T66" fmla="*/ 659 w 659"/>
                <a:gd name="T67" fmla="*/ 773 h 773"/>
                <a:gd name="T68" fmla="*/ 509 w 659"/>
                <a:gd name="T69" fmla="*/ 459 h 773"/>
                <a:gd name="T70" fmla="*/ 545 w 659"/>
                <a:gd name="T71" fmla="*/ 424 h 773"/>
                <a:gd name="T72" fmla="*/ 567 w 659"/>
                <a:gd name="T73" fmla="*/ 397 h 773"/>
                <a:gd name="T74" fmla="*/ 584 w 659"/>
                <a:gd name="T75" fmla="*/ 370 h 773"/>
                <a:gd name="T76" fmla="*/ 597 w 659"/>
                <a:gd name="T77" fmla="*/ 338 h 773"/>
                <a:gd name="T78" fmla="*/ 607 w 659"/>
                <a:gd name="T79" fmla="*/ 305 h 773"/>
                <a:gd name="T80" fmla="*/ 611 w 659"/>
                <a:gd name="T81" fmla="*/ 2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9" h="773">
                  <a:moveTo>
                    <a:pt x="432" y="363"/>
                  </a:moveTo>
                  <a:lnTo>
                    <a:pt x="428" y="370"/>
                  </a:lnTo>
                  <a:lnTo>
                    <a:pt x="423" y="374"/>
                  </a:lnTo>
                  <a:lnTo>
                    <a:pt x="415" y="378"/>
                  </a:lnTo>
                  <a:lnTo>
                    <a:pt x="409" y="382"/>
                  </a:lnTo>
                  <a:lnTo>
                    <a:pt x="394" y="386"/>
                  </a:lnTo>
                  <a:lnTo>
                    <a:pt x="375" y="386"/>
                  </a:lnTo>
                  <a:lnTo>
                    <a:pt x="140" y="386"/>
                  </a:lnTo>
                  <a:lnTo>
                    <a:pt x="140" y="121"/>
                  </a:lnTo>
                  <a:lnTo>
                    <a:pt x="302" y="121"/>
                  </a:lnTo>
                  <a:lnTo>
                    <a:pt x="323" y="121"/>
                  </a:lnTo>
                  <a:lnTo>
                    <a:pt x="342" y="121"/>
                  </a:lnTo>
                  <a:lnTo>
                    <a:pt x="361" y="123"/>
                  </a:lnTo>
                  <a:lnTo>
                    <a:pt x="378" y="126"/>
                  </a:lnTo>
                  <a:lnTo>
                    <a:pt x="394" y="130"/>
                  </a:lnTo>
                  <a:lnTo>
                    <a:pt x="407" y="136"/>
                  </a:lnTo>
                  <a:lnTo>
                    <a:pt x="421" y="144"/>
                  </a:lnTo>
                  <a:lnTo>
                    <a:pt x="432" y="151"/>
                  </a:lnTo>
                  <a:lnTo>
                    <a:pt x="440" y="159"/>
                  </a:lnTo>
                  <a:lnTo>
                    <a:pt x="446" y="169"/>
                  </a:lnTo>
                  <a:lnTo>
                    <a:pt x="451" y="180"/>
                  </a:lnTo>
                  <a:lnTo>
                    <a:pt x="457" y="192"/>
                  </a:lnTo>
                  <a:lnTo>
                    <a:pt x="461" y="205"/>
                  </a:lnTo>
                  <a:lnTo>
                    <a:pt x="465" y="219"/>
                  </a:lnTo>
                  <a:lnTo>
                    <a:pt x="467" y="234"/>
                  </a:lnTo>
                  <a:lnTo>
                    <a:pt x="469" y="249"/>
                  </a:lnTo>
                  <a:lnTo>
                    <a:pt x="467" y="267"/>
                  </a:lnTo>
                  <a:lnTo>
                    <a:pt x="465" y="282"/>
                  </a:lnTo>
                  <a:lnTo>
                    <a:pt x="463" y="297"/>
                  </a:lnTo>
                  <a:lnTo>
                    <a:pt x="459" y="311"/>
                  </a:lnTo>
                  <a:lnTo>
                    <a:pt x="453" y="324"/>
                  </a:lnTo>
                  <a:lnTo>
                    <a:pt x="448" y="338"/>
                  </a:lnTo>
                  <a:lnTo>
                    <a:pt x="442" y="351"/>
                  </a:lnTo>
                  <a:lnTo>
                    <a:pt x="432" y="363"/>
                  </a:lnTo>
                  <a:close/>
                  <a:moveTo>
                    <a:pt x="611" y="249"/>
                  </a:moveTo>
                  <a:lnTo>
                    <a:pt x="611" y="220"/>
                  </a:lnTo>
                  <a:lnTo>
                    <a:pt x="607" y="194"/>
                  </a:lnTo>
                  <a:lnTo>
                    <a:pt x="601" y="171"/>
                  </a:lnTo>
                  <a:lnTo>
                    <a:pt x="593" y="147"/>
                  </a:lnTo>
                  <a:lnTo>
                    <a:pt x="584" y="126"/>
                  </a:lnTo>
                  <a:lnTo>
                    <a:pt x="572" y="107"/>
                  </a:lnTo>
                  <a:lnTo>
                    <a:pt x="561" y="90"/>
                  </a:lnTo>
                  <a:lnTo>
                    <a:pt x="545" y="75"/>
                  </a:lnTo>
                  <a:lnTo>
                    <a:pt x="534" y="65"/>
                  </a:lnTo>
                  <a:lnTo>
                    <a:pt x="522" y="55"/>
                  </a:lnTo>
                  <a:lnTo>
                    <a:pt x="511" y="46"/>
                  </a:lnTo>
                  <a:lnTo>
                    <a:pt x="497" y="38"/>
                  </a:lnTo>
                  <a:lnTo>
                    <a:pt x="471" y="27"/>
                  </a:lnTo>
                  <a:lnTo>
                    <a:pt x="440" y="15"/>
                  </a:lnTo>
                  <a:lnTo>
                    <a:pt x="407" y="9"/>
                  </a:lnTo>
                  <a:lnTo>
                    <a:pt x="373" y="3"/>
                  </a:lnTo>
                  <a:lnTo>
                    <a:pt x="33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773"/>
                  </a:lnTo>
                  <a:lnTo>
                    <a:pt x="140" y="773"/>
                  </a:lnTo>
                  <a:lnTo>
                    <a:pt x="140" y="505"/>
                  </a:lnTo>
                  <a:lnTo>
                    <a:pt x="327" y="505"/>
                  </a:lnTo>
                  <a:lnTo>
                    <a:pt x="336" y="505"/>
                  </a:lnTo>
                  <a:lnTo>
                    <a:pt x="344" y="507"/>
                  </a:lnTo>
                  <a:lnTo>
                    <a:pt x="350" y="510"/>
                  </a:lnTo>
                  <a:lnTo>
                    <a:pt x="355" y="520"/>
                  </a:lnTo>
                  <a:lnTo>
                    <a:pt x="496" y="760"/>
                  </a:lnTo>
                  <a:lnTo>
                    <a:pt x="499" y="766"/>
                  </a:lnTo>
                  <a:lnTo>
                    <a:pt x="505" y="772"/>
                  </a:lnTo>
                  <a:lnTo>
                    <a:pt x="511" y="773"/>
                  </a:lnTo>
                  <a:lnTo>
                    <a:pt x="521" y="773"/>
                  </a:lnTo>
                  <a:lnTo>
                    <a:pt x="659" y="773"/>
                  </a:lnTo>
                  <a:lnTo>
                    <a:pt x="482" y="478"/>
                  </a:lnTo>
                  <a:lnTo>
                    <a:pt x="509" y="459"/>
                  </a:lnTo>
                  <a:lnTo>
                    <a:pt x="534" y="435"/>
                  </a:lnTo>
                  <a:lnTo>
                    <a:pt x="545" y="424"/>
                  </a:lnTo>
                  <a:lnTo>
                    <a:pt x="557" y="411"/>
                  </a:lnTo>
                  <a:lnTo>
                    <a:pt x="567" y="397"/>
                  </a:lnTo>
                  <a:lnTo>
                    <a:pt x="576" y="384"/>
                  </a:lnTo>
                  <a:lnTo>
                    <a:pt x="584" y="370"/>
                  </a:lnTo>
                  <a:lnTo>
                    <a:pt x="592" y="355"/>
                  </a:lnTo>
                  <a:lnTo>
                    <a:pt x="597" y="338"/>
                  </a:lnTo>
                  <a:lnTo>
                    <a:pt x="601" y="322"/>
                  </a:lnTo>
                  <a:lnTo>
                    <a:pt x="607" y="305"/>
                  </a:lnTo>
                  <a:lnTo>
                    <a:pt x="609" y="288"/>
                  </a:lnTo>
                  <a:lnTo>
                    <a:pt x="611" y="268"/>
                  </a:lnTo>
                  <a:lnTo>
                    <a:pt x="611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892123" y="7028900"/>
              <a:ext cx="169402" cy="180124"/>
            </a:xfrm>
            <a:custGeom>
              <a:avLst/>
              <a:gdLst>
                <a:gd name="T0" fmla="*/ 138 w 553"/>
                <a:gd name="T1" fmla="*/ 227 h 588"/>
                <a:gd name="T2" fmla="*/ 144 w 553"/>
                <a:gd name="T3" fmla="*/ 202 h 588"/>
                <a:gd name="T4" fmla="*/ 153 w 553"/>
                <a:gd name="T5" fmla="*/ 179 h 588"/>
                <a:gd name="T6" fmla="*/ 167 w 553"/>
                <a:gd name="T7" fmla="*/ 160 h 588"/>
                <a:gd name="T8" fmla="*/ 184 w 553"/>
                <a:gd name="T9" fmla="*/ 143 h 588"/>
                <a:gd name="T10" fmla="*/ 207 w 553"/>
                <a:gd name="T11" fmla="*/ 131 h 588"/>
                <a:gd name="T12" fmla="*/ 232 w 553"/>
                <a:gd name="T13" fmla="*/ 121 h 588"/>
                <a:gd name="T14" fmla="*/ 261 w 553"/>
                <a:gd name="T15" fmla="*/ 116 h 588"/>
                <a:gd name="T16" fmla="*/ 280 w 553"/>
                <a:gd name="T17" fmla="*/ 116 h 588"/>
                <a:gd name="T18" fmla="*/ 311 w 553"/>
                <a:gd name="T19" fmla="*/ 118 h 588"/>
                <a:gd name="T20" fmla="*/ 338 w 553"/>
                <a:gd name="T21" fmla="*/ 125 h 588"/>
                <a:gd name="T22" fmla="*/ 361 w 553"/>
                <a:gd name="T23" fmla="*/ 137 h 588"/>
                <a:gd name="T24" fmla="*/ 380 w 553"/>
                <a:gd name="T25" fmla="*/ 152 h 588"/>
                <a:gd name="T26" fmla="*/ 395 w 553"/>
                <a:gd name="T27" fmla="*/ 169 h 588"/>
                <a:gd name="T28" fmla="*/ 407 w 553"/>
                <a:gd name="T29" fmla="*/ 191 h 588"/>
                <a:gd name="T30" fmla="*/ 414 w 553"/>
                <a:gd name="T31" fmla="*/ 214 h 588"/>
                <a:gd name="T32" fmla="*/ 420 w 553"/>
                <a:gd name="T33" fmla="*/ 239 h 588"/>
                <a:gd name="T34" fmla="*/ 280 w 553"/>
                <a:gd name="T35" fmla="*/ 0 h 588"/>
                <a:gd name="T36" fmla="*/ 249 w 553"/>
                <a:gd name="T37" fmla="*/ 0 h 588"/>
                <a:gd name="T38" fmla="*/ 196 w 553"/>
                <a:gd name="T39" fmla="*/ 12 h 588"/>
                <a:gd name="T40" fmla="*/ 146 w 553"/>
                <a:gd name="T41" fmla="*/ 33 h 588"/>
                <a:gd name="T42" fmla="*/ 101 w 553"/>
                <a:gd name="T43" fmla="*/ 62 h 588"/>
                <a:gd name="T44" fmla="*/ 63 w 553"/>
                <a:gd name="T45" fmla="*/ 100 h 588"/>
                <a:gd name="T46" fmla="*/ 32 w 553"/>
                <a:gd name="T47" fmla="*/ 146 h 588"/>
                <a:gd name="T48" fmla="*/ 11 w 553"/>
                <a:gd name="T49" fmla="*/ 200 h 588"/>
                <a:gd name="T50" fmla="*/ 0 w 553"/>
                <a:gd name="T51" fmla="*/ 262 h 588"/>
                <a:gd name="T52" fmla="*/ 0 w 553"/>
                <a:gd name="T53" fmla="*/ 325 h 588"/>
                <a:gd name="T54" fmla="*/ 9 w 553"/>
                <a:gd name="T55" fmla="*/ 383 h 588"/>
                <a:gd name="T56" fmla="*/ 30 w 553"/>
                <a:gd name="T57" fmla="*/ 436 h 588"/>
                <a:gd name="T58" fmla="*/ 57 w 553"/>
                <a:gd name="T59" fmla="*/ 482 h 588"/>
                <a:gd name="T60" fmla="*/ 96 w 553"/>
                <a:gd name="T61" fmla="*/ 523 h 588"/>
                <a:gd name="T62" fmla="*/ 140 w 553"/>
                <a:gd name="T63" fmla="*/ 553 h 588"/>
                <a:gd name="T64" fmla="*/ 192 w 553"/>
                <a:gd name="T65" fmla="*/ 577 h 588"/>
                <a:gd name="T66" fmla="*/ 251 w 553"/>
                <a:gd name="T67" fmla="*/ 588 h 588"/>
                <a:gd name="T68" fmla="*/ 286 w 553"/>
                <a:gd name="T69" fmla="*/ 588 h 588"/>
                <a:gd name="T70" fmla="*/ 353 w 553"/>
                <a:gd name="T71" fmla="*/ 582 h 588"/>
                <a:gd name="T72" fmla="*/ 420 w 553"/>
                <a:gd name="T73" fmla="*/ 561 h 588"/>
                <a:gd name="T74" fmla="*/ 482 w 553"/>
                <a:gd name="T75" fmla="*/ 530 h 588"/>
                <a:gd name="T76" fmla="*/ 539 w 553"/>
                <a:gd name="T77" fmla="*/ 490 h 588"/>
                <a:gd name="T78" fmla="*/ 430 w 553"/>
                <a:gd name="T79" fmla="*/ 442 h 588"/>
                <a:gd name="T80" fmla="*/ 368 w 553"/>
                <a:gd name="T81" fmla="*/ 461 h 588"/>
                <a:gd name="T82" fmla="*/ 332 w 553"/>
                <a:gd name="T83" fmla="*/ 469 h 588"/>
                <a:gd name="T84" fmla="*/ 297 w 553"/>
                <a:gd name="T85" fmla="*/ 471 h 588"/>
                <a:gd name="T86" fmla="*/ 259 w 553"/>
                <a:gd name="T87" fmla="*/ 469 h 588"/>
                <a:gd name="T88" fmla="*/ 228 w 553"/>
                <a:gd name="T89" fmla="*/ 461 h 588"/>
                <a:gd name="T90" fmla="*/ 201 w 553"/>
                <a:gd name="T91" fmla="*/ 450 h 588"/>
                <a:gd name="T92" fmla="*/ 178 w 553"/>
                <a:gd name="T93" fmla="*/ 434 h 588"/>
                <a:gd name="T94" fmla="*/ 161 w 553"/>
                <a:gd name="T95" fmla="*/ 413 h 588"/>
                <a:gd name="T96" fmla="*/ 148 w 553"/>
                <a:gd name="T97" fmla="*/ 390 h 588"/>
                <a:gd name="T98" fmla="*/ 140 w 553"/>
                <a:gd name="T99" fmla="*/ 363 h 588"/>
                <a:gd name="T100" fmla="*/ 134 w 553"/>
                <a:gd name="T101" fmla="*/ 335 h 588"/>
                <a:gd name="T102" fmla="*/ 535 w 553"/>
                <a:gd name="T103" fmla="*/ 335 h 588"/>
                <a:gd name="T104" fmla="*/ 545 w 553"/>
                <a:gd name="T105" fmla="*/ 329 h 588"/>
                <a:gd name="T106" fmla="*/ 551 w 553"/>
                <a:gd name="T107" fmla="*/ 296 h 588"/>
                <a:gd name="T108" fmla="*/ 551 w 553"/>
                <a:gd name="T109" fmla="*/ 244 h 588"/>
                <a:gd name="T110" fmla="*/ 541 w 553"/>
                <a:gd name="T111" fmla="*/ 192 h 588"/>
                <a:gd name="T112" fmla="*/ 522 w 553"/>
                <a:gd name="T113" fmla="*/ 143 h 588"/>
                <a:gd name="T114" fmla="*/ 493 w 553"/>
                <a:gd name="T115" fmla="*/ 98 h 588"/>
                <a:gd name="T116" fmla="*/ 457 w 553"/>
                <a:gd name="T117" fmla="*/ 62 h 588"/>
                <a:gd name="T118" fmla="*/ 412 w 553"/>
                <a:gd name="T119" fmla="*/ 33 h 588"/>
                <a:gd name="T120" fmla="*/ 364 w 553"/>
                <a:gd name="T121" fmla="*/ 12 h 588"/>
                <a:gd name="T122" fmla="*/ 309 w 553"/>
                <a:gd name="T123" fmla="*/ 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3" h="588">
                  <a:moveTo>
                    <a:pt x="136" y="239"/>
                  </a:moveTo>
                  <a:lnTo>
                    <a:pt x="138" y="227"/>
                  </a:lnTo>
                  <a:lnTo>
                    <a:pt x="140" y="214"/>
                  </a:lnTo>
                  <a:lnTo>
                    <a:pt x="144" y="202"/>
                  </a:lnTo>
                  <a:lnTo>
                    <a:pt x="148" y="191"/>
                  </a:lnTo>
                  <a:lnTo>
                    <a:pt x="153" y="179"/>
                  </a:lnTo>
                  <a:lnTo>
                    <a:pt x="159" y="169"/>
                  </a:lnTo>
                  <a:lnTo>
                    <a:pt x="167" y="160"/>
                  </a:lnTo>
                  <a:lnTo>
                    <a:pt x="176" y="152"/>
                  </a:lnTo>
                  <a:lnTo>
                    <a:pt x="184" y="143"/>
                  </a:lnTo>
                  <a:lnTo>
                    <a:pt x="196" y="137"/>
                  </a:lnTo>
                  <a:lnTo>
                    <a:pt x="207" y="131"/>
                  </a:lnTo>
                  <a:lnTo>
                    <a:pt x="219" y="125"/>
                  </a:lnTo>
                  <a:lnTo>
                    <a:pt x="232" y="121"/>
                  </a:lnTo>
                  <a:lnTo>
                    <a:pt x="245" y="118"/>
                  </a:lnTo>
                  <a:lnTo>
                    <a:pt x="261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95" y="116"/>
                  </a:lnTo>
                  <a:lnTo>
                    <a:pt x="311" y="118"/>
                  </a:lnTo>
                  <a:lnTo>
                    <a:pt x="324" y="121"/>
                  </a:lnTo>
                  <a:lnTo>
                    <a:pt x="338" y="125"/>
                  </a:lnTo>
                  <a:lnTo>
                    <a:pt x="351" y="131"/>
                  </a:lnTo>
                  <a:lnTo>
                    <a:pt x="361" y="137"/>
                  </a:lnTo>
                  <a:lnTo>
                    <a:pt x="372" y="144"/>
                  </a:lnTo>
                  <a:lnTo>
                    <a:pt x="380" y="152"/>
                  </a:lnTo>
                  <a:lnTo>
                    <a:pt x="389" y="160"/>
                  </a:lnTo>
                  <a:lnTo>
                    <a:pt x="395" y="169"/>
                  </a:lnTo>
                  <a:lnTo>
                    <a:pt x="403" y="181"/>
                  </a:lnTo>
                  <a:lnTo>
                    <a:pt x="407" y="191"/>
                  </a:lnTo>
                  <a:lnTo>
                    <a:pt x="412" y="202"/>
                  </a:lnTo>
                  <a:lnTo>
                    <a:pt x="414" y="214"/>
                  </a:lnTo>
                  <a:lnTo>
                    <a:pt x="418" y="227"/>
                  </a:lnTo>
                  <a:lnTo>
                    <a:pt x="420" y="239"/>
                  </a:lnTo>
                  <a:lnTo>
                    <a:pt x="136" y="239"/>
                  </a:lnTo>
                  <a:close/>
                  <a:moveTo>
                    <a:pt x="280" y="0"/>
                  </a:moveTo>
                  <a:lnTo>
                    <a:pt x="276" y="0"/>
                  </a:lnTo>
                  <a:lnTo>
                    <a:pt x="249" y="0"/>
                  </a:lnTo>
                  <a:lnTo>
                    <a:pt x="221" y="6"/>
                  </a:lnTo>
                  <a:lnTo>
                    <a:pt x="196" y="12"/>
                  </a:lnTo>
                  <a:lnTo>
                    <a:pt x="169" y="22"/>
                  </a:lnTo>
                  <a:lnTo>
                    <a:pt x="146" y="33"/>
                  </a:lnTo>
                  <a:lnTo>
                    <a:pt x="123" y="47"/>
                  </a:lnTo>
                  <a:lnTo>
                    <a:pt x="101" y="62"/>
                  </a:lnTo>
                  <a:lnTo>
                    <a:pt x="80" y="81"/>
                  </a:lnTo>
                  <a:lnTo>
                    <a:pt x="63" y="100"/>
                  </a:lnTo>
                  <a:lnTo>
                    <a:pt x="48" y="123"/>
                  </a:lnTo>
                  <a:lnTo>
                    <a:pt x="32" y="146"/>
                  </a:lnTo>
                  <a:lnTo>
                    <a:pt x="21" y="173"/>
                  </a:lnTo>
                  <a:lnTo>
                    <a:pt x="11" y="200"/>
                  </a:lnTo>
                  <a:lnTo>
                    <a:pt x="5" y="231"/>
                  </a:lnTo>
                  <a:lnTo>
                    <a:pt x="0" y="262"/>
                  </a:lnTo>
                  <a:lnTo>
                    <a:pt x="0" y="294"/>
                  </a:lnTo>
                  <a:lnTo>
                    <a:pt x="0" y="325"/>
                  </a:lnTo>
                  <a:lnTo>
                    <a:pt x="4" y="354"/>
                  </a:lnTo>
                  <a:lnTo>
                    <a:pt x="9" y="383"/>
                  </a:lnTo>
                  <a:lnTo>
                    <a:pt x="19" y="409"/>
                  </a:lnTo>
                  <a:lnTo>
                    <a:pt x="30" y="436"/>
                  </a:lnTo>
                  <a:lnTo>
                    <a:pt x="42" y="459"/>
                  </a:lnTo>
                  <a:lnTo>
                    <a:pt x="57" y="482"/>
                  </a:lnTo>
                  <a:lnTo>
                    <a:pt x="75" y="504"/>
                  </a:lnTo>
                  <a:lnTo>
                    <a:pt x="96" y="523"/>
                  </a:lnTo>
                  <a:lnTo>
                    <a:pt x="117" y="538"/>
                  </a:lnTo>
                  <a:lnTo>
                    <a:pt x="140" y="553"/>
                  </a:lnTo>
                  <a:lnTo>
                    <a:pt x="165" y="565"/>
                  </a:lnTo>
                  <a:lnTo>
                    <a:pt x="192" y="577"/>
                  </a:lnTo>
                  <a:lnTo>
                    <a:pt x="221" y="582"/>
                  </a:lnTo>
                  <a:lnTo>
                    <a:pt x="251" y="588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320" y="586"/>
                  </a:lnTo>
                  <a:lnTo>
                    <a:pt x="353" y="582"/>
                  </a:lnTo>
                  <a:lnTo>
                    <a:pt x="388" y="573"/>
                  </a:lnTo>
                  <a:lnTo>
                    <a:pt x="420" y="561"/>
                  </a:lnTo>
                  <a:lnTo>
                    <a:pt x="453" y="548"/>
                  </a:lnTo>
                  <a:lnTo>
                    <a:pt x="482" y="530"/>
                  </a:lnTo>
                  <a:lnTo>
                    <a:pt x="512" y="511"/>
                  </a:lnTo>
                  <a:lnTo>
                    <a:pt x="539" y="490"/>
                  </a:lnTo>
                  <a:lnTo>
                    <a:pt x="495" y="417"/>
                  </a:lnTo>
                  <a:lnTo>
                    <a:pt x="430" y="442"/>
                  </a:lnTo>
                  <a:lnTo>
                    <a:pt x="401" y="452"/>
                  </a:lnTo>
                  <a:lnTo>
                    <a:pt x="368" y="461"/>
                  </a:lnTo>
                  <a:lnTo>
                    <a:pt x="351" y="465"/>
                  </a:lnTo>
                  <a:lnTo>
                    <a:pt x="332" y="469"/>
                  </a:lnTo>
                  <a:lnTo>
                    <a:pt x="315" y="471"/>
                  </a:lnTo>
                  <a:lnTo>
                    <a:pt x="297" y="471"/>
                  </a:lnTo>
                  <a:lnTo>
                    <a:pt x="278" y="471"/>
                  </a:lnTo>
                  <a:lnTo>
                    <a:pt x="259" y="469"/>
                  </a:lnTo>
                  <a:lnTo>
                    <a:pt x="244" y="465"/>
                  </a:lnTo>
                  <a:lnTo>
                    <a:pt x="228" y="461"/>
                  </a:lnTo>
                  <a:lnTo>
                    <a:pt x="213" y="456"/>
                  </a:lnTo>
                  <a:lnTo>
                    <a:pt x="201" y="450"/>
                  </a:lnTo>
                  <a:lnTo>
                    <a:pt x="188" y="442"/>
                  </a:lnTo>
                  <a:lnTo>
                    <a:pt x="178" y="434"/>
                  </a:lnTo>
                  <a:lnTo>
                    <a:pt x="169" y="425"/>
                  </a:lnTo>
                  <a:lnTo>
                    <a:pt x="161" y="413"/>
                  </a:lnTo>
                  <a:lnTo>
                    <a:pt x="153" y="402"/>
                  </a:lnTo>
                  <a:lnTo>
                    <a:pt x="148" y="390"/>
                  </a:lnTo>
                  <a:lnTo>
                    <a:pt x="144" y="377"/>
                  </a:lnTo>
                  <a:lnTo>
                    <a:pt x="140" y="363"/>
                  </a:lnTo>
                  <a:lnTo>
                    <a:pt x="136" y="350"/>
                  </a:lnTo>
                  <a:lnTo>
                    <a:pt x="134" y="335"/>
                  </a:lnTo>
                  <a:lnTo>
                    <a:pt x="526" y="335"/>
                  </a:lnTo>
                  <a:lnTo>
                    <a:pt x="535" y="335"/>
                  </a:lnTo>
                  <a:lnTo>
                    <a:pt x="541" y="333"/>
                  </a:lnTo>
                  <a:lnTo>
                    <a:pt x="545" y="329"/>
                  </a:lnTo>
                  <a:lnTo>
                    <a:pt x="547" y="321"/>
                  </a:lnTo>
                  <a:lnTo>
                    <a:pt x="551" y="296"/>
                  </a:lnTo>
                  <a:lnTo>
                    <a:pt x="553" y="273"/>
                  </a:lnTo>
                  <a:lnTo>
                    <a:pt x="551" y="244"/>
                  </a:lnTo>
                  <a:lnTo>
                    <a:pt x="547" y="217"/>
                  </a:lnTo>
                  <a:lnTo>
                    <a:pt x="541" y="192"/>
                  </a:lnTo>
                  <a:lnTo>
                    <a:pt x="532" y="166"/>
                  </a:lnTo>
                  <a:lnTo>
                    <a:pt x="522" y="143"/>
                  </a:lnTo>
                  <a:lnTo>
                    <a:pt x="508" y="120"/>
                  </a:lnTo>
                  <a:lnTo>
                    <a:pt x="493" y="98"/>
                  </a:lnTo>
                  <a:lnTo>
                    <a:pt x="476" y="79"/>
                  </a:lnTo>
                  <a:lnTo>
                    <a:pt x="457" y="62"/>
                  </a:lnTo>
                  <a:lnTo>
                    <a:pt x="436" y="47"/>
                  </a:lnTo>
                  <a:lnTo>
                    <a:pt x="412" y="33"/>
                  </a:lnTo>
                  <a:lnTo>
                    <a:pt x="389" y="22"/>
                  </a:lnTo>
                  <a:lnTo>
                    <a:pt x="364" y="12"/>
                  </a:lnTo>
                  <a:lnTo>
                    <a:pt x="338" y="6"/>
                  </a:lnTo>
                  <a:lnTo>
                    <a:pt x="309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5094915" y="7031963"/>
              <a:ext cx="157761" cy="177060"/>
            </a:xfrm>
            <a:custGeom>
              <a:avLst/>
              <a:gdLst>
                <a:gd name="T0" fmla="*/ 382 w 515"/>
                <a:gd name="T1" fmla="*/ 411 h 578"/>
                <a:gd name="T2" fmla="*/ 382 w 515"/>
                <a:gd name="T3" fmla="*/ 419 h 578"/>
                <a:gd name="T4" fmla="*/ 380 w 515"/>
                <a:gd name="T5" fmla="*/ 424 h 578"/>
                <a:gd name="T6" fmla="*/ 376 w 515"/>
                <a:gd name="T7" fmla="*/ 428 h 578"/>
                <a:gd name="T8" fmla="*/ 371 w 515"/>
                <a:gd name="T9" fmla="*/ 432 h 578"/>
                <a:gd name="T10" fmla="*/ 346 w 515"/>
                <a:gd name="T11" fmla="*/ 442 h 578"/>
                <a:gd name="T12" fmla="*/ 317 w 515"/>
                <a:gd name="T13" fmla="*/ 447 h 578"/>
                <a:gd name="T14" fmla="*/ 284 w 515"/>
                <a:gd name="T15" fmla="*/ 451 h 578"/>
                <a:gd name="T16" fmla="*/ 250 w 515"/>
                <a:gd name="T17" fmla="*/ 453 h 578"/>
                <a:gd name="T18" fmla="*/ 248 w 515"/>
                <a:gd name="T19" fmla="*/ 453 h 578"/>
                <a:gd name="T20" fmla="*/ 221 w 515"/>
                <a:gd name="T21" fmla="*/ 453 h 578"/>
                <a:gd name="T22" fmla="*/ 196 w 515"/>
                <a:gd name="T23" fmla="*/ 447 h 578"/>
                <a:gd name="T24" fmla="*/ 184 w 515"/>
                <a:gd name="T25" fmla="*/ 446 h 578"/>
                <a:gd name="T26" fmla="*/ 175 w 515"/>
                <a:gd name="T27" fmla="*/ 442 h 578"/>
                <a:gd name="T28" fmla="*/ 165 w 515"/>
                <a:gd name="T29" fmla="*/ 436 h 578"/>
                <a:gd name="T30" fmla="*/ 157 w 515"/>
                <a:gd name="T31" fmla="*/ 430 h 578"/>
                <a:gd name="T32" fmla="*/ 152 w 515"/>
                <a:gd name="T33" fmla="*/ 424 h 578"/>
                <a:gd name="T34" fmla="*/ 146 w 515"/>
                <a:gd name="T35" fmla="*/ 417 h 578"/>
                <a:gd name="T36" fmla="*/ 142 w 515"/>
                <a:gd name="T37" fmla="*/ 409 h 578"/>
                <a:gd name="T38" fmla="*/ 138 w 515"/>
                <a:gd name="T39" fmla="*/ 399 h 578"/>
                <a:gd name="T40" fmla="*/ 133 w 515"/>
                <a:gd name="T41" fmla="*/ 380 h 578"/>
                <a:gd name="T42" fmla="*/ 133 w 515"/>
                <a:gd name="T43" fmla="*/ 355 h 578"/>
                <a:gd name="T44" fmla="*/ 133 w 515"/>
                <a:gd name="T45" fmla="*/ 0 h 578"/>
                <a:gd name="T46" fmla="*/ 0 w 515"/>
                <a:gd name="T47" fmla="*/ 0 h 578"/>
                <a:gd name="T48" fmla="*/ 0 w 515"/>
                <a:gd name="T49" fmla="*/ 363 h 578"/>
                <a:gd name="T50" fmla="*/ 0 w 515"/>
                <a:gd name="T51" fmla="*/ 388 h 578"/>
                <a:gd name="T52" fmla="*/ 4 w 515"/>
                <a:gd name="T53" fmla="*/ 409 h 578"/>
                <a:gd name="T54" fmla="*/ 8 w 515"/>
                <a:gd name="T55" fmla="*/ 428 h 578"/>
                <a:gd name="T56" fmla="*/ 14 w 515"/>
                <a:gd name="T57" fmla="*/ 447 h 578"/>
                <a:gd name="T58" fmla="*/ 21 w 515"/>
                <a:gd name="T59" fmla="*/ 467 h 578"/>
                <a:gd name="T60" fmla="*/ 31 w 515"/>
                <a:gd name="T61" fmla="*/ 482 h 578"/>
                <a:gd name="T62" fmla="*/ 42 w 515"/>
                <a:gd name="T63" fmla="*/ 497 h 578"/>
                <a:gd name="T64" fmla="*/ 56 w 515"/>
                <a:gd name="T65" fmla="*/ 513 h 578"/>
                <a:gd name="T66" fmla="*/ 71 w 515"/>
                <a:gd name="T67" fmla="*/ 528 h 578"/>
                <a:gd name="T68" fmla="*/ 88 w 515"/>
                <a:gd name="T69" fmla="*/ 540 h 578"/>
                <a:gd name="T70" fmla="*/ 108 w 515"/>
                <a:gd name="T71" fmla="*/ 551 h 578"/>
                <a:gd name="T72" fmla="*/ 129 w 515"/>
                <a:gd name="T73" fmla="*/ 561 h 578"/>
                <a:gd name="T74" fmla="*/ 152 w 515"/>
                <a:gd name="T75" fmla="*/ 568 h 578"/>
                <a:gd name="T76" fmla="*/ 175 w 515"/>
                <a:gd name="T77" fmla="*/ 574 h 578"/>
                <a:gd name="T78" fmla="*/ 202 w 515"/>
                <a:gd name="T79" fmla="*/ 578 h 578"/>
                <a:gd name="T80" fmla="*/ 229 w 515"/>
                <a:gd name="T81" fmla="*/ 578 h 578"/>
                <a:gd name="T82" fmla="*/ 229 w 515"/>
                <a:gd name="T83" fmla="*/ 578 h 578"/>
                <a:gd name="T84" fmla="*/ 244 w 515"/>
                <a:gd name="T85" fmla="*/ 578 h 578"/>
                <a:gd name="T86" fmla="*/ 259 w 515"/>
                <a:gd name="T87" fmla="*/ 576 h 578"/>
                <a:gd name="T88" fmla="*/ 275 w 515"/>
                <a:gd name="T89" fmla="*/ 572 h 578"/>
                <a:gd name="T90" fmla="*/ 292 w 515"/>
                <a:gd name="T91" fmla="*/ 568 h 578"/>
                <a:gd name="T92" fmla="*/ 326 w 515"/>
                <a:gd name="T93" fmla="*/ 557 h 578"/>
                <a:gd name="T94" fmla="*/ 363 w 515"/>
                <a:gd name="T95" fmla="*/ 540 h 578"/>
                <a:gd name="T96" fmla="*/ 396 w 515"/>
                <a:gd name="T97" fmla="*/ 522 h 578"/>
                <a:gd name="T98" fmla="*/ 417 w 515"/>
                <a:gd name="T99" fmla="*/ 568 h 578"/>
                <a:gd name="T100" fmla="*/ 515 w 515"/>
                <a:gd name="T101" fmla="*/ 568 h 578"/>
                <a:gd name="T102" fmla="*/ 515 w 515"/>
                <a:gd name="T103" fmla="*/ 0 h 578"/>
                <a:gd name="T104" fmla="*/ 382 w 515"/>
                <a:gd name="T105" fmla="*/ 0 h 578"/>
                <a:gd name="T106" fmla="*/ 382 w 515"/>
                <a:gd name="T107" fmla="*/ 41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5" h="578">
                  <a:moveTo>
                    <a:pt x="382" y="411"/>
                  </a:moveTo>
                  <a:lnTo>
                    <a:pt x="382" y="419"/>
                  </a:lnTo>
                  <a:lnTo>
                    <a:pt x="380" y="424"/>
                  </a:lnTo>
                  <a:lnTo>
                    <a:pt x="376" y="428"/>
                  </a:lnTo>
                  <a:lnTo>
                    <a:pt x="371" y="432"/>
                  </a:lnTo>
                  <a:lnTo>
                    <a:pt x="346" y="442"/>
                  </a:lnTo>
                  <a:lnTo>
                    <a:pt x="317" y="447"/>
                  </a:lnTo>
                  <a:lnTo>
                    <a:pt x="284" y="451"/>
                  </a:lnTo>
                  <a:lnTo>
                    <a:pt x="250" y="453"/>
                  </a:lnTo>
                  <a:lnTo>
                    <a:pt x="248" y="453"/>
                  </a:lnTo>
                  <a:lnTo>
                    <a:pt x="221" y="453"/>
                  </a:lnTo>
                  <a:lnTo>
                    <a:pt x="196" y="447"/>
                  </a:lnTo>
                  <a:lnTo>
                    <a:pt x="184" y="446"/>
                  </a:lnTo>
                  <a:lnTo>
                    <a:pt x="175" y="442"/>
                  </a:lnTo>
                  <a:lnTo>
                    <a:pt x="165" y="436"/>
                  </a:lnTo>
                  <a:lnTo>
                    <a:pt x="157" y="430"/>
                  </a:lnTo>
                  <a:lnTo>
                    <a:pt x="152" y="424"/>
                  </a:lnTo>
                  <a:lnTo>
                    <a:pt x="146" y="417"/>
                  </a:lnTo>
                  <a:lnTo>
                    <a:pt x="142" y="409"/>
                  </a:lnTo>
                  <a:lnTo>
                    <a:pt x="138" y="399"/>
                  </a:lnTo>
                  <a:lnTo>
                    <a:pt x="133" y="380"/>
                  </a:lnTo>
                  <a:lnTo>
                    <a:pt x="133" y="355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63"/>
                  </a:lnTo>
                  <a:lnTo>
                    <a:pt x="0" y="388"/>
                  </a:lnTo>
                  <a:lnTo>
                    <a:pt x="4" y="409"/>
                  </a:lnTo>
                  <a:lnTo>
                    <a:pt x="8" y="428"/>
                  </a:lnTo>
                  <a:lnTo>
                    <a:pt x="14" y="447"/>
                  </a:lnTo>
                  <a:lnTo>
                    <a:pt x="21" y="467"/>
                  </a:lnTo>
                  <a:lnTo>
                    <a:pt x="31" y="482"/>
                  </a:lnTo>
                  <a:lnTo>
                    <a:pt x="42" y="497"/>
                  </a:lnTo>
                  <a:lnTo>
                    <a:pt x="56" y="513"/>
                  </a:lnTo>
                  <a:lnTo>
                    <a:pt x="71" y="528"/>
                  </a:lnTo>
                  <a:lnTo>
                    <a:pt x="88" y="540"/>
                  </a:lnTo>
                  <a:lnTo>
                    <a:pt x="108" y="551"/>
                  </a:lnTo>
                  <a:lnTo>
                    <a:pt x="129" y="561"/>
                  </a:lnTo>
                  <a:lnTo>
                    <a:pt x="152" y="568"/>
                  </a:lnTo>
                  <a:lnTo>
                    <a:pt x="175" y="574"/>
                  </a:lnTo>
                  <a:lnTo>
                    <a:pt x="202" y="578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44" y="578"/>
                  </a:lnTo>
                  <a:lnTo>
                    <a:pt x="259" y="576"/>
                  </a:lnTo>
                  <a:lnTo>
                    <a:pt x="275" y="572"/>
                  </a:lnTo>
                  <a:lnTo>
                    <a:pt x="292" y="568"/>
                  </a:lnTo>
                  <a:lnTo>
                    <a:pt x="326" y="557"/>
                  </a:lnTo>
                  <a:lnTo>
                    <a:pt x="363" y="540"/>
                  </a:lnTo>
                  <a:lnTo>
                    <a:pt x="396" y="522"/>
                  </a:lnTo>
                  <a:lnTo>
                    <a:pt x="417" y="568"/>
                  </a:lnTo>
                  <a:lnTo>
                    <a:pt x="515" y="568"/>
                  </a:lnTo>
                  <a:lnTo>
                    <a:pt x="515" y="0"/>
                  </a:lnTo>
                  <a:lnTo>
                    <a:pt x="382" y="0"/>
                  </a:lnTo>
                  <a:lnTo>
                    <a:pt x="382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291275" y="7028900"/>
              <a:ext cx="268960" cy="177060"/>
            </a:xfrm>
            <a:custGeom>
              <a:avLst/>
              <a:gdLst>
                <a:gd name="T0" fmla="*/ 647 w 878"/>
                <a:gd name="T1" fmla="*/ 0 h 578"/>
                <a:gd name="T2" fmla="*/ 613 w 878"/>
                <a:gd name="T3" fmla="*/ 6 h 578"/>
                <a:gd name="T4" fmla="*/ 578 w 878"/>
                <a:gd name="T5" fmla="*/ 16 h 578"/>
                <a:gd name="T6" fmla="*/ 540 w 878"/>
                <a:gd name="T7" fmla="*/ 31 h 578"/>
                <a:gd name="T8" fmla="*/ 459 w 878"/>
                <a:gd name="T9" fmla="*/ 73 h 578"/>
                <a:gd name="T10" fmla="*/ 423 w 878"/>
                <a:gd name="T11" fmla="*/ 43 h 578"/>
                <a:gd name="T12" fmla="*/ 382 w 878"/>
                <a:gd name="T13" fmla="*/ 20 h 578"/>
                <a:gd name="T14" fmla="*/ 338 w 878"/>
                <a:gd name="T15" fmla="*/ 4 h 578"/>
                <a:gd name="T16" fmla="*/ 290 w 878"/>
                <a:gd name="T17" fmla="*/ 0 h 578"/>
                <a:gd name="T18" fmla="*/ 258 w 878"/>
                <a:gd name="T19" fmla="*/ 2 h 578"/>
                <a:gd name="T20" fmla="*/ 223 w 878"/>
                <a:gd name="T21" fmla="*/ 10 h 578"/>
                <a:gd name="T22" fmla="*/ 190 w 878"/>
                <a:gd name="T23" fmla="*/ 22 h 578"/>
                <a:gd name="T24" fmla="*/ 154 w 878"/>
                <a:gd name="T25" fmla="*/ 39 h 578"/>
                <a:gd name="T26" fmla="*/ 100 w 878"/>
                <a:gd name="T27" fmla="*/ 10 h 578"/>
                <a:gd name="T28" fmla="*/ 0 w 878"/>
                <a:gd name="T29" fmla="*/ 578 h 578"/>
                <a:gd name="T30" fmla="*/ 133 w 878"/>
                <a:gd name="T31" fmla="*/ 168 h 578"/>
                <a:gd name="T32" fmla="*/ 137 w 878"/>
                <a:gd name="T33" fmla="*/ 154 h 578"/>
                <a:gd name="T34" fmla="*/ 144 w 878"/>
                <a:gd name="T35" fmla="*/ 146 h 578"/>
                <a:gd name="T36" fmla="*/ 200 w 878"/>
                <a:gd name="T37" fmla="*/ 131 h 578"/>
                <a:gd name="T38" fmla="*/ 261 w 878"/>
                <a:gd name="T39" fmla="*/ 125 h 578"/>
                <a:gd name="T40" fmla="*/ 290 w 878"/>
                <a:gd name="T41" fmla="*/ 127 h 578"/>
                <a:gd name="T42" fmla="*/ 323 w 878"/>
                <a:gd name="T43" fmla="*/ 133 h 578"/>
                <a:gd name="T44" fmla="*/ 342 w 878"/>
                <a:gd name="T45" fmla="*/ 143 h 578"/>
                <a:gd name="T46" fmla="*/ 355 w 878"/>
                <a:gd name="T47" fmla="*/ 154 h 578"/>
                <a:gd name="T48" fmla="*/ 365 w 878"/>
                <a:gd name="T49" fmla="*/ 169 h 578"/>
                <a:gd name="T50" fmla="*/ 373 w 878"/>
                <a:gd name="T51" fmla="*/ 200 h 578"/>
                <a:gd name="T52" fmla="*/ 373 w 878"/>
                <a:gd name="T53" fmla="*/ 578 h 578"/>
                <a:gd name="T54" fmla="*/ 505 w 878"/>
                <a:gd name="T55" fmla="*/ 169 h 578"/>
                <a:gd name="T56" fmla="*/ 509 w 878"/>
                <a:gd name="T57" fmla="*/ 156 h 578"/>
                <a:gd name="T58" fmla="*/ 517 w 878"/>
                <a:gd name="T59" fmla="*/ 150 h 578"/>
                <a:gd name="T60" fmla="*/ 572 w 878"/>
                <a:gd name="T61" fmla="*/ 133 h 578"/>
                <a:gd name="T62" fmla="*/ 634 w 878"/>
                <a:gd name="T63" fmla="*/ 125 h 578"/>
                <a:gd name="T64" fmla="*/ 663 w 878"/>
                <a:gd name="T65" fmla="*/ 127 h 578"/>
                <a:gd name="T66" fmla="*/ 695 w 878"/>
                <a:gd name="T67" fmla="*/ 133 h 578"/>
                <a:gd name="T68" fmla="*/ 714 w 878"/>
                <a:gd name="T69" fmla="*/ 143 h 578"/>
                <a:gd name="T70" fmla="*/ 728 w 878"/>
                <a:gd name="T71" fmla="*/ 154 h 578"/>
                <a:gd name="T72" fmla="*/ 737 w 878"/>
                <a:gd name="T73" fmla="*/ 169 h 578"/>
                <a:gd name="T74" fmla="*/ 745 w 878"/>
                <a:gd name="T75" fmla="*/ 200 h 578"/>
                <a:gd name="T76" fmla="*/ 747 w 878"/>
                <a:gd name="T77" fmla="*/ 578 h 578"/>
                <a:gd name="T78" fmla="*/ 878 w 878"/>
                <a:gd name="T79" fmla="*/ 216 h 578"/>
                <a:gd name="T80" fmla="*/ 876 w 878"/>
                <a:gd name="T81" fmla="*/ 169 h 578"/>
                <a:gd name="T82" fmla="*/ 866 w 878"/>
                <a:gd name="T83" fmla="*/ 131 h 578"/>
                <a:gd name="T84" fmla="*/ 849 w 878"/>
                <a:gd name="T85" fmla="*/ 96 h 578"/>
                <a:gd name="T86" fmla="*/ 824 w 878"/>
                <a:gd name="T87" fmla="*/ 66 h 578"/>
                <a:gd name="T88" fmla="*/ 793 w 878"/>
                <a:gd name="T89" fmla="*/ 39 h 578"/>
                <a:gd name="T90" fmla="*/ 755 w 878"/>
                <a:gd name="T91" fmla="*/ 18 h 578"/>
                <a:gd name="T92" fmla="*/ 711 w 878"/>
                <a:gd name="T93" fmla="*/ 4 h 578"/>
                <a:gd name="T94" fmla="*/ 663 w 878"/>
                <a:gd name="T9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8" h="578">
                  <a:moveTo>
                    <a:pt x="663" y="0"/>
                  </a:moveTo>
                  <a:lnTo>
                    <a:pt x="647" y="0"/>
                  </a:lnTo>
                  <a:lnTo>
                    <a:pt x="630" y="2"/>
                  </a:lnTo>
                  <a:lnTo>
                    <a:pt x="613" y="6"/>
                  </a:lnTo>
                  <a:lnTo>
                    <a:pt x="595" y="10"/>
                  </a:lnTo>
                  <a:lnTo>
                    <a:pt x="578" y="16"/>
                  </a:lnTo>
                  <a:lnTo>
                    <a:pt x="559" y="24"/>
                  </a:lnTo>
                  <a:lnTo>
                    <a:pt x="540" y="31"/>
                  </a:lnTo>
                  <a:lnTo>
                    <a:pt x="521" y="41"/>
                  </a:lnTo>
                  <a:lnTo>
                    <a:pt x="459" y="73"/>
                  </a:lnTo>
                  <a:lnTo>
                    <a:pt x="442" y="56"/>
                  </a:lnTo>
                  <a:lnTo>
                    <a:pt x="423" y="43"/>
                  </a:lnTo>
                  <a:lnTo>
                    <a:pt x="403" y="29"/>
                  </a:lnTo>
                  <a:lnTo>
                    <a:pt x="382" y="20"/>
                  </a:lnTo>
                  <a:lnTo>
                    <a:pt x="361" y="10"/>
                  </a:lnTo>
                  <a:lnTo>
                    <a:pt x="338" y="4"/>
                  </a:lnTo>
                  <a:lnTo>
                    <a:pt x="315" y="0"/>
                  </a:lnTo>
                  <a:lnTo>
                    <a:pt x="290" y="0"/>
                  </a:lnTo>
                  <a:lnTo>
                    <a:pt x="275" y="0"/>
                  </a:lnTo>
                  <a:lnTo>
                    <a:pt x="258" y="2"/>
                  </a:lnTo>
                  <a:lnTo>
                    <a:pt x="240" y="6"/>
                  </a:lnTo>
                  <a:lnTo>
                    <a:pt x="223" y="10"/>
                  </a:lnTo>
                  <a:lnTo>
                    <a:pt x="208" y="16"/>
                  </a:lnTo>
                  <a:lnTo>
                    <a:pt x="190" y="22"/>
                  </a:lnTo>
                  <a:lnTo>
                    <a:pt x="171" y="29"/>
                  </a:lnTo>
                  <a:lnTo>
                    <a:pt x="154" y="39"/>
                  </a:lnTo>
                  <a:lnTo>
                    <a:pt x="119" y="58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578"/>
                  </a:lnTo>
                  <a:lnTo>
                    <a:pt x="133" y="578"/>
                  </a:lnTo>
                  <a:lnTo>
                    <a:pt x="133" y="168"/>
                  </a:lnTo>
                  <a:lnTo>
                    <a:pt x="135" y="160"/>
                  </a:lnTo>
                  <a:lnTo>
                    <a:pt x="137" y="154"/>
                  </a:lnTo>
                  <a:lnTo>
                    <a:pt x="140" y="150"/>
                  </a:lnTo>
                  <a:lnTo>
                    <a:pt x="144" y="146"/>
                  </a:lnTo>
                  <a:lnTo>
                    <a:pt x="169" y="139"/>
                  </a:lnTo>
                  <a:lnTo>
                    <a:pt x="200" y="131"/>
                  </a:lnTo>
                  <a:lnTo>
                    <a:pt x="231" y="127"/>
                  </a:lnTo>
                  <a:lnTo>
                    <a:pt x="261" y="125"/>
                  </a:lnTo>
                  <a:lnTo>
                    <a:pt x="263" y="125"/>
                  </a:lnTo>
                  <a:lnTo>
                    <a:pt x="290" y="127"/>
                  </a:lnTo>
                  <a:lnTo>
                    <a:pt x="313" y="131"/>
                  </a:lnTo>
                  <a:lnTo>
                    <a:pt x="323" y="133"/>
                  </a:lnTo>
                  <a:lnTo>
                    <a:pt x="332" y="139"/>
                  </a:lnTo>
                  <a:lnTo>
                    <a:pt x="342" y="143"/>
                  </a:lnTo>
                  <a:lnTo>
                    <a:pt x="350" y="148"/>
                  </a:lnTo>
                  <a:lnTo>
                    <a:pt x="355" y="154"/>
                  </a:lnTo>
                  <a:lnTo>
                    <a:pt x="361" y="162"/>
                  </a:lnTo>
                  <a:lnTo>
                    <a:pt x="365" y="169"/>
                  </a:lnTo>
                  <a:lnTo>
                    <a:pt x="369" y="179"/>
                  </a:lnTo>
                  <a:lnTo>
                    <a:pt x="373" y="200"/>
                  </a:lnTo>
                  <a:lnTo>
                    <a:pt x="373" y="225"/>
                  </a:lnTo>
                  <a:lnTo>
                    <a:pt x="373" y="578"/>
                  </a:lnTo>
                  <a:lnTo>
                    <a:pt x="505" y="578"/>
                  </a:lnTo>
                  <a:lnTo>
                    <a:pt x="505" y="169"/>
                  </a:lnTo>
                  <a:lnTo>
                    <a:pt x="507" y="162"/>
                  </a:lnTo>
                  <a:lnTo>
                    <a:pt x="509" y="156"/>
                  </a:lnTo>
                  <a:lnTo>
                    <a:pt x="513" y="152"/>
                  </a:lnTo>
                  <a:lnTo>
                    <a:pt x="517" y="150"/>
                  </a:lnTo>
                  <a:lnTo>
                    <a:pt x="542" y="141"/>
                  </a:lnTo>
                  <a:lnTo>
                    <a:pt x="572" y="133"/>
                  </a:lnTo>
                  <a:lnTo>
                    <a:pt x="603" y="127"/>
                  </a:lnTo>
                  <a:lnTo>
                    <a:pt x="634" y="125"/>
                  </a:lnTo>
                  <a:lnTo>
                    <a:pt x="636" y="125"/>
                  </a:lnTo>
                  <a:lnTo>
                    <a:pt x="663" y="127"/>
                  </a:lnTo>
                  <a:lnTo>
                    <a:pt x="686" y="131"/>
                  </a:lnTo>
                  <a:lnTo>
                    <a:pt x="695" y="133"/>
                  </a:lnTo>
                  <a:lnTo>
                    <a:pt x="705" y="139"/>
                  </a:lnTo>
                  <a:lnTo>
                    <a:pt x="714" y="143"/>
                  </a:lnTo>
                  <a:lnTo>
                    <a:pt x="722" y="148"/>
                  </a:lnTo>
                  <a:lnTo>
                    <a:pt x="728" y="154"/>
                  </a:lnTo>
                  <a:lnTo>
                    <a:pt x="734" y="162"/>
                  </a:lnTo>
                  <a:lnTo>
                    <a:pt x="737" y="169"/>
                  </a:lnTo>
                  <a:lnTo>
                    <a:pt x="741" y="179"/>
                  </a:lnTo>
                  <a:lnTo>
                    <a:pt x="745" y="200"/>
                  </a:lnTo>
                  <a:lnTo>
                    <a:pt x="747" y="225"/>
                  </a:lnTo>
                  <a:lnTo>
                    <a:pt x="747" y="578"/>
                  </a:lnTo>
                  <a:lnTo>
                    <a:pt x="878" y="578"/>
                  </a:lnTo>
                  <a:lnTo>
                    <a:pt x="878" y="216"/>
                  </a:lnTo>
                  <a:lnTo>
                    <a:pt x="878" y="192"/>
                  </a:lnTo>
                  <a:lnTo>
                    <a:pt x="876" y="169"/>
                  </a:lnTo>
                  <a:lnTo>
                    <a:pt x="870" y="150"/>
                  </a:lnTo>
                  <a:lnTo>
                    <a:pt x="866" y="131"/>
                  </a:lnTo>
                  <a:lnTo>
                    <a:pt x="858" y="112"/>
                  </a:lnTo>
                  <a:lnTo>
                    <a:pt x="849" y="96"/>
                  </a:lnTo>
                  <a:lnTo>
                    <a:pt x="837" y="81"/>
                  </a:lnTo>
                  <a:lnTo>
                    <a:pt x="824" y="66"/>
                  </a:lnTo>
                  <a:lnTo>
                    <a:pt x="809" y="50"/>
                  </a:lnTo>
                  <a:lnTo>
                    <a:pt x="793" y="39"/>
                  </a:lnTo>
                  <a:lnTo>
                    <a:pt x="774" y="27"/>
                  </a:lnTo>
                  <a:lnTo>
                    <a:pt x="755" y="18"/>
                  </a:lnTo>
                  <a:lnTo>
                    <a:pt x="734" y="10"/>
                  </a:lnTo>
                  <a:lnTo>
                    <a:pt x="711" y="4"/>
                  </a:lnTo>
                  <a:lnTo>
                    <a:pt x="688" y="0"/>
                  </a:lnTo>
                  <a:lnTo>
                    <a:pt x="6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5593625" y="7028900"/>
              <a:ext cx="177673" cy="180124"/>
            </a:xfrm>
            <a:custGeom>
              <a:avLst/>
              <a:gdLst>
                <a:gd name="T0" fmla="*/ 371 w 580"/>
                <a:gd name="T1" fmla="*/ 440 h 588"/>
                <a:gd name="T2" fmla="*/ 326 w 580"/>
                <a:gd name="T3" fmla="*/ 459 h 588"/>
                <a:gd name="T4" fmla="*/ 230 w 580"/>
                <a:gd name="T5" fmla="*/ 475 h 588"/>
                <a:gd name="T6" fmla="*/ 169 w 580"/>
                <a:gd name="T7" fmla="*/ 461 h 588"/>
                <a:gd name="T8" fmla="*/ 136 w 580"/>
                <a:gd name="T9" fmla="*/ 425 h 588"/>
                <a:gd name="T10" fmla="*/ 131 w 580"/>
                <a:gd name="T11" fmla="*/ 379 h 588"/>
                <a:gd name="T12" fmla="*/ 140 w 580"/>
                <a:gd name="T13" fmla="*/ 352 h 588"/>
                <a:gd name="T14" fmla="*/ 167 w 580"/>
                <a:gd name="T15" fmla="*/ 338 h 588"/>
                <a:gd name="T16" fmla="*/ 367 w 580"/>
                <a:gd name="T17" fmla="*/ 338 h 588"/>
                <a:gd name="T18" fmla="*/ 373 w 580"/>
                <a:gd name="T19" fmla="*/ 350 h 588"/>
                <a:gd name="T20" fmla="*/ 505 w 580"/>
                <a:gd name="T21" fmla="*/ 189 h 588"/>
                <a:gd name="T22" fmla="*/ 492 w 580"/>
                <a:gd name="T23" fmla="*/ 127 h 588"/>
                <a:gd name="T24" fmla="*/ 467 w 580"/>
                <a:gd name="T25" fmla="*/ 81 h 588"/>
                <a:gd name="T26" fmla="*/ 422 w 580"/>
                <a:gd name="T27" fmla="*/ 39 h 588"/>
                <a:gd name="T28" fmla="*/ 357 w 580"/>
                <a:gd name="T29" fmla="*/ 10 h 588"/>
                <a:gd name="T30" fmla="*/ 277 w 580"/>
                <a:gd name="T31" fmla="*/ 0 h 588"/>
                <a:gd name="T32" fmla="*/ 181 w 580"/>
                <a:gd name="T33" fmla="*/ 14 h 588"/>
                <a:gd name="T34" fmla="*/ 88 w 580"/>
                <a:gd name="T35" fmla="*/ 52 h 588"/>
                <a:gd name="T36" fmla="*/ 71 w 580"/>
                <a:gd name="T37" fmla="*/ 162 h 588"/>
                <a:gd name="T38" fmla="*/ 202 w 580"/>
                <a:gd name="T39" fmla="*/ 125 h 588"/>
                <a:gd name="T40" fmla="*/ 296 w 580"/>
                <a:gd name="T41" fmla="*/ 121 h 588"/>
                <a:gd name="T42" fmla="*/ 338 w 580"/>
                <a:gd name="T43" fmla="*/ 133 h 588"/>
                <a:gd name="T44" fmla="*/ 361 w 580"/>
                <a:gd name="T45" fmla="*/ 156 h 588"/>
                <a:gd name="T46" fmla="*/ 373 w 580"/>
                <a:gd name="T47" fmla="*/ 210 h 588"/>
                <a:gd name="T48" fmla="*/ 292 w 580"/>
                <a:gd name="T49" fmla="*/ 242 h 588"/>
                <a:gd name="T50" fmla="*/ 202 w 580"/>
                <a:gd name="T51" fmla="*/ 237 h 588"/>
                <a:gd name="T52" fmla="*/ 134 w 580"/>
                <a:gd name="T53" fmla="*/ 244 h 588"/>
                <a:gd name="T54" fmla="*/ 81 w 580"/>
                <a:gd name="T55" fmla="*/ 262 h 588"/>
                <a:gd name="T56" fmla="*/ 40 w 580"/>
                <a:gd name="T57" fmla="*/ 290 h 588"/>
                <a:gd name="T58" fmla="*/ 14 w 580"/>
                <a:gd name="T59" fmla="*/ 331 h 588"/>
                <a:gd name="T60" fmla="*/ 2 w 580"/>
                <a:gd name="T61" fmla="*/ 379 h 588"/>
                <a:gd name="T62" fmla="*/ 4 w 580"/>
                <a:gd name="T63" fmla="*/ 434 h 588"/>
                <a:gd name="T64" fmla="*/ 25 w 580"/>
                <a:gd name="T65" fmla="*/ 486 h 588"/>
                <a:gd name="T66" fmla="*/ 58 w 580"/>
                <a:gd name="T67" fmla="*/ 532 h 588"/>
                <a:gd name="T68" fmla="*/ 106 w 580"/>
                <a:gd name="T69" fmla="*/ 565 h 588"/>
                <a:gd name="T70" fmla="*/ 163 w 580"/>
                <a:gd name="T71" fmla="*/ 584 h 588"/>
                <a:gd name="T72" fmla="*/ 225 w 580"/>
                <a:gd name="T73" fmla="*/ 588 h 588"/>
                <a:gd name="T74" fmla="*/ 278 w 580"/>
                <a:gd name="T75" fmla="*/ 578 h 588"/>
                <a:gd name="T76" fmla="*/ 338 w 580"/>
                <a:gd name="T77" fmla="*/ 555 h 588"/>
                <a:gd name="T78" fmla="*/ 396 w 580"/>
                <a:gd name="T79" fmla="*/ 542 h 588"/>
                <a:gd name="T80" fmla="*/ 428 w 580"/>
                <a:gd name="T81" fmla="*/ 567 h 588"/>
                <a:gd name="T82" fmla="*/ 467 w 580"/>
                <a:gd name="T83" fmla="*/ 580 h 588"/>
                <a:gd name="T84" fmla="*/ 532 w 580"/>
                <a:gd name="T85" fmla="*/ 575 h 588"/>
                <a:gd name="T86" fmla="*/ 580 w 580"/>
                <a:gd name="T87" fmla="*/ 48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588">
                  <a:moveTo>
                    <a:pt x="373" y="431"/>
                  </a:moveTo>
                  <a:lnTo>
                    <a:pt x="373" y="434"/>
                  </a:lnTo>
                  <a:lnTo>
                    <a:pt x="371" y="440"/>
                  </a:lnTo>
                  <a:lnTo>
                    <a:pt x="367" y="444"/>
                  </a:lnTo>
                  <a:lnTo>
                    <a:pt x="359" y="448"/>
                  </a:lnTo>
                  <a:lnTo>
                    <a:pt x="326" y="459"/>
                  </a:lnTo>
                  <a:lnTo>
                    <a:pt x="292" y="469"/>
                  </a:lnTo>
                  <a:lnTo>
                    <a:pt x="259" y="473"/>
                  </a:lnTo>
                  <a:lnTo>
                    <a:pt x="230" y="475"/>
                  </a:lnTo>
                  <a:lnTo>
                    <a:pt x="207" y="473"/>
                  </a:lnTo>
                  <a:lnTo>
                    <a:pt x="186" y="469"/>
                  </a:lnTo>
                  <a:lnTo>
                    <a:pt x="169" y="461"/>
                  </a:lnTo>
                  <a:lnTo>
                    <a:pt x="154" y="452"/>
                  </a:lnTo>
                  <a:lnTo>
                    <a:pt x="144" y="438"/>
                  </a:lnTo>
                  <a:lnTo>
                    <a:pt x="136" y="425"/>
                  </a:lnTo>
                  <a:lnTo>
                    <a:pt x="131" y="409"/>
                  </a:lnTo>
                  <a:lnTo>
                    <a:pt x="129" y="392"/>
                  </a:lnTo>
                  <a:lnTo>
                    <a:pt x="131" y="379"/>
                  </a:lnTo>
                  <a:lnTo>
                    <a:pt x="133" y="369"/>
                  </a:lnTo>
                  <a:lnTo>
                    <a:pt x="136" y="360"/>
                  </a:lnTo>
                  <a:lnTo>
                    <a:pt x="140" y="352"/>
                  </a:lnTo>
                  <a:lnTo>
                    <a:pt x="148" y="346"/>
                  </a:lnTo>
                  <a:lnTo>
                    <a:pt x="158" y="340"/>
                  </a:lnTo>
                  <a:lnTo>
                    <a:pt x="167" y="338"/>
                  </a:lnTo>
                  <a:lnTo>
                    <a:pt x="181" y="338"/>
                  </a:lnTo>
                  <a:lnTo>
                    <a:pt x="357" y="338"/>
                  </a:lnTo>
                  <a:lnTo>
                    <a:pt x="367" y="338"/>
                  </a:lnTo>
                  <a:lnTo>
                    <a:pt x="371" y="340"/>
                  </a:lnTo>
                  <a:lnTo>
                    <a:pt x="373" y="344"/>
                  </a:lnTo>
                  <a:lnTo>
                    <a:pt x="373" y="350"/>
                  </a:lnTo>
                  <a:lnTo>
                    <a:pt x="373" y="431"/>
                  </a:lnTo>
                  <a:close/>
                  <a:moveTo>
                    <a:pt x="505" y="214"/>
                  </a:moveTo>
                  <a:lnTo>
                    <a:pt x="505" y="189"/>
                  </a:lnTo>
                  <a:lnTo>
                    <a:pt x="501" y="168"/>
                  </a:lnTo>
                  <a:lnTo>
                    <a:pt x="497" y="146"/>
                  </a:lnTo>
                  <a:lnTo>
                    <a:pt x="492" y="127"/>
                  </a:lnTo>
                  <a:lnTo>
                    <a:pt x="486" y="112"/>
                  </a:lnTo>
                  <a:lnTo>
                    <a:pt x="476" y="95"/>
                  </a:lnTo>
                  <a:lnTo>
                    <a:pt x="467" y="81"/>
                  </a:lnTo>
                  <a:lnTo>
                    <a:pt x="457" y="68"/>
                  </a:lnTo>
                  <a:lnTo>
                    <a:pt x="440" y="52"/>
                  </a:lnTo>
                  <a:lnTo>
                    <a:pt x="422" y="39"/>
                  </a:lnTo>
                  <a:lnTo>
                    <a:pt x="401" y="25"/>
                  </a:lnTo>
                  <a:lnTo>
                    <a:pt x="380" y="18"/>
                  </a:lnTo>
                  <a:lnTo>
                    <a:pt x="357" y="10"/>
                  </a:lnTo>
                  <a:lnTo>
                    <a:pt x="332" y="4"/>
                  </a:lnTo>
                  <a:lnTo>
                    <a:pt x="305" y="0"/>
                  </a:lnTo>
                  <a:lnTo>
                    <a:pt x="277" y="0"/>
                  </a:lnTo>
                  <a:lnTo>
                    <a:pt x="246" y="2"/>
                  </a:lnTo>
                  <a:lnTo>
                    <a:pt x="213" y="6"/>
                  </a:lnTo>
                  <a:lnTo>
                    <a:pt x="181" y="14"/>
                  </a:lnTo>
                  <a:lnTo>
                    <a:pt x="150" y="25"/>
                  </a:lnTo>
                  <a:lnTo>
                    <a:pt x="119" y="37"/>
                  </a:lnTo>
                  <a:lnTo>
                    <a:pt x="88" y="52"/>
                  </a:lnTo>
                  <a:lnTo>
                    <a:pt x="60" y="72"/>
                  </a:lnTo>
                  <a:lnTo>
                    <a:pt x="33" y="91"/>
                  </a:lnTo>
                  <a:lnTo>
                    <a:pt x="71" y="162"/>
                  </a:lnTo>
                  <a:lnTo>
                    <a:pt x="131" y="144"/>
                  </a:lnTo>
                  <a:lnTo>
                    <a:pt x="165" y="133"/>
                  </a:lnTo>
                  <a:lnTo>
                    <a:pt x="202" y="125"/>
                  </a:lnTo>
                  <a:lnTo>
                    <a:pt x="236" y="121"/>
                  </a:lnTo>
                  <a:lnTo>
                    <a:pt x="269" y="120"/>
                  </a:lnTo>
                  <a:lnTo>
                    <a:pt x="296" y="121"/>
                  </a:lnTo>
                  <a:lnTo>
                    <a:pt x="319" y="125"/>
                  </a:lnTo>
                  <a:lnTo>
                    <a:pt x="328" y="129"/>
                  </a:lnTo>
                  <a:lnTo>
                    <a:pt x="338" y="133"/>
                  </a:lnTo>
                  <a:lnTo>
                    <a:pt x="346" y="139"/>
                  </a:lnTo>
                  <a:lnTo>
                    <a:pt x="351" y="144"/>
                  </a:lnTo>
                  <a:lnTo>
                    <a:pt x="361" y="156"/>
                  </a:lnTo>
                  <a:lnTo>
                    <a:pt x="369" y="171"/>
                  </a:lnTo>
                  <a:lnTo>
                    <a:pt x="373" y="189"/>
                  </a:lnTo>
                  <a:lnTo>
                    <a:pt x="373" y="210"/>
                  </a:lnTo>
                  <a:lnTo>
                    <a:pt x="373" y="254"/>
                  </a:lnTo>
                  <a:lnTo>
                    <a:pt x="336" y="246"/>
                  </a:lnTo>
                  <a:lnTo>
                    <a:pt x="292" y="242"/>
                  </a:lnTo>
                  <a:lnTo>
                    <a:pt x="250" y="239"/>
                  </a:lnTo>
                  <a:lnTo>
                    <a:pt x="209" y="237"/>
                  </a:lnTo>
                  <a:lnTo>
                    <a:pt x="202" y="237"/>
                  </a:lnTo>
                  <a:lnTo>
                    <a:pt x="179" y="239"/>
                  </a:lnTo>
                  <a:lnTo>
                    <a:pt x="156" y="240"/>
                  </a:lnTo>
                  <a:lnTo>
                    <a:pt x="134" y="244"/>
                  </a:lnTo>
                  <a:lnTo>
                    <a:pt x="115" y="248"/>
                  </a:lnTo>
                  <a:lnTo>
                    <a:pt x="98" y="254"/>
                  </a:lnTo>
                  <a:lnTo>
                    <a:pt x="81" y="262"/>
                  </a:lnTo>
                  <a:lnTo>
                    <a:pt x="67" y="271"/>
                  </a:lnTo>
                  <a:lnTo>
                    <a:pt x="54" y="281"/>
                  </a:lnTo>
                  <a:lnTo>
                    <a:pt x="40" y="290"/>
                  </a:lnTo>
                  <a:lnTo>
                    <a:pt x="31" y="304"/>
                  </a:lnTo>
                  <a:lnTo>
                    <a:pt x="21" y="315"/>
                  </a:lnTo>
                  <a:lnTo>
                    <a:pt x="14" y="331"/>
                  </a:lnTo>
                  <a:lnTo>
                    <a:pt x="8" y="346"/>
                  </a:lnTo>
                  <a:lnTo>
                    <a:pt x="4" y="361"/>
                  </a:lnTo>
                  <a:lnTo>
                    <a:pt x="2" y="379"/>
                  </a:lnTo>
                  <a:lnTo>
                    <a:pt x="0" y="396"/>
                  </a:lnTo>
                  <a:lnTo>
                    <a:pt x="2" y="415"/>
                  </a:lnTo>
                  <a:lnTo>
                    <a:pt x="4" y="434"/>
                  </a:lnTo>
                  <a:lnTo>
                    <a:pt x="10" y="454"/>
                  </a:lnTo>
                  <a:lnTo>
                    <a:pt x="15" y="471"/>
                  </a:lnTo>
                  <a:lnTo>
                    <a:pt x="25" y="486"/>
                  </a:lnTo>
                  <a:lnTo>
                    <a:pt x="35" y="504"/>
                  </a:lnTo>
                  <a:lnTo>
                    <a:pt x="46" y="517"/>
                  </a:lnTo>
                  <a:lnTo>
                    <a:pt x="58" y="532"/>
                  </a:lnTo>
                  <a:lnTo>
                    <a:pt x="73" y="544"/>
                  </a:lnTo>
                  <a:lnTo>
                    <a:pt x="88" y="555"/>
                  </a:lnTo>
                  <a:lnTo>
                    <a:pt x="106" y="565"/>
                  </a:lnTo>
                  <a:lnTo>
                    <a:pt x="123" y="573"/>
                  </a:lnTo>
                  <a:lnTo>
                    <a:pt x="144" y="580"/>
                  </a:lnTo>
                  <a:lnTo>
                    <a:pt x="163" y="584"/>
                  </a:lnTo>
                  <a:lnTo>
                    <a:pt x="184" y="588"/>
                  </a:lnTo>
                  <a:lnTo>
                    <a:pt x="207" y="588"/>
                  </a:lnTo>
                  <a:lnTo>
                    <a:pt x="225" y="588"/>
                  </a:lnTo>
                  <a:lnTo>
                    <a:pt x="242" y="586"/>
                  </a:lnTo>
                  <a:lnTo>
                    <a:pt x="261" y="582"/>
                  </a:lnTo>
                  <a:lnTo>
                    <a:pt x="278" y="578"/>
                  </a:lnTo>
                  <a:lnTo>
                    <a:pt x="298" y="573"/>
                  </a:lnTo>
                  <a:lnTo>
                    <a:pt x="319" y="565"/>
                  </a:lnTo>
                  <a:lnTo>
                    <a:pt x="338" y="555"/>
                  </a:lnTo>
                  <a:lnTo>
                    <a:pt x="359" y="546"/>
                  </a:lnTo>
                  <a:lnTo>
                    <a:pt x="388" y="530"/>
                  </a:lnTo>
                  <a:lnTo>
                    <a:pt x="396" y="542"/>
                  </a:lnTo>
                  <a:lnTo>
                    <a:pt x="405" y="552"/>
                  </a:lnTo>
                  <a:lnTo>
                    <a:pt x="417" y="559"/>
                  </a:lnTo>
                  <a:lnTo>
                    <a:pt x="428" y="567"/>
                  </a:lnTo>
                  <a:lnTo>
                    <a:pt x="440" y="573"/>
                  </a:lnTo>
                  <a:lnTo>
                    <a:pt x="453" y="578"/>
                  </a:lnTo>
                  <a:lnTo>
                    <a:pt x="467" y="580"/>
                  </a:lnTo>
                  <a:lnTo>
                    <a:pt x="482" y="582"/>
                  </a:lnTo>
                  <a:lnTo>
                    <a:pt x="505" y="580"/>
                  </a:lnTo>
                  <a:lnTo>
                    <a:pt x="532" y="575"/>
                  </a:lnTo>
                  <a:lnTo>
                    <a:pt x="559" y="567"/>
                  </a:lnTo>
                  <a:lnTo>
                    <a:pt x="580" y="557"/>
                  </a:lnTo>
                  <a:lnTo>
                    <a:pt x="580" y="486"/>
                  </a:lnTo>
                  <a:lnTo>
                    <a:pt x="505" y="473"/>
                  </a:lnTo>
                  <a:lnTo>
                    <a:pt x="50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5801318" y="6952623"/>
              <a:ext cx="69844" cy="254563"/>
            </a:xfrm>
            <a:custGeom>
              <a:avLst/>
              <a:gdLst>
                <a:gd name="T0" fmla="*/ 132 w 228"/>
                <a:gd name="T1" fmla="*/ 0 h 831"/>
                <a:gd name="T2" fmla="*/ 0 w 228"/>
                <a:gd name="T3" fmla="*/ 0 h 831"/>
                <a:gd name="T4" fmla="*/ 0 w 228"/>
                <a:gd name="T5" fmla="*/ 708 h 831"/>
                <a:gd name="T6" fmla="*/ 0 w 228"/>
                <a:gd name="T7" fmla="*/ 724 h 831"/>
                <a:gd name="T8" fmla="*/ 2 w 228"/>
                <a:gd name="T9" fmla="*/ 737 h 831"/>
                <a:gd name="T10" fmla="*/ 6 w 228"/>
                <a:gd name="T11" fmla="*/ 751 h 831"/>
                <a:gd name="T12" fmla="*/ 9 w 228"/>
                <a:gd name="T13" fmla="*/ 762 h 831"/>
                <a:gd name="T14" fmla="*/ 13 w 228"/>
                <a:gd name="T15" fmla="*/ 774 h 831"/>
                <a:gd name="T16" fmla="*/ 19 w 228"/>
                <a:gd name="T17" fmla="*/ 783 h 831"/>
                <a:gd name="T18" fmla="*/ 27 w 228"/>
                <a:gd name="T19" fmla="*/ 793 h 831"/>
                <a:gd name="T20" fmla="*/ 34 w 228"/>
                <a:gd name="T21" fmla="*/ 801 h 831"/>
                <a:gd name="T22" fmla="*/ 42 w 228"/>
                <a:gd name="T23" fmla="*/ 806 h 831"/>
                <a:gd name="T24" fmla="*/ 50 w 228"/>
                <a:gd name="T25" fmla="*/ 812 h 831"/>
                <a:gd name="T26" fmla="*/ 59 w 228"/>
                <a:gd name="T27" fmla="*/ 818 h 831"/>
                <a:gd name="T28" fmla="*/ 71 w 228"/>
                <a:gd name="T29" fmla="*/ 822 h 831"/>
                <a:gd name="T30" fmla="*/ 80 w 228"/>
                <a:gd name="T31" fmla="*/ 826 h 831"/>
                <a:gd name="T32" fmla="*/ 92 w 228"/>
                <a:gd name="T33" fmla="*/ 829 h 831"/>
                <a:gd name="T34" fmla="*/ 105 w 228"/>
                <a:gd name="T35" fmla="*/ 829 h 831"/>
                <a:gd name="T36" fmla="*/ 117 w 228"/>
                <a:gd name="T37" fmla="*/ 831 h 831"/>
                <a:gd name="T38" fmla="*/ 144 w 228"/>
                <a:gd name="T39" fmla="*/ 829 h 831"/>
                <a:gd name="T40" fmla="*/ 174 w 228"/>
                <a:gd name="T41" fmla="*/ 824 h 831"/>
                <a:gd name="T42" fmla="*/ 205 w 228"/>
                <a:gd name="T43" fmla="*/ 816 h 831"/>
                <a:gd name="T44" fmla="*/ 228 w 228"/>
                <a:gd name="T45" fmla="*/ 806 h 831"/>
                <a:gd name="T46" fmla="*/ 228 w 228"/>
                <a:gd name="T47" fmla="*/ 737 h 831"/>
                <a:gd name="T48" fmla="*/ 132 w 228"/>
                <a:gd name="T49" fmla="*/ 720 h 831"/>
                <a:gd name="T50" fmla="*/ 132 w 228"/>
                <a:gd name="T5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8" h="831">
                  <a:moveTo>
                    <a:pt x="132" y="0"/>
                  </a:moveTo>
                  <a:lnTo>
                    <a:pt x="0" y="0"/>
                  </a:lnTo>
                  <a:lnTo>
                    <a:pt x="0" y="708"/>
                  </a:lnTo>
                  <a:lnTo>
                    <a:pt x="0" y="724"/>
                  </a:lnTo>
                  <a:lnTo>
                    <a:pt x="2" y="737"/>
                  </a:lnTo>
                  <a:lnTo>
                    <a:pt x="6" y="751"/>
                  </a:lnTo>
                  <a:lnTo>
                    <a:pt x="9" y="762"/>
                  </a:lnTo>
                  <a:lnTo>
                    <a:pt x="13" y="774"/>
                  </a:lnTo>
                  <a:lnTo>
                    <a:pt x="19" y="783"/>
                  </a:lnTo>
                  <a:lnTo>
                    <a:pt x="27" y="793"/>
                  </a:lnTo>
                  <a:lnTo>
                    <a:pt x="34" y="801"/>
                  </a:lnTo>
                  <a:lnTo>
                    <a:pt x="42" y="806"/>
                  </a:lnTo>
                  <a:lnTo>
                    <a:pt x="50" y="812"/>
                  </a:lnTo>
                  <a:lnTo>
                    <a:pt x="59" y="818"/>
                  </a:lnTo>
                  <a:lnTo>
                    <a:pt x="71" y="822"/>
                  </a:lnTo>
                  <a:lnTo>
                    <a:pt x="80" y="826"/>
                  </a:lnTo>
                  <a:lnTo>
                    <a:pt x="92" y="829"/>
                  </a:lnTo>
                  <a:lnTo>
                    <a:pt x="105" y="829"/>
                  </a:lnTo>
                  <a:lnTo>
                    <a:pt x="117" y="831"/>
                  </a:lnTo>
                  <a:lnTo>
                    <a:pt x="144" y="829"/>
                  </a:lnTo>
                  <a:lnTo>
                    <a:pt x="174" y="824"/>
                  </a:lnTo>
                  <a:lnTo>
                    <a:pt x="205" y="816"/>
                  </a:lnTo>
                  <a:lnTo>
                    <a:pt x="228" y="806"/>
                  </a:lnTo>
                  <a:lnTo>
                    <a:pt x="228" y="737"/>
                  </a:lnTo>
                  <a:lnTo>
                    <a:pt x="132" y="72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906390" y="6960894"/>
              <a:ext cx="40742" cy="40436"/>
            </a:xfrm>
            <a:custGeom>
              <a:avLst/>
              <a:gdLst>
                <a:gd name="T0" fmla="*/ 108 w 133"/>
                <a:gd name="T1" fmla="*/ 0 h 132"/>
                <a:gd name="T2" fmla="*/ 0 w 133"/>
                <a:gd name="T3" fmla="*/ 0 h 132"/>
                <a:gd name="T4" fmla="*/ 0 w 133"/>
                <a:gd name="T5" fmla="*/ 132 h 132"/>
                <a:gd name="T6" fmla="*/ 133 w 133"/>
                <a:gd name="T7" fmla="*/ 132 h 132"/>
                <a:gd name="T8" fmla="*/ 133 w 133"/>
                <a:gd name="T9" fmla="*/ 21 h 132"/>
                <a:gd name="T10" fmla="*/ 131 w 133"/>
                <a:gd name="T11" fmla="*/ 11 h 132"/>
                <a:gd name="T12" fmla="*/ 127 w 133"/>
                <a:gd name="T13" fmla="*/ 4 h 132"/>
                <a:gd name="T14" fmla="*/ 119 w 133"/>
                <a:gd name="T15" fmla="*/ 0 h 132"/>
                <a:gd name="T16" fmla="*/ 108 w 133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32">
                  <a:moveTo>
                    <a:pt x="10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3" y="132"/>
                  </a:lnTo>
                  <a:lnTo>
                    <a:pt x="133" y="21"/>
                  </a:lnTo>
                  <a:lnTo>
                    <a:pt x="131" y="11"/>
                  </a:lnTo>
                  <a:lnTo>
                    <a:pt x="127" y="4"/>
                  </a:lnTo>
                  <a:lnTo>
                    <a:pt x="119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5906390" y="7031963"/>
              <a:ext cx="40742" cy="173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5994002" y="7031963"/>
              <a:ext cx="40742" cy="173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5994002" y="6960894"/>
              <a:ext cx="40742" cy="40436"/>
            </a:xfrm>
            <a:custGeom>
              <a:avLst/>
              <a:gdLst>
                <a:gd name="T0" fmla="*/ 108 w 133"/>
                <a:gd name="T1" fmla="*/ 0 h 132"/>
                <a:gd name="T2" fmla="*/ 0 w 133"/>
                <a:gd name="T3" fmla="*/ 0 h 132"/>
                <a:gd name="T4" fmla="*/ 0 w 133"/>
                <a:gd name="T5" fmla="*/ 132 h 132"/>
                <a:gd name="T6" fmla="*/ 133 w 133"/>
                <a:gd name="T7" fmla="*/ 132 h 132"/>
                <a:gd name="T8" fmla="*/ 133 w 133"/>
                <a:gd name="T9" fmla="*/ 21 h 132"/>
                <a:gd name="T10" fmla="*/ 133 w 133"/>
                <a:gd name="T11" fmla="*/ 11 h 132"/>
                <a:gd name="T12" fmla="*/ 127 w 133"/>
                <a:gd name="T13" fmla="*/ 4 h 132"/>
                <a:gd name="T14" fmla="*/ 120 w 133"/>
                <a:gd name="T15" fmla="*/ 0 h 132"/>
                <a:gd name="T16" fmla="*/ 108 w 133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32">
                  <a:moveTo>
                    <a:pt x="10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3" y="132"/>
                  </a:lnTo>
                  <a:lnTo>
                    <a:pt x="133" y="21"/>
                  </a:lnTo>
                  <a:lnTo>
                    <a:pt x="133" y="11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058944" y="6981418"/>
              <a:ext cx="142751" cy="227605"/>
            </a:xfrm>
            <a:custGeom>
              <a:avLst/>
              <a:gdLst>
                <a:gd name="T0" fmla="*/ 382 w 466"/>
                <a:gd name="T1" fmla="*/ 612 h 743"/>
                <a:gd name="T2" fmla="*/ 363 w 466"/>
                <a:gd name="T3" fmla="*/ 618 h 743"/>
                <a:gd name="T4" fmla="*/ 341 w 466"/>
                <a:gd name="T5" fmla="*/ 622 h 743"/>
                <a:gd name="T6" fmla="*/ 320 w 466"/>
                <a:gd name="T7" fmla="*/ 624 h 743"/>
                <a:gd name="T8" fmla="*/ 301 w 466"/>
                <a:gd name="T9" fmla="*/ 626 h 743"/>
                <a:gd name="T10" fmla="*/ 284 w 466"/>
                <a:gd name="T11" fmla="*/ 624 h 743"/>
                <a:gd name="T12" fmla="*/ 268 w 466"/>
                <a:gd name="T13" fmla="*/ 620 h 743"/>
                <a:gd name="T14" fmla="*/ 257 w 466"/>
                <a:gd name="T15" fmla="*/ 614 h 743"/>
                <a:gd name="T16" fmla="*/ 247 w 466"/>
                <a:gd name="T17" fmla="*/ 607 h 743"/>
                <a:gd name="T18" fmla="*/ 242 w 466"/>
                <a:gd name="T19" fmla="*/ 599 h 743"/>
                <a:gd name="T20" fmla="*/ 236 w 466"/>
                <a:gd name="T21" fmla="*/ 587 h 743"/>
                <a:gd name="T22" fmla="*/ 234 w 466"/>
                <a:gd name="T23" fmla="*/ 574 h 743"/>
                <a:gd name="T24" fmla="*/ 234 w 466"/>
                <a:gd name="T25" fmla="*/ 559 h 743"/>
                <a:gd name="T26" fmla="*/ 234 w 466"/>
                <a:gd name="T27" fmla="*/ 267 h 743"/>
                <a:gd name="T28" fmla="*/ 426 w 466"/>
                <a:gd name="T29" fmla="*/ 267 h 743"/>
                <a:gd name="T30" fmla="*/ 426 w 466"/>
                <a:gd name="T31" fmla="*/ 165 h 743"/>
                <a:gd name="T32" fmla="*/ 234 w 466"/>
                <a:gd name="T33" fmla="*/ 165 h 743"/>
                <a:gd name="T34" fmla="*/ 234 w 466"/>
                <a:gd name="T35" fmla="*/ 0 h 743"/>
                <a:gd name="T36" fmla="*/ 101 w 466"/>
                <a:gd name="T37" fmla="*/ 0 h 743"/>
                <a:gd name="T38" fmla="*/ 101 w 466"/>
                <a:gd name="T39" fmla="*/ 165 h 743"/>
                <a:gd name="T40" fmla="*/ 0 w 466"/>
                <a:gd name="T41" fmla="*/ 186 h 743"/>
                <a:gd name="T42" fmla="*/ 0 w 466"/>
                <a:gd name="T43" fmla="*/ 267 h 743"/>
                <a:gd name="T44" fmla="*/ 101 w 466"/>
                <a:gd name="T45" fmla="*/ 267 h 743"/>
                <a:gd name="T46" fmla="*/ 101 w 466"/>
                <a:gd name="T47" fmla="*/ 555 h 743"/>
                <a:gd name="T48" fmla="*/ 101 w 466"/>
                <a:gd name="T49" fmla="*/ 578 h 743"/>
                <a:gd name="T50" fmla="*/ 103 w 466"/>
                <a:gd name="T51" fmla="*/ 601 h 743"/>
                <a:gd name="T52" fmla="*/ 107 w 466"/>
                <a:gd name="T53" fmla="*/ 620 h 743"/>
                <a:gd name="T54" fmla="*/ 113 w 466"/>
                <a:gd name="T55" fmla="*/ 639 h 743"/>
                <a:gd name="T56" fmla="*/ 121 w 466"/>
                <a:gd name="T57" fmla="*/ 657 h 743"/>
                <a:gd name="T58" fmla="*/ 128 w 466"/>
                <a:gd name="T59" fmla="*/ 672 h 743"/>
                <a:gd name="T60" fmla="*/ 138 w 466"/>
                <a:gd name="T61" fmla="*/ 685 h 743"/>
                <a:gd name="T62" fmla="*/ 149 w 466"/>
                <a:gd name="T63" fmla="*/ 699 h 743"/>
                <a:gd name="T64" fmla="*/ 163 w 466"/>
                <a:gd name="T65" fmla="*/ 708 h 743"/>
                <a:gd name="T66" fmla="*/ 174 w 466"/>
                <a:gd name="T67" fmla="*/ 718 h 743"/>
                <a:gd name="T68" fmla="*/ 190 w 466"/>
                <a:gd name="T69" fmla="*/ 726 h 743"/>
                <a:gd name="T70" fmla="*/ 205 w 466"/>
                <a:gd name="T71" fmla="*/ 732 h 743"/>
                <a:gd name="T72" fmla="*/ 222 w 466"/>
                <a:gd name="T73" fmla="*/ 737 h 743"/>
                <a:gd name="T74" fmla="*/ 240 w 466"/>
                <a:gd name="T75" fmla="*/ 741 h 743"/>
                <a:gd name="T76" fmla="*/ 259 w 466"/>
                <a:gd name="T77" fmla="*/ 743 h 743"/>
                <a:gd name="T78" fmla="*/ 278 w 466"/>
                <a:gd name="T79" fmla="*/ 743 h 743"/>
                <a:gd name="T80" fmla="*/ 301 w 466"/>
                <a:gd name="T81" fmla="*/ 743 h 743"/>
                <a:gd name="T82" fmla="*/ 326 w 466"/>
                <a:gd name="T83" fmla="*/ 737 h 743"/>
                <a:gd name="T84" fmla="*/ 351 w 466"/>
                <a:gd name="T85" fmla="*/ 732 h 743"/>
                <a:gd name="T86" fmla="*/ 376 w 466"/>
                <a:gd name="T87" fmla="*/ 724 h 743"/>
                <a:gd name="T88" fmla="*/ 401 w 466"/>
                <a:gd name="T89" fmla="*/ 712 h 743"/>
                <a:gd name="T90" fmla="*/ 424 w 466"/>
                <a:gd name="T91" fmla="*/ 701 h 743"/>
                <a:gd name="T92" fmla="*/ 447 w 466"/>
                <a:gd name="T93" fmla="*/ 687 h 743"/>
                <a:gd name="T94" fmla="*/ 466 w 466"/>
                <a:gd name="T95" fmla="*/ 674 h 743"/>
                <a:gd name="T96" fmla="*/ 435 w 466"/>
                <a:gd name="T97" fmla="*/ 599 h 743"/>
                <a:gd name="T98" fmla="*/ 382 w 466"/>
                <a:gd name="T99" fmla="*/ 61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6" h="743">
                  <a:moveTo>
                    <a:pt x="382" y="612"/>
                  </a:moveTo>
                  <a:lnTo>
                    <a:pt x="363" y="618"/>
                  </a:lnTo>
                  <a:lnTo>
                    <a:pt x="341" y="622"/>
                  </a:lnTo>
                  <a:lnTo>
                    <a:pt x="320" y="624"/>
                  </a:lnTo>
                  <a:lnTo>
                    <a:pt x="301" y="626"/>
                  </a:lnTo>
                  <a:lnTo>
                    <a:pt x="284" y="624"/>
                  </a:lnTo>
                  <a:lnTo>
                    <a:pt x="268" y="620"/>
                  </a:lnTo>
                  <a:lnTo>
                    <a:pt x="257" y="614"/>
                  </a:lnTo>
                  <a:lnTo>
                    <a:pt x="247" y="607"/>
                  </a:lnTo>
                  <a:lnTo>
                    <a:pt x="242" y="599"/>
                  </a:lnTo>
                  <a:lnTo>
                    <a:pt x="236" y="587"/>
                  </a:lnTo>
                  <a:lnTo>
                    <a:pt x="234" y="574"/>
                  </a:lnTo>
                  <a:lnTo>
                    <a:pt x="234" y="559"/>
                  </a:lnTo>
                  <a:lnTo>
                    <a:pt x="234" y="267"/>
                  </a:lnTo>
                  <a:lnTo>
                    <a:pt x="426" y="267"/>
                  </a:lnTo>
                  <a:lnTo>
                    <a:pt x="426" y="165"/>
                  </a:lnTo>
                  <a:lnTo>
                    <a:pt x="234" y="165"/>
                  </a:lnTo>
                  <a:lnTo>
                    <a:pt x="234" y="0"/>
                  </a:lnTo>
                  <a:lnTo>
                    <a:pt x="101" y="0"/>
                  </a:lnTo>
                  <a:lnTo>
                    <a:pt x="101" y="165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101" y="267"/>
                  </a:lnTo>
                  <a:lnTo>
                    <a:pt x="101" y="555"/>
                  </a:lnTo>
                  <a:lnTo>
                    <a:pt x="101" y="578"/>
                  </a:lnTo>
                  <a:lnTo>
                    <a:pt x="103" y="601"/>
                  </a:lnTo>
                  <a:lnTo>
                    <a:pt x="107" y="620"/>
                  </a:lnTo>
                  <a:lnTo>
                    <a:pt x="113" y="639"/>
                  </a:lnTo>
                  <a:lnTo>
                    <a:pt x="121" y="657"/>
                  </a:lnTo>
                  <a:lnTo>
                    <a:pt x="128" y="672"/>
                  </a:lnTo>
                  <a:lnTo>
                    <a:pt x="138" y="685"/>
                  </a:lnTo>
                  <a:lnTo>
                    <a:pt x="149" y="699"/>
                  </a:lnTo>
                  <a:lnTo>
                    <a:pt x="163" y="708"/>
                  </a:lnTo>
                  <a:lnTo>
                    <a:pt x="174" y="718"/>
                  </a:lnTo>
                  <a:lnTo>
                    <a:pt x="190" y="726"/>
                  </a:lnTo>
                  <a:lnTo>
                    <a:pt x="205" y="732"/>
                  </a:lnTo>
                  <a:lnTo>
                    <a:pt x="222" y="737"/>
                  </a:lnTo>
                  <a:lnTo>
                    <a:pt x="240" y="741"/>
                  </a:lnTo>
                  <a:lnTo>
                    <a:pt x="259" y="743"/>
                  </a:lnTo>
                  <a:lnTo>
                    <a:pt x="278" y="743"/>
                  </a:lnTo>
                  <a:lnTo>
                    <a:pt x="301" y="743"/>
                  </a:lnTo>
                  <a:lnTo>
                    <a:pt x="326" y="737"/>
                  </a:lnTo>
                  <a:lnTo>
                    <a:pt x="351" y="732"/>
                  </a:lnTo>
                  <a:lnTo>
                    <a:pt x="376" y="724"/>
                  </a:lnTo>
                  <a:lnTo>
                    <a:pt x="401" y="712"/>
                  </a:lnTo>
                  <a:lnTo>
                    <a:pt x="424" y="701"/>
                  </a:lnTo>
                  <a:lnTo>
                    <a:pt x="447" y="687"/>
                  </a:lnTo>
                  <a:lnTo>
                    <a:pt x="466" y="674"/>
                  </a:lnTo>
                  <a:lnTo>
                    <a:pt x="435" y="599"/>
                  </a:lnTo>
                  <a:lnTo>
                    <a:pt x="38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6203533" y="6981418"/>
              <a:ext cx="142751" cy="227605"/>
            </a:xfrm>
            <a:custGeom>
              <a:avLst/>
              <a:gdLst>
                <a:gd name="T0" fmla="*/ 384 w 466"/>
                <a:gd name="T1" fmla="*/ 612 h 743"/>
                <a:gd name="T2" fmla="*/ 363 w 466"/>
                <a:gd name="T3" fmla="*/ 618 h 743"/>
                <a:gd name="T4" fmla="*/ 342 w 466"/>
                <a:gd name="T5" fmla="*/ 622 h 743"/>
                <a:gd name="T6" fmla="*/ 321 w 466"/>
                <a:gd name="T7" fmla="*/ 624 h 743"/>
                <a:gd name="T8" fmla="*/ 303 w 466"/>
                <a:gd name="T9" fmla="*/ 626 h 743"/>
                <a:gd name="T10" fmla="*/ 284 w 466"/>
                <a:gd name="T11" fmla="*/ 624 h 743"/>
                <a:gd name="T12" fmla="*/ 269 w 466"/>
                <a:gd name="T13" fmla="*/ 620 h 743"/>
                <a:gd name="T14" fmla="*/ 257 w 466"/>
                <a:gd name="T15" fmla="*/ 614 h 743"/>
                <a:gd name="T16" fmla="*/ 248 w 466"/>
                <a:gd name="T17" fmla="*/ 607 h 743"/>
                <a:gd name="T18" fmla="*/ 242 w 466"/>
                <a:gd name="T19" fmla="*/ 599 h 743"/>
                <a:gd name="T20" fmla="*/ 238 w 466"/>
                <a:gd name="T21" fmla="*/ 587 h 743"/>
                <a:gd name="T22" fmla="*/ 234 w 466"/>
                <a:gd name="T23" fmla="*/ 574 h 743"/>
                <a:gd name="T24" fmla="*/ 234 w 466"/>
                <a:gd name="T25" fmla="*/ 559 h 743"/>
                <a:gd name="T26" fmla="*/ 234 w 466"/>
                <a:gd name="T27" fmla="*/ 267 h 743"/>
                <a:gd name="T28" fmla="*/ 428 w 466"/>
                <a:gd name="T29" fmla="*/ 267 h 743"/>
                <a:gd name="T30" fmla="*/ 428 w 466"/>
                <a:gd name="T31" fmla="*/ 165 h 743"/>
                <a:gd name="T32" fmla="*/ 234 w 466"/>
                <a:gd name="T33" fmla="*/ 165 h 743"/>
                <a:gd name="T34" fmla="*/ 234 w 466"/>
                <a:gd name="T35" fmla="*/ 0 h 743"/>
                <a:gd name="T36" fmla="*/ 102 w 466"/>
                <a:gd name="T37" fmla="*/ 0 h 743"/>
                <a:gd name="T38" fmla="*/ 102 w 466"/>
                <a:gd name="T39" fmla="*/ 165 h 743"/>
                <a:gd name="T40" fmla="*/ 0 w 466"/>
                <a:gd name="T41" fmla="*/ 186 h 743"/>
                <a:gd name="T42" fmla="*/ 0 w 466"/>
                <a:gd name="T43" fmla="*/ 267 h 743"/>
                <a:gd name="T44" fmla="*/ 102 w 466"/>
                <a:gd name="T45" fmla="*/ 267 h 743"/>
                <a:gd name="T46" fmla="*/ 102 w 466"/>
                <a:gd name="T47" fmla="*/ 555 h 743"/>
                <a:gd name="T48" fmla="*/ 102 w 466"/>
                <a:gd name="T49" fmla="*/ 578 h 743"/>
                <a:gd name="T50" fmla="*/ 106 w 466"/>
                <a:gd name="T51" fmla="*/ 601 h 743"/>
                <a:gd name="T52" fmla="*/ 109 w 466"/>
                <a:gd name="T53" fmla="*/ 620 h 743"/>
                <a:gd name="T54" fmla="*/ 113 w 466"/>
                <a:gd name="T55" fmla="*/ 639 h 743"/>
                <a:gd name="T56" fmla="*/ 121 w 466"/>
                <a:gd name="T57" fmla="*/ 657 h 743"/>
                <a:gd name="T58" fmla="*/ 129 w 466"/>
                <a:gd name="T59" fmla="*/ 672 h 743"/>
                <a:gd name="T60" fmla="*/ 138 w 466"/>
                <a:gd name="T61" fmla="*/ 685 h 743"/>
                <a:gd name="T62" fmla="*/ 152 w 466"/>
                <a:gd name="T63" fmla="*/ 699 h 743"/>
                <a:gd name="T64" fmla="*/ 163 w 466"/>
                <a:gd name="T65" fmla="*/ 708 h 743"/>
                <a:gd name="T66" fmla="*/ 177 w 466"/>
                <a:gd name="T67" fmla="*/ 718 h 743"/>
                <a:gd name="T68" fmla="*/ 190 w 466"/>
                <a:gd name="T69" fmla="*/ 726 h 743"/>
                <a:gd name="T70" fmla="*/ 205 w 466"/>
                <a:gd name="T71" fmla="*/ 732 h 743"/>
                <a:gd name="T72" fmla="*/ 223 w 466"/>
                <a:gd name="T73" fmla="*/ 737 h 743"/>
                <a:gd name="T74" fmla="*/ 240 w 466"/>
                <a:gd name="T75" fmla="*/ 741 h 743"/>
                <a:gd name="T76" fmla="*/ 259 w 466"/>
                <a:gd name="T77" fmla="*/ 743 h 743"/>
                <a:gd name="T78" fmla="*/ 280 w 466"/>
                <a:gd name="T79" fmla="*/ 743 h 743"/>
                <a:gd name="T80" fmla="*/ 303 w 466"/>
                <a:gd name="T81" fmla="*/ 743 h 743"/>
                <a:gd name="T82" fmla="*/ 326 w 466"/>
                <a:gd name="T83" fmla="*/ 737 h 743"/>
                <a:gd name="T84" fmla="*/ 351 w 466"/>
                <a:gd name="T85" fmla="*/ 732 h 743"/>
                <a:gd name="T86" fmla="*/ 376 w 466"/>
                <a:gd name="T87" fmla="*/ 724 h 743"/>
                <a:gd name="T88" fmla="*/ 401 w 466"/>
                <a:gd name="T89" fmla="*/ 712 h 743"/>
                <a:gd name="T90" fmla="*/ 424 w 466"/>
                <a:gd name="T91" fmla="*/ 701 h 743"/>
                <a:gd name="T92" fmla="*/ 447 w 466"/>
                <a:gd name="T93" fmla="*/ 687 h 743"/>
                <a:gd name="T94" fmla="*/ 466 w 466"/>
                <a:gd name="T95" fmla="*/ 674 h 743"/>
                <a:gd name="T96" fmla="*/ 436 w 466"/>
                <a:gd name="T97" fmla="*/ 599 h 743"/>
                <a:gd name="T98" fmla="*/ 384 w 466"/>
                <a:gd name="T99" fmla="*/ 61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6" h="743">
                  <a:moveTo>
                    <a:pt x="384" y="612"/>
                  </a:moveTo>
                  <a:lnTo>
                    <a:pt x="363" y="618"/>
                  </a:lnTo>
                  <a:lnTo>
                    <a:pt x="342" y="622"/>
                  </a:lnTo>
                  <a:lnTo>
                    <a:pt x="321" y="624"/>
                  </a:lnTo>
                  <a:lnTo>
                    <a:pt x="303" y="626"/>
                  </a:lnTo>
                  <a:lnTo>
                    <a:pt x="284" y="624"/>
                  </a:lnTo>
                  <a:lnTo>
                    <a:pt x="269" y="620"/>
                  </a:lnTo>
                  <a:lnTo>
                    <a:pt x="257" y="614"/>
                  </a:lnTo>
                  <a:lnTo>
                    <a:pt x="248" y="607"/>
                  </a:lnTo>
                  <a:lnTo>
                    <a:pt x="242" y="599"/>
                  </a:lnTo>
                  <a:lnTo>
                    <a:pt x="238" y="587"/>
                  </a:lnTo>
                  <a:lnTo>
                    <a:pt x="234" y="574"/>
                  </a:lnTo>
                  <a:lnTo>
                    <a:pt x="234" y="559"/>
                  </a:lnTo>
                  <a:lnTo>
                    <a:pt x="234" y="267"/>
                  </a:lnTo>
                  <a:lnTo>
                    <a:pt x="428" y="267"/>
                  </a:lnTo>
                  <a:lnTo>
                    <a:pt x="428" y="165"/>
                  </a:lnTo>
                  <a:lnTo>
                    <a:pt x="234" y="165"/>
                  </a:lnTo>
                  <a:lnTo>
                    <a:pt x="234" y="0"/>
                  </a:lnTo>
                  <a:lnTo>
                    <a:pt x="102" y="0"/>
                  </a:lnTo>
                  <a:lnTo>
                    <a:pt x="102" y="165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102" y="267"/>
                  </a:lnTo>
                  <a:lnTo>
                    <a:pt x="102" y="555"/>
                  </a:lnTo>
                  <a:lnTo>
                    <a:pt x="102" y="578"/>
                  </a:lnTo>
                  <a:lnTo>
                    <a:pt x="106" y="601"/>
                  </a:lnTo>
                  <a:lnTo>
                    <a:pt x="109" y="620"/>
                  </a:lnTo>
                  <a:lnTo>
                    <a:pt x="113" y="639"/>
                  </a:lnTo>
                  <a:lnTo>
                    <a:pt x="121" y="657"/>
                  </a:lnTo>
                  <a:lnTo>
                    <a:pt x="129" y="672"/>
                  </a:lnTo>
                  <a:lnTo>
                    <a:pt x="138" y="685"/>
                  </a:lnTo>
                  <a:lnTo>
                    <a:pt x="152" y="699"/>
                  </a:lnTo>
                  <a:lnTo>
                    <a:pt x="163" y="708"/>
                  </a:lnTo>
                  <a:lnTo>
                    <a:pt x="177" y="718"/>
                  </a:lnTo>
                  <a:lnTo>
                    <a:pt x="190" y="726"/>
                  </a:lnTo>
                  <a:lnTo>
                    <a:pt x="205" y="732"/>
                  </a:lnTo>
                  <a:lnTo>
                    <a:pt x="223" y="737"/>
                  </a:lnTo>
                  <a:lnTo>
                    <a:pt x="240" y="741"/>
                  </a:lnTo>
                  <a:lnTo>
                    <a:pt x="259" y="743"/>
                  </a:lnTo>
                  <a:lnTo>
                    <a:pt x="280" y="743"/>
                  </a:lnTo>
                  <a:lnTo>
                    <a:pt x="303" y="743"/>
                  </a:lnTo>
                  <a:lnTo>
                    <a:pt x="326" y="737"/>
                  </a:lnTo>
                  <a:lnTo>
                    <a:pt x="351" y="732"/>
                  </a:lnTo>
                  <a:lnTo>
                    <a:pt x="376" y="724"/>
                  </a:lnTo>
                  <a:lnTo>
                    <a:pt x="401" y="712"/>
                  </a:lnTo>
                  <a:lnTo>
                    <a:pt x="424" y="701"/>
                  </a:lnTo>
                  <a:lnTo>
                    <a:pt x="447" y="687"/>
                  </a:lnTo>
                  <a:lnTo>
                    <a:pt x="466" y="674"/>
                  </a:lnTo>
                  <a:lnTo>
                    <a:pt x="436" y="599"/>
                  </a:lnTo>
                  <a:lnTo>
                    <a:pt x="384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346897" y="7028900"/>
              <a:ext cx="175835" cy="180124"/>
            </a:xfrm>
            <a:custGeom>
              <a:avLst/>
              <a:gdLst>
                <a:gd name="T0" fmla="*/ 267 w 574"/>
                <a:gd name="T1" fmla="*/ 463 h 588"/>
                <a:gd name="T2" fmla="*/ 217 w 574"/>
                <a:gd name="T3" fmla="*/ 454 h 588"/>
                <a:gd name="T4" fmla="*/ 181 w 574"/>
                <a:gd name="T5" fmla="*/ 429 h 588"/>
                <a:gd name="T6" fmla="*/ 156 w 574"/>
                <a:gd name="T7" fmla="*/ 394 h 588"/>
                <a:gd name="T8" fmla="*/ 141 w 574"/>
                <a:gd name="T9" fmla="*/ 350 h 588"/>
                <a:gd name="T10" fmla="*/ 137 w 574"/>
                <a:gd name="T11" fmla="*/ 294 h 588"/>
                <a:gd name="T12" fmla="*/ 141 w 574"/>
                <a:gd name="T13" fmla="*/ 240 h 588"/>
                <a:gd name="T14" fmla="*/ 156 w 574"/>
                <a:gd name="T15" fmla="*/ 194 h 588"/>
                <a:gd name="T16" fmla="*/ 181 w 574"/>
                <a:gd name="T17" fmla="*/ 160 h 588"/>
                <a:gd name="T18" fmla="*/ 217 w 574"/>
                <a:gd name="T19" fmla="*/ 135 h 588"/>
                <a:gd name="T20" fmla="*/ 267 w 574"/>
                <a:gd name="T21" fmla="*/ 125 h 588"/>
                <a:gd name="T22" fmla="*/ 309 w 574"/>
                <a:gd name="T23" fmla="*/ 125 h 588"/>
                <a:gd name="T24" fmla="*/ 357 w 574"/>
                <a:gd name="T25" fmla="*/ 135 h 588"/>
                <a:gd name="T26" fmla="*/ 394 w 574"/>
                <a:gd name="T27" fmla="*/ 160 h 588"/>
                <a:gd name="T28" fmla="*/ 421 w 574"/>
                <a:gd name="T29" fmla="*/ 194 h 588"/>
                <a:gd name="T30" fmla="*/ 434 w 574"/>
                <a:gd name="T31" fmla="*/ 240 h 588"/>
                <a:gd name="T32" fmla="*/ 440 w 574"/>
                <a:gd name="T33" fmla="*/ 294 h 588"/>
                <a:gd name="T34" fmla="*/ 434 w 574"/>
                <a:gd name="T35" fmla="*/ 350 h 588"/>
                <a:gd name="T36" fmla="*/ 421 w 574"/>
                <a:gd name="T37" fmla="*/ 394 h 588"/>
                <a:gd name="T38" fmla="*/ 394 w 574"/>
                <a:gd name="T39" fmla="*/ 429 h 588"/>
                <a:gd name="T40" fmla="*/ 357 w 574"/>
                <a:gd name="T41" fmla="*/ 454 h 588"/>
                <a:gd name="T42" fmla="*/ 309 w 574"/>
                <a:gd name="T43" fmla="*/ 463 h 588"/>
                <a:gd name="T44" fmla="*/ 285 w 574"/>
                <a:gd name="T45" fmla="*/ 0 h 588"/>
                <a:gd name="T46" fmla="*/ 204 w 574"/>
                <a:gd name="T47" fmla="*/ 10 h 588"/>
                <a:gd name="T48" fmla="*/ 131 w 574"/>
                <a:gd name="T49" fmla="*/ 43 h 588"/>
                <a:gd name="T50" fmla="*/ 69 w 574"/>
                <a:gd name="T51" fmla="*/ 95 h 588"/>
                <a:gd name="T52" fmla="*/ 23 w 574"/>
                <a:gd name="T53" fmla="*/ 168 h 588"/>
                <a:gd name="T54" fmla="*/ 2 w 574"/>
                <a:gd name="T55" fmla="*/ 260 h 588"/>
                <a:gd name="T56" fmla="*/ 6 w 574"/>
                <a:gd name="T57" fmla="*/ 361 h 588"/>
                <a:gd name="T58" fmla="*/ 37 w 574"/>
                <a:gd name="T59" fmla="*/ 448 h 588"/>
                <a:gd name="T60" fmla="*/ 87 w 574"/>
                <a:gd name="T61" fmla="*/ 513 h 588"/>
                <a:gd name="T62" fmla="*/ 154 w 574"/>
                <a:gd name="T63" fmla="*/ 559 h 588"/>
                <a:gd name="T64" fmla="*/ 231 w 574"/>
                <a:gd name="T65" fmla="*/ 584 h 588"/>
                <a:gd name="T66" fmla="*/ 290 w 574"/>
                <a:gd name="T67" fmla="*/ 588 h 588"/>
                <a:gd name="T68" fmla="*/ 371 w 574"/>
                <a:gd name="T69" fmla="*/ 578 h 588"/>
                <a:gd name="T70" fmla="*/ 444 w 574"/>
                <a:gd name="T71" fmla="*/ 546 h 588"/>
                <a:gd name="T72" fmla="*/ 507 w 574"/>
                <a:gd name="T73" fmla="*/ 494 h 588"/>
                <a:gd name="T74" fmla="*/ 551 w 574"/>
                <a:gd name="T75" fmla="*/ 421 h 588"/>
                <a:gd name="T76" fmla="*/ 572 w 574"/>
                <a:gd name="T77" fmla="*/ 329 h 588"/>
                <a:gd name="T78" fmla="*/ 569 w 574"/>
                <a:gd name="T79" fmla="*/ 227 h 588"/>
                <a:gd name="T80" fmla="*/ 538 w 574"/>
                <a:gd name="T81" fmla="*/ 141 h 588"/>
                <a:gd name="T82" fmla="*/ 488 w 574"/>
                <a:gd name="T83" fmla="*/ 75 h 588"/>
                <a:gd name="T84" fmla="*/ 421 w 574"/>
                <a:gd name="T85" fmla="*/ 29 h 588"/>
                <a:gd name="T86" fmla="*/ 344 w 574"/>
                <a:gd name="T87" fmla="*/ 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4" h="588">
                  <a:moveTo>
                    <a:pt x="290" y="465"/>
                  </a:moveTo>
                  <a:lnTo>
                    <a:pt x="285" y="465"/>
                  </a:lnTo>
                  <a:lnTo>
                    <a:pt x="267" y="463"/>
                  </a:lnTo>
                  <a:lnTo>
                    <a:pt x="248" y="461"/>
                  </a:lnTo>
                  <a:lnTo>
                    <a:pt x="233" y="457"/>
                  </a:lnTo>
                  <a:lnTo>
                    <a:pt x="217" y="454"/>
                  </a:lnTo>
                  <a:lnTo>
                    <a:pt x="204" y="446"/>
                  </a:lnTo>
                  <a:lnTo>
                    <a:pt x="192" y="438"/>
                  </a:lnTo>
                  <a:lnTo>
                    <a:pt x="181" y="429"/>
                  </a:lnTo>
                  <a:lnTo>
                    <a:pt x="171" y="419"/>
                  </a:lnTo>
                  <a:lnTo>
                    <a:pt x="164" y="408"/>
                  </a:lnTo>
                  <a:lnTo>
                    <a:pt x="156" y="394"/>
                  </a:lnTo>
                  <a:lnTo>
                    <a:pt x="150" y="381"/>
                  </a:lnTo>
                  <a:lnTo>
                    <a:pt x="144" y="365"/>
                  </a:lnTo>
                  <a:lnTo>
                    <a:pt x="141" y="350"/>
                  </a:lnTo>
                  <a:lnTo>
                    <a:pt x="139" y="333"/>
                  </a:lnTo>
                  <a:lnTo>
                    <a:pt x="137" y="313"/>
                  </a:lnTo>
                  <a:lnTo>
                    <a:pt x="137" y="294"/>
                  </a:lnTo>
                  <a:lnTo>
                    <a:pt x="137" y="275"/>
                  </a:lnTo>
                  <a:lnTo>
                    <a:pt x="139" y="256"/>
                  </a:lnTo>
                  <a:lnTo>
                    <a:pt x="141" y="240"/>
                  </a:lnTo>
                  <a:lnTo>
                    <a:pt x="144" y="223"/>
                  </a:lnTo>
                  <a:lnTo>
                    <a:pt x="150" y="208"/>
                  </a:lnTo>
                  <a:lnTo>
                    <a:pt x="156" y="194"/>
                  </a:lnTo>
                  <a:lnTo>
                    <a:pt x="164" y="181"/>
                  </a:lnTo>
                  <a:lnTo>
                    <a:pt x="171" y="169"/>
                  </a:lnTo>
                  <a:lnTo>
                    <a:pt x="181" y="160"/>
                  </a:lnTo>
                  <a:lnTo>
                    <a:pt x="192" y="150"/>
                  </a:lnTo>
                  <a:lnTo>
                    <a:pt x="204" y="143"/>
                  </a:lnTo>
                  <a:lnTo>
                    <a:pt x="217" y="135"/>
                  </a:lnTo>
                  <a:lnTo>
                    <a:pt x="233" y="131"/>
                  </a:lnTo>
                  <a:lnTo>
                    <a:pt x="248" y="127"/>
                  </a:lnTo>
                  <a:lnTo>
                    <a:pt x="267" y="125"/>
                  </a:lnTo>
                  <a:lnTo>
                    <a:pt x="285" y="123"/>
                  </a:lnTo>
                  <a:lnTo>
                    <a:pt x="290" y="123"/>
                  </a:lnTo>
                  <a:lnTo>
                    <a:pt x="309" y="125"/>
                  </a:lnTo>
                  <a:lnTo>
                    <a:pt x="327" y="127"/>
                  </a:lnTo>
                  <a:lnTo>
                    <a:pt x="342" y="131"/>
                  </a:lnTo>
                  <a:lnTo>
                    <a:pt x="357" y="135"/>
                  </a:lnTo>
                  <a:lnTo>
                    <a:pt x="371" y="143"/>
                  </a:lnTo>
                  <a:lnTo>
                    <a:pt x="384" y="150"/>
                  </a:lnTo>
                  <a:lnTo>
                    <a:pt x="394" y="160"/>
                  </a:lnTo>
                  <a:lnTo>
                    <a:pt x="404" y="169"/>
                  </a:lnTo>
                  <a:lnTo>
                    <a:pt x="413" y="181"/>
                  </a:lnTo>
                  <a:lnTo>
                    <a:pt x="421" y="194"/>
                  </a:lnTo>
                  <a:lnTo>
                    <a:pt x="427" y="208"/>
                  </a:lnTo>
                  <a:lnTo>
                    <a:pt x="430" y="223"/>
                  </a:lnTo>
                  <a:lnTo>
                    <a:pt x="434" y="240"/>
                  </a:lnTo>
                  <a:lnTo>
                    <a:pt x="438" y="256"/>
                  </a:lnTo>
                  <a:lnTo>
                    <a:pt x="438" y="275"/>
                  </a:lnTo>
                  <a:lnTo>
                    <a:pt x="440" y="294"/>
                  </a:lnTo>
                  <a:lnTo>
                    <a:pt x="438" y="313"/>
                  </a:lnTo>
                  <a:lnTo>
                    <a:pt x="438" y="333"/>
                  </a:lnTo>
                  <a:lnTo>
                    <a:pt x="434" y="350"/>
                  </a:lnTo>
                  <a:lnTo>
                    <a:pt x="430" y="365"/>
                  </a:lnTo>
                  <a:lnTo>
                    <a:pt x="427" y="381"/>
                  </a:lnTo>
                  <a:lnTo>
                    <a:pt x="421" y="394"/>
                  </a:lnTo>
                  <a:lnTo>
                    <a:pt x="413" y="408"/>
                  </a:lnTo>
                  <a:lnTo>
                    <a:pt x="404" y="419"/>
                  </a:lnTo>
                  <a:lnTo>
                    <a:pt x="394" y="429"/>
                  </a:lnTo>
                  <a:lnTo>
                    <a:pt x="384" y="438"/>
                  </a:lnTo>
                  <a:lnTo>
                    <a:pt x="371" y="446"/>
                  </a:lnTo>
                  <a:lnTo>
                    <a:pt x="357" y="454"/>
                  </a:lnTo>
                  <a:lnTo>
                    <a:pt x="342" y="457"/>
                  </a:lnTo>
                  <a:lnTo>
                    <a:pt x="327" y="461"/>
                  </a:lnTo>
                  <a:lnTo>
                    <a:pt x="309" y="463"/>
                  </a:lnTo>
                  <a:lnTo>
                    <a:pt x="290" y="465"/>
                  </a:lnTo>
                  <a:close/>
                  <a:moveTo>
                    <a:pt x="290" y="0"/>
                  </a:moveTo>
                  <a:lnTo>
                    <a:pt x="285" y="0"/>
                  </a:lnTo>
                  <a:lnTo>
                    <a:pt x="258" y="0"/>
                  </a:lnTo>
                  <a:lnTo>
                    <a:pt x="231" y="4"/>
                  </a:lnTo>
                  <a:lnTo>
                    <a:pt x="204" y="10"/>
                  </a:lnTo>
                  <a:lnTo>
                    <a:pt x="179" y="20"/>
                  </a:lnTo>
                  <a:lnTo>
                    <a:pt x="154" y="29"/>
                  </a:lnTo>
                  <a:lnTo>
                    <a:pt x="131" y="43"/>
                  </a:lnTo>
                  <a:lnTo>
                    <a:pt x="108" y="58"/>
                  </a:lnTo>
                  <a:lnTo>
                    <a:pt x="87" y="75"/>
                  </a:lnTo>
                  <a:lnTo>
                    <a:pt x="69" y="95"/>
                  </a:lnTo>
                  <a:lnTo>
                    <a:pt x="52" y="116"/>
                  </a:lnTo>
                  <a:lnTo>
                    <a:pt x="37" y="141"/>
                  </a:lnTo>
                  <a:lnTo>
                    <a:pt x="23" y="168"/>
                  </a:lnTo>
                  <a:lnTo>
                    <a:pt x="14" y="196"/>
                  </a:lnTo>
                  <a:lnTo>
                    <a:pt x="6" y="227"/>
                  </a:lnTo>
                  <a:lnTo>
                    <a:pt x="2" y="260"/>
                  </a:lnTo>
                  <a:lnTo>
                    <a:pt x="0" y="294"/>
                  </a:lnTo>
                  <a:lnTo>
                    <a:pt x="2" y="329"/>
                  </a:lnTo>
                  <a:lnTo>
                    <a:pt x="6" y="361"/>
                  </a:lnTo>
                  <a:lnTo>
                    <a:pt x="14" y="392"/>
                  </a:lnTo>
                  <a:lnTo>
                    <a:pt x="23" y="421"/>
                  </a:lnTo>
                  <a:lnTo>
                    <a:pt x="37" y="448"/>
                  </a:lnTo>
                  <a:lnTo>
                    <a:pt x="52" y="473"/>
                  </a:lnTo>
                  <a:lnTo>
                    <a:pt x="69" y="494"/>
                  </a:lnTo>
                  <a:lnTo>
                    <a:pt x="87" y="513"/>
                  </a:lnTo>
                  <a:lnTo>
                    <a:pt x="108" y="530"/>
                  </a:lnTo>
                  <a:lnTo>
                    <a:pt x="131" y="546"/>
                  </a:lnTo>
                  <a:lnTo>
                    <a:pt x="154" y="559"/>
                  </a:lnTo>
                  <a:lnTo>
                    <a:pt x="179" y="569"/>
                  </a:lnTo>
                  <a:lnTo>
                    <a:pt x="204" y="578"/>
                  </a:lnTo>
                  <a:lnTo>
                    <a:pt x="231" y="584"/>
                  </a:lnTo>
                  <a:lnTo>
                    <a:pt x="258" y="588"/>
                  </a:lnTo>
                  <a:lnTo>
                    <a:pt x="285" y="588"/>
                  </a:lnTo>
                  <a:lnTo>
                    <a:pt x="290" y="588"/>
                  </a:lnTo>
                  <a:lnTo>
                    <a:pt x="317" y="588"/>
                  </a:lnTo>
                  <a:lnTo>
                    <a:pt x="344" y="584"/>
                  </a:lnTo>
                  <a:lnTo>
                    <a:pt x="371" y="578"/>
                  </a:lnTo>
                  <a:lnTo>
                    <a:pt x="396" y="569"/>
                  </a:lnTo>
                  <a:lnTo>
                    <a:pt x="421" y="559"/>
                  </a:lnTo>
                  <a:lnTo>
                    <a:pt x="444" y="546"/>
                  </a:lnTo>
                  <a:lnTo>
                    <a:pt x="467" y="530"/>
                  </a:lnTo>
                  <a:lnTo>
                    <a:pt x="488" y="513"/>
                  </a:lnTo>
                  <a:lnTo>
                    <a:pt x="507" y="494"/>
                  </a:lnTo>
                  <a:lnTo>
                    <a:pt x="524" y="473"/>
                  </a:lnTo>
                  <a:lnTo>
                    <a:pt x="538" y="448"/>
                  </a:lnTo>
                  <a:lnTo>
                    <a:pt x="551" y="421"/>
                  </a:lnTo>
                  <a:lnTo>
                    <a:pt x="561" y="392"/>
                  </a:lnTo>
                  <a:lnTo>
                    <a:pt x="569" y="361"/>
                  </a:lnTo>
                  <a:lnTo>
                    <a:pt x="572" y="329"/>
                  </a:lnTo>
                  <a:lnTo>
                    <a:pt x="574" y="294"/>
                  </a:lnTo>
                  <a:lnTo>
                    <a:pt x="572" y="260"/>
                  </a:lnTo>
                  <a:lnTo>
                    <a:pt x="569" y="227"/>
                  </a:lnTo>
                  <a:lnTo>
                    <a:pt x="561" y="196"/>
                  </a:lnTo>
                  <a:lnTo>
                    <a:pt x="551" y="168"/>
                  </a:lnTo>
                  <a:lnTo>
                    <a:pt x="538" y="141"/>
                  </a:lnTo>
                  <a:lnTo>
                    <a:pt x="524" y="116"/>
                  </a:lnTo>
                  <a:lnTo>
                    <a:pt x="507" y="95"/>
                  </a:lnTo>
                  <a:lnTo>
                    <a:pt x="488" y="75"/>
                  </a:lnTo>
                  <a:lnTo>
                    <a:pt x="467" y="58"/>
                  </a:lnTo>
                  <a:lnTo>
                    <a:pt x="444" y="43"/>
                  </a:lnTo>
                  <a:lnTo>
                    <a:pt x="421" y="29"/>
                  </a:lnTo>
                  <a:lnTo>
                    <a:pt x="396" y="20"/>
                  </a:lnTo>
                  <a:lnTo>
                    <a:pt x="371" y="10"/>
                  </a:lnTo>
                  <a:lnTo>
                    <a:pt x="344" y="4"/>
                  </a:lnTo>
                  <a:lnTo>
                    <a:pt x="317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3829455" y="6756263"/>
              <a:ext cx="675463" cy="825567"/>
            </a:xfrm>
            <a:custGeom>
              <a:avLst/>
              <a:gdLst>
                <a:gd name="T0" fmla="*/ 1977 w 2205"/>
                <a:gd name="T1" fmla="*/ 1476 h 2695"/>
                <a:gd name="T2" fmla="*/ 1916 w 2205"/>
                <a:gd name="T3" fmla="*/ 1676 h 2695"/>
                <a:gd name="T4" fmla="*/ 1770 w 2205"/>
                <a:gd name="T5" fmla="*/ 1820 h 2695"/>
                <a:gd name="T6" fmla="*/ 1570 w 2205"/>
                <a:gd name="T7" fmla="*/ 1881 h 2695"/>
                <a:gd name="T8" fmla="*/ 1311 w 2205"/>
                <a:gd name="T9" fmla="*/ 1797 h 2695"/>
                <a:gd name="T10" fmla="*/ 1134 w 2205"/>
                <a:gd name="T11" fmla="*/ 1559 h 2695"/>
                <a:gd name="T12" fmla="*/ 885 w 2205"/>
                <a:gd name="T13" fmla="*/ 1332 h 2695"/>
                <a:gd name="T14" fmla="*/ 451 w 2205"/>
                <a:gd name="T15" fmla="*/ 1067 h 2695"/>
                <a:gd name="T16" fmla="*/ 295 w 2205"/>
                <a:gd name="T17" fmla="*/ 887 h 2695"/>
                <a:gd name="T18" fmla="*/ 226 w 2205"/>
                <a:gd name="T19" fmla="*/ 656 h 2695"/>
                <a:gd name="T20" fmla="*/ 278 w 2205"/>
                <a:gd name="T21" fmla="*/ 451 h 2695"/>
                <a:gd name="T22" fmla="*/ 416 w 2205"/>
                <a:gd name="T23" fmla="*/ 299 h 2695"/>
                <a:gd name="T24" fmla="*/ 612 w 2205"/>
                <a:gd name="T25" fmla="*/ 228 h 2695"/>
                <a:gd name="T26" fmla="*/ 946 w 2205"/>
                <a:gd name="T27" fmla="*/ 341 h 2695"/>
                <a:gd name="T28" fmla="*/ 1547 w 2205"/>
                <a:gd name="T29" fmla="*/ 226 h 2695"/>
                <a:gd name="T30" fmla="*/ 1752 w 2205"/>
                <a:gd name="T31" fmla="*/ 278 h 2695"/>
                <a:gd name="T32" fmla="*/ 1904 w 2205"/>
                <a:gd name="T33" fmla="*/ 416 h 2695"/>
                <a:gd name="T34" fmla="*/ 1975 w 2205"/>
                <a:gd name="T35" fmla="*/ 612 h 2695"/>
                <a:gd name="T36" fmla="*/ 1889 w 2205"/>
                <a:gd name="T37" fmla="*/ 915 h 2695"/>
                <a:gd name="T38" fmla="*/ 696 w 2205"/>
                <a:gd name="T39" fmla="*/ 1881 h 2695"/>
                <a:gd name="T40" fmla="*/ 470 w 2205"/>
                <a:gd name="T41" fmla="*/ 1841 h 2695"/>
                <a:gd name="T42" fmla="*/ 313 w 2205"/>
                <a:gd name="T43" fmla="*/ 1710 h 2695"/>
                <a:gd name="T44" fmla="*/ 232 w 2205"/>
                <a:gd name="T45" fmla="*/ 1518 h 2695"/>
                <a:gd name="T46" fmla="*/ 276 w 2205"/>
                <a:gd name="T47" fmla="*/ 1255 h 2695"/>
                <a:gd name="T48" fmla="*/ 791 w 2205"/>
                <a:gd name="T49" fmla="*/ 1545 h 2695"/>
                <a:gd name="T50" fmla="*/ 1516 w 2205"/>
                <a:gd name="T51" fmla="*/ 0 h 2695"/>
                <a:gd name="T52" fmla="*/ 1223 w 2205"/>
                <a:gd name="T53" fmla="*/ 86 h 2695"/>
                <a:gd name="T54" fmla="*/ 981 w 2205"/>
                <a:gd name="T55" fmla="*/ 86 h 2695"/>
                <a:gd name="T56" fmla="*/ 689 w 2205"/>
                <a:gd name="T57" fmla="*/ 0 h 2695"/>
                <a:gd name="T58" fmla="*/ 370 w 2205"/>
                <a:gd name="T59" fmla="*/ 63 h 2695"/>
                <a:gd name="T60" fmla="*/ 130 w 2205"/>
                <a:gd name="T61" fmla="*/ 263 h 2695"/>
                <a:gd name="T62" fmla="*/ 5 w 2205"/>
                <a:gd name="T63" fmla="*/ 556 h 2695"/>
                <a:gd name="T64" fmla="*/ 26 w 2205"/>
                <a:gd name="T65" fmla="*/ 844 h 2695"/>
                <a:gd name="T66" fmla="*/ 119 w 2205"/>
                <a:gd name="T67" fmla="*/ 1075 h 2695"/>
                <a:gd name="T68" fmla="*/ 13 w 2205"/>
                <a:gd name="T69" fmla="*/ 1317 h 2695"/>
                <a:gd name="T70" fmla="*/ 19 w 2205"/>
                <a:gd name="T71" fmla="*/ 1618 h 2695"/>
                <a:gd name="T72" fmla="*/ 169 w 2205"/>
                <a:gd name="T73" fmla="*/ 1895 h 2695"/>
                <a:gd name="T74" fmla="*/ 430 w 2205"/>
                <a:gd name="T75" fmla="*/ 2071 h 2695"/>
                <a:gd name="T76" fmla="*/ 746 w 2205"/>
                <a:gd name="T77" fmla="*/ 2104 h 2695"/>
                <a:gd name="T78" fmla="*/ 1019 w 2205"/>
                <a:gd name="T79" fmla="*/ 2000 h 2695"/>
                <a:gd name="T80" fmla="*/ 1103 w 2205"/>
                <a:gd name="T81" fmla="*/ 2125 h 2695"/>
                <a:gd name="T82" fmla="*/ 979 w 2205"/>
                <a:gd name="T83" fmla="*/ 2382 h 2695"/>
                <a:gd name="T84" fmla="*/ 750 w 2205"/>
                <a:gd name="T85" fmla="*/ 2486 h 2695"/>
                <a:gd name="T86" fmla="*/ 704 w 2205"/>
                <a:gd name="T87" fmla="*/ 2586 h 2695"/>
                <a:gd name="T88" fmla="*/ 785 w 2205"/>
                <a:gd name="T89" fmla="*/ 2690 h 2695"/>
                <a:gd name="T90" fmla="*/ 981 w 2205"/>
                <a:gd name="T91" fmla="*/ 2645 h 2695"/>
                <a:gd name="T92" fmla="*/ 1190 w 2205"/>
                <a:gd name="T93" fmla="*/ 2486 h 2695"/>
                <a:gd name="T94" fmla="*/ 1309 w 2205"/>
                <a:gd name="T95" fmla="*/ 2259 h 2695"/>
                <a:gd name="T96" fmla="*/ 1411 w 2205"/>
                <a:gd name="T97" fmla="*/ 2096 h 2695"/>
                <a:gd name="T98" fmla="*/ 1712 w 2205"/>
                <a:gd name="T99" fmla="*/ 2091 h 2695"/>
                <a:gd name="T100" fmla="*/ 1990 w 2205"/>
                <a:gd name="T101" fmla="*/ 1939 h 2695"/>
                <a:gd name="T102" fmla="*/ 2165 w 2205"/>
                <a:gd name="T103" fmla="*/ 1680 h 2695"/>
                <a:gd name="T104" fmla="*/ 2200 w 2205"/>
                <a:gd name="T105" fmla="*/ 1371 h 2695"/>
                <a:gd name="T106" fmla="*/ 2113 w 2205"/>
                <a:gd name="T107" fmla="*/ 1119 h 2695"/>
                <a:gd name="T108" fmla="*/ 2159 w 2205"/>
                <a:gd name="T109" fmla="*/ 894 h 2695"/>
                <a:gd name="T110" fmla="*/ 2204 w 2205"/>
                <a:gd name="T111" fmla="*/ 622 h 2695"/>
                <a:gd name="T112" fmla="*/ 2109 w 2205"/>
                <a:gd name="T113" fmla="*/ 314 h 2695"/>
                <a:gd name="T114" fmla="*/ 1889 w 2205"/>
                <a:gd name="T115" fmla="*/ 94 h 2695"/>
                <a:gd name="T116" fmla="*/ 1582 w 2205"/>
                <a:gd name="T117" fmla="*/ 0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5" h="2695">
                  <a:moveTo>
                    <a:pt x="1889" y="1194"/>
                  </a:moveTo>
                  <a:lnTo>
                    <a:pt x="1908" y="1223"/>
                  </a:lnTo>
                  <a:lnTo>
                    <a:pt x="1927" y="1253"/>
                  </a:lnTo>
                  <a:lnTo>
                    <a:pt x="1942" y="1284"/>
                  </a:lnTo>
                  <a:lnTo>
                    <a:pt x="1954" y="1317"/>
                  </a:lnTo>
                  <a:lnTo>
                    <a:pt x="1964" y="1349"/>
                  </a:lnTo>
                  <a:lnTo>
                    <a:pt x="1971" y="1384"/>
                  </a:lnTo>
                  <a:lnTo>
                    <a:pt x="1975" y="1419"/>
                  </a:lnTo>
                  <a:lnTo>
                    <a:pt x="1977" y="1453"/>
                  </a:lnTo>
                  <a:lnTo>
                    <a:pt x="1977" y="1476"/>
                  </a:lnTo>
                  <a:lnTo>
                    <a:pt x="1975" y="1497"/>
                  </a:lnTo>
                  <a:lnTo>
                    <a:pt x="1971" y="1518"/>
                  </a:lnTo>
                  <a:lnTo>
                    <a:pt x="1967" y="1539"/>
                  </a:lnTo>
                  <a:lnTo>
                    <a:pt x="1964" y="1561"/>
                  </a:lnTo>
                  <a:lnTo>
                    <a:pt x="1958" y="1582"/>
                  </a:lnTo>
                  <a:lnTo>
                    <a:pt x="1950" y="1601"/>
                  </a:lnTo>
                  <a:lnTo>
                    <a:pt x="1942" y="1620"/>
                  </a:lnTo>
                  <a:lnTo>
                    <a:pt x="1935" y="1639"/>
                  </a:lnTo>
                  <a:lnTo>
                    <a:pt x="1925" y="1659"/>
                  </a:lnTo>
                  <a:lnTo>
                    <a:pt x="1916" y="1676"/>
                  </a:lnTo>
                  <a:lnTo>
                    <a:pt x="1904" y="1693"/>
                  </a:lnTo>
                  <a:lnTo>
                    <a:pt x="1893" y="1710"/>
                  </a:lnTo>
                  <a:lnTo>
                    <a:pt x="1879" y="1726"/>
                  </a:lnTo>
                  <a:lnTo>
                    <a:pt x="1866" y="1741"/>
                  </a:lnTo>
                  <a:lnTo>
                    <a:pt x="1850" y="1756"/>
                  </a:lnTo>
                  <a:lnTo>
                    <a:pt x="1837" y="1772"/>
                  </a:lnTo>
                  <a:lnTo>
                    <a:pt x="1822" y="1785"/>
                  </a:lnTo>
                  <a:lnTo>
                    <a:pt x="1804" y="1797"/>
                  </a:lnTo>
                  <a:lnTo>
                    <a:pt x="1787" y="1808"/>
                  </a:lnTo>
                  <a:lnTo>
                    <a:pt x="1770" y="1820"/>
                  </a:lnTo>
                  <a:lnTo>
                    <a:pt x="1752" y="1831"/>
                  </a:lnTo>
                  <a:lnTo>
                    <a:pt x="1733" y="1841"/>
                  </a:lnTo>
                  <a:lnTo>
                    <a:pt x="1714" y="1849"/>
                  </a:lnTo>
                  <a:lnTo>
                    <a:pt x="1695" y="1856"/>
                  </a:lnTo>
                  <a:lnTo>
                    <a:pt x="1676" y="1864"/>
                  </a:lnTo>
                  <a:lnTo>
                    <a:pt x="1654" y="1870"/>
                  </a:lnTo>
                  <a:lnTo>
                    <a:pt x="1633" y="1874"/>
                  </a:lnTo>
                  <a:lnTo>
                    <a:pt x="1612" y="1877"/>
                  </a:lnTo>
                  <a:lnTo>
                    <a:pt x="1591" y="1881"/>
                  </a:lnTo>
                  <a:lnTo>
                    <a:pt x="1570" y="1881"/>
                  </a:lnTo>
                  <a:lnTo>
                    <a:pt x="1547" y="1883"/>
                  </a:lnTo>
                  <a:lnTo>
                    <a:pt x="1509" y="1881"/>
                  </a:lnTo>
                  <a:lnTo>
                    <a:pt x="1470" y="1875"/>
                  </a:lnTo>
                  <a:lnTo>
                    <a:pt x="1434" y="1866"/>
                  </a:lnTo>
                  <a:lnTo>
                    <a:pt x="1397" y="1854"/>
                  </a:lnTo>
                  <a:lnTo>
                    <a:pt x="1380" y="1847"/>
                  </a:lnTo>
                  <a:lnTo>
                    <a:pt x="1365" y="1839"/>
                  </a:lnTo>
                  <a:lnTo>
                    <a:pt x="1349" y="1827"/>
                  </a:lnTo>
                  <a:lnTo>
                    <a:pt x="1336" y="1818"/>
                  </a:lnTo>
                  <a:lnTo>
                    <a:pt x="1311" y="1797"/>
                  </a:lnTo>
                  <a:lnTo>
                    <a:pt x="1288" y="1774"/>
                  </a:lnTo>
                  <a:lnTo>
                    <a:pt x="1269" y="1751"/>
                  </a:lnTo>
                  <a:lnTo>
                    <a:pt x="1251" y="1730"/>
                  </a:lnTo>
                  <a:lnTo>
                    <a:pt x="1240" y="1710"/>
                  </a:lnTo>
                  <a:lnTo>
                    <a:pt x="1230" y="1695"/>
                  </a:lnTo>
                  <a:lnTo>
                    <a:pt x="1213" y="1666"/>
                  </a:lnTo>
                  <a:lnTo>
                    <a:pt x="1194" y="1639"/>
                  </a:lnTo>
                  <a:lnTo>
                    <a:pt x="1175" y="1612"/>
                  </a:lnTo>
                  <a:lnTo>
                    <a:pt x="1155" y="1586"/>
                  </a:lnTo>
                  <a:lnTo>
                    <a:pt x="1134" y="1559"/>
                  </a:lnTo>
                  <a:lnTo>
                    <a:pt x="1111" y="1534"/>
                  </a:lnTo>
                  <a:lnTo>
                    <a:pt x="1088" y="1509"/>
                  </a:lnTo>
                  <a:lnTo>
                    <a:pt x="1065" y="1484"/>
                  </a:lnTo>
                  <a:lnTo>
                    <a:pt x="1042" y="1459"/>
                  </a:lnTo>
                  <a:lnTo>
                    <a:pt x="1017" y="1436"/>
                  </a:lnTo>
                  <a:lnTo>
                    <a:pt x="990" y="1415"/>
                  </a:lnTo>
                  <a:lnTo>
                    <a:pt x="965" y="1392"/>
                  </a:lnTo>
                  <a:lnTo>
                    <a:pt x="938" y="1371"/>
                  </a:lnTo>
                  <a:lnTo>
                    <a:pt x="912" y="1351"/>
                  </a:lnTo>
                  <a:lnTo>
                    <a:pt x="885" y="1332"/>
                  </a:lnTo>
                  <a:lnTo>
                    <a:pt x="856" y="1315"/>
                  </a:lnTo>
                  <a:lnTo>
                    <a:pt x="800" y="1280"/>
                  </a:lnTo>
                  <a:lnTo>
                    <a:pt x="744" y="1250"/>
                  </a:lnTo>
                  <a:lnTo>
                    <a:pt x="689" y="1219"/>
                  </a:lnTo>
                  <a:lnTo>
                    <a:pt x="633" y="1188"/>
                  </a:lnTo>
                  <a:lnTo>
                    <a:pt x="579" y="1157"/>
                  </a:lnTo>
                  <a:lnTo>
                    <a:pt x="526" y="1123"/>
                  </a:lnTo>
                  <a:lnTo>
                    <a:pt x="501" y="1106"/>
                  </a:lnTo>
                  <a:lnTo>
                    <a:pt x="476" y="1086"/>
                  </a:lnTo>
                  <a:lnTo>
                    <a:pt x="451" y="1067"/>
                  </a:lnTo>
                  <a:lnTo>
                    <a:pt x="426" y="1046"/>
                  </a:lnTo>
                  <a:lnTo>
                    <a:pt x="405" y="1027"/>
                  </a:lnTo>
                  <a:lnTo>
                    <a:pt x="385" y="1008"/>
                  </a:lnTo>
                  <a:lnTo>
                    <a:pt x="384" y="1006"/>
                  </a:lnTo>
                  <a:lnTo>
                    <a:pt x="384" y="1006"/>
                  </a:lnTo>
                  <a:lnTo>
                    <a:pt x="382" y="1004"/>
                  </a:lnTo>
                  <a:lnTo>
                    <a:pt x="355" y="971"/>
                  </a:lnTo>
                  <a:lnTo>
                    <a:pt x="330" y="940"/>
                  </a:lnTo>
                  <a:lnTo>
                    <a:pt x="311" y="912"/>
                  </a:lnTo>
                  <a:lnTo>
                    <a:pt x="295" y="887"/>
                  </a:lnTo>
                  <a:lnTo>
                    <a:pt x="284" y="869"/>
                  </a:lnTo>
                  <a:lnTo>
                    <a:pt x="280" y="862"/>
                  </a:lnTo>
                  <a:lnTo>
                    <a:pt x="268" y="839"/>
                  </a:lnTo>
                  <a:lnTo>
                    <a:pt x="257" y="814"/>
                  </a:lnTo>
                  <a:lnTo>
                    <a:pt x="247" y="789"/>
                  </a:lnTo>
                  <a:lnTo>
                    <a:pt x="240" y="762"/>
                  </a:lnTo>
                  <a:lnTo>
                    <a:pt x="234" y="737"/>
                  </a:lnTo>
                  <a:lnTo>
                    <a:pt x="230" y="710"/>
                  </a:lnTo>
                  <a:lnTo>
                    <a:pt x="228" y="683"/>
                  </a:lnTo>
                  <a:lnTo>
                    <a:pt x="226" y="656"/>
                  </a:lnTo>
                  <a:lnTo>
                    <a:pt x="228" y="633"/>
                  </a:lnTo>
                  <a:lnTo>
                    <a:pt x="228" y="612"/>
                  </a:lnTo>
                  <a:lnTo>
                    <a:pt x="232" y="591"/>
                  </a:lnTo>
                  <a:lnTo>
                    <a:pt x="236" y="570"/>
                  </a:lnTo>
                  <a:lnTo>
                    <a:pt x="240" y="549"/>
                  </a:lnTo>
                  <a:lnTo>
                    <a:pt x="245" y="528"/>
                  </a:lnTo>
                  <a:lnTo>
                    <a:pt x="253" y="508"/>
                  </a:lnTo>
                  <a:lnTo>
                    <a:pt x="261" y="489"/>
                  </a:lnTo>
                  <a:lnTo>
                    <a:pt x="268" y="470"/>
                  </a:lnTo>
                  <a:lnTo>
                    <a:pt x="278" y="451"/>
                  </a:lnTo>
                  <a:lnTo>
                    <a:pt x="289" y="434"/>
                  </a:lnTo>
                  <a:lnTo>
                    <a:pt x="299" y="416"/>
                  </a:lnTo>
                  <a:lnTo>
                    <a:pt x="313" y="399"/>
                  </a:lnTo>
                  <a:lnTo>
                    <a:pt x="324" y="384"/>
                  </a:lnTo>
                  <a:lnTo>
                    <a:pt x="337" y="368"/>
                  </a:lnTo>
                  <a:lnTo>
                    <a:pt x="353" y="353"/>
                  </a:lnTo>
                  <a:lnTo>
                    <a:pt x="368" y="338"/>
                  </a:lnTo>
                  <a:lnTo>
                    <a:pt x="384" y="324"/>
                  </a:lnTo>
                  <a:lnTo>
                    <a:pt x="399" y="313"/>
                  </a:lnTo>
                  <a:lnTo>
                    <a:pt x="416" y="299"/>
                  </a:lnTo>
                  <a:lnTo>
                    <a:pt x="433" y="290"/>
                  </a:lnTo>
                  <a:lnTo>
                    <a:pt x="451" y="278"/>
                  </a:lnTo>
                  <a:lnTo>
                    <a:pt x="470" y="268"/>
                  </a:lnTo>
                  <a:lnTo>
                    <a:pt x="489" y="261"/>
                  </a:lnTo>
                  <a:lnTo>
                    <a:pt x="508" y="253"/>
                  </a:lnTo>
                  <a:lnTo>
                    <a:pt x="528" y="245"/>
                  </a:lnTo>
                  <a:lnTo>
                    <a:pt x="549" y="240"/>
                  </a:lnTo>
                  <a:lnTo>
                    <a:pt x="570" y="236"/>
                  </a:lnTo>
                  <a:lnTo>
                    <a:pt x="591" y="232"/>
                  </a:lnTo>
                  <a:lnTo>
                    <a:pt x="612" y="228"/>
                  </a:lnTo>
                  <a:lnTo>
                    <a:pt x="633" y="228"/>
                  </a:lnTo>
                  <a:lnTo>
                    <a:pt x="656" y="226"/>
                  </a:lnTo>
                  <a:lnTo>
                    <a:pt x="696" y="228"/>
                  </a:lnTo>
                  <a:lnTo>
                    <a:pt x="735" y="234"/>
                  </a:lnTo>
                  <a:lnTo>
                    <a:pt x="775" y="243"/>
                  </a:lnTo>
                  <a:lnTo>
                    <a:pt x="812" y="257"/>
                  </a:lnTo>
                  <a:lnTo>
                    <a:pt x="848" y="272"/>
                  </a:lnTo>
                  <a:lnTo>
                    <a:pt x="883" y="291"/>
                  </a:lnTo>
                  <a:lnTo>
                    <a:pt x="915" y="314"/>
                  </a:lnTo>
                  <a:lnTo>
                    <a:pt x="946" y="341"/>
                  </a:lnTo>
                  <a:lnTo>
                    <a:pt x="1102" y="485"/>
                  </a:lnTo>
                  <a:lnTo>
                    <a:pt x="1257" y="341"/>
                  </a:lnTo>
                  <a:lnTo>
                    <a:pt x="1288" y="314"/>
                  </a:lnTo>
                  <a:lnTo>
                    <a:pt x="1320" y="291"/>
                  </a:lnTo>
                  <a:lnTo>
                    <a:pt x="1355" y="272"/>
                  </a:lnTo>
                  <a:lnTo>
                    <a:pt x="1391" y="257"/>
                  </a:lnTo>
                  <a:lnTo>
                    <a:pt x="1430" y="243"/>
                  </a:lnTo>
                  <a:lnTo>
                    <a:pt x="1468" y="234"/>
                  </a:lnTo>
                  <a:lnTo>
                    <a:pt x="1507" y="228"/>
                  </a:lnTo>
                  <a:lnTo>
                    <a:pt x="1547" y="226"/>
                  </a:lnTo>
                  <a:lnTo>
                    <a:pt x="1570" y="228"/>
                  </a:lnTo>
                  <a:lnTo>
                    <a:pt x="1591" y="228"/>
                  </a:lnTo>
                  <a:lnTo>
                    <a:pt x="1612" y="232"/>
                  </a:lnTo>
                  <a:lnTo>
                    <a:pt x="1633" y="236"/>
                  </a:lnTo>
                  <a:lnTo>
                    <a:pt x="1654" y="240"/>
                  </a:lnTo>
                  <a:lnTo>
                    <a:pt x="1676" y="245"/>
                  </a:lnTo>
                  <a:lnTo>
                    <a:pt x="1695" y="253"/>
                  </a:lnTo>
                  <a:lnTo>
                    <a:pt x="1714" y="261"/>
                  </a:lnTo>
                  <a:lnTo>
                    <a:pt x="1733" y="268"/>
                  </a:lnTo>
                  <a:lnTo>
                    <a:pt x="1752" y="278"/>
                  </a:lnTo>
                  <a:lnTo>
                    <a:pt x="1770" y="290"/>
                  </a:lnTo>
                  <a:lnTo>
                    <a:pt x="1787" y="299"/>
                  </a:lnTo>
                  <a:lnTo>
                    <a:pt x="1804" y="313"/>
                  </a:lnTo>
                  <a:lnTo>
                    <a:pt x="1822" y="324"/>
                  </a:lnTo>
                  <a:lnTo>
                    <a:pt x="1837" y="338"/>
                  </a:lnTo>
                  <a:lnTo>
                    <a:pt x="1850" y="353"/>
                  </a:lnTo>
                  <a:lnTo>
                    <a:pt x="1866" y="368"/>
                  </a:lnTo>
                  <a:lnTo>
                    <a:pt x="1879" y="384"/>
                  </a:lnTo>
                  <a:lnTo>
                    <a:pt x="1893" y="399"/>
                  </a:lnTo>
                  <a:lnTo>
                    <a:pt x="1904" y="416"/>
                  </a:lnTo>
                  <a:lnTo>
                    <a:pt x="1916" y="434"/>
                  </a:lnTo>
                  <a:lnTo>
                    <a:pt x="1925" y="451"/>
                  </a:lnTo>
                  <a:lnTo>
                    <a:pt x="1935" y="470"/>
                  </a:lnTo>
                  <a:lnTo>
                    <a:pt x="1942" y="489"/>
                  </a:lnTo>
                  <a:lnTo>
                    <a:pt x="1950" y="508"/>
                  </a:lnTo>
                  <a:lnTo>
                    <a:pt x="1958" y="528"/>
                  </a:lnTo>
                  <a:lnTo>
                    <a:pt x="1964" y="549"/>
                  </a:lnTo>
                  <a:lnTo>
                    <a:pt x="1967" y="570"/>
                  </a:lnTo>
                  <a:lnTo>
                    <a:pt x="1971" y="591"/>
                  </a:lnTo>
                  <a:lnTo>
                    <a:pt x="1975" y="612"/>
                  </a:lnTo>
                  <a:lnTo>
                    <a:pt x="1977" y="633"/>
                  </a:lnTo>
                  <a:lnTo>
                    <a:pt x="1977" y="656"/>
                  </a:lnTo>
                  <a:lnTo>
                    <a:pt x="1975" y="691"/>
                  </a:lnTo>
                  <a:lnTo>
                    <a:pt x="1971" y="725"/>
                  </a:lnTo>
                  <a:lnTo>
                    <a:pt x="1964" y="760"/>
                  </a:lnTo>
                  <a:lnTo>
                    <a:pt x="1954" y="793"/>
                  </a:lnTo>
                  <a:lnTo>
                    <a:pt x="1942" y="825"/>
                  </a:lnTo>
                  <a:lnTo>
                    <a:pt x="1927" y="856"/>
                  </a:lnTo>
                  <a:lnTo>
                    <a:pt x="1908" y="887"/>
                  </a:lnTo>
                  <a:lnTo>
                    <a:pt x="1889" y="915"/>
                  </a:lnTo>
                  <a:lnTo>
                    <a:pt x="1783" y="1054"/>
                  </a:lnTo>
                  <a:lnTo>
                    <a:pt x="1889" y="1194"/>
                  </a:lnTo>
                  <a:close/>
                  <a:moveTo>
                    <a:pt x="946" y="1768"/>
                  </a:moveTo>
                  <a:lnTo>
                    <a:pt x="915" y="1795"/>
                  </a:lnTo>
                  <a:lnTo>
                    <a:pt x="883" y="1818"/>
                  </a:lnTo>
                  <a:lnTo>
                    <a:pt x="848" y="1837"/>
                  </a:lnTo>
                  <a:lnTo>
                    <a:pt x="812" y="1852"/>
                  </a:lnTo>
                  <a:lnTo>
                    <a:pt x="775" y="1866"/>
                  </a:lnTo>
                  <a:lnTo>
                    <a:pt x="735" y="1875"/>
                  </a:lnTo>
                  <a:lnTo>
                    <a:pt x="696" y="1881"/>
                  </a:lnTo>
                  <a:lnTo>
                    <a:pt x="656" y="1883"/>
                  </a:lnTo>
                  <a:lnTo>
                    <a:pt x="633" y="1881"/>
                  </a:lnTo>
                  <a:lnTo>
                    <a:pt x="612" y="1881"/>
                  </a:lnTo>
                  <a:lnTo>
                    <a:pt x="591" y="1877"/>
                  </a:lnTo>
                  <a:lnTo>
                    <a:pt x="570" y="1874"/>
                  </a:lnTo>
                  <a:lnTo>
                    <a:pt x="549" y="1870"/>
                  </a:lnTo>
                  <a:lnTo>
                    <a:pt x="528" y="1864"/>
                  </a:lnTo>
                  <a:lnTo>
                    <a:pt x="508" y="1856"/>
                  </a:lnTo>
                  <a:lnTo>
                    <a:pt x="489" y="1849"/>
                  </a:lnTo>
                  <a:lnTo>
                    <a:pt x="470" y="1841"/>
                  </a:lnTo>
                  <a:lnTo>
                    <a:pt x="451" y="1831"/>
                  </a:lnTo>
                  <a:lnTo>
                    <a:pt x="433" y="1820"/>
                  </a:lnTo>
                  <a:lnTo>
                    <a:pt x="416" y="1808"/>
                  </a:lnTo>
                  <a:lnTo>
                    <a:pt x="399" y="1797"/>
                  </a:lnTo>
                  <a:lnTo>
                    <a:pt x="384" y="1785"/>
                  </a:lnTo>
                  <a:lnTo>
                    <a:pt x="368" y="1772"/>
                  </a:lnTo>
                  <a:lnTo>
                    <a:pt x="353" y="1756"/>
                  </a:lnTo>
                  <a:lnTo>
                    <a:pt x="337" y="1741"/>
                  </a:lnTo>
                  <a:lnTo>
                    <a:pt x="324" y="1726"/>
                  </a:lnTo>
                  <a:lnTo>
                    <a:pt x="313" y="1710"/>
                  </a:lnTo>
                  <a:lnTo>
                    <a:pt x="299" y="1693"/>
                  </a:lnTo>
                  <a:lnTo>
                    <a:pt x="289" y="1676"/>
                  </a:lnTo>
                  <a:lnTo>
                    <a:pt x="278" y="1659"/>
                  </a:lnTo>
                  <a:lnTo>
                    <a:pt x="268" y="1639"/>
                  </a:lnTo>
                  <a:lnTo>
                    <a:pt x="261" y="1620"/>
                  </a:lnTo>
                  <a:lnTo>
                    <a:pt x="253" y="1601"/>
                  </a:lnTo>
                  <a:lnTo>
                    <a:pt x="245" y="1582"/>
                  </a:lnTo>
                  <a:lnTo>
                    <a:pt x="240" y="1561"/>
                  </a:lnTo>
                  <a:lnTo>
                    <a:pt x="236" y="1539"/>
                  </a:lnTo>
                  <a:lnTo>
                    <a:pt x="232" y="1518"/>
                  </a:lnTo>
                  <a:lnTo>
                    <a:pt x="228" y="1497"/>
                  </a:lnTo>
                  <a:lnTo>
                    <a:pt x="228" y="1476"/>
                  </a:lnTo>
                  <a:lnTo>
                    <a:pt x="226" y="1453"/>
                  </a:lnTo>
                  <a:lnTo>
                    <a:pt x="228" y="1424"/>
                  </a:lnTo>
                  <a:lnTo>
                    <a:pt x="230" y="1394"/>
                  </a:lnTo>
                  <a:lnTo>
                    <a:pt x="236" y="1365"/>
                  </a:lnTo>
                  <a:lnTo>
                    <a:pt x="243" y="1338"/>
                  </a:lnTo>
                  <a:lnTo>
                    <a:pt x="251" y="1309"/>
                  </a:lnTo>
                  <a:lnTo>
                    <a:pt x="263" y="1282"/>
                  </a:lnTo>
                  <a:lnTo>
                    <a:pt x="276" y="1255"/>
                  </a:lnTo>
                  <a:lnTo>
                    <a:pt x="289" y="1230"/>
                  </a:lnTo>
                  <a:lnTo>
                    <a:pt x="326" y="1259"/>
                  </a:lnTo>
                  <a:lnTo>
                    <a:pt x="362" y="1286"/>
                  </a:lnTo>
                  <a:lnTo>
                    <a:pt x="401" y="1311"/>
                  </a:lnTo>
                  <a:lnTo>
                    <a:pt x="439" y="1334"/>
                  </a:lnTo>
                  <a:lnTo>
                    <a:pt x="518" y="1380"/>
                  </a:lnTo>
                  <a:lnTo>
                    <a:pt x="597" y="1426"/>
                  </a:lnTo>
                  <a:lnTo>
                    <a:pt x="677" y="1470"/>
                  </a:lnTo>
                  <a:lnTo>
                    <a:pt x="754" y="1518"/>
                  </a:lnTo>
                  <a:lnTo>
                    <a:pt x="791" y="1545"/>
                  </a:lnTo>
                  <a:lnTo>
                    <a:pt x="827" y="1572"/>
                  </a:lnTo>
                  <a:lnTo>
                    <a:pt x="864" y="1603"/>
                  </a:lnTo>
                  <a:lnTo>
                    <a:pt x="896" y="1634"/>
                  </a:lnTo>
                  <a:lnTo>
                    <a:pt x="919" y="1659"/>
                  </a:lnTo>
                  <a:lnTo>
                    <a:pt x="942" y="1682"/>
                  </a:lnTo>
                  <a:lnTo>
                    <a:pt x="963" y="1708"/>
                  </a:lnTo>
                  <a:lnTo>
                    <a:pt x="983" y="1735"/>
                  </a:lnTo>
                  <a:lnTo>
                    <a:pt x="946" y="1768"/>
                  </a:lnTo>
                  <a:close/>
                  <a:moveTo>
                    <a:pt x="1547" y="0"/>
                  </a:moveTo>
                  <a:lnTo>
                    <a:pt x="1516" y="0"/>
                  </a:lnTo>
                  <a:lnTo>
                    <a:pt x="1484" y="2"/>
                  </a:lnTo>
                  <a:lnTo>
                    <a:pt x="1453" y="5"/>
                  </a:lnTo>
                  <a:lnTo>
                    <a:pt x="1422" y="11"/>
                  </a:lnTo>
                  <a:lnTo>
                    <a:pt x="1391" y="17"/>
                  </a:lnTo>
                  <a:lnTo>
                    <a:pt x="1363" y="26"/>
                  </a:lnTo>
                  <a:lnTo>
                    <a:pt x="1332" y="34"/>
                  </a:lnTo>
                  <a:lnTo>
                    <a:pt x="1303" y="46"/>
                  </a:lnTo>
                  <a:lnTo>
                    <a:pt x="1276" y="57"/>
                  </a:lnTo>
                  <a:lnTo>
                    <a:pt x="1249" y="71"/>
                  </a:lnTo>
                  <a:lnTo>
                    <a:pt x="1223" y="86"/>
                  </a:lnTo>
                  <a:lnTo>
                    <a:pt x="1198" y="101"/>
                  </a:lnTo>
                  <a:lnTo>
                    <a:pt x="1173" y="117"/>
                  </a:lnTo>
                  <a:lnTo>
                    <a:pt x="1148" y="136"/>
                  </a:lnTo>
                  <a:lnTo>
                    <a:pt x="1125" y="155"/>
                  </a:lnTo>
                  <a:lnTo>
                    <a:pt x="1102" y="174"/>
                  </a:lnTo>
                  <a:lnTo>
                    <a:pt x="1079" y="155"/>
                  </a:lnTo>
                  <a:lnTo>
                    <a:pt x="1056" y="136"/>
                  </a:lnTo>
                  <a:lnTo>
                    <a:pt x="1032" y="117"/>
                  </a:lnTo>
                  <a:lnTo>
                    <a:pt x="1008" y="101"/>
                  </a:lnTo>
                  <a:lnTo>
                    <a:pt x="981" y="86"/>
                  </a:lnTo>
                  <a:lnTo>
                    <a:pt x="954" y="71"/>
                  </a:lnTo>
                  <a:lnTo>
                    <a:pt x="927" y="57"/>
                  </a:lnTo>
                  <a:lnTo>
                    <a:pt x="900" y="46"/>
                  </a:lnTo>
                  <a:lnTo>
                    <a:pt x="871" y="34"/>
                  </a:lnTo>
                  <a:lnTo>
                    <a:pt x="842" y="26"/>
                  </a:lnTo>
                  <a:lnTo>
                    <a:pt x="812" y="17"/>
                  </a:lnTo>
                  <a:lnTo>
                    <a:pt x="781" y="11"/>
                  </a:lnTo>
                  <a:lnTo>
                    <a:pt x="750" y="5"/>
                  </a:lnTo>
                  <a:lnTo>
                    <a:pt x="720" y="2"/>
                  </a:lnTo>
                  <a:lnTo>
                    <a:pt x="689" y="0"/>
                  </a:lnTo>
                  <a:lnTo>
                    <a:pt x="656" y="0"/>
                  </a:lnTo>
                  <a:lnTo>
                    <a:pt x="622" y="0"/>
                  </a:lnTo>
                  <a:lnTo>
                    <a:pt x="589" y="2"/>
                  </a:lnTo>
                  <a:lnTo>
                    <a:pt x="556" y="5"/>
                  </a:lnTo>
                  <a:lnTo>
                    <a:pt x="524" y="11"/>
                  </a:lnTo>
                  <a:lnTo>
                    <a:pt x="491" y="19"/>
                  </a:lnTo>
                  <a:lnTo>
                    <a:pt x="460" y="28"/>
                  </a:lnTo>
                  <a:lnTo>
                    <a:pt x="430" y="38"/>
                  </a:lnTo>
                  <a:lnTo>
                    <a:pt x="401" y="50"/>
                  </a:lnTo>
                  <a:lnTo>
                    <a:pt x="370" y="63"/>
                  </a:lnTo>
                  <a:lnTo>
                    <a:pt x="343" y="78"/>
                  </a:lnTo>
                  <a:lnTo>
                    <a:pt x="314" y="94"/>
                  </a:lnTo>
                  <a:lnTo>
                    <a:pt x="288" y="111"/>
                  </a:lnTo>
                  <a:lnTo>
                    <a:pt x="263" y="130"/>
                  </a:lnTo>
                  <a:lnTo>
                    <a:pt x="238" y="149"/>
                  </a:lnTo>
                  <a:lnTo>
                    <a:pt x="215" y="169"/>
                  </a:lnTo>
                  <a:lnTo>
                    <a:pt x="192" y="192"/>
                  </a:lnTo>
                  <a:lnTo>
                    <a:pt x="169" y="215"/>
                  </a:lnTo>
                  <a:lnTo>
                    <a:pt x="149" y="238"/>
                  </a:lnTo>
                  <a:lnTo>
                    <a:pt x="130" y="263"/>
                  </a:lnTo>
                  <a:lnTo>
                    <a:pt x="111" y="288"/>
                  </a:lnTo>
                  <a:lnTo>
                    <a:pt x="94" y="314"/>
                  </a:lnTo>
                  <a:lnTo>
                    <a:pt x="78" y="343"/>
                  </a:lnTo>
                  <a:lnTo>
                    <a:pt x="63" y="370"/>
                  </a:lnTo>
                  <a:lnTo>
                    <a:pt x="50" y="401"/>
                  </a:lnTo>
                  <a:lnTo>
                    <a:pt x="38" y="430"/>
                  </a:lnTo>
                  <a:lnTo>
                    <a:pt x="28" y="460"/>
                  </a:lnTo>
                  <a:lnTo>
                    <a:pt x="19" y="491"/>
                  </a:lnTo>
                  <a:lnTo>
                    <a:pt x="11" y="524"/>
                  </a:lnTo>
                  <a:lnTo>
                    <a:pt x="5" y="556"/>
                  </a:lnTo>
                  <a:lnTo>
                    <a:pt x="2" y="589"/>
                  </a:lnTo>
                  <a:lnTo>
                    <a:pt x="0" y="622"/>
                  </a:lnTo>
                  <a:lnTo>
                    <a:pt x="0" y="656"/>
                  </a:lnTo>
                  <a:lnTo>
                    <a:pt x="0" y="683"/>
                  </a:lnTo>
                  <a:lnTo>
                    <a:pt x="2" y="712"/>
                  </a:lnTo>
                  <a:lnTo>
                    <a:pt x="3" y="739"/>
                  </a:lnTo>
                  <a:lnTo>
                    <a:pt x="7" y="766"/>
                  </a:lnTo>
                  <a:lnTo>
                    <a:pt x="13" y="793"/>
                  </a:lnTo>
                  <a:lnTo>
                    <a:pt x="19" y="819"/>
                  </a:lnTo>
                  <a:lnTo>
                    <a:pt x="26" y="844"/>
                  </a:lnTo>
                  <a:lnTo>
                    <a:pt x="34" y="869"/>
                  </a:lnTo>
                  <a:lnTo>
                    <a:pt x="44" y="894"/>
                  </a:lnTo>
                  <a:lnTo>
                    <a:pt x="53" y="919"/>
                  </a:lnTo>
                  <a:lnTo>
                    <a:pt x="65" y="944"/>
                  </a:lnTo>
                  <a:lnTo>
                    <a:pt x="76" y="967"/>
                  </a:lnTo>
                  <a:lnTo>
                    <a:pt x="90" y="990"/>
                  </a:lnTo>
                  <a:lnTo>
                    <a:pt x="103" y="1011"/>
                  </a:lnTo>
                  <a:lnTo>
                    <a:pt x="119" y="1033"/>
                  </a:lnTo>
                  <a:lnTo>
                    <a:pt x="134" y="1054"/>
                  </a:lnTo>
                  <a:lnTo>
                    <a:pt x="119" y="1075"/>
                  </a:lnTo>
                  <a:lnTo>
                    <a:pt x="103" y="1098"/>
                  </a:lnTo>
                  <a:lnTo>
                    <a:pt x="90" y="1119"/>
                  </a:lnTo>
                  <a:lnTo>
                    <a:pt x="76" y="1142"/>
                  </a:lnTo>
                  <a:lnTo>
                    <a:pt x="65" y="1165"/>
                  </a:lnTo>
                  <a:lnTo>
                    <a:pt x="53" y="1190"/>
                  </a:lnTo>
                  <a:lnTo>
                    <a:pt x="44" y="1215"/>
                  </a:lnTo>
                  <a:lnTo>
                    <a:pt x="34" y="1240"/>
                  </a:lnTo>
                  <a:lnTo>
                    <a:pt x="26" y="1265"/>
                  </a:lnTo>
                  <a:lnTo>
                    <a:pt x="19" y="1290"/>
                  </a:lnTo>
                  <a:lnTo>
                    <a:pt x="13" y="1317"/>
                  </a:lnTo>
                  <a:lnTo>
                    <a:pt x="7" y="1344"/>
                  </a:lnTo>
                  <a:lnTo>
                    <a:pt x="3" y="1371"/>
                  </a:lnTo>
                  <a:lnTo>
                    <a:pt x="2" y="1397"/>
                  </a:lnTo>
                  <a:lnTo>
                    <a:pt x="0" y="1426"/>
                  </a:lnTo>
                  <a:lnTo>
                    <a:pt x="0" y="1453"/>
                  </a:lnTo>
                  <a:lnTo>
                    <a:pt x="0" y="1488"/>
                  </a:lnTo>
                  <a:lnTo>
                    <a:pt x="2" y="1520"/>
                  </a:lnTo>
                  <a:lnTo>
                    <a:pt x="5" y="1553"/>
                  </a:lnTo>
                  <a:lnTo>
                    <a:pt x="11" y="1586"/>
                  </a:lnTo>
                  <a:lnTo>
                    <a:pt x="19" y="1618"/>
                  </a:lnTo>
                  <a:lnTo>
                    <a:pt x="28" y="1649"/>
                  </a:lnTo>
                  <a:lnTo>
                    <a:pt x="38" y="1680"/>
                  </a:lnTo>
                  <a:lnTo>
                    <a:pt x="50" y="1708"/>
                  </a:lnTo>
                  <a:lnTo>
                    <a:pt x="63" y="1739"/>
                  </a:lnTo>
                  <a:lnTo>
                    <a:pt x="78" y="1766"/>
                  </a:lnTo>
                  <a:lnTo>
                    <a:pt x="94" y="1795"/>
                  </a:lnTo>
                  <a:lnTo>
                    <a:pt x="111" y="1820"/>
                  </a:lnTo>
                  <a:lnTo>
                    <a:pt x="130" y="1847"/>
                  </a:lnTo>
                  <a:lnTo>
                    <a:pt x="149" y="1872"/>
                  </a:lnTo>
                  <a:lnTo>
                    <a:pt x="169" y="1895"/>
                  </a:lnTo>
                  <a:lnTo>
                    <a:pt x="192" y="1918"/>
                  </a:lnTo>
                  <a:lnTo>
                    <a:pt x="215" y="1939"/>
                  </a:lnTo>
                  <a:lnTo>
                    <a:pt x="238" y="1960"/>
                  </a:lnTo>
                  <a:lnTo>
                    <a:pt x="263" y="1979"/>
                  </a:lnTo>
                  <a:lnTo>
                    <a:pt x="288" y="1998"/>
                  </a:lnTo>
                  <a:lnTo>
                    <a:pt x="314" y="2016"/>
                  </a:lnTo>
                  <a:lnTo>
                    <a:pt x="343" y="2031"/>
                  </a:lnTo>
                  <a:lnTo>
                    <a:pt x="370" y="2046"/>
                  </a:lnTo>
                  <a:lnTo>
                    <a:pt x="401" y="2060"/>
                  </a:lnTo>
                  <a:lnTo>
                    <a:pt x="430" y="2071"/>
                  </a:lnTo>
                  <a:lnTo>
                    <a:pt x="460" y="2081"/>
                  </a:lnTo>
                  <a:lnTo>
                    <a:pt x="491" y="2091"/>
                  </a:lnTo>
                  <a:lnTo>
                    <a:pt x="524" y="2096"/>
                  </a:lnTo>
                  <a:lnTo>
                    <a:pt x="556" y="2102"/>
                  </a:lnTo>
                  <a:lnTo>
                    <a:pt x="589" y="2108"/>
                  </a:lnTo>
                  <a:lnTo>
                    <a:pt x="622" y="2110"/>
                  </a:lnTo>
                  <a:lnTo>
                    <a:pt x="656" y="2110"/>
                  </a:lnTo>
                  <a:lnTo>
                    <a:pt x="687" y="2110"/>
                  </a:lnTo>
                  <a:lnTo>
                    <a:pt x="718" y="2108"/>
                  </a:lnTo>
                  <a:lnTo>
                    <a:pt x="746" y="2104"/>
                  </a:lnTo>
                  <a:lnTo>
                    <a:pt x="777" y="2100"/>
                  </a:lnTo>
                  <a:lnTo>
                    <a:pt x="806" y="2092"/>
                  </a:lnTo>
                  <a:lnTo>
                    <a:pt x="835" y="2087"/>
                  </a:lnTo>
                  <a:lnTo>
                    <a:pt x="862" y="2077"/>
                  </a:lnTo>
                  <a:lnTo>
                    <a:pt x="890" y="2067"/>
                  </a:lnTo>
                  <a:lnTo>
                    <a:pt x="917" y="2056"/>
                  </a:lnTo>
                  <a:lnTo>
                    <a:pt x="944" y="2044"/>
                  </a:lnTo>
                  <a:lnTo>
                    <a:pt x="969" y="2031"/>
                  </a:lnTo>
                  <a:lnTo>
                    <a:pt x="994" y="2016"/>
                  </a:lnTo>
                  <a:lnTo>
                    <a:pt x="1019" y="2000"/>
                  </a:lnTo>
                  <a:lnTo>
                    <a:pt x="1042" y="1985"/>
                  </a:lnTo>
                  <a:lnTo>
                    <a:pt x="1065" y="1968"/>
                  </a:lnTo>
                  <a:lnTo>
                    <a:pt x="1086" y="1948"/>
                  </a:lnTo>
                  <a:lnTo>
                    <a:pt x="1092" y="1973"/>
                  </a:lnTo>
                  <a:lnTo>
                    <a:pt x="1098" y="1998"/>
                  </a:lnTo>
                  <a:lnTo>
                    <a:pt x="1102" y="2023"/>
                  </a:lnTo>
                  <a:lnTo>
                    <a:pt x="1103" y="2048"/>
                  </a:lnTo>
                  <a:lnTo>
                    <a:pt x="1105" y="2073"/>
                  </a:lnTo>
                  <a:lnTo>
                    <a:pt x="1105" y="2100"/>
                  </a:lnTo>
                  <a:lnTo>
                    <a:pt x="1103" y="2125"/>
                  </a:lnTo>
                  <a:lnTo>
                    <a:pt x="1100" y="2152"/>
                  </a:lnTo>
                  <a:lnTo>
                    <a:pt x="1094" y="2185"/>
                  </a:lnTo>
                  <a:lnTo>
                    <a:pt x="1086" y="2215"/>
                  </a:lnTo>
                  <a:lnTo>
                    <a:pt x="1077" y="2246"/>
                  </a:lnTo>
                  <a:lnTo>
                    <a:pt x="1065" y="2273"/>
                  </a:lnTo>
                  <a:lnTo>
                    <a:pt x="1052" y="2298"/>
                  </a:lnTo>
                  <a:lnTo>
                    <a:pt x="1036" y="2321"/>
                  </a:lnTo>
                  <a:lnTo>
                    <a:pt x="1019" y="2344"/>
                  </a:lnTo>
                  <a:lnTo>
                    <a:pt x="1000" y="2363"/>
                  </a:lnTo>
                  <a:lnTo>
                    <a:pt x="979" y="2382"/>
                  </a:lnTo>
                  <a:lnTo>
                    <a:pt x="956" y="2400"/>
                  </a:lnTo>
                  <a:lnTo>
                    <a:pt x="933" y="2415"/>
                  </a:lnTo>
                  <a:lnTo>
                    <a:pt x="906" y="2428"/>
                  </a:lnTo>
                  <a:lnTo>
                    <a:pt x="877" y="2442"/>
                  </a:lnTo>
                  <a:lnTo>
                    <a:pt x="848" y="2453"/>
                  </a:lnTo>
                  <a:lnTo>
                    <a:pt x="817" y="2463"/>
                  </a:lnTo>
                  <a:lnTo>
                    <a:pt x="785" y="2471"/>
                  </a:lnTo>
                  <a:lnTo>
                    <a:pt x="771" y="2475"/>
                  </a:lnTo>
                  <a:lnTo>
                    <a:pt x="760" y="2480"/>
                  </a:lnTo>
                  <a:lnTo>
                    <a:pt x="750" y="2486"/>
                  </a:lnTo>
                  <a:lnTo>
                    <a:pt x="741" y="2492"/>
                  </a:lnTo>
                  <a:lnTo>
                    <a:pt x="733" y="2499"/>
                  </a:lnTo>
                  <a:lnTo>
                    <a:pt x="725" y="2507"/>
                  </a:lnTo>
                  <a:lnTo>
                    <a:pt x="720" y="2515"/>
                  </a:lnTo>
                  <a:lnTo>
                    <a:pt x="714" y="2524"/>
                  </a:lnTo>
                  <a:lnTo>
                    <a:pt x="710" y="2534"/>
                  </a:lnTo>
                  <a:lnTo>
                    <a:pt x="706" y="2544"/>
                  </a:lnTo>
                  <a:lnTo>
                    <a:pt x="704" y="2553"/>
                  </a:lnTo>
                  <a:lnTo>
                    <a:pt x="704" y="2565"/>
                  </a:lnTo>
                  <a:lnTo>
                    <a:pt x="704" y="2586"/>
                  </a:lnTo>
                  <a:lnTo>
                    <a:pt x="708" y="2607"/>
                  </a:lnTo>
                  <a:lnTo>
                    <a:pt x="716" y="2626"/>
                  </a:lnTo>
                  <a:lnTo>
                    <a:pt x="725" y="2645"/>
                  </a:lnTo>
                  <a:lnTo>
                    <a:pt x="733" y="2653"/>
                  </a:lnTo>
                  <a:lnTo>
                    <a:pt x="739" y="2661"/>
                  </a:lnTo>
                  <a:lnTo>
                    <a:pt x="746" y="2668"/>
                  </a:lnTo>
                  <a:lnTo>
                    <a:pt x="756" y="2676"/>
                  </a:lnTo>
                  <a:lnTo>
                    <a:pt x="766" y="2682"/>
                  </a:lnTo>
                  <a:lnTo>
                    <a:pt x="775" y="2686"/>
                  </a:lnTo>
                  <a:lnTo>
                    <a:pt x="785" y="2690"/>
                  </a:lnTo>
                  <a:lnTo>
                    <a:pt x="796" y="2693"/>
                  </a:lnTo>
                  <a:lnTo>
                    <a:pt x="808" y="2693"/>
                  </a:lnTo>
                  <a:lnTo>
                    <a:pt x="819" y="2695"/>
                  </a:lnTo>
                  <a:lnTo>
                    <a:pt x="833" y="2693"/>
                  </a:lnTo>
                  <a:lnTo>
                    <a:pt x="846" y="2691"/>
                  </a:lnTo>
                  <a:lnTo>
                    <a:pt x="873" y="2684"/>
                  </a:lnTo>
                  <a:lnTo>
                    <a:pt x="902" y="2676"/>
                  </a:lnTo>
                  <a:lnTo>
                    <a:pt x="929" y="2667"/>
                  </a:lnTo>
                  <a:lnTo>
                    <a:pt x="956" y="2655"/>
                  </a:lnTo>
                  <a:lnTo>
                    <a:pt x="981" y="2645"/>
                  </a:lnTo>
                  <a:lnTo>
                    <a:pt x="1006" y="2632"/>
                  </a:lnTo>
                  <a:lnTo>
                    <a:pt x="1029" y="2620"/>
                  </a:lnTo>
                  <a:lnTo>
                    <a:pt x="1052" y="2605"/>
                  </a:lnTo>
                  <a:lnTo>
                    <a:pt x="1075" y="2592"/>
                  </a:lnTo>
                  <a:lnTo>
                    <a:pt x="1096" y="2574"/>
                  </a:lnTo>
                  <a:lnTo>
                    <a:pt x="1117" y="2559"/>
                  </a:lnTo>
                  <a:lnTo>
                    <a:pt x="1136" y="2542"/>
                  </a:lnTo>
                  <a:lnTo>
                    <a:pt x="1155" y="2524"/>
                  </a:lnTo>
                  <a:lnTo>
                    <a:pt x="1173" y="2505"/>
                  </a:lnTo>
                  <a:lnTo>
                    <a:pt x="1190" y="2486"/>
                  </a:lnTo>
                  <a:lnTo>
                    <a:pt x="1205" y="2467"/>
                  </a:lnTo>
                  <a:lnTo>
                    <a:pt x="1221" y="2446"/>
                  </a:lnTo>
                  <a:lnTo>
                    <a:pt x="1236" y="2425"/>
                  </a:lnTo>
                  <a:lnTo>
                    <a:pt x="1249" y="2402"/>
                  </a:lnTo>
                  <a:lnTo>
                    <a:pt x="1261" y="2380"/>
                  </a:lnTo>
                  <a:lnTo>
                    <a:pt x="1272" y="2357"/>
                  </a:lnTo>
                  <a:lnTo>
                    <a:pt x="1282" y="2332"/>
                  </a:lnTo>
                  <a:lnTo>
                    <a:pt x="1292" y="2309"/>
                  </a:lnTo>
                  <a:lnTo>
                    <a:pt x="1301" y="2284"/>
                  </a:lnTo>
                  <a:lnTo>
                    <a:pt x="1309" y="2259"/>
                  </a:lnTo>
                  <a:lnTo>
                    <a:pt x="1315" y="2235"/>
                  </a:lnTo>
                  <a:lnTo>
                    <a:pt x="1320" y="2210"/>
                  </a:lnTo>
                  <a:lnTo>
                    <a:pt x="1326" y="2183"/>
                  </a:lnTo>
                  <a:lnTo>
                    <a:pt x="1328" y="2156"/>
                  </a:lnTo>
                  <a:lnTo>
                    <a:pt x="1332" y="2129"/>
                  </a:lnTo>
                  <a:lnTo>
                    <a:pt x="1334" y="2102"/>
                  </a:lnTo>
                  <a:lnTo>
                    <a:pt x="1334" y="2075"/>
                  </a:lnTo>
                  <a:lnTo>
                    <a:pt x="1359" y="2083"/>
                  </a:lnTo>
                  <a:lnTo>
                    <a:pt x="1386" y="2091"/>
                  </a:lnTo>
                  <a:lnTo>
                    <a:pt x="1411" y="2096"/>
                  </a:lnTo>
                  <a:lnTo>
                    <a:pt x="1438" y="2102"/>
                  </a:lnTo>
                  <a:lnTo>
                    <a:pt x="1464" y="2106"/>
                  </a:lnTo>
                  <a:lnTo>
                    <a:pt x="1491" y="2108"/>
                  </a:lnTo>
                  <a:lnTo>
                    <a:pt x="1520" y="2110"/>
                  </a:lnTo>
                  <a:lnTo>
                    <a:pt x="1547" y="2110"/>
                  </a:lnTo>
                  <a:lnTo>
                    <a:pt x="1582" y="2110"/>
                  </a:lnTo>
                  <a:lnTo>
                    <a:pt x="1614" y="2108"/>
                  </a:lnTo>
                  <a:lnTo>
                    <a:pt x="1649" y="2102"/>
                  </a:lnTo>
                  <a:lnTo>
                    <a:pt x="1679" y="2096"/>
                  </a:lnTo>
                  <a:lnTo>
                    <a:pt x="1712" y="2091"/>
                  </a:lnTo>
                  <a:lnTo>
                    <a:pt x="1743" y="2081"/>
                  </a:lnTo>
                  <a:lnTo>
                    <a:pt x="1774" y="2071"/>
                  </a:lnTo>
                  <a:lnTo>
                    <a:pt x="1804" y="2060"/>
                  </a:lnTo>
                  <a:lnTo>
                    <a:pt x="1833" y="2046"/>
                  </a:lnTo>
                  <a:lnTo>
                    <a:pt x="1862" y="2031"/>
                  </a:lnTo>
                  <a:lnTo>
                    <a:pt x="1889" y="2016"/>
                  </a:lnTo>
                  <a:lnTo>
                    <a:pt x="1916" y="1998"/>
                  </a:lnTo>
                  <a:lnTo>
                    <a:pt x="1941" y="1979"/>
                  </a:lnTo>
                  <a:lnTo>
                    <a:pt x="1966" y="1960"/>
                  </a:lnTo>
                  <a:lnTo>
                    <a:pt x="1990" y="1939"/>
                  </a:lnTo>
                  <a:lnTo>
                    <a:pt x="2012" y="1918"/>
                  </a:lnTo>
                  <a:lnTo>
                    <a:pt x="2035" y="1895"/>
                  </a:lnTo>
                  <a:lnTo>
                    <a:pt x="2056" y="1872"/>
                  </a:lnTo>
                  <a:lnTo>
                    <a:pt x="2075" y="1847"/>
                  </a:lnTo>
                  <a:lnTo>
                    <a:pt x="2092" y="1820"/>
                  </a:lnTo>
                  <a:lnTo>
                    <a:pt x="2109" y="1795"/>
                  </a:lnTo>
                  <a:lnTo>
                    <a:pt x="2125" y="1766"/>
                  </a:lnTo>
                  <a:lnTo>
                    <a:pt x="2140" y="1739"/>
                  </a:lnTo>
                  <a:lnTo>
                    <a:pt x="2154" y="1708"/>
                  </a:lnTo>
                  <a:lnTo>
                    <a:pt x="2165" y="1680"/>
                  </a:lnTo>
                  <a:lnTo>
                    <a:pt x="2175" y="1649"/>
                  </a:lnTo>
                  <a:lnTo>
                    <a:pt x="2184" y="1618"/>
                  </a:lnTo>
                  <a:lnTo>
                    <a:pt x="2192" y="1586"/>
                  </a:lnTo>
                  <a:lnTo>
                    <a:pt x="2198" y="1553"/>
                  </a:lnTo>
                  <a:lnTo>
                    <a:pt x="2202" y="1520"/>
                  </a:lnTo>
                  <a:lnTo>
                    <a:pt x="2204" y="1488"/>
                  </a:lnTo>
                  <a:lnTo>
                    <a:pt x="2205" y="1453"/>
                  </a:lnTo>
                  <a:lnTo>
                    <a:pt x="2204" y="1426"/>
                  </a:lnTo>
                  <a:lnTo>
                    <a:pt x="2202" y="1397"/>
                  </a:lnTo>
                  <a:lnTo>
                    <a:pt x="2200" y="1371"/>
                  </a:lnTo>
                  <a:lnTo>
                    <a:pt x="2196" y="1344"/>
                  </a:lnTo>
                  <a:lnTo>
                    <a:pt x="2190" y="1317"/>
                  </a:lnTo>
                  <a:lnTo>
                    <a:pt x="2184" y="1290"/>
                  </a:lnTo>
                  <a:lnTo>
                    <a:pt x="2177" y="1265"/>
                  </a:lnTo>
                  <a:lnTo>
                    <a:pt x="2169" y="1240"/>
                  </a:lnTo>
                  <a:lnTo>
                    <a:pt x="2159" y="1215"/>
                  </a:lnTo>
                  <a:lnTo>
                    <a:pt x="2150" y="1190"/>
                  </a:lnTo>
                  <a:lnTo>
                    <a:pt x="2138" y="1165"/>
                  </a:lnTo>
                  <a:lnTo>
                    <a:pt x="2127" y="1142"/>
                  </a:lnTo>
                  <a:lnTo>
                    <a:pt x="2113" y="1119"/>
                  </a:lnTo>
                  <a:lnTo>
                    <a:pt x="2100" y="1098"/>
                  </a:lnTo>
                  <a:lnTo>
                    <a:pt x="2085" y="1075"/>
                  </a:lnTo>
                  <a:lnTo>
                    <a:pt x="2069" y="1054"/>
                  </a:lnTo>
                  <a:lnTo>
                    <a:pt x="2085" y="1033"/>
                  </a:lnTo>
                  <a:lnTo>
                    <a:pt x="2100" y="1011"/>
                  </a:lnTo>
                  <a:lnTo>
                    <a:pt x="2113" y="990"/>
                  </a:lnTo>
                  <a:lnTo>
                    <a:pt x="2127" y="967"/>
                  </a:lnTo>
                  <a:lnTo>
                    <a:pt x="2138" y="944"/>
                  </a:lnTo>
                  <a:lnTo>
                    <a:pt x="2150" y="919"/>
                  </a:lnTo>
                  <a:lnTo>
                    <a:pt x="2159" y="894"/>
                  </a:lnTo>
                  <a:lnTo>
                    <a:pt x="2169" y="869"/>
                  </a:lnTo>
                  <a:lnTo>
                    <a:pt x="2177" y="844"/>
                  </a:lnTo>
                  <a:lnTo>
                    <a:pt x="2184" y="819"/>
                  </a:lnTo>
                  <a:lnTo>
                    <a:pt x="2190" y="793"/>
                  </a:lnTo>
                  <a:lnTo>
                    <a:pt x="2196" y="766"/>
                  </a:lnTo>
                  <a:lnTo>
                    <a:pt x="2200" y="739"/>
                  </a:lnTo>
                  <a:lnTo>
                    <a:pt x="2202" y="712"/>
                  </a:lnTo>
                  <a:lnTo>
                    <a:pt x="2204" y="683"/>
                  </a:lnTo>
                  <a:lnTo>
                    <a:pt x="2205" y="656"/>
                  </a:lnTo>
                  <a:lnTo>
                    <a:pt x="2204" y="622"/>
                  </a:lnTo>
                  <a:lnTo>
                    <a:pt x="2202" y="589"/>
                  </a:lnTo>
                  <a:lnTo>
                    <a:pt x="2198" y="556"/>
                  </a:lnTo>
                  <a:lnTo>
                    <a:pt x="2192" y="524"/>
                  </a:lnTo>
                  <a:lnTo>
                    <a:pt x="2184" y="491"/>
                  </a:lnTo>
                  <a:lnTo>
                    <a:pt x="2175" y="460"/>
                  </a:lnTo>
                  <a:lnTo>
                    <a:pt x="2165" y="430"/>
                  </a:lnTo>
                  <a:lnTo>
                    <a:pt x="2154" y="401"/>
                  </a:lnTo>
                  <a:lnTo>
                    <a:pt x="2140" y="370"/>
                  </a:lnTo>
                  <a:lnTo>
                    <a:pt x="2125" y="343"/>
                  </a:lnTo>
                  <a:lnTo>
                    <a:pt x="2109" y="314"/>
                  </a:lnTo>
                  <a:lnTo>
                    <a:pt x="2092" y="288"/>
                  </a:lnTo>
                  <a:lnTo>
                    <a:pt x="2075" y="263"/>
                  </a:lnTo>
                  <a:lnTo>
                    <a:pt x="2056" y="238"/>
                  </a:lnTo>
                  <a:lnTo>
                    <a:pt x="2035" y="215"/>
                  </a:lnTo>
                  <a:lnTo>
                    <a:pt x="2012" y="192"/>
                  </a:lnTo>
                  <a:lnTo>
                    <a:pt x="1990" y="169"/>
                  </a:lnTo>
                  <a:lnTo>
                    <a:pt x="1966" y="149"/>
                  </a:lnTo>
                  <a:lnTo>
                    <a:pt x="1941" y="130"/>
                  </a:lnTo>
                  <a:lnTo>
                    <a:pt x="1916" y="111"/>
                  </a:lnTo>
                  <a:lnTo>
                    <a:pt x="1889" y="94"/>
                  </a:lnTo>
                  <a:lnTo>
                    <a:pt x="1862" y="78"/>
                  </a:lnTo>
                  <a:lnTo>
                    <a:pt x="1833" y="63"/>
                  </a:lnTo>
                  <a:lnTo>
                    <a:pt x="1804" y="50"/>
                  </a:lnTo>
                  <a:lnTo>
                    <a:pt x="1774" y="38"/>
                  </a:lnTo>
                  <a:lnTo>
                    <a:pt x="1743" y="28"/>
                  </a:lnTo>
                  <a:lnTo>
                    <a:pt x="1712" y="19"/>
                  </a:lnTo>
                  <a:lnTo>
                    <a:pt x="1679" y="11"/>
                  </a:lnTo>
                  <a:lnTo>
                    <a:pt x="1649" y="5"/>
                  </a:lnTo>
                  <a:lnTo>
                    <a:pt x="1614" y="2"/>
                  </a:lnTo>
                  <a:lnTo>
                    <a:pt x="1582" y="0"/>
                  </a:lnTo>
                  <a:lnTo>
                    <a:pt x="15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9241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6858000" cy="1514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7817" y="1758854"/>
            <a:ext cx="6128431" cy="2123369"/>
          </a:xfrm>
        </p:spPr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7817" y="4038544"/>
            <a:ext cx="6128431" cy="1151376"/>
          </a:xfrm>
        </p:spPr>
        <p:txBody>
          <a:bodyPr t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0" y="5299075"/>
            <a:ext cx="6858000" cy="4457343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9756418"/>
            <a:ext cx="6858000" cy="1495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2846364" y="272480"/>
            <a:ext cx="1183265" cy="957488"/>
            <a:chOff x="3087530" y="2209376"/>
            <a:chExt cx="2975038" cy="2407376"/>
          </a:xfrm>
          <a:solidFill>
            <a:srgbClr val="FFFFFF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black">
            <a:xfrm>
              <a:off x="3087530" y="4230489"/>
              <a:ext cx="323992" cy="382202"/>
            </a:xfrm>
            <a:custGeom>
              <a:avLst/>
              <a:gdLst>
                <a:gd name="T0" fmla="*/ 466 w 718"/>
                <a:gd name="T1" fmla="*/ 405 h 847"/>
                <a:gd name="T2" fmla="*/ 453 w 718"/>
                <a:gd name="T3" fmla="*/ 415 h 847"/>
                <a:gd name="T4" fmla="*/ 428 w 718"/>
                <a:gd name="T5" fmla="*/ 422 h 847"/>
                <a:gd name="T6" fmla="*/ 151 w 718"/>
                <a:gd name="T7" fmla="*/ 422 h 847"/>
                <a:gd name="T8" fmla="*/ 326 w 718"/>
                <a:gd name="T9" fmla="*/ 133 h 847"/>
                <a:gd name="T10" fmla="*/ 372 w 718"/>
                <a:gd name="T11" fmla="*/ 133 h 847"/>
                <a:gd name="T12" fmla="*/ 411 w 718"/>
                <a:gd name="T13" fmla="*/ 138 h 847"/>
                <a:gd name="T14" fmla="*/ 443 w 718"/>
                <a:gd name="T15" fmla="*/ 148 h 847"/>
                <a:gd name="T16" fmla="*/ 470 w 718"/>
                <a:gd name="T17" fmla="*/ 167 h 847"/>
                <a:gd name="T18" fmla="*/ 485 w 718"/>
                <a:gd name="T19" fmla="*/ 186 h 847"/>
                <a:gd name="T20" fmla="*/ 499 w 718"/>
                <a:gd name="T21" fmla="*/ 209 h 847"/>
                <a:gd name="T22" fmla="*/ 507 w 718"/>
                <a:gd name="T23" fmla="*/ 240 h 847"/>
                <a:gd name="T24" fmla="*/ 508 w 718"/>
                <a:gd name="T25" fmla="*/ 275 h 847"/>
                <a:gd name="T26" fmla="*/ 507 w 718"/>
                <a:gd name="T27" fmla="*/ 307 h 847"/>
                <a:gd name="T28" fmla="*/ 499 w 718"/>
                <a:gd name="T29" fmla="*/ 340 h 847"/>
                <a:gd name="T30" fmla="*/ 487 w 718"/>
                <a:gd name="T31" fmla="*/ 371 h 847"/>
                <a:gd name="T32" fmla="*/ 472 w 718"/>
                <a:gd name="T33" fmla="*/ 398 h 847"/>
                <a:gd name="T34" fmla="*/ 666 w 718"/>
                <a:gd name="T35" fmla="*/ 242 h 847"/>
                <a:gd name="T36" fmla="*/ 654 w 718"/>
                <a:gd name="T37" fmla="*/ 186 h 847"/>
                <a:gd name="T38" fmla="*/ 635 w 718"/>
                <a:gd name="T39" fmla="*/ 138 h 847"/>
                <a:gd name="T40" fmla="*/ 610 w 718"/>
                <a:gd name="T41" fmla="*/ 100 h 847"/>
                <a:gd name="T42" fmla="*/ 583 w 718"/>
                <a:gd name="T43" fmla="*/ 71 h 847"/>
                <a:gd name="T44" fmla="*/ 556 w 718"/>
                <a:gd name="T45" fmla="*/ 52 h 847"/>
                <a:gd name="T46" fmla="*/ 528 w 718"/>
                <a:gd name="T47" fmla="*/ 35 h 847"/>
                <a:gd name="T48" fmla="*/ 497 w 718"/>
                <a:gd name="T49" fmla="*/ 23 h 847"/>
                <a:gd name="T50" fmla="*/ 443 w 718"/>
                <a:gd name="T51" fmla="*/ 10 h 847"/>
                <a:gd name="T52" fmla="*/ 363 w 718"/>
                <a:gd name="T53" fmla="*/ 2 h 847"/>
                <a:gd name="T54" fmla="*/ 0 w 718"/>
                <a:gd name="T55" fmla="*/ 0 h 847"/>
                <a:gd name="T56" fmla="*/ 151 w 718"/>
                <a:gd name="T57" fmla="*/ 847 h 847"/>
                <a:gd name="T58" fmla="*/ 355 w 718"/>
                <a:gd name="T59" fmla="*/ 553 h 847"/>
                <a:gd name="T60" fmla="*/ 374 w 718"/>
                <a:gd name="T61" fmla="*/ 555 h 847"/>
                <a:gd name="T62" fmla="*/ 387 w 718"/>
                <a:gd name="T63" fmla="*/ 568 h 847"/>
                <a:gd name="T64" fmla="*/ 545 w 718"/>
                <a:gd name="T65" fmla="*/ 839 h 847"/>
                <a:gd name="T66" fmla="*/ 556 w 718"/>
                <a:gd name="T67" fmla="*/ 847 h 847"/>
                <a:gd name="T68" fmla="*/ 718 w 718"/>
                <a:gd name="T69" fmla="*/ 847 h 847"/>
                <a:gd name="T70" fmla="*/ 541 w 718"/>
                <a:gd name="T71" fmla="*/ 513 h 847"/>
                <a:gd name="T72" fmla="*/ 570 w 718"/>
                <a:gd name="T73" fmla="*/ 490 h 847"/>
                <a:gd name="T74" fmla="*/ 595 w 718"/>
                <a:gd name="T75" fmla="*/ 465 h 847"/>
                <a:gd name="T76" fmla="*/ 618 w 718"/>
                <a:gd name="T77" fmla="*/ 436 h 847"/>
                <a:gd name="T78" fmla="*/ 635 w 718"/>
                <a:gd name="T79" fmla="*/ 403 h 847"/>
                <a:gd name="T80" fmla="*/ 651 w 718"/>
                <a:gd name="T81" fmla="*/ 371 h 847"/>
                <a:gd name="T82" fmla="*/ 660 w 718"/>
                <a:gd name="T83" fmla="*/ 334 h 847"/>
                <a:gd name="T84" fmla="*/ 666 w 718"/>
                <a:gd name="T85" fmla="*/ 294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8" h="847">
                  <a:moveTo>
                    <a:pt x="472" y="398"/>
                  </a:moveTo>
                  <a:lnTo>
                    <a:pt x="466" y="405"/>
                  </a:lnTo>
                  <a:lnTo>
                    <a:pt x="459" y="411"/>
                  </a:lnTo>
                  <a:lnTo>
                    <a:pt x="453" y="415"/>
                  </a:lnTo>
                  <a:lnTo>
                    <a:pt x="445" y="419"/>
                  </a:lnTo>
                  <a:lnTo>
                    <a:pt x="428" y="422"/>
                  </a:lnTo>
                  <a:lnTo>
                    <a:pt x="407" y="422"/>
                  </a:lnTo>
                  <a:lnTo>
                    <a:pt x="151" y="422"/>
                  </a:lnTo>
                  <a:lnTo>
                    <a:pt x="151" y="133"/>
                  </a:lnTo>
                  <a:lnTo>
                    <a:pt x="326" y="133"/>
                  </a:lnTo>
                  <a:lnTo>
                    <a:pt x="351" y="133"/>
                  </a:lnTo>
                  <a:lnTo>
                    <a:pt x="372" y="133"/>
                  </a:lnTo>
                  <a:lnTo>
                    <a:pt x="393" y="134"/>
                  </a:lnTo>
                  <a:lnTo>
                    <a:pt x="411" y="138"/>
                  </a:lnTo>
                  <a:lnTo>
                    <a:pt x="428" y="142"/>
                  </a:lnTo>
                  <a:lnTo>
                    <a:pt x="443" y="148"/>
                  </a:lnTo>
                  <a:lnTo>
                    <a:pt x="457" y="158"/>
                  </a:lnTo>
                  <a:lnTo>
                    <a:pt x="470" y="167"/>
                  </a:lnTo>
                  <a:lnTo>
                    <a:pt x="478" y="175"/>
                  </a:lnTo>
                  <a:lnTo>
                    <a:pt x="485" y="186"/>
                  </a:lnTo>
                  <a:lnTo>
                    <a:pt x="493" y="198"/>
                  </a:lnTo>
                  <a:lnTo>
                    <a:pt x="499" y="209"/>
                  </a:lnTo>
                  <a:lnTo>
                    <a:pt x="503" y="225"/>
                  </a:lnTo>
                  <a:lnTo>
                    <a:pt x="507" y="240"/>
                  </a:lnTo>
                  <a:lnTo>
                    <a:pt x="508" y="255"/>
                  </a:lnTo>
                  <a:lnTo>
                    <a:pt x="508" y="275"/>
                  </a:lnTo>
                  <a:lnTo>
                    <a:pt x="508" y="292"/>
                  </a:lnTo>
                  <a:lnTo>
                    <a:pt x="507" y="307"/>
                  </a:lnTo>
                  <a:lnTo>
                    <a:pt x="505" y="325"/>
                  </a:lnTo>
                  <a:lnTo>
                    <a:pt x="499" y="340"/>
                  </a:lnTo>
                  <a:lnTo>
                    <a:pt x="495" y="355"/>
                  </a:lnTo>
                  <a:lnTo>
                    <a:pt x="487" y="371"/>
                  </a:lnTo>
                  <a:lnTo>
                    <a:pt x="480" y="384"/>
                  </a:lnTo>
                  <a:lnTo>
                    <a:pt x="472" y="398"/>
                  </a:lnTo>
                  <a:close/>
                  <a:moveTo>
                    <a:pt x="666" y="275"/>
                  </a:moveTo>
                  <a:lnTo>
                    <a:pt x="666" y="242"/>
                  </a:lnTo>
                  <a:lnTo>
                    <a:pt x="662" y="213"/>
                  </a:lnTo>
                  <a:lnTo>
                    <a:pt x="654" y="186"/>
                  </a:lnTo>
                  <a:lnTo>
                    <a:pt x="647" y="161"/>
                  </a:lnTo>
                  <a:lnTo>
                    <a:pt x="635" y="138"/>
                  </a:lnTo>
                  <a:lnTo>
                    <a:pt x="624" y="117"/>
                  </a:lnTo>
                  <a:lnTo>
                    <a:pt x="610" y="100"/>
                  </a:lnTo>
                  <a:lnTo>
                    <a:pt x="595" y="83"/>
                  </a:lnTo>
                  <a:lnTo>
                    <a:pt x="583" y="71"/>
                  </a:lnTo>
                  <a:lnTo>
                    <a:pt x="570" y="62"/>
                  </a:lnTo>
                  <a:lnTo>
                    <a:pt x="556" y="52"/>
                  </a:lnTo>
                  <a:lnTo>
                    <a:pt x="543" y="42"/>
                  </a:lnTo>
                  <a:lnTo>
                    <a:pt x="528" y="35"/>
                  </a:lnTo>
                  <a:lnTo>
                    <a:pt x="512" y="29"/>
                  </a:lnTo>
                  <a:lnTo>
                    <a:pt x="497" y="23"/>
                  </a:lnTo>
                  <a:lnTo>
                    <a:pt x="480" y="17"/>
                  </a:lnTo>
                  <a:lnTo>
                    <a:pt x="443" y="10"/>
                  </a:lnTo>
                  <a:lnTo>
                    <a:pt x="405" y="4"/>
                  </a:lnTo>
                  <a:lnTo>
                    <a:pt x="363" y="2"/>
                  </a:lnTo>
                  <a:lnTo>
                    <a:pt x="316" y="0"/>
                  </a:lnTo>
                  <a:lnTo>
                    <a:pt x="0" y="0"/>
                  </a:lnTo>
                  <a:lnTo>
                    <a:pt x="0" y="847"/>
                  </a:lnTo>
                  <a:lnTo>
                    <a:pt x="151" y="847"/>
                  </a:lnTo>
                  <a:lnTo>
                    <a:pt x="151" y="553"/>
                  </a:lnTo>
                  <a:lnTo>
                    <a:pt x="355" y="553"/>
                  </a:lnTo>
                  <a:lnTo>
                    <a:pt x="366" y="553"/>
                  </a:lnTo>
                  <a:lnTo>
                    <a:pt x="374" y="555"/>
                  </a:lnTo>
                  <a:lnTo>
                    <a:pt x="380" y="559"/>
                  </a:lnTo>
                  <a:lnTo>
                    <a:pt x="387" y="568"/>
                  </a:lnTo>
                  <a:lnTo>
                    <a:pt x="539" y="830"/>
                  </a:lnTo>
                  <a:lnTo>
                    <a:pt x="545" y="839"/>
                  </a:lnTo>
                  <a:lnTo>
                    <a:pt x="551" y="843"/>
                  </a:lnTo>
                  <a:lnTo>
                    <a:pt x="556" y="847"/>
                  </a:lnTo>
                  <a:lnTo>
                    <a:pt x="566" y="847"/>
                  </a:lnTo>
                  <a:lnTo>
                    <a:pt x="718" y="847"/>
                  </a:lnTo>
                  <a:lnTo>
                    <a:pt x="524" y="522"/>
                  </a:lnTo>
                  <a:lnTo>
                    <a:pt x="541" y="513"/>
                  </a:lnTo>
                  <a:lnTo>
                    <a:pt x="555" y="501"/>
                  </a:lnTo>
                  <a:lnTo>
                    <a:pt x="570" y="490"/>
                  </a:lnTo>
                  <a:lnTo>
                    <a:pt x="583" y="478"/>
                  </a:lnTo>
                  <a:lnTo>
                    <a:pt x="595" y="465"/>
                  </a:lnTo>
                  <a:lnTo>
                    <a:pt x="606" y="449"/>
                  </a:lnTo>
                  <a:lnTo>
                    <a:pt x="618" y="436"/>
                  </a:lnTo>
                  <a:lnTo>
                    <a:pt x="627" y="421"/>
                  </a:lnTo>
                  <a:lnTo>
                    <a:pt x="635" y="403"/>
                  </a:lnTo>
                  <a:lnTo>
                    <a:pt x="643" y="388"/>
                  </a:lnTo>
                  <a:lnTo>
                    <a:pt x="651" y="371"/>
                  </a:lnTo>
                  <a:lnTo>
                    <a:pt x="656" y="351"/>
                  </a:lnTo>
                  <a:lnTo>
                    <a:pt x="660" y="334"/>
                  </a:lnTo>
                  <a:lnTo>
                    <a:pt x="664" y="315"/>
                  </a:lnTo>
                  <a:lnTo>
                    <a:pt x="666" y="294"/>
                  </a:lnTo>
                  <a:lnTo>
                    <a:pt x="666" y="2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black">
            <a:xfrm>
              <a:off x="3434987" y="4326603"/>
              <a:ext cx="272550" cy="290148"/>
            </a:xfrm>
            <a:custGeom>
              <a:avLst/>
              <a:gdLst>
                <a:gd name="T0" fmla="*/ 151 w 604"/>
                <a:gd name="T1" fmla="*/ 248 h 643"/>
                <a:gd name="T2" fmla="*/ 157 w 604"/>
                <a:gd name="T3" fmla="*/ 221 h 643"/>
                <a:gd name="T4" fmla="*/ 169 w 604"/>
                <a:gd name="T5" fmla="*/ 198 h 643"/>
                <a:gd name="T6" fmla="*/ 184 w 604"/>
                <a:gd name="T7" fmla="*/ 175 h 643"/>
                <a:gd name="T8" fmla="*/ 203 w 604"/>
                <a:gd name="T9" fmla="*/ 158 h 643"/>
                <a:gd name="T10" fmla="*/ 226 w 604"/>
                <a:gd name="T11" fmla="*/ 142 h 643"/>
                <a:gd name="T12" fmla="*/ 255 w 604"/>
                <a:gd name="T13" fmla="*/ 133 h 643"/>
                <a:gd name="T14" fmla="*/ 288 w 604"/>
                <a:gd name="T15" fmla="*/ 127 h 643"/>
                <a:gd name="T16" fmla="*/ 307 w 604"/>
                <a:gd name="T17" fmla="*/ 127 h 643"/>
                <a:gd name="T18" fmla="*/ 341 w 604"/>
                <a:gd name="T19" fmla="*/ 131 h 643"/>
                <a:gd name="T20" fmla="*/ 370 w 604"/>
                <a:gd name="T21" fmla="*/ 138 h 643"/>
                <a:gd name="T22" fmla="*/ 397 w 604"/>
                <a:gd name="T23" fmla="*/ 150 h 643"/>
                <a:gd name="T24" fmla="*/ 418 w 604"/>
                <a:gd name="T25" fmla="*/ 167 h 643"/>
                <a:gd name="T26" fmla="*/ 434 w 604"/>
                <a:gd name="T27" fmla="*/ 186 h 643"/>
                <a:gd name="T28" fmla="*/ 447 w 604"/>
                <a:gd name="T29" fmla="*/ 209 h 643"/>
                <a:gd name="T30" fmla="*/ 455 w 604"/>
                <a:gd name="T31" fmla="*/ 234 h 643"/>
                <a:gd name="T32" fmla="*/ 460 w 604"/>
                <a:gd name="T33" fmla="*/ 263 h 643"/>
                <a:gd name="T34" fmla="*/ 307 w 604"/>
                <a:gd name="T35" fmla="*/ 0 h 643"/>
                <a:gd name="T36" fmla="*/ 272 w 604"/>
                <a:gd name="T37" fmla="*/ 2 h 643"/>
                <a:gd name="T38" fmla="*/ 215 w 604"/>
                <a:gd name="T39" fmla="*/ 14 h 643"/>
                <a:gd name="T40" fmla="*/ 159 w 604"/>
                <a:gd name="T41" fmla="*/ 37 h 643"/>
                <a:gd name="T42" fmla="*/ 111 w 604"/>
                <a:gd name="T43" fmla="*/ 69 h 643"/>
                <a:gd name="T44" fmla="*/ 71 w 604"/>
                <a:gd name="T45" fmla="*/ 110 h 643"/>
                <a:gd name="T46" fmla="*/ 36 w 604"/>
                <a:gd name="T47" fmla="*/ 161 h 643"/>
                <a:gd name="T48" fmla="*/ 13 w 604"/>
                <a:gd name="T49" fmla="*/ 221 h 643"/>
                <a:gd name="T50" fmla="*/ 1 w 604"/>
                <a:gd name="T51" fmla="*/ 286 h 643"/>
                <a:gd name="T52" fmla="*/ 1 w 604"/>
                <a:gd name="T53" fmla="*/ 355 h 643"/>
                <a:gd name="T54" fmla="*/ 13 w 604"/>
                <a:gd name="T55" fmla="*/ 419 h 643"/>
                <a:gd name="T56" fmla="*/ 34 w 604"/>
                <a:gd name="T57" fmla="*/ 476 h 643"/>
                <a:gd name="T58" fmla="*/ 65 w 604"/>
                <a:gd name="T59" fmla="*/ 528 h 643"/>
                <a:gd name="T60" fmla="*/ 105 w 604"/>
                <a:gd name="T61" fmla="*/ 572 h 643"/>
                <a:gd name="T62" fmla="*/ 153 w 604"/>
                <a:gd name="T63" fmla="*/ 605 h 643"/>
                <a:gd name="T64" fmla="*/ 211 w 604"/>
                <a:gd name="T65" fmla="*/ 630 h 643"/>
                <a:gd name="T66" fmla="*/ 276 w 604"/>
                <a:gd name="T67" fmla="*/ 643 h 643"/>
                <a:gd name="T68" fmla="*/ 314 w 604"/>
                <a:gd name="T69" fmla="*/ 643 h 643"/>
                <a:gd name="T70" fmla="*/ 387 w 604"/>
                <a:gd name="T71" fmla="*/ 636 h 643"/>
                <a:gd name="T72" fmla="*/ 460 w 604"/>
                <a:gd name="T73" fmla="*/ 615 h 643"/>
                <a:gd name="T74" fmla="*/ 530 w 604"/>
                <a:gd name="T75" fmla="*/ 580 h 643"/>
                <a:gd name="T76" fmla="*/ 589 w 604"/>
                <a:gd name="T77" fmla="*/ 538 h 643"/>
                <a:gd name="T78" fmla="*/ 472 w 604"/>
                <a:gd name="T79" fmla="*/ 484 h 643"/>
                <a:gd name="T80" fmla="*/ 403 w 604"/>
                <a:gd name="T81" fmla="*/ 505 h 643"/>
                <a:gd name="T82" fmla="*/ 364 w 604"/>
                <a:gd name="T83" fmla="*/ 513 h 643"/>
                <a:gd name="T84" fmla="*/ 326 w 604"/>
                <a:gd name="T85" fmla="*/ 517 h 643"/>
                <a:gd name="T86" fmla="*/ 286 w 604"/>
                <a:gd name="T87" fmla="*/ 513 h 643"/>
                <a:gd name="T88" fmla="*/ 249 w 604"/>
                <a:gd name="T89" fmla="*/ 505 h 643"/>
                <a:gd name="T90" fmla="*/ 220 w 604"/>
                <a:gd name="T91" fmla="*/ 492 h 643"/>
                <a:gd name="T92" fmla="*/ 195 w 604"/>
                <a:gd name="T93" fmla="*/ 474 h 643"/>
                <a:gd name="T94" fmla="*/ 176 w 604"/>
                <a:gd name="T95" fmla="*/ 453 h 643"/>
                <a:gd name="T96" fmla="*/ 163 w 604"/>
                <a:gd name="T97" fmla="*/ 428 h 643"/>
                <a:gd name="T98" fmla="*/ 153 w 604"/>
                <a:gd name="T99" fmla="*/ 400 h 643"/>
                <a:gd name="T100" fmla="*/ 147 w 604"/>
                <a:gd name="T101" fmla="*/ 367 h 643"/>
                <a:gd name="T102" fmla="*/ 585 w 604"/>
                <a:gd name="T103" fmla="*/ 367 h 643"/>
                <a:gd name="T104" fmla="*/ 597 w 604"/>
                <a:gd name="T105" fmla="*/ 359 h 643"/>
                <a:gd name="T106" fmla="*/ 604 w 604"/>
                <a:gd name="T107" fmla="*/ 325 h 643"/>
                <a:gd name="T108" fmla="*/ 604 w 604"/>
                <a:gd name="T109" fmla="*/ 269 h 643"/>
                <a:gd name="T110" fmla="*/ 593 w 604"/>
                <a:gd name="T111" fmla="*/ 209 h 643"/>
                <a:gd name="T112" fmla="*/ 572 w 604"/>
                <a:gd name="T113" fmla="*/ 156 h 643"/>
                <a:gd name="T114" fmla="*/ 539 w 604"/>
                <a:gd name="T115" fmla="*/ 110 h 643"/>
                <a:gd name="T116" fmla="*/ 501 w 604"/>
                <a:gd name="T117" fmla="*/ 69 h 643"/>
                <a:gd name="T118" fmla="*/ 453 w 604"/>
                <a:gd name="T119" fmla="*/ 37 h 643"/>
                <a:gd name="T120" fmla="*/ 399 w 604"/>
                <a:gd name="T121" fmla="*/ 14 h 643"/>
                <a:gd name="T122" fmla="*/ 338 w 604"/>
                <a:gd name="T123" fmla="*/ 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643">
                  <a:moveTo>
                    <a:pt x="149" y="263"/>
                  </a:moveTo>
                  <a:lnTo>
                    <a:pt x="151" y="248"/>
                  </a:lnTo>
                  <a:lnTo>
                    <a:pt x="153" y="234"/>
                  </a:lnTo>
                  <a:lnTo>
                    <a:pt x="157" y="221"/>
                  </a:lnTo>
                  <a:lnTo>
                    <a:pt x="163" y="209"/>
                  </a:lnTo>
                  <a:lnTo>
                    <a:pt x="169" y="198"/>
                  </a:lnTo>
                  <a:lnTo>
                    <a:pt x="176" y="186"/>
                  </a:lnTo>
                  <a:lnTo>
                    <a:pt x="184" y="175"/>
                  </a:lnTo>
                  <a:lnTo>
                    <a:pt x="194" y="165"/>
                  </a:lnTo>
                  <a:lnTo>
                    <a:pt x="203" y="158"/>
                  </a:lnTo>
                  <a:lnTo>
                    <a:pt x="215" y="150"/>
                  </a:lnTo>
                  <a:lnTo>
                    <a:pt x="226" y="142"/>
                  </a:lnTo>
                  <a:lnTo>
                    <a:pt x="240" y="138"/>
                  </a:lnTo>
                  <a:lnTo>
                    <a:pt x="255" y="133"/>
                  </a:lnTo>
                  <a:lnTo>
                    <a:pt x="270" y="129"/>
                  </a:lnTo>
                  <a:lnTo>
                    <a:pt x="288" y="127"/>
                  </a:lnTo>
                  <a:lnTo>
                    <a:pt x="305" y="127"/>
                  </a:lnTo>
                  <a:lnTo>
                    <a:pt x="307" y="127"/>
                  </a:lnTo>
                  <a:lnTo>
                    <a:pt x="324" y="127"/>
                  </a:lnTo>
                  <a:lnTo>
                    <a:pt x="341" y="131"/>
                  </a:lnTo>
                  <a:lnTo>
                    <a:pt x="357" y="133"/>
                  </a:lnTo>
                  <a:lnTo>
                    <a:pt x="370" y="138"/>
                  </a:lnTo>
                  <a:lnTo>
                    <a:pt x="384" y="144"/>
                  </a:lnTo>
                  <a:lnTo>
                    <a:pt x="397" y="150"/>
                  </a:lnTo>
                  <a:lnTo>
                    <a:pt x="407" y="158"/>
                  </a:lnTo>
                  <a:lnTo>
                    <a:pt x="418" y="167"/>
                  </a:lnTo>
                  <a:lnTo>
                    <a:pt x="426" y="177"/>
                  </a:lnTo>
                  <a:lnTo>
                    <a:pt x="434" y="186"/>
                  </a:lnTo>
                  <a:lnTo>
                    <a:pt x="441" y="198"/>
                  </a:lnTo>
                  <a:lnTo>
                    <a:pt x="447" y="209"/>
                  </a:lnTo>
                  <a:lnTo>
                    <a:pt x="451" y="223"/>
                  </a:lnTo>
                  <a:lnTo>
                    <a:pt x="455" y="234"/>
                  </a:lnTo>
                  <a:lnTo>
                    <a:pt x="458" y="248"/>
                  </a:lnTo>
                  <a:lnTo>
                    <a:pt x="460" y="263"/>
                  </a:lnTo>
                  <a:lnTo>
                    <a:pt x="149" y="263"/>
                  </a:lnTo>
                  <a:close/>
                  <a:moveTo>
                    <a:pt x="307" y="0"/>
                  </a:moveTo>
                  <a:lnTo>
                    <a:pt x="303" y="0"/>
                  </a:lnTo>
                  <a:lnTo>
                    <a:pt x="272" y="2"/>
                  </a:lnTo>
                  <a:lnTo>
                    <a:pt x="243" y="6"/>
                  </a:lnTo>
                  <a:lnTo>
                    <a:pt x="215" y="14"/>
                  </a:lnTo>
                  <a:lnTo>
                    <a:pt x="186" y="23"/>
                  </a:lnTo>
                  <a:lnTo>
                    <a:pt x="159" y="37"/>
                  </a:lnTo>
                  <a:lnTo>
                    <a:pt x="134" y="50"/>
                  </a:lnTo>
                  <a:lnTo>
                    <a:pt x="111" y="69"/>
                  </a:lnTo>
                  <a:lnTo>
                    <a:pt x="90" y="89"/>
                  </a:lnTo>
                  <a:lnTo>
                    <a:pt x="71" y="110"/>
                  </a:lnTo>
                  <a:lnTo>
                    <a:pt x="51" y="135"/>
                  </a:lnTo>
                  <a:lnTo>
                    <a:pt x="36" y="161"/>
                  </a:lnTo>
                  <a:lnTo>
                    <a:pt x="25" y="190"/>
                  </a:lnTo>
                  <a:lnTo>
                    <a:pt x="13" y="221"/>
                  </a:lnTo>
                  <a:lnTo>
                    <a:pt x="5" y="252"/>
                  </a:lnTo>
                  <a:lnTo>
                    <a:pt x="1" y="286"/>
                  </a:lnTo>
                  <a:lnTo>
                    <a:pt x="0" y="323"/>
                  </a:lnTo>
                  <a:lnTo>
                    <a:pt x="1" y="355"/>
                  </a:lnTo>
                  <a:lnTo>
                    <a:pt x="5" y="388"/>
                  </a:lnTo>
                  <a:lnTo>
                    <a:pt x="13" y="419"/>
                  </a:lnTo>
                  <a:lnTo>
                    <a:pt x="21" y="449"/>
                  </a:lnTo>
                  <a:lnTo>
                    <a:pt x="34" y="476"/>
                  </a:lnTo>
                  <a:lnTo>
                    <a:pt x="48" y="503"/>
                  </a:lnTo>
                  <a:lnTo>
                    <a:pt x="65" y="528"/>
                  </a:lnTo>
                  <a:lnTo>
                    <a:pt x="84" y="551"/>
                  </a:lnTo>
                  <a:lnTo>
                    <a:pt x="105" y="572"/>
                  </a:lnTo>
                  <a:lnTo>
                    <a:pt x="128" y="590"/>
                  </a:lnTo>
                  <a:lnTo>
                    <a:pt x="153" y="605"/>
                  </a:lnTo>
                  <a:lnTo>
                    <a:pt x="182" y="618"/>
                  </a:lnTo>
                  <a:lnTo>
                    <a:pt x="211" y="630"/>
                  </a:lnTo>
                  <a:lnTo>
                    <a:pt x="242" y="638"/>
                  </a:lnTo>
                  <a:lnTo>
                    <a:pt x="276" y="643"/>
                  </a:lnTo>
                  <a:lnTo>
                    <a:pt x="311" y="643"/>
                  </a:lnTo>
                  <a:lnTo>
                    <a:pt x="314" y="643"/>
                  </a:lnTo>
                  <a:lnTo>
                    <a:pt x="351" y="641"/>
                  </a:lnTo>
                  <a:lnTo>
                    <a:pt x="387" y="636"/>
                  </a:lnTo>
                  <a:lnTo>
                    <a:pt x="424" y="628"/>
                  </a:lnTo>
                  <a:lnTo>
                    <a:pt x="460" y="615"/>
                  </a:lnTo>
                  <a:lnTo>
                    <a:pt x="495" y="599"/>
                  </a:lnTo>
                  <a:lnTo>
                    <a:pt x="530" y="580"/>
                  </a:lnTo>
                  <a:lnTo>
                    <a:pt x="560" y="561"/>
                  </a:lnTo>
                  <a:lnTo>
                    <a:pt x="589" y="538"/>
                  </a:lnTo>
                  <a:lnTo>
                    <a:pt x="543" y="457"/>
                  </a:lnTo>
                  <a:lnTo>
                    <a:pt x="472" y="484"/>
                  </a:lnTo>
                  <a:lnTo>
                    <a:pt x="439" y="496"/>
                  </a:lnTo>
                  <a:lnTo>
                    <a:pt x="403" y="505"/>
                  </a:lnTo>
                  <a:lnTo>
                    <a:pt x="384" y="511"/>
                  </a:lnTo>
                  <a:lnTo>
                    <a:pt x="364" y="513"/>
                  </a:lnTo>
                  <a:lnTo>
                    <a:pt x="345" y="517"/>
                  </a:lnTo>
                  <a:lnTo>
                    <a:pt x="326" y="517"/>
                  </a:lnTo>
                  <a:lnTo>
                    <a:pt x="305" y="517"/>
                  </a:lnTo>
                  <a:lnTo>
                    <a:pt x="286" y="513"/>
                  </a:lnTo>
                  <a:lnTo>
                    <a:pt x="266" y="511"/>
                  </a:lnTo>
                  <a:lnTo>
                    <a:pt x="249" y="505"/>
                  </a:lnTo>
                  <a:lnTo>
                    <a:pt x="234" y="499"/>
                  </a:lnTo>
                  <a:lnTo>
                    <a:pt x="220" y="492"/>
                  </a:lnTo>
                  <a:lnTo>
                    <a:pt x="207" y="484"/>
                  </a:lnTo>
                  <a:lnTo>
                    <a:pt x="195" y="474"/>
                  </a:lnTo>
                  <a:lnTo>
                    <a:pt x="186" y="465"/>
                  </a:lnTo>
                  <a:lnTo>
                    <a:pt x="176" y="453"/>
                  </a:lnTo>
                  <a:lnTo>
                    <a:pt x="169" y="442"/>
                  </a:lnTo>
                  <a:lnTo>
                    <a:pt x="163" y="428"/>
                  </a:lnTo>
                  <a:lnTo>
                    <a:pt x="157" y="413"/>
                  </a:lnTo>
                  <a:lnTo>
                    <a:pt x="153" y="400"/>
                  </a:lnTo>
                  <a:lnTo>
                    <a:pt x="149" y="384"/>
                  </a:lnTo>
                  <a:lnTo>
                    <a:pt x="147" y="367"/>
                  </a:lnTo>
                  <a:lnTo>
                    <a:pt x="578" y="367"/>
                  </a:lnTo>
                  <a:lnTo>
                    <a:pt x="585" y="367"/>
                  </a:lnTo>
                  <a:lnTo>
                    <a:pt x="591" y="365"/>
                  </a:lnTo>
                  <a:lnTo>
                    <a:pt x="597" y="359"/>
                  </a:lnTo>
                  <a:lnTo>
                    <a:pt x="601" y="352"/>
                  </a:lnTo>
                  <a:lnTo>
                    <a:pt x="604" y="325"/>
                  </a:lnTo>
                  <a:lnTo>
                    <a:pt x="604" y="300"/>
                  </a:lnTo>
                  <a:lnTo>
                    <a:pt x="604" y="269"/>
                  </a:lnTo>
                  <a:lnTo>
                    <a:pt x="599" y="238"/>
                  </a:lnTo>
                  <a:lnTo>
                    <a:pt x="593" y="209"/>
                  </a:lnTo>
                  <a:lnTo>
                    <a:pt x="583" y="183"/>
                  </a:lnTo>
                  <a:lnTo>
                    <a:pt x="572" y="156"/>
                  </a:lnTo>
                  <a:lnTo>
                    <a:pt x="556" y="133"/>
                  </a:lnTo>
                  <a:lnTo>
                    <a:pt x="539" y="110"/>
                  </a:lnTo>
                  <a:lnTo>
                    <a:pt x="522" y="89"/>
                  </a:lnTo>
                  <a:lnTo>
                    <a:pt x="501" y="69"/>
                  </a:lnTo>
                  <a:lnTo>
                    <a:pt x="478" y="52"/>
                  </a:lnTo>
                  <a:lnTo>
                    <a:pt x="453" y="37"/>
                  </a:lnTo>
                  <a:lnTo>
                    <a:pt x="426" y="23"/>
                  </a:lnTo>
                  <a:lnTo>
                    <a:pt x="399" y="14"/>
                  </a:lnTo>
                  <a:lnTo>
                    <a:pt x="370" y="6"/>
                  </a:lnTo>
                  <a:lnTo>
                    <a:pt x="338" y="2"/>
                  </a:ln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black">
            <a:xfrm>
              <a:off x="3762137" y="4332018"/>
              <a:ext cx="254049" cy="284734"/>
            </a:xfrm>
            <a:custGeom>
              <a:avLst/>
              <a:gdLst>
                <a:gd name="T0" fmla="*/ 419 w 563"/>
                <a:gd name="T1" fmla="*/ 449 h 631"/>
                <a:gd name="T2" fmla="*/ 419 w 563"/>
                <a:gd name="T3" fmla="*/ 457 h 631"/>
                <a:gd name="T4" fmla="*/ 415 w 563"/>
                <a:gd name="T5" fmla="*/ 462 h 631"/>
                <a:gd name="T6" fmla="*/ 411 w 563"/>
                <a:gd name="T7" fmla="*/ 468 h 631"/>
                <a:gd name="T8" fmla="*/ 406 w 563"/>
                <a:gd name="T9" fmla="*/ 472 h 631"/>
                <a:gd name="T10" fmla="*/ 394 w 563"/>
                <a:gd name="T11" fmla="*/ 476 h 631"/>
                <a:gd name="T12" fmla="*/ 379 w 563"/>
                <a:gd name="T13" fmla="*/ 482 h 631"/>
                <a:gd name="T14" fmla="*/ 363 w 563"/>
                <a:gd name="T15" fmla="*/ 485 h 631"/>
                <a:gd name="T16" fmla="*/ 346 w 563"/>
                <a:gd name="T17" fmla="*/ 489 h 631"/>
                <a:gd name="T18" fmla="*/ 311 w 563"/>
                <a:gd name="T19" fmla="*/ 493 h 631"/>
                <a:gd name="T20" fmla="*/ 273 w 563"/>
                <a:gd name="T21" fmla="*/ 495 h 631"/>
                <a:gd name="T22" fmla="*/ 271 w 563"/>
                <a:gd name="T23" fmla="*/ 495 h 631"/>
                <a:gd name="T24" fmla="*/ 240 w 563"/>
                <a:gd name="T25" fmla="*/ 495 h 631"/>
                <a:gd name="T26" fmla="*/ 214 w 563"/>
                <a:gd name="T27" fmla="*/ 489 h 631"/>
                <a:gd name="T28" fmla="*/ 202 w 563"/>
                <a:gd name="T29" fmla="*/ 485 h 631"/>
                <a:gd name="T30" fmla="*/ 190 w 563"/>
                <a:gd name="T31" fmla="*/ 482 h 631"/>
                <a:gd name="T32" fmla="*/ 181 w 563"/>
                <a:gd name="T33" fmla="*/ 476 h 631"/>
                <a:gd name="T34" fmla="*/ 173 w 563"/>
                <a:gd name="T35" fmla="*/ 470 h 631"/>
                <a:gd name="T36" fmla="*/ 166 w 563"/>
                <a:gd name="T37" fmla="*/ 464 h 631"/>
                <a:gd name="T38" fmla="*/ 160 w 563"/>
                <a:gd name="T39" fmla="*/ 457 h 631"/>
                <a:gd name="T40" fmla="*/ 154 w 563"/>
                <a:gd name="T41" fmla="*/ 447 h 631"/>
                <a:gd name="T42" fmla="*/ 150 w 563"/>
                <a:gd name="T43" fmla="*/ 437 h 631"/>
                <a:gd name="T44" fmla="*/ 148 w 563"/>
                <a:gd name="T45" fmla="*/ 426 h 631"/>
                <a:gd name="T46" fmla="*/ 146 w 563"/>
                <a:gd name="T47" fmla="*/ 414 h 631"/>
                <a:gd name="T48" fmla="*/ 144 w 563"/>
                <a:gd name="T49" fmla="*/ 401 h 631"/>
                <a:gd name="T50" fmla="*/ 144 w 563"/>
                <a:gd name="T51" fmla="*/ 388 h 631"/>
                <a:gd name="T52" fmla="*/ 144 w 563"/>
                <a:gd name="T53" fmla="*/ 0 h 631"/>
                <a:gd name="T54" fmla="*/ 0 w 563"/>
                <a:gd name="T55" fmla="*/ 0 h 631"/>
                <a:gd name="T56" fmla="*/ 0 w 563"/>
                <a:gd name="T57" fmla="*/ 397 h 631"/>
                <a:gd name="T58" fmla="*/ 0 w 563"/>
                <a:gd name="T59" fmla="*/ 422 h 631"/>
                <a:gd name="T60" fmla="*/ 4 w 563"/>
                <a:gd name="T61" fmla="*/ 447 h 631"/>
                <a:gd name="T62" fmla="*/ 8 w 563"/>
                <a:gd name="T63" fmla="*/ 468 h 631"/>
                <a:gd name="T64" fmla="*/ 14 w 563"/>
                <a:gd name="T65" fmla="*/ 489 h 631"/>
                <a:gd name="T66" fmla="*/ 23 w 563"/>
                <a:gd name="T67" fmla="*/ 509 h 631"/>
                <a:gd name="T68" fmla="*/ 33 w 563"/>
                <a:gd name="T69" fmla="*/ 528 h 631"/>
                <a:gd name="T70" fmla="*/ 46 w 563"/>
                <a:gd name="T71" fmla="*/ 545 h 631"/>
                <a:gd name="T72" fmla="*/ 60 w 563"/>
                <a:gd name="T73" fmla="*/ 560 h 631"/>
                <a:gd name="T74" fmla="*/ 77 w 563"/>
                <a:gd name="T75" fmla="*/ 576 h 631"/>
                <a:gd name="T76" fmla="*/ 96 w 563"/>
                <a:gd name="T77" fmla="*/ 591 h 631"/>
                <a:gd name="T78" fmla="*/ 118 w 563"/>
                <a:gd name="T79" fmla="*/ 603 h 631"/>
                <a:gd name="T80" fmla="*/ 141 w 563"/>
                <a:gd name="T81" fmla="*/ 612 h 631"/>
                <a:gd name="T82" fmla="*/ 166 w 563"/>
                <a:gd name="T83" fmla="*/ 622 h 631"/>
                <a:gd name="T84" fmla="*/ 192 w 563"/>
                <a:gd name="T85" fmla="*/ 628 h 631"/>
                <a:gd name="T86" fmla="*/ 219 w 563"/>
                <a:gd name="T87" fmla="*/ 631 h 631"/>
                <a:gd name="T88" fmla="*/ 248 w 563"/>
                <a:gd name="T89" fmla="*/ 631 h 631"/>
                <a:gd name="T90" fmla="*/ 250 w 563"/>
                <a:gd name="T91" fmla="*/ 631 h 631"/>
                <a:gd name="T92" fmla="*/ 267 w 563"/>
                <a:gd name="T93" fmla="*/ 631 h 631"/>
                <a:gd name="T94" fmla="*/ 285 w 563"/>
                <a:gd name="T95" fmla="*/ 629 h 631"/>
                <a:gd name="T96" fmla="*/ 302 w 563"/>
                <a:gd name="T97" fmla="*/ 626 h 631"/>
                <a:gd name="T98" fmla="*/ 319 w 563"/>
                <a:gd name="T99" fmla="*/ 622 h 631"/>
                <a:gd name="T100" fmla="*/ 338 w 563"/>
                <a:gd name="T101" fmla="*/ 616 h 631"/>
                <a:gd name="T102" fmla="*/ 358 w 563"/>
                <a:gd name="T103" fmla="*/ 608 h 631"/>
                <a:gd name="T104" fmla="*/ 377 w 563"/>
                <a:gd name="T105" fmla="*/ 601 h 631"/>
                <a:gd name="T106" fmla="*/ 396 w 563"/>
                <a:gd name="T107" fmla="*/ 591 h 631"/>
                <a:gd name="T108" fmla="*/ 432 w 563"/>
                <a:gd name="T109" fmla="*/ 572 h 631"/>
                <a:gd name="T110" fmla="*/ 455 w 563"/>
                <a:gd name="T111" fmla="*/ 622 h 631"/>
                <a:gd name="T112" fmla="*/ 563 w 563"/>
                <a:gd name="T113" fmla="*/ 622 h 631"/>
                <a:gd name="T114" fmla="*/ 563 w 563"/>
                <a:gd name="T115" fmla="*/ 0 h 631"/>
                <a:gd name="T116" fmla="*/ 419 w 563"/>
                <a:gd name="T117" fmla="*/ 0 h 631"/>
                <a:gd name="T118" fmla="*/ 419 w 563"/>
                <a:gd name="T119" fmla="*/ 44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3" h="631">
                  <a:moveTo>
                    <a:pt x="419" y="449"/>
                  </a:moveTo>
                  <a:lnTo>
                    <a:pt x="419" y="457"/>
                  </a:lnTo>
                  <a:lnTo>
                    <a:pt x="415" y="462"/>
                  </a:lnTo>
                  <a:lnTo>
                    <a:pt x="411" y="468"/>
                  </a:lnTo>
                  <a:lnTo>
                    <a:pt x="406" y="472"/>
                  </a:lnTo>
                  <a:lnTo>
                    <a:pt x="394" y="476"/>
                  </a:lnTo>
                  <a:lnTo>
                    <a:pt x="379" y="482"/>
                  </a:lnTo>
                  <a:lnTo>
                    <a:pt x="363" y="485"/>
                  </a:lnTo>
                  <a:lnTo>
                    <a:pt x="346" y="489"/>
                  </a:lnTo>
                  <a:lnTo>
                    <a:pt x="311" y="493"/>
                  </a:lnTo>
                  <a:lnTo>
                    <a:pt x="273" y="495"/>
                  </a:lnTo>
                  <a:lnTo>
                    <a:pt x="271" y="495"/>
                  </a:lnTo>
                  <a:lnTo>
                    <a:pt x="240" y="495"/>
                  </a:lnTo>
                  <a:lnTo>
                    <a:pt x="214" y="489"/>
                  </a:lnTo>
                  <a:lnTo>
                    <a:pt x="202" y="485"/>
                  </a:lnTo>
                  <a:lnTo>
                    <a:pt x="190" y="482"/>
                  </a:lnTo>
                  <a:lnTo>
                    <a:pt x="181" y="476"/>
                  </a:lnTo>
                  <a:lnTo>
                    <a:pt x="173" y="470"/>
                  </a:lnTo>
                  <a:lnTo>
                    <a:pt x="166" y="464"/>
                  </a:lnTo>
                  <a:lnTo>
                    <a:pt x="160" y="457"/>
                  </a:lnTo>
                  <a:lnTo>
                    <a:pt x="154" y="447"/>
                  </a:lnTo>
                  <a:lnTo>
                    <a:pt x="150" y="437"/>
                  </a:lnTo>
                  <a:lnTo>
                    <a:pt x="148" y="426"/>
                  </a:lnTo>
                  <a:lnTo>
                    <a:pt x="146" y="414"/>
                  </a:lnTo>
                  <a:lnTo>
                    <a:pt x="144" y="401"/>
                  </a:lnTo>
                  <a:lnTo>
                    <a:pt x="144" y="388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0" y="422"/>
                  </a:lnTo>
                  <a:lnTo>
                    <a:pt x="4" y="447"/>
                  </a:lnTo>
                  <a:lnTo>
                    <a:pt x="8" y="468"/>
                  </a:lnTo>
                  <a:lnTo>
                    <a:pt x="14" y="489"/>
                  </a:lnTo>
                  <a:lnTo>
                    <a:pt x="23" y="509"/>
                  </a:lnTo>
                  <a:lnTo>
                    <a:pt x="33" y="528"/>
                  </a:lnTo>
                  <a:lnTo>
                    <a:pt x="46" y="545"/>
                  </a:lnTo>
                  <a:lnTo>
                    <a:pt x="60" y="560"/>
                  </a:lnTo>
                  <a:lnTo>
                    <a:pt x="77" y="576"/>
                  </a:lnTo>
                  <a:lnTo>
                    <a:pt x="96" y="591"/>
                  </a:lnTo>
                  <a:lnTo>
                    <a:pt x="118" y="603"/>
                  </a:lnTo>
                  <a:lnTo>
                    <a:pt x="141" y="612"/>
                  </a:lnTo>
                  <a:lnTo>
                    <a:pt x="166" y="622"/>
                  </a:lnTo>
                  <a:lnTo>
                    <a:pt x="192" y="628"/>
                  </a:lnTo>
                  <a:lnTo>
                    <a:pt x="219" y="631"/>
                  </a:lnTo>
                  <a:lnTo>
                    <a:pt x="248" y="631"/>
                  </a:lnTo>
                  <a:lnTo>
                    <a:pt x="250" y="631"/>
                  </a:lnTo>
                  <a:lnTo>
                    <a:pt x="267" y="631"/>
                  </a:lnTo>
                  <a:lnTo>
                    <a:pt x="285" y="629"/>
                  </a:lnTo>
                  <a:lnTo>
                    <a:pt x="302" y="626"/>
                  </a:lnTo>
                  <a:lnTo>
                    <a:pt x="319" y="622"/>
                  </a:lnTo>
                  <a:lnTo>
                    <a:pt x="338" y="616"/>
                  </a:lnTo>
                  <a:lnTo>
                    <a:pt x="358" y="608"/>
                  </a:lnTo>
                  <a:lnTo>
                    <a:pt x="377" y="601"/>
                  </a:lnTo>
                  <a:lnTo>
                    <a:pt x="396" y="591"/>
                  </a:lnTo>
                  <a:lnTo>
                    <a:pt x="432" y="572"/>
                  </a:lnTo>
                  <a:lnTo>
                    <a:pt x="455" y="622"/>
                  </a:lnTo>
                  <a:lnTo>
                    <a:pt x="563" y="622"/>
                  </a:lnTo>
                  <a:lnTo>
                    <a:pt x="563" y="0"/>
                  </a:lnTo>
                  <a:lnTo>
                    <a:pt x="419" y="0"/>
                  </a:lnTo>
                  <a:lnTo>
                    <a:pt x="419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black">
            <a:xfrm>
              <a:off x="4079360" y="4326603"/>
              <a:ext cx="432290" cy="286087"/>
            </a:xfrm>
            <a:custGeom>
              <a:avLst/>
              <a:gdLst>
                <a:gd name="T0" fmla="*/ 705 w 958"/>
                <a:gd name="T1" fmla="*/ 2 h 634"/>
                <a:gd name="T2" fmla="*/ 668 w 958"/>
                <a:gd name="T3" fmla="*/ 6 h 634"/>
                <a:gd name="T4" fmla="*/ 630 w 958"/>
                <a:gd name="T5" fmla="*/ 17 h 634"/>
                <a:gd name="T6" fmla="*/ 590 w 958"/>
                <a:gd name="T7" fmla="*/ 35 h 634"/>
                <a:gd name="T8" fmla="*/ 499 w 958"/>
                <a:gd name="T9" fmla="*/ 81 h 634"/>
                <a:gd name="T10" fmla="*/ 461 w 958"/>
                <a:gd name="T11" fmla="*/ 46 h 634"/>
                <a:gd name="T12" fmla="*/ 417 w 958"/>
                <a:gd name="T13" fmla="*/ 21 h 634"/>
                <a:gd name="T14" fmla="*/ 369 w 958"/>
                <a:gd name="T15" fmla="*/ 6 h 634"/>
                <a:gd name="T16" fmla="*/ 315 w 958"/>
                <a:gd name="T17" fmla="*/ 0 h 634"/>
                <a:gd name="T18" fmla="*/ 279 w 958"/>
                <a:gd name="T19" fmla="*/ 4 h 634"/>
                <a:gd name="T20" fmla="*/ 242 w 958"/>
                <a:gd name="T21" fmla="*/ 12 h 634"/>
                <a:gd name="T22" fmla="*/ 206 w 958"/>
                <a:gd name="T23" fmla="*/ 25 h 634"/>
                <a:gd name="T24" fmla="*/ 167 w 958"/>
                <a:gd name="T25" fmla="*/ 42 h 634"/>
                <a:gd name="T26" fmla="*/ 108 w 958"/>
                <a:gd name="T27" fmla="*/ 12 h 634"/>
                <a:gd name="T28" fmla="*/ 0 w 958"/>
                <a:gd name="T29" fmla="*/ 634 h 634"/>
                <a:gd name="T30" fmla="*/ 144 w 958"/>
                <a:gd name="T31" fmla="*/ 183 h 634"/>
                <a:gd name="T32" fmla="*/ 146 w 958"/>
                <a:gd name="T33" fmla="*/ 169 h 634"/>
                <a:gd name="T34" fmla="*/ 156 w 958"/>
                <a:gd name="T35" fmla="*/ 161 h 634"/>
                <a:gd name="T36" fmla="*/ 184 w 958"/>
                <a:gd name="T37" fmla="*/ 152 h 634"/>
                <a:gd name="T38" fmla="*/ 215 w 958"/>
                <a:gd name="T39" fmla="*/ 144 h 634"/>
                <a:gd name="T40" fmla="*/ 284 w 958"/>
                <a:gd name="T41" fmla="*/ 137 h 634"/>
                <a:gd name="T42" fmla="*/ 315 w 958"/>
                <a:gd name="T43" fmla="*/ 138 h 634"/>
                <a:gd name="T44" fmla="*/ 352 w 958"/>
                <a:gd name="T45" fmla="*/ 146 h 634"/>
                <a:gd name="T46" fmla="*/ 371 w 958"/>
                <a:gd name="T47" fmla="*/ 158 h 634"/>
                <a:gd name="T48" fmla="*/ 386 w 958"/>
                <a:gd name="T49" fmla="*/ 169 h 634"/>
                <a:gd name="T50" fmla="*/ 398 w 958"/>
                <a:gd name="T51" fmla="*/ 186 h 634"/>
                <a:gd name="T52" fmla="*/ 405 w 958"/>
                <a:gd name="T53" fmla="*/ 219 h 634"/>
                <a:gd name="T54" fmla="*/ 407 w 958"/>
                <a:gd name="T55" fmla="*/ 634 h 634"/>
                <a:gd name="T56" fmla="*/ 551 w 958"/>
                <a:gd name="T57" fmla="*/ 186 h 634"/>
                <a:gd name="T58" fmla="*/ 553 w 958"/>
                <a:gd name="T59" fmla="*/ 173 h 634"/>
                <a:gd name="T60" fmla="*/ 563 w 958"/>
                <a:gd name="T61" fmla="*/ 163 h 634"/>
                <a:gd name="T62" fmla="*/ 622 w 958"/>
                <a:gd name="T63" fmla="*/ 144 h 634"/>
                <a:gd name="T64" fmla="*/ 691 w 958"/>
                <a:gd name="T65" fmla="*/ 137 h 634"/>
                <a:gd name="T66" fmla="*/ 722 w 958"/>
                <a:gd name="T67" fmla="*/ 138 h 634"/>
                <a:gd name="T68" fmla="*/ 759 w 958"/>
                <a:gd name="T69" fmla="*/ 146 h 634"/>
                <a:gd name="T70" fmla="*/ 780 w 958"/>
                <a:gd name="T71" fmla="*/ 158 h 634"/>
                <a:gd name="T72" fmla="*/ 793 w 958"/>
                <a:gd name="T73" fmla="*/ 169 h 634"/>
                <a:gd name="T74" fmla="*/ 805 w 958"/>
                <a:gd name="T75" fmla="*/ 186 h 634"/>
                <a:gd name="T76" fmla="*/ 812 w 958"/>
                <a:gd name="T77" fmla="*/ 219 h 634"/>
                <a:gd name="T78" fmla="*/ 814 w 958"/>
                <a:gd name="T79" fmla="*/ 634 h 634"/>
                <a:gd name="T80" fmla="*/ 958 w 958"/>
                <a:gd name="T81" fmla="*/ 236 h 634"/>
                <a:gd name="T82" fmla="*/ 954 w 958"/>
                <a:gd name="T83" fmla="*/ 186 h 634"/>
                <a:gd name="T84" fmla="*/ 945 w 958"/>
                <a:gd name="T85" fmla="*/ 144 h 634"/>
                <a:gd name="T86" fmla="*/ 926 w 958"/>
                <a:gd name="T87" fmla="*/ 106 h 634"/>
                <a:gd name="T88" fmla="*/ 899 w 958"/>
                <a:gd name="T89" fmla="*/ 73 h 634"/>
                <a:gd name="T90" fmla="*/ 864 w 958"/>
                <a:gd name="T91" fmla="*/ 42 h 634"/>
                <a:gd name="T92" fmla="*/ 822 w 958"/>
                <a:gd name="T93" fmla="*/ 19 h 634"/>
                <a:gd name="T94" fmla="*/ 776 w 958"/>
                <a:gd name="T95" fmla="*/ 6 h 634"/>
                <a:gd name="T96" fmla="*/ 724 w 958"/>
                <a:gd name="T9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8" h="634">
                  <a:moveTo>
                    <a:pt x="724" y="0"/>
                  </a:moveTo>
                  <a:lnTo>
                    <a:pt x="705" y="2"/>
                  </a:lnTo>
                  <a:lnTo>
                    <a:pt x="688" y="4"/>
                  </a:lnTo>
                  <a:lnTo>
                    <a:pt x="668" y="6"/>
                  </a:lnTo>
                  <a:lnTo>
                    <a:pt x="649" y="12"/>
                  </a:lnTo>
                  <a:lnTo>
                    <a:pt x="630" y="17"/>
                  </a:lnTo>
                  <a:lnTo>
                    <a:pt x="611" y="25"/>
                  </a:lnTo>
                  <a:lnTo>
                    <a:pt x="590" y="35"/>
                  </a:lnTo>
                  <a:lnTo>
                    <a:pt x="567" y="46"/>
                  </a:lnTo>
                  <a:lnTo>
                    <a:pt x="499" y="81"/>
                  </a:lnTo>
                  <a:lnTo>
                    <a:pt x="480" y="64"/>
                  </a:lnTo>
                  <a:lnTo>
                    <a:pt x="461" y="46"/>
                  </a:lnTo>
                  <a:lnTo>
                    <a:pt x="438" y="33"/>
                  </a:lnTo>
                  <a:lnTo>
                    <a:pt x="417" y="21"/>
                  </a:lnTo>
                  <a:lnTo>
                    <a:pt x="394" y="12"/>
                  </a:lnTo>
                  <a:lnTo>
                    <a:pt x="369" y="6"/>
                  </a:lnTo>
                  <a:lnTo>
                    <a:pt x="342" y="2"/>
                  </a:lnTo>
                  <a:lnTo>
                    <a:pt x="315" y="0"/>
                  </a:lnTo>
                  <a:lnTo>
                    <a:pt x="298" y="2"/>
                  </a:lnTo>
                  <a:lnTo>
                    <a:pt x="279" y="4"/>
                  </a:lnTo>
                  <a:lnTo>
                    <a:pt x="261" y="6"/>
                  </a:lnTo>
                  <a:lnTo>
                    <a:pt x="242" y="12"/>
                  </a:lnTo>
                  <a:lnTo>
                    <a:pt x="225" y="17"/>
                  </a:lnTo>
                  <a:lnTo>
                    <a:pt x="206" y="25"/>
                  </a:lnTo>
                  <a:lnTo>
                    <a:pt x="186" y="33"/>
                  </a:lnTo>
                  <a:lnTo>
                    <a:pt x="167" y="42"/>
                  </a:lnTo>
                  <a:lnTo>
                    <a:pt x="129" y="64"/>
                  </a:lnTo>
                  <a:lnTo>
                    <a:pt x="108" y="12"/>
                  </a:lnTo>
                  <a:lnTo>
                    <a:pt x="0" y="12"/>
                  </a:lnTo>
                  <a:lnTo>
                    <a:pt x="0" y="634"/>
                  </a:lnTo>
                  <a:lnTo>
                    <a:pt x="144" y="634"/>
                  </a:lnTo>
                  <a:lnTo>
                    <a:pt x="144" y="183"/>
                  </a:lnTo>
                  <a:lnTo>
                    <a:pt x="144" y="175"/>
                  </a:lnTo>
                  <a:lnTo>
                    <a:pt x="146" y="169"/>
                  </a:lnTo>
                  <a:lnTo>
                    <a:pt x="150" y="165"/>
                  </a:lnTo>
                  <a:lnTo>
                    <a:pt x="156" y="161"/>
                  </a:lnTo>
                  <a:lnTo>
                    <a:pt x="169" y="156"/>
                  </a:lnTo>
                  <a:lnTo>
                    <a:pt x="184" y="152"/>
                  </a:lnTo>
                  <a:lnTo>
                    <a:pt x="200" y="148"/>
                  </a:lnTo>
                  <a:lnTo>
                    <a:pt x="215" y="144"/>
                  </a:lnTo>
                  <a:lnTo>
                    <a:pt x="250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315" y="138"/>
                  </a:lnTo>
                  <a:lnTo>
                    <a:pt x="340" y="144"/>
                  </a:lnTo>
                  <a:lnTo>
                    <a:pt x="352" y="146"/>
                  </a:lnTo>
                  <a:lnTo>
                    <a:pt x="363" y="152"/>
                  </a:lnTo>
                  <a:lnTo>
                    <a:pt x="371" y="158"/>
                  </a:lnTo>
                  <a:lnTo>
                    <a:pt x="380" y="163"/>
                  </a:lnTo>
                  <a:lnTo>
                    <a:pt x="386" y="169"/>
                  </a:lnTo>
                  <a:lnTo>
                    <a:pt x="392" y="177"/>
                  </a:lnTo>
                  <a:lnTo>
                    <a:pt x="398" y="186"/>
                  </a:lnTo>
                  <a:lnTo>
                    <a:pt x="401" y="196"/>
                  </a:lnTo>
                  <a:lnTo>
                    <a:pt x="405" y="219"/>
                  </a:lnTo>
                  <a:lnTo>
                    <a:pt x="407" y="246"/>
                  </a:lnTo>
                  <a:lnTo>
                    <a:pt x="407" y="634"/>
                  </a:lnTo>
                  <a:lnTo>
                    <a:pt x="551" y="634"/>
                  </a:lnTo>
                  <a:lnTo>
                    <a:pt x="551" y="186"/>
                  </a:lnTo>
                  <a:lnTo>
                    <a:pt x="551" y="179"/>
                  </a:lnTo>
                  <a:lnTo>
                    <a:pt x="553" y="173"/>
                  </a:lnTo>
                  <a:lnTo>
                    <a:pt x="557" y="167"/>
                  </a:lnTo>
                  <a:lnTo>
                    <a:pt x="563" y="163"/>
                  </a:lnTo>
                  <a:lnTo>
                    <a:pt x="592" y="154"/>
                  </a:lnTo>
                  <a:lnTo>
                    <a:pt x="622" y="144"/>
                  </a:lnTo>
                  <a:lnTo>
                    <a:pt x="657" y="138"/>
                  </a:lnTo>
                  <a:lnTo>
                    <a:pt x="691" y="137"/>
                  </a:lnTo>
                  <a:lnTo>
                    <a:pt x="693" y="137"/>
                  </a:lnTo>
                  <a:lnTo>
                    <a:pt x="722" y="138"/>
                  </a:lnTo>
                  <a:lnTo>
                    <a:pt x="747" y="144"/>
                  </a:lnTo>
                  <a:lnTo>
                    <a:pt x="759" y="146"/>
                  </a:lnTo>
                  <a:lnTo>
                    <a:pt x="770" y="152"/>
                  </a:lnTo>
                  <a:lnTo>
                    <a:pt x="780" y="158"/>
                  </a:lnTo>
                  <a:lnTo>
                    <a:pt x="787" y="163"/>
                  </a:lnTo>
                  <a:lnTo>
                    <a:pt x="793" y="169"/>
                  </a:lnTo>
                  <a:lnTo>
                    <a:pt x="801" y="177"/>
                  </a:lnTo>
                  <a:lnTo>
                    <a:pt x="805" y="186"/>
                  </a:lnTo>
                  <a:lnTo>
                    <a:pt x="809" y="196"/>
                  </a:lnTo>
                  <a:lnTo>
                    <a:pt x="812" y="219"/>
                  </a:lnTo>
                  <a:lnTo>
                    <a:pt x="814" y="246"/>
                  </a:lnTo>
                  <a:lnTo>
                    <a:pt x="814" y="634"/>
                  </a:lnTo>
                  <a:lnTo>
                    <a:pt x="958" y="634"/>
                  </a:lnTo>
                  <a:lnTo>
                    <a:pt x="958" y="236"/>
                  </a:lnTo>
                  <a:lnTo>
                    <a:pt x="956" y="209"/>
                  </a:lnTo>
                  <a:lnTo>
                    <a:pt x="954" y="186"/>
                  </a:lnTo>
                  <a:lnTo>
                    <a:pt x="951" y="163"/>
                  </a:lnTo>
                  <a:lnTo>
                    <a:pt x="945" y="144"/>
                  </a:lnTo>
                  <a:lnTo>
                    <a:pt x="935" y="123"/>
                  </a:lnTo>
                  <a:lnTo>
                    <a:pt x="926" y="106"/>
                  </a:lnTo>
                  <a:lnTo>
                    <a:pt x="914" y="89"/>
                  </a:lnTo>
                  <a:lnTo>
                    <a:pt x="899" y="73"/>
                  </a:lnTo>
                  <a:lnTo>
                    <a:pt x="883" y="56"/>
                  </a:lnTo>
                  <a:lnTo>
                    <a:pt x="864" y="42"/>
                  </a:lnTo>
                  <a:lnTo>
                    <a:pt x="845" y="31"/>
                  </a:lnTo>
                  <a:lnTo>
                    <a:pt x="822" y="19"/>
                  </a:lnTo>
                  <a:lnTo>
                    <a:pt x="799" y="12"/>
                  </a:lnTo>
                  <a:lnTo>
                    <a:pt x="776" y="6"/>
                  </a:lnTo>
                  <a:lnTo>
                    <a:pt x="751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black">
            <a:xfrm>
              <a:off x="4565348" y="4326603"/>
              <a:ext cx="286087" cy="290148"/>
            </a:xfrm>
            <a:custGeom>
              <a:avLst/>
              <a:gdLst>
                <a:gd name="T0" fmla="*/ 405 w 634"/>
                <a:gd name="T1" fmla="*/ 482 h 643"/>
                <a:gd name="T2" fmla="*/ 357 w 634"/>
                <a:gd name="T3" fmla="*/ 503 h 643"/>
                <a:gd name="T4" fmla="*/ 252 w 634"/>
                <a:gd name="T5" fmla="*/ 521 h 643"/>
                <a:gd name="T6" fmla="*/ 215 w 634"/>
                <a:gd name="T7" fmla="*/ 517 h 643"/>
                <a:gd name="T8" fmla="*/ 185 w 634"/>
                <a:gd name="T9" fmla="*/ 505 h 643"/>
                <a:gd name="T10" fmla="*/ 164 w 634"/>
                <a:gd name="T11" fmla="*/ 488 h 643"/>
                <a:gd name="T12" fmla="*/ 148 w 634"/>
                <a:gd name="T13" fmla="*/ 465 h 643"/>
                <a:gd name="T14" fmla="*/ 142 w 634"/>
                <a:gd name="T15" fmla="*/ 415 h 643"/>
                <a:gd name="T16" fmla="*/ 154 w 634"/>
                <a:gd name="T17" fmla="*/ 384 h 643"/>
                <a:gd name="T18" fmla="*/ 183 w 634"/>
                <a:gd name="T19" fmla="*/ 371 h 643"/>
                <a:gd name="T20" fmla="*/ 400 w 634"/>
                <a:gd name="T21" fmla="*/ 371 h 643"/>
                <a:gd name="T22" fmla="*/ 409 w 634"/>
                <a:gd name="T23" fmla="*/ 382 h 643"/>
                <a:gd name="T24" fmla="*/ 551 w 634"/>
                <a:gd name="T25" fmla="*/ 208 h 643"/>
                <a:gd name="T26" fmla="*/ 538 w 634"/>
                <a:gd name="T27" fmla="*/ 140 h 643"/>
                <a:gd name="T28" fmla="*/ 511 w 634"/>
                <a:gd name="T29" fmla="*/ 89 h 643"/>
                <a:gd name="T30" fmla="*/ 461 w 634"/>
                <a:gd name="T31" fmla="*/ 42 h 643"/>
                <a:gd name="T32" fmla="*/ 390 w 634"/>
                <a:gd name="T33" fmla="*/ 12 h 643"/>
                <a:gd name="T34" fmla="*/ 304 w 634"/>
                <a:gd name="T35" fmla="*/ 0 h 643"/>
                <a:gd name="T36" fmla="*/ 198 w 634"/>
                <a:gd name="T37" fmla="*/ 16 h 643"/>
                <a:gd name="T38" fmla="*/ 96 w 634"/>
                <a:gd name="T39" fmla="*/ 60 h 643"/>
                <a:gd name="T40" fmla="*/ 79 w 634"/>
                <a:gd name="T41" fmla="*/ 179 h 643"/>
                <a:gd name="T42" fmla="*/ 221 w 634"/>
                <a:gd name="T43" fmla="*/ 138 h 643"/>
                <a:gd name="T44" fmla="*/ 309 w 634"/>
                <a:gd name="T45" fmla="*/ 131 h 643"/>
                <a:gd name="T46" fmla="*/ 348 w 634"/>
                <a:gd name="T47" fmla="*/ 138 h 643"/>
                <a:gd name="T48" fmla="*/ 379 w 634"/>
                <a:gd name="T49" fmla="*/ 152 h 643"/>
                <a:gd name="T50" fmla="*/ 396 w 634"/>
                <a:gd name="T51" fmla="*/ 171 h 643"/>
                <a:gd name="T52" fmla="*/ 407 w 634"/>
                <a:gd name="T53" fmla="*/ 208 h 643"/>
                <a:gd name="T54" fmla="*/ 367 w 634"/>
                <a:gd name="T55" fmla="*/ 271 h 643"/>
                <a:gd name="T56" fmla="*/ 229 w 634"/>
                <a:gd name="T57" fmla="*/ 259 h 643"/>
                <a:gd name="T58" fmla="*/ 171 w 634"/>
                <a:gd name="T59" fmla="*/ 263 h 643"/>
                <a:gd name="T60" fmla="*/ 108 w 634"/>
                <a:gd name="T61" fmla="*/ 279 h 643"/>
                <a:gd name="T62" fmla="*/ 58 w 634"/>
                <a:gd name="T63" fmla="*/ 307 h 643"/>
                <a:gd name="T64" fmla="*/ 23 w 634"/>
                <a:gd name="T65" fmla="*/ 346 h 643"/>
                <a:gd name="T66" fmla="*/ 4 w 634"/>
                <a:gd name="T67" fmla="*/ 396 h 643"/>
                <a:gd name="T68" fmla="*/ 2 w 634"/>
                <a:gd name="T69" fmla="*/ 455 h 643"/>
                <a:gd name="T70" fmla="*/ 18 w 634"/>
                <a:gd name="T71" fmla="*/ 515 h 643"/>
                <a:gd name="T72" fmla="*/ 50 w 634"/>
                <a:gd name="T73" fmla="*/ 567 h 643"/>
                <a:gd name="T74" fmla="*/ 96 w 634"/>
                <a:gd name="T75" fmla="*/ 607 h 643"/>
                <a:gd name="T76" fmla="*/ 158 w 634"/>
                <a:gd name="T77" fmla="*/ 634 h 643"/>
                <a:gd name="T78" fmla="*/ 227 w 634"/>
                <a:gd name="T79" fmla="*/ 643 h 643"/>
                <a:gd name="T80" fmla="*/ 285 w 634"/>
                <a:gd name="T81" fmla="*/ 638 h 643"/>
                <a:gd name="T82" fmla="*/ 348 w 634"/>
                <a:gd name="T83" fmla="*/ 618 h 643"/>
                <a:gd name="T84" fmla="*/ 425 w 634"/>
                <a:gd name="T85" fmla="*/ 580 h 643"/>
                <a:gd name="T86" fmla="*/ 455 w 634"/>
                <a:gd name="T87" fmla="*/ 613 h 643"/>
                <a:gd name="T88" fmla="*/ 496 w 634"/>
                <a:gd name="T89" fmla="*/ 632 h 643"/>
                <a:gd name="T90" fmla="*/ 553 w 634"/>
                <a:gd name="T91" fmla="*/ 634 h 643"/>
                <a:gd name="T92" fmla="*/ 634 w 634"/>
                <a:gd name="T93" fmla="*/ 611 h 643"/>
                <a:gd name="T94" fmla="*/ 553 w 634"/>
                <a:gd name="T95" fmla="*/ 23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4" h="643">
                  <a:moveTo>
                    <a:pt x="409" y="471"/>
                  </a:moveTo>
                  <a:lnTo>
                    <a:pt x="407" y="476"/>
                  </a:lnTo>
                  <a:lnTo>
                    <a:pt x="405" y="482"/>
                  </a:lnTo>
                  <a:lnTo>
                    <a:pt x="402" y="486"/>
                  </a:lnTo>
                  <a:lnTo>
                    <a:pt x="394" y="492"/>
                  </a:lnTo>
                  <a:lnTo>
                    <a:pt x="357" y="503"/>
                  </a:lnTo>
                  <a:lnTo>
                    <a:pt x="321" y="513"/>
                  </a:lnTo>
                  <a:lnTo>
                    <a:pt x="285" y="519"/>
                  </a:lnTo>
                  <a:lnTo>
                    <a:pt x="252" y="521"/>
                  </a:lnTo>
                  <a:lnTo>
                    <a:pt x="238" y="521"/>
                  </a:lnTo>
                  <a:lnTo>
                    <a:pt x="227" y="519"/>
                  </a:lnTo>
                  <a:lnTo>
                    <a:pt x="215" y="517"/>
                  </a:lnTo>
                  <a:lnTo>
                    <a:pt x="204" y="513"/>
                  </a:lnTo>
                  <a:lnTo>
                    <a:pt x="194" y="509"/>
                  </a:lnTo>
                  <a:lnTo>
                    <a:pt x="185" y="505"/>
                  </a:lnTo>
                  <a:lnTo>
                    <a:pt x="177" y="499"/>
                  </a:lnTo>
                  <a:lnTo>
                    <a:pt x="169" y="494"/>
                  </a:lnTo>
                  <a:lnTo>
                    <a:pt x="164" y="488"/>
                  </a:lnTo>
                  <a:lnTo>
                    <a:pt x="158" y="480"/>
                  </a:lnTo>
                  <a:lnTo>
                    <a:pt x="152" y="473"/>
                  </a:lnTo>
                  <a:lnTo>
                    <a:pt x="148" y="465"/>
                  </a:lnTo>
                  <a:lnTo>
                    <a:pt x="142" y="448"/>
                  </a:lnTo>
                  <a:lnTo>
                    <a:pt x="142" y="428"/>
                  </a:lnTo>
                  <a:lnTo>
                    <a:pt x="142" y="415"/>
                  </a:lnTo>
                  <a:lnTo>
                    <a:pt x="144" y="403"/>
                  </a:lnTo>
                  <a:lnTo>
                    <a:pt x="148" y="394"/>
                  </a:lnTo>
                  <a:lnTo>
                    <a:pt x="154" y="384"/>
                  </a:lnTo>
                  <a:lnTo>
                    <a:pt x="162" y="378"/>
                  </a:lnTo>
                  <a:lnTo>
                    <a:pt x="171" y="373"/>
                  </a:lnTo>
                  <a:lnTo>
                    <a:pt x="183" y="371"/>
                  </a:lnTo>
                  <a:lnTo>
                    <a:pt x="198" y="369"/>
                  </a:lnTo>
                  <a:lnTo>
                    <a:pt x="392" y="369"/>
                  </a:lnTo>
                  <a:lnTo>
                    <a:pt x="400" y="371"/>
                  </a:lnTo>
                  <a:lnTo>
                    <a:pt x="405" y="373"/>
                  </a:lnTo>
                  <a:lnTo>
                    <a:pt x="407" y="377"/>
                  </a:lnTo>
                  <a:lnTo>
                    <a:pt x="409" y="382"/>
                  </a:lnTo>
                  <a:lnTo>
                    <a:pt x="409" y="471"/>
                  </a:lnTo>
                  <a:close/>
                  <a:moveTo>
                    <a:pt x="553" y="234"/>
                  </a:moveTo>
                  <a:lnTo>
                    <a:pt x="551" y="208"/>
                  </a:lnTo>
                  <a:lnTo>
                    <a:pt x="549" y="183"/>
                  </a:lnTo>
                  <a:lnTo>
                    <a:pt x="544" y="161"/>
                  </a:lnTo>
                  <a:lnTo>
                    <a:pt x="538" y="140"/>
                  </a:lnTo>
                  <a:lnTo>
                    <a:pt x="530" y="121"/>
                  </a:lnTo>
                  <a:lnTo>
                    <a:pt x="521" y="106"/>
                  </a:lnTo>
                  <a:lnTo>
                    <a:pt x="511" y="89"/>
                  </a:lnTo>
                  <a:lnTo>
                    <a:pt x="500" y="75"/>
                  </a:lnTo>
                  <a:lnTo>
                    <a:pt x="480" y="58"/>
                  </a:lnTo>
                  <a:lnTo>
                    <a:pt x="461" y="42"/>
                  </a:lnTo>
                  <a:lnTo>
                    <a:pt x="440" y="29"/>
                  </a:lnTo>
                  <a:lnTo>
                    <a:pt x="415" y="19"/>
                  </a:lnTo>
                  <a:lnTo>
                    <a:pt x="390" y="12"/>
                  </a:lnTo>
                  <a:lnTo>
                    <a:pt x="363" y="6"/>
                  </a:lnTo>
                  <a:lnTo>
                    <a:pt x="334" y="2"/>
                  </a:lnTo>
                  <a:lnTo>
                    <a:pt x="304" y="0"/>
                  </a:lnTo>
                  <a:lnTo>
                    <a:pt x="269" y="2"/>
                  </a:lnTo>
                  <a:lnTo>
                    <a:pt x="233" y="8"/>
                  </a:lnTo>
                  <a:lnTo>
                    <a:pt x="198" y="16"/>
                  </a:lnTo>
                  <a:lnTo>
                    <a:pt x="164" y="27"/>
                  </a:lnTo>
                  <a:lnTo>
                    <a:pt x="131" y="42"/>
                  </a:lnTo>
                  <a:lnTo>
                    <a:pt x="96" y="60"/>
                  </a:lnTo>
                  <a:lnTo>
                    <a:pt x="66" y="77"/>
                  </a:lnTo>
                  <a:lnTo>
                    <a:pt x="35" y="98"/>
                  </a:lnTo>
                  <a:lnTo>
                    <a:pt x="79" y="179"/>
                  </a:lnTo>
                  <a:lnTo>
                    <a:pt x="142" y="158"/>
                  </a:lnTo>
                  <a:lnTo>
                    <a:pt x="183" y="146"/>
                  </a:lnTo>
                  <a:lnTo>
                    <a:pt x="221" y="138"/>
                  </a:lnTo>
                  <a:lnTo>
                    <a:pt x="258" y="133"/>
                  </a:lnTo>
                  <a:lnTo>
                    <a:pt x="294" y="131"/>
                  </a:lnTo>
                  <a:lnTo>
                    <a:pt x="309" y="131"/>
                  </a:lnTo>
                  <a:lnTo>
                    <a:pt x="323" y="133"/>
                  </a:lnTo>
                  <a:lnTo>
                    <a:pt x="336" y="135"/>
                  </a:lnTo>
                  <a:lnTo>
                    <a:pt x="348" y="138"/>
                  </a:lnTo>
                  <a:lnTo>
                    <a:pt x="359" y="142"/>
                  </a:lnTo>
                  <a:lnTo>
                    <a:pt x="369" y="146"/>
                  </a:lnTo>
                  <a:lnTo>
                    <a:pt x="379" y="152"/>
                  </a:lnTo>
                  <a:lnTo>
                    <a:pt x="386" y="160"/>
                  </a:lnTo>
                  <a:lnTo>
                    <a:pt x="390" y="165"/>
                  </a:lnTo>
                  <a:lnTo>
                    <a:pt x="396" y="171"/>
                  </a:lnTo>
                  <a:lnTo>
                    <a:pt x="400" y="179"/>
                  </a:lnTo>
                  <a:lnTo>
                    <a:pt x="404" y="188"/>
                  </a:lnTo>
                  <a:lnTo>
                    <a:pt x="407" y="208"/>
                  </a:lnTo>
                  <a:lnTo>
                    <a:pt x="409" y="229"/>
                  </a:lnTo>
                  <a:lnTo>
                    <a:pt x="409" y="279"/>
                  </a:lnTo>
                  <a:lnTo>
                    <a:pt x="367" y="271"/>
                  </a:lnTo>
                  <a:lnTo>
                    <a:pt x="319" y="265"/>
                  </a:lnTo>
                  <a:lnTo>
                    <a:pt x="273" y="261"/>
                  </a:lnTo>
                  <a:lnTo>
                    <a:pt x="229" y="259"/>
                  </a:lnTo>
                  <a:lnTo>
                    <a:pt x="221" y="259"/>
                  </a:lnTo>
                  <a:lnTo>
                    <a:pt x="194" y="261"/>
                  </a:lnTo>
                  <a:lnTo>
                    <a:pt x="171" y="263"/>
                  </a:lnTo>
                  <a:lnTo>
                    <a:pt x="148" y="267"/>
                  </a:lnTo>
                  <a:lnTo>
                    <a:pt x="127" y="273"/>
                  </a:lnTo>
                  <a:lnTo>
                    <a:pt x="108" y="279"/>
                  </a:lnTo>
                  <a:lnTo>
                    <a:pt x="89" y="286"/>
                  </a:lnTo>
                  <a:lnTo>
                    <a:pt x="73" y="296"/>
                  </a:lnTo>
                  <a:lnTo>
                    <a:pt x="58" y="307"/>
                  </a:lnTo>
                  <a:lnTo>
                    <a:pt x="45" y="319"/>
                  </a:lnTo>
                  <a:lnTo>
                    <a:pt x="33" y="332"/>
                  </a:lnTo>
                  <a:lnTo>
                    <a:pt x="23" y="346"/>
                  </a:lnTo>
                  <a:lnTo>
                    <a:pt x="16" y="361"/>
                  </a:lnTo>
                  <a:lnTo>
                    <a:pt x="10" y="378"/>
                  </a:lnTo>
                  <a:lnTo>
                    <a:pt x="4" y="396"/>
                  </a:lnTo>
                  <a:lnTo>
                    <a:pt x="2" y="415"/>
                  </a:lnTo>
                  <a:lnTo>
                    <a:pt x="0" y="434"/>
                  </a:lnTo>
                  <a:lnTo>
                    <a:pt x="2" y="455"/>
                  </a:lnTo>
                  <a:lnTo>
                    <a:pt x="6" y="476"/>
                  </a:lnTo>
                  <a:lnTo>
                    <a:pt x="10" y="496"/>
                  </a:lnTo>
                  <a:lnTo>
                    <a:pt x="18" y="515"/>
                  </a:lnTo>
                  <a:lnTo>
                    <a:pt x="27" y="534"/>
                  </a:lnTo>
                  <a:lnTo>
                    <a:pt x="37" y="551"/>
                  </a:lnTo>
                  <a:lnTo>
                    <a:pt x="50" y="567"/>
                  </a:lnTo>
                  <a:lnTo>
                    <a:pt x="64" y="582"/>
                  </a:lnTo>
                  <a:lnTo>
                    <a:pt x="81" y="595"/>
                  </a:lnTo>
                  <a:lnTo>
                    <a:pt x="96" y="607"/>
                  </a:lnTo>
                  <a:lnTo>
                    <a:pt x="116" y="618"/>
                  </a:lnTo>
                  <a:lnTo>
                    <a:pt x="137" y="628"/>
                  </a:lnTo>
                  <a:lnTo>
                    <a:pt x="158" y="634"/>
                  </a:lnTo>
                  <a:lnTo>
                    <a:pt x="179" y="640"/>
                  </a:lnTo>
                  <a:lnTo>
                    <a:pt x="202" y="643"/>
                  </a:lnTo>
                  <a:lnTo>
                    <a:pt x="227" y="643"/>
                  </a:lnTo>
                  <a:lnTo>
                    <a:pt x="246" y="643"/>
                  </a:lnTo>
                  <a:lnTo>
                    <a:pt x="265" y="641"/>
                  </a:lnTo>
                  <a:lnTo>
                    <a:pt x="285" y="638"/>
                  </a:lnTo>
                  <a:lnTo>
                    <a:pt x="306" y="634"/>
                  </a:lnTo>
                  <a:lnTo>
                    <a:pt x="327" y="626"/>
                  </a:lnTo>
                  <a:lnTo>
                    <a:pt x="348" y="618"/>
                  </a:lnTo>
                  <a:lnTo>
                    <a:pt x="371" y="609"/>
                  </a:lnTo>
                  <a:lnTo>
                    <a:pt x="394" y="597"/>
                  </a:lnTo>
                  <a:lnTo>
                    <a:pt x="425" y="580"/>
                  </a:lnTo>
                  <a:lnTo>
                    <a:pt x="434" y="592"/>
                  </a:lnTo>
                  <a:lnTo>
                    <a:pt x="444" y="603"/>
                  </a:lnTo>
                  <a:lnTo>
                    <a:pt x="455" y="613"/>
                  </a:lnTo>
                  <a:lnTo>
                    <a:pt x="467" y="620"/>
                  </a:lnTo>
                  <a:lnTo>
                    <a:pt x="480" y="628"/>
                  </a:lnTo>
                  <a:lnTo>
                    <a:pt x="496" y="632"/>
                  </a:lnTo>
                  <a:lnTo>
                    <a:pt x="511" y="636"/>
                  </a:lnTo>
                  <a:lnTo>
                    <a:pt x="526" y="636"/>
                  </a:lnTo>
                  <a:lnTo>
                    <a:pt x="553" y="634"/>
                  </a:lnTo>
                  <a:lnTo>
                    <a:pt x="582" y="630"/>
                  </a:lnTo>
                  <a:lnTo>
                    <a:pt x="611" y="620"/>
                  </a:lnTo>
                  <a:lnTo>
                    <a:pt x="634" y="611"/>
                  </a:lnTo>
                  <a:lnTo>
                    <a:pt x="634" y="534"/>
                  </a:lnTo>
                  <a:lnTo>
                    <a:pt x="553" y="519"/>
                  </a:lnTo>
                  <a:lnTo>
                    <a:pt x="55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black">
            <a:xfrm>
              <a:off x="4900169" y="4204317"/>
              <a:ext cx="112359" cy="409276"/>
            </a:xfrm>
            <a:custGeom>
              <a:avLst/>
              <a:gdLst>
                <a:gd name="T0" fmla="*/ 144 w 249"/>
                <a:gd name="T1" fmla="*/ 0 h 907"/>
                <a:gd name="T2" fmla="*/ 0 w 249"/>
                <a:gd name="T3" fmla="*/ 0 h 907"/>
                <a:gd name="T4" fmla="*/ 0 w 249"/>
                <a:gd name="T5" fmla="*/ 774 h 907"/>
                <a:gd name="T6" fmla="*/ 0 w 249"/>
                <a:gd name="T7" fmla="*/ 792 h 907"/>
                <a:gd name="T8" fmla="*/ 1 w 249"/>
                <a:gd name="T9" fmla="*/ 807 h 907"/>
                <a:gd name="T10" fmla="*/ 5 w 249"/>
                <a:gd name="T11" fmla="*/ 820 h 907"/>
                <a:gd name="T12" fmla="*/ 9 w 249"/>
                <a:gd name="T13" fmla="*/ 832 h 907"/>
                <a:gd name="T14" fmla="*/ 15 w 249"/>
                <a:gd name="T15" fmla="*/ 845 h 907"/>
                <a:gd name="T16" fmla="*/ 21 w 249"/>
                <a:gd name="T17" fmla="*/ 855 h 907"/>
                <a:gd name="T18" fmla="*/ 28 w 249"/>
                <a:gd name="T19" fmla="*/ 864 h 907"/>
                <a:gd name="T20" fmla="*/ 36 w 249"/>
                <a:gd name="T21" fmla="*/ 874 h 907"/>
                <a:gd name="T22" fmla="*/ 46 w 249"/>
                <a:gd name="T23" fmla="*/ 882 h 907"/>
                <a:gd name="T24" fmla="*/ 55 w 249"/>
                <a:gd name="T25" fmla="*/ 888 h 907"/>
                <a:gd name="T26" fmla="*/ 65 w 249"/>
                <a:gd name="T27" fmla="*/ 893 h 907"/>
                <a:gd name="T28" fmla="*/ 76 w 249"/>
                <a:gd name="T29" fmla="*/ 899 h 907"/>
                <a:gd name="T30" fmla="*/ 88 w 249"/>
                <a:gd name="T31" fmla="*/ 903 h 907"/>
                <a:gd name="T32" fmla="*/ 101 w 249"/>
                <a:gd name="T33" fmla="*/ 905 h 907"/>
                <a:gd name="T34" fmla="*/ 115 w 249"/>
                <a:gd name="T35" fmla="*/ 907 h 907"/>
                <a:gd name="T36" fmla="*/ 128 w 249"/>
                <a:gd name="T37" fmla="*/ 907 h 907"/>
                <a:gd name="T38" fmla="*/ 157 w 249"/>
                <a:gd name="T39" fmla="*/ 905 h 907"/>
                <a:gd name="T40" fmla="*/ 192 w 249"/>
                <a:gd name="T41" fmla="*/ 899 h 907"/>
                <a:gd name="T42" fmla="*/ 224 w 249"/>
                <a:gd name="T43" fmla="*/ 891 h 907"/>
                <a:gd name="T44" fmla="*/ 249 w 249"/>
                <a:gd name="T45" fmla="*/ 882 h 907"/>
                <a:gd name="T46" fmla="*/ 249 w 249"/>
                <a:gd name="T47" fmla="*/ 805 h 907"/>
                <a:gd name="T48" fmla="*/ 144 w 249"/>
                <a:gd name="T49" fmla="*/ 786 h 907"/>
                <a:gd name="T50" fmla="*/ 144 w 249"/>
                <a:gd name="T5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907">
                  <a:moveTo>
                    <a:pt x="144" y="0"/>
                  </a:moveTo>
                  <a:lnTo>
                    <a:pt x="0" y="0"/>
                  </a:lnTo>
                  <a:lnTo>
                    <a:pt x="0" y="774"/>
                  </a:lnTo>
                  <a:lnTo>
                    <a:pt x="0" y="792"/>
                  </a:lnTo>
                  <a:lnTo>
                    <a:pt x="1" y="807"/>
                  </a:lnTo>
                  <a:lnTo>
                    <a:pt x="5" y="820"/>
                  </a:lnTo>
                  <a:lnTo>
                    <a:pt x="9" y="832"/>
                  </a:lnTo>
                  <a:lnTo>
                    <a:pt x="15" y="845"/>
                  </a:lnTo>
                  <a:lnTo>
                    <a:pt x="21" y="855"/>
                  </a:lnTo>
                  <a:lnTo>
                    <a:pt x="28" y="864"/>
                  </a:lnTo>
                  <a:lnTo>
                    <a:pt x="36" y="874"/>
                  </a:lnTo>
                  <a:lnTo>
                    <a:pt x="46" y="882"/>
                  </a:lnTo>
                  <a:lnTo>
                    <a:pt x="55" y="888"/>
                  </a:lnTo>
                  <a:lnTo>
                    <a:pt x="65" y="893"/>
                  </a:lnTo>
                  <a:lnTo>
                    <a:pt x="76" y="899"/>
                  </a:lnTo>
                  <a:lnTo>
                    <a:pt x="88" y="903"/>
                  </a:lnTo>
                  <a:lnTo>
                    <a:pt x="101" y="905"/>
                  </a:lnTo>
                  <a:lnTo>
                    <a:pt x="115" y="907"/>
                  </a:lnTo>
                  <a:lnTo>
                    <a:pt x="128" y="907"/>
                  </a:lnTo>
                  <a:lnTo>
                    <a:pt x="157" y="905"/>
                  </a:lnTo>
                  <a:lnTo>
                    <a:pt x="192" y="899"/>
                  </a:lnTo>
                  <a:lnTo>
                    <a:pt x="224" y="891"/>
                  </a:lnTo>
                  <a:lnTo>
                    <a:pt x="249" y="882"/>
                  </a:lnTo>
                  <a:lnTo>
                    <a:pt x="249" y="805"/>
                  </a:lnTo>
                  <a:lnTo>
                    <a:pt x="144" y="78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black">
            <a:xfrm>
              <a:off x="5069836" y="4216500"/>
              <a:ext cx="64979" cy="65881"/>
            </a:xfrm>
            <a:custGeom>
              <a:avLst/>
              <a:gdLst>
                <a:gd name="T0" fmla="*/ 117 w 144"/>
                <a:gd name="T1" fmla="*/ 0 h 146"/>
                <a:gd name="T2" fmla="*/ 0 w 144"/>
                <a:gd name="T3" fmla="*/ 0 h 146"/>
                <a:gd name="T4" fmla="*/ 0 w 144"/>
                <a:gd name="T5" fmla="*/ 146 h 146"/>
                <a:gd name="T6" fmla="*/ 144 w 144"/>
                <a:gd name="T7" fmla="*/ 146 h 146"/>
                <a:gd name="T8" fmla="*/ 144 w 144"/>
                <a:gd name="T9" fmla="*/ 25 h 146"/>
                <a:gd name="T10" fmla="*/ 144 w 144"/>
                <a:gd name="T11" fmla="*/ 20 h 146"/>
                <a:gd name="T12" fmla="*/ 142 w 144"/>
                <a:gd name="T13" fmla="*/ 14 h 146"/>
                <a:gd name="T14" fmla="*/ 140 w 144"/>
                <a:gd name="T15" fmla="*/ 10 h 146"/>
                <a:gd name="T16" fmla="*/ 138 w 144"/>
                <a:gd name="T17" fmla="*/ 6 h 146"/>
                <a:gd name="T18" fmla="*/ 134 w 144"/>
                <a:gd name="T19" fmla="*/ 4 h 146"/>
                <a:gd name="T20" fmla="*/ 129 w 144"/>
                <a:gd name="T21" fmla="*/ 2 h 146"/>
                <a:gd name="T22" fmla="*/ 123 w 144"/>
                <a:gd name="T23" fmla="*/ 0 h 146"/>
                <a:gd name="T24" fmla="*/ 117 w 144"/>
                <a:gd name="T2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6">
                  <a:moveTo>
                    <a:pt x="11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146"/>
                  </a:lnTo>
                  <a:lnTo>
                    <a:pt x="144" y="25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29" y="2"/>
                  </a:lnTo>
                  <a:lnTo>
                    <a:pt x="123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13"/>
            <p:cNvSpPr>
              <a:spLocks noChangeArrowheads="1"/>
            </p:cNvSpPr>
            <p:nvPr userDrawn="1"/>
          </p:nvSpPr>
          <p:spPr bwMode="black">
            <a:xfrm>
              <a:off x="5069836" y="4332018"/>
              <a:ext cx="64979" cy="280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black">
            <a:xfrm>
              <a:off x="5211075" y="4216500"/>
              <a:ext cx="64979" cy="65881"/>
            </a:xfrm>
            <a:custGeom>
              <a:avLst/>
              <a:gdLst>
                <a:gd name="T0" fmla="*/ 117 w 144"/>
                <a:gd name="T1" fmla="*/ 0 h 146"/>
                <a:gd name="T2" fmla="*/ 0 w 144"/>
                <a:gd name="T3" fmla="*/ 0 h 146"/>
                <a:gd name="T4" fmla="*/ 0 w 144"/>
                <a:gd name="T5" fmla="*/ 146 h 146"/>
                <a:gd name="T6" fmla="*/ 144 w 144"/>
                <a:gd name="T7" fmla="*/ 146 h 146"/>
                <a:gd name="T8" fmla="*/ 144 w 144"/>
                <a:gd name="T9" fmla="*/ 25 h 146"/>
                <a:gd name="T10" fmla="*/ 144 w 144"/>
                <a:gd name="T11" fmla="*/ 20 h 146"/>
                <a:gd name="T12" fmla="*/ 144 w 144"/>
                <a:gd name="T13" fmla="*/ 14 h 146"/>
                <a:gd name="T14" fmla="*/ 142 w 144"/>
                <a:gd name="T15" fmla="*/ 10 h 146"/>
                <a:gd name="T16" fmla="*/ 138 w 144"/>
                <a:gd name="T17" fmla="*/ 6 h 146"/>
                <a:gd name="T18" fmla="*/ 134 w 144"/>
                <a:gd name="T19" fmla="*/ 4 h 146"/>
                <a:gd name="T20" fmla="*/ 130 w 144"/>
                <a:gd name="T21" fmla="*/ 2 h 146"/>
                <a:gd name="T22" fmla="*/ 125 w 144"/>
                <a:gd name="T23" fmla="*/ 0 h 146"/>
                <a:gd name="T24" fmla="*/ 117 w 144"/>
                <a:gd name="T2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6">
                  <a:moveTo>
                    <a:pt x="11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146"/>
                  </a:lnTo>
                  <a:lnTo>
                    <a:pt x="144" y="25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42" y="10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30" y="2"/>
                  </a:lnTo>
                  <a:lnTo>
                    <a:pt x="12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5"/>
            <p:cNvSpPr>
              <a:spLocks noChangeArrowheads="1"/>
            </p:cNvSpPr>
            <p:nvPr userDrawn="1"/>
          </p:nvSpPr>
          <p:spPr bwMode="black">
            <a:xfrm>
              <a:off x="5211075" y="4332018"/>
              <a:ext cx="64979" cy="280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black">
            <a:xfrm>
              <a:off x="5314860" y="4250343"/>
              <a:ext cx="230585" cy="366408"/>
            </a:xfrm>
            <a:custGeom>
              <a:avLst/>
              <a:gdLst>
                <a:gd name="T0" fmla="*/ 419 w 511"/>
                <a:gd name="T1" fmla="*/ 670 h 812"/>
                <a:gd name="T2" fmla="*/ 396 w 511"/>
                <a:gd name="T3" fmla="*/ 676 h 812"/>
                <a:gd name="T4" fmla="*/ 373 w 511"/>
                <a:gd name="T5" fmla="*/ 680 h 812"/>
                <a:gd name="T6" fmla="*/ 352 w 511"/>
                <a:gd name="T7" fmla="*/ 684 h 812"/>
                <a:gd name="T8" fmla="*/ 331 w 511"/>
                <a:gd name="T9" fmla="*/ 684 h 812"/>
                <a:gd name="T10" fmla="*/ 311 w 511"/>
                <a:gd name="T11" fmla="*/ 684 h 812"/>
                <a:gd name="T12" fmla="*/ 294 w 511"/>
                <a:gd name="T13" fmla="*/ 678 h 812"/>
                <a:gd name="T14" fmla="*/ 281 w 511"/>
                <a:gd name="T15" fmla="*/ 672 h 812"/>
                <a:gd name="T16" fmla="*/ 271 w 511"/>
                <a:gd name="T17" fmla="*/ 665 h 812"/>
                <a:gd name="T18" fmla="*/ 263 w 511"/>
                <a:gd name="T19" fmla="*/ 655 h 812"/>
                <a:gd name="T20" fmla="*/ 259 w 511"/>
                <a:gd name="T21" fmla="*/ 643 h 812"/>
                <a:gd name="T22" fmla="*/ 256 w 511"/>
                <a:gd name="T23" fmla="*/ 628 h 812"/>
                <a:gd name="T24" fmla="*/ 256 w 511"/>
                <a:gd name="T25" fmla="*/ 611 h 812"/>
                <a:gd name="T26" fmla="*/ 256 w 511"/>
                <a:gd name="T27" fmla="*/ 292 h 812"/>
                <a:gd name="T28" fmla="*/ 467 w 511"/>
                <a:gd name="T29" fmla="*/ 292 h 812"/>
                <a:gd name="T30" fmla="*/ 467 w 511"/>
                <a:gd name="T31" fmla="*/ 181 h 812"/>
                <a:gd name="T32" fmla="*/ 256 w 511"/>
                <a:gd name="T33" fmla="*/ 181 h 812"/>
                <a:gd name="T34" fmla="*/ 256 w 511"/>
                <a:gd name="T35" fmla="*/ 0 h 812"/>
                <a:gd name="T36" fmla="*/ 112 w 511"/>
                <a:gd name="T37" fmla="*/ 0 h 812"/>
                <a:gd name="T38" fmla="*/ 112 w 511"/>
                <a:gd name="T39" fmla="*/ 181 h 812"/>
                <a:gd name="T40" fmla="*/ 0 w 511"/>
                <a:gd name="T41" fmla="*/ 204 h 812"/>
                <a:gd name="T42" fmla="*/ 0 w 511"/>
                <a:gd name="T43" fmla="*/ 292 h 812"/>
                <a:gd name="T44" fmla="*/ 112 w 511"/>
                <a:gd name="T45" fmla="*/ 292 h 812"/>
                <a:gd name="T46" fmla="*/ 112 w 511"/>
                <a:gd name="T47" fmla="*/ 607 h 812"/>
                <a:gd name="T48" fmla="*/ 112 w 511"/>
                <a:gd name="T49" fmla="*/ 632 h 812"/>
                <a:gd name="T50" fmla="*/ 114 w 511"/>
                <a:gd name="T51" fmla="*/ 657 h 812"/>
                <a:gd name="T52" fmla="*/ 117 w 511"/>
                <a:gd name="T53" fmla="*/ 678 h 812"/>
                <a:gd name="T54" fmla="*/ 123 w 511"/>
                <a:gd name="T55" fmla="*/ 699 h 812"/>
                <a:gd name="T56" fmla="*/ 131 w 511"/>
                <a:gd name="T57" fmla="*/ 716 h 812"/>
                <a:gd name="T58" fmla="*/ 140 w 511"/>
                <a:gd name="T59" fmla="*/ 734 h 812"/>
                <a:gd name="T60" fmla="*/ 152 w 511"/>
                <a:gd name="T61" fmla="*/ 749 h 812"/>
                <a:gd name="T62" fmla="*/ 165 w 511"/>
                <a:gd name="T63" fmla="*/ 764 h 812"/>
                <a:gd name="T64" fmla="*/ 177 w 511"/>
                <a:gd name="T65" fmla="*/ 774 h 812"/>
                <a:gd name="T66" fmla="*/ 192 w 511"/>
                <a:gd name="T67" fmla="*/ 786 h 812"/>
                <a:gd name="T68" fmla="*/ 208 w 511"/>
                <a:gd name="T69" fmla="*/ 793 h 812"/>
                <a:gd name="T70" fmla="*/ 225 w 511"/>
                <a:gd name="T71" fmla="*/ 801 h 812"/>
                <a:gd name="T72" fmla="*/ 242 w 511"/>
                <a:gd name="T73" fmla="*/ 807 h 812"/>
                <a:gd name="T74" fmla="*/ 263 w 511"/>
                <a:gd name="T75" fmla="*/ 810 h 812"/>
                <a:gd name="T76" fmla="*/ 283 w 511"/>
                <a:gd name="T77" fmla="*/ 812 h 812"/>
                <a:gd name="T78" fmla="*/ 306 w 511"/>
                <a:gd name="T79" fmla="*/ 812 h 812"/>
                <a:gd name="T80" fmla="*/ 331 w 511"/>
                <a:gd name="T81" fmla="*/ 812 h 812"/>
                <a:gd name="T82" fmla="*/ 357 w 511"/>
                <a:gd name="T83" fmla="*/ 807 h 812"/>
                <a:gd name="T84" fmla="*/ 384 w 511"/>
                <a:gd name="T85" fmla="*/ 801 h 812"/>
                <a:gd name="T86" fmla="*/ 411 w 511"/>
                <a:gd name="T87" fmla="*/ 791 h 812"/>
                <a:gd name="T88" fmla="*/ 438 w 511"/>
                <a:gd name="T89" fmla="*/ 780 h 812"/>
                <a:gd name="T90" fmla="*/ 465 w 511"/>
                <a:gd name="T91" fmla="*/ 766 h 812"/>
                <a:gd name="T92" fmla="*/ 488 w 511"/>
                <a:gd name="T93" fmla="*/ 753 h 812"/>
                <a:gd name="T94" fmla="*/ 511 w 511"/>
                <a:gd name="T95" fmla="*/ 738 h 812"/>
                <a:gd name="T96" fmla="*/ 476 w 511"/>
                <a:gd name="T97" fmla="*/ 657 h 812"/>
                <a:gd name="T98" fmla="*/ 419 w 511"/>
                <a:gd name="T99" fmla="*/ 67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812">
                  <a:moveTo>
                    <a:pt x="419" y="670"/>
                  </a:moveTo>
                  <a:lnTo>
                    <a:pt x="396" y="676"/>
                  </a:lnTo>
                  <a:lnTo>
                    <a:pt x="373" y="680"/>
                  </a:lnTo>
                  <a:lnTo>
                    <a:pt x="352" y="684"/>
                  </a:lnTo>
                  <a:lnTo>
                    <a:pt x="331" y="684"/>
                  </a:lnTo>
                  <a:lnTo>
                    <a:pt x="311" y="684"/>
                  </a:lnTo>
                  <a:lnTo>
                    <a:pt x="294" y="678"/>
                  </a:lnTo>
                  <a:lnTo>
                    <a:pt x="281" y="672"/>
                  </a:lnTo>
                  <a:lnTo>
                    <a:pt x="271" y="665"/>
                  </a:lnTo>
                  <a:lnTo>
                    <a:pt x="263" y="655"/>
                  </a:lnTo>
                  <a:lnTo>
                    <a:pt x="259" y="643"/>
                  </a:lnTo>
                  <a:lnTo>
                    <a:pt x="256" y="628"/>
                  </a:lnTo>
                  <a:lnTo>
                    <a:pt x="256" y="611"/>
                  </a:lnTo>
                  <a:lnTo>
                    <a:pt x="256" y="292"/>
                  </a:lnTo>
                  <a:lnTo>
                    <a:pt x="467" y="292"/>
                  </a:lnTo>
                  <a:lnTo>
                    <a:pt x="467" y="181"/>
                  </a:lnTo>
                  <a:lnTo>
                    <a:pt x="256" y="181"/>
                  </a:lnTo>
                  <a:lnTo>
                    <a:pt x="256" y="0"/>
                  </a:lnTo>
                  <a:lnTo>
                    <a:pt x="112" y="0"/>
                  </a:lnTo>
                  <a:lnTo>
                    <a:pt x="112" y="181"/>
                  </a:lnTo>
                  <a:lnTo>
                    <a:pt x="0" y="204"/>
                  </a:lnTo>
                  <a:lnTo>
                    <a:pt x="0" y="292"/>
                  </a:lnTo>
                  <a:lnTo>
                    <a:pt x="112" y="292"/>
                  </a:lnTo>
                  <a:lnTo>
                    <a:pt x="112" y="607"/>
                  </a:lnTo>
                  <a:lnTo>
                    <a:pt x="112" y="632"/>
                  </a:lnTo>
                  <a:lnTo>
                    <a:pt x="114" y="657"/>
                  </a:lnTo>
                  <a:lnTo>
                    <a:pt x="117" y="678"/>
                  </a:lnTo>
                  <a:lnTo>
                    <a:pt x="123" y="699"/>
                  </a:lnTo>
                  <a:lnTo>
                    <a:pt x="131" y="716"/>
                  </a:lnTo>
                  <a:lnTo>
                    <a:pt x="140" y="734"/>
                  </a:lnTo>
                  <a:lnTo>
                    <a:pt x="152" y="749"/>
                  </a:lnTo>
                  <a:lnTo>
                    <a:pt x="165" y="764"/>
                  </a:lnTo>
                  <a:lnTo>
                    <a:pt x="177" y="774"/>
                  </a:lnTo>
                  <a:lnTo>
                    <a:pt x="192" y="786"/>
                  </a:lnTo>
                  <a:lnTo>
                    <a:pt x="208" y="793"/>
                  </a:lnTo>
                  <a:lnTo>
                    <a:pt x="225" y="801"/>
                  </a:lnTo>
                  <a:lnTo>
                    <a:pt x="242" y="807"/>
                  </a:lnTo>
                  <a:lnTo>
                    <a:pt x="263" y="810"/>
                  </a:lnTo>
                  <a:lnTo>
                    <a:pt x="283" y="812"/>
                  </a:lnTo>
                  <a:lnTo>
                    <a:pt x="306" y="812"/>
                  </a:lnTo>
                  <a:lnTo>
                    <a:pt x="331" y="812"/>
                  </a:lnTo>
                  <a:lnTo>
                    <a:pt x="357" y="807"/>
                  </a:lnTo>
                  <a:lnTo>
                    <a:pt x="384" y="801"/>
                  </a:lnTo>
                  <a:lnTo>
                    <a:pt x="411" y="791"/>
                  </a:lnTo>
                  <a:lnTo>
                    <a:pt x="438" y="780"/>
                  </a:lnTo>
                  <a:lnTo>
                    <a:pt x="465" y="766"/>
                  </a:lnTo>
                  <a:lnTo>
                    <a:pt x="488" y="753"/>
                  </a:lnTo>
                  <a:lnTo>
                    <a:pt x="511" y="738"/>
                  </a:lnTo>
                  <a:lnTo>
                    <a:pt x="476" y="657"/>
                  </a:lnTo>
                  <a:lnTo>
                    <a:pt x="419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black">
            <a:xfrm>
              <a:off x="5548152" y="4250343"/>
              <a:ext cx="230585" cy="366408"/>
            </a:xfrm>
            <a:custGeom>
              <a:avLst/>
              <a:gdLst>
                <a:gd name="T0" fmla="*/ 418 w 511"/>
                <a:gd name="T1" fmla="*/ 670 h 812"/>
                <a:gd name="T2" fmla="*/ 397 w 511"/>
                <a:gd name="T3" fmla="*/ 676 h 812"/>
                <a:gd name="T4" fmla="*/ 374 w 511"/>
                <a:gd name="T5" fmla="*/ 680 h 812"/>
                <a:gd name="T6" fmla="*/ 351 w 511"/>
                <a:gd name="T7" fmla="*/ 684 h 812"/>
                <a:gd name="T8" fmla="*/ 330 w 511"/>
                <a:gd name="T9" fmla="*/ 684 h 812"/>
                <a:gd name="T10" fmla="*/ 311 w 511"/>
                <a:gd name="T11" fmla="*/ 684 h 812"/>
                <a:gd name="T12" fmla="*/ 294 w 511"/>
                <a:gd name="T13" fmla="*/ 678 h 812"/>
                <a:gd name="T14" fmla="*/ 280 w 511"/>
                <a:gd name="T15" fmla="*/ 672 h 812"/>
                <a:gd name="T16" fmla="*/ 271 w 511"/>
                <a:gd name="T17" fmla="*/ 665 h 812"/>
                <a:gd name="T18" fmla="*/ 265 w 511"/>
                <a:gd name="T19" fmla="*/ 655 h 812"/>
                <a:gd name="T20" fmla="*/ 259 w 511"/>
                <a:gd name="T21" fmla="*/ 643 h 812"/>
                <a:gd name="T22" fmla="*/ 257 w 511"/>
                <a:gd name="T23" fmla="*/ 628 h 812"/>
                <a:gd name="T24" fmla="*/ 255 w 511"/>
                <a:gd name="T25" fmla="*/ 611 h 812"/>
                <a:gd name="T26" fmla="*/ 255 w 511"/>
                <a:gd name="T27" fmla="*/ 292 h 812"/>
                <a:gd name="T28" fmla="*/ 468 w 511"/>
                <a:gd name="T29" fmla="*/ 292 h 812"/>
                <a:gd name="T30" fmla="*/ 468 w 511"/>
                <a:gd name="T31" fmla="*/ 181 h 812"/>
                <a:gd name="T32" fmla="*/ 255 w 511"/>
                <a:gd name="T33" fmla="*/ 181 h 812"/>
                <a:gd name="T34" fmla="*/ 255 w 511"/>
                <a:gd name="T35" fmla="*/ 0 h 812"/>
                <a:gd name="T36" fmla="*/ 111 w 511"/>
                <a:gd name="T37" fmla="*/ 0 h 812"/>
                <a:gd name="T38" fmla="*/ 111 w 511"/>
                <a:gd name="T39" fmla="*/ 181 h 812"/>
                <a:gd name="T40" fmla="*/ 0 w 511"/>
                <a:gd name="T41" fmla="*/ 204 h 812"/>
                <a:gd name="T42" fmla="*/ 0 w 511"/>
                <a:gd name="T43" fmla="*/ 292 h 812"/>
                <a:gd name="T44" fmla="*/ 111 w 511"/>
                <a:gd name="T45" fmla="*/ 292 h 812"/>
                <a:gd name="T46" fmla="*/ 111 w 511"/>
                <a:gd name="T47" fmla="*/ 607 h 812"/>
                <a:gd name="T48" fmla="*/ 111 w 511"/>
                <a:gd name="T49" fmla="*/ 632 h 812"/>
                <a:gd name="T50" fmla="*/ 115 w 511"/>
                <a:gd name="T51" fmla="*/ 657 h 812"/>
                <a:gd name="T52" fmla="*/ 119 w 511"/>
                <a:gd name="T53" fmla="*/ 678 h 812"/>
                <a:gd name="T54" fmla="*/ 125 w 511"/>
                <a:gd name="T55" fmla="*/ 699 h 812"/>
                <a:gd name="T56" fmla="*/ 132 w 511"/>
                <a:gd name="T57" fmla="*/ 716 h 812"/>
                <a:gd name="T58" fmla="*/ 140 w 511"/>
                <a:gd name="T59" fmla="*/ 734 h 812"/>
                <a:gd name="T60" fmla="*/ 151 w 511"/>
                <a:gd name="T61" fmla="*/ 749 h 812"/>
                <a:gd name="T62" fmla="*/ 165 w 511"/>
                <a:gd name="T63" fmla="*/ 764 h 812"/>
                <a:gd name="T64" fmla="*/ 178 w 511"/>
                <a:gd name="T65" fmla="*/ 774 h 812"/>
                <a:gd name="T66" fmla="*/ 192 w 511"/>
                <a:gd name="T67" fmla="*/ 786 h 812"/>
                <a:gd name="T68" fmla="*/ 207 w 511"/>
                <a:gd name="T69" fmla="*/ 793 h 812"/>
                <a:gd name="T70" fmla="*/ 224 w 511"/>
                <a:gd name="T71" fmla="*/ 801 h 812"/>
                <a:gd name="T72" fmla="*/ 244 w 511"/>
                <a:gd name="T73" fmla="*/ 807 h 812"/>
                <a:gd name="T74" fmla="*/ 263 w 511"/>
                <a:gd name="T75" fmla="*/ 810 h 812"/>
                <a:gd name="T76" fmla="*/ 284 w 511"/>
                <a:gd name="T77" fmla="*/ 812 h 812"/>
                <a:gd name="T78" fmla="*/ 305 w 511"/>
                <a:gd name="T79" fmla="*/ 812 h 812"/>
                <a:gd name="T80" fmla="*/ 330 w 511"/>
                <a:gd name="T81" fmla="*/ 812 h 812"/>
                <a:gd name="T82" fmla="*/ 357 w 511"/>
                <a:gd name="T83" fmla="*/ 807 h 812"/>
                <a:gd name="T84" fmla="*/ 384 w 511"/>
                <a:gd name="T85" fmla="*/ 801 h 812"/>
                <a:gd name="T86" fmla="*/ 413 w 511"/>
                <a:gd name="T87" fmla="*/ 791 h 812"/>
                <a:gd name="T88" fmla="*/ 439 w 511"/>
                <a:gd name="T89" fmla="*/ 780 h 812"/>
                <a:gd name="T90" fmla="*/ 464 w 511"/>
                <a:gd name="T91" fmla="*/ 766 h 812"/>
                <a:gd name="T92" fmla="*/ 489 w 511"/>
                <a:gd name="T93" fmla="*/ 753 h 812"/>
                <a:gd name="T94" fmla="*/ 511 w 511"/>
                <a:gd name="T95" fmla="*/ 738 h 812"/>
                <a:gd name="T96" fmla="*/ 476 w 511"/>
                <a:gd name="T97" fmla="*/ 657 h 812"/>
                <a:gd name="T98" fmla="*/ 418 w 511"/>
                <a:gd name="T99" fmla="*/ 67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812">
                  <a:moveTo>
                    <a:pt x="418" y="670"/>
                  </a:moveTo>
                  <a:lnTo>
                    <a:pt x="397" y="676"/>
                  </a:lnTo>
                  <a:lnTo>
                    <a:pt x="374" y="680"/>
                  </a:lnTo>
                  <a:lnTo>
                    <a:pt x="351" y="684"/>
                  </a:lnTo>
                  <a:lnTo>
                    <a:pt x="330" y="684"/>
                  </a:lnTo>
                  <a:lnTo>
                    <a:pt x="311" y="684"/>
                  </a:lnTo>
                  <a:lnTo>
                    <a:pt x="294" y="678"/>
                  </a:lnTo>
                  <a:lnTo>
                    <a:pt x="280" y="672"/>
                  </a:lnTo>
                  <a:lnTo>
                    <a:pt x="271" y="665"/>
                  </a:lnTo>
                  <a:lnTo>
                    <a:pt x="265" y="655"/>
                  </a:lnTo>
                  <a:lnTo>
                    <a:pt x="259" y="643"/>
                  </a:lnTo>
                  <a:lnTo>
                    <a:pt x="257" y="628"/>
                  </a:lnTo>
                  <a:lnTo>
                    <a:pt x="255" y="611"/>
                  </a:lnTo>
                  <a:lnTo>
                    <a:pt x="255" y="292"/>
                  </a:lnTo>
                  <a:lnTo>
                    <a:pt x="468" y="292"/>
                  </a:lnTo>
                  <a:lnTo>
                    <a:pt x="468" y="181"/>
                  </a:lnTo>
                  <a:lnTo>
                    <a:pt x="255" y="181"/>
                  </a:lnTo>
                  <a:lnTo>
                    <a:pt x="255" y="0"/>
                  </a:lnTo>
                  <a:lnTo>
                    <a:pt x="111" y="0"/>
                  </a:lnTo>
                  <a:lnTo>
                    <a:pt x="111" y="181"/>
                  </a:lnTo>
                  <a:lnTo>
                    <a:pt x="0" y="204"/>
                  </a:lnTo>
                  <a:lnTo>
                    <a:pt x="0" y="292"/>
                  </a:lnTo>
                  <a:lnTo>
                    <a:pt x="111" y="292"/>
                  </a:lnTo>
                  <a:lnTo>
                    <a:pt x="111" y="607"/>
                  </a:lnTo>
                  <a:lnTo>
                    <a:pt x="111" y="632"/>
                  </a:lnTo>
                  <a:lnTo>
                    <a:pt x="115" y="657"/>
                  </a:lnTo>
                  <a:lnTo>
                    <a:pt x="119" y="678"/>
                  </a:lnTo>
                  <a:lnTo>
                    <a:pt x="125" y="699"/>
                  </a:lnTo>
                  <a:lnTo>
                    <a:pt x="132" y="716"/>
                  </a:lnTo>
                  <a:lnTo>
                    <a:pt x="140" y="734"/>
                  </a:lnTo>
                  <a:lnTo>
                    <a:pt x="151" y="749"/>
                  </a:lnTo>
                  <a:lnTo>
                    <a:pt x="165" y="764"/>
                  </a:lnTo>
                  <a:lnTo>
                    <a:pt x="178" y="774"/>
                  </a:lnTo>
                  <a:lnTo>
                    <a:pt x="192" y="786"/>
                  </a:lnTo>
                  <a:lnTo>
                    <a:pt x="207" y="793"/>
                  </a:lnTo>
                  <a:lnTo>
                    <a:pt x="224" y="801"/>
                  </a:lnTo>
                  <a:lnTo>
                    <a:pt x="244" y="807"/>
                  </a:lnTo>
                  <a:lnTo>
                    <a:pt x="263" y="810"/>
                  </a:lnTo>
                  <a:lnTo>
                    <a:pt x="284" y="812"/>
                  </a:lnTo>
                  <a:lnTo>
                    <a:pt x="305" y="812"/>
                  </a:lnTo>
                  <a:lnTo>
                    <a:pt x="330" y="812"/>
                  </a:lnTo>
                  <a:lnTo>
                    <a:pt x="357" y="807"/>
                  </a:lnTo>
                  <a:lnTo>
                    <a:pt x="384" y="801"/>
                  </a:lnTo>
                  <a:lnTo>
                    <a:pt x="413" y="791"/>
                  </a:lnTo>
                  <a:lnTo>
                    <a:pt x="439" y="780"/>
                  </a:lnTo>
                  <a:lnTo>
                    <a:pt x="464" y="766"/>
                  </a:lnTo>
                  <a:lnTo>
                    <a:pt x="489" y="753"/>
                  </a:lnTo>
                  <a:lnTo>
                    <a:pt x="511" y="738"/>
                  </a:lnTo>
                  <a:lnTo>
                    <a:pt x="476" y="657"/>
                  </a:lnTo>
                  <a:lnTo>
                    <a:pt x="418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black">
            <a:xfrm>
              <a:off x="5779188" y="4326603"/>
              <a:ext cx="283380" cy="290148"/>
            </a:xfrm>
            <a:custGeom>
              <a:avLst/>
              <a:gdLst>
                <a:gd name="T0" fmla="*/ 290 w 628"/>
                <a:gd name="T1" fmla="*/ 509 h 643"/>
                <a:gd name="T2" fmla="*/ 237 w 628"/>
                <a:gd name="T3" fmla="*/ 496 h 643"/>
                <a:gd name="T4" fmla="*/ 198 w 628"/>
                <a:gd name="T5" fmla="*/ 471 h 643"/>
                <a:gd name="T6" fmla="*/ 169 w 628"/>
                <a:gd name="T7" fmla="*/ 432 h 643"/>
                <a:gd name="T8" fmla="*/ 154 w 628"/>
                <a:gd name="T9" fmla="*/ 382 h 643"/>
                <a:gd name="T10" fmla="*/ 148 w 628"/>
                <a:gd name="T11" fmla="*/ 323 h 643"/>
                <a:gd name="T12" fmla="*/ 154 w 628"/>
                <a:gd name="T13" fmla="*/ 263 h 643"/>
                <a:gd name="T14" fmla="*/ 169 w 628"/>
                <a:gd name="T15" fmla="*/ 213 h 643"/>
                <a:gd name="T16" fmla="*/ 198 w 628"/>
                <a:gd name="T17" fmla="*/ 175 h 643"/>
                <a:gd name="T18" fmla="*/ 237 w 628"/>
                <a:gd name="T19" fmla="*/ 150 h 643"/>
                <a:gd name="T20" fmla="*/ 290 w 628"/>
                <a:gd name="T21" fmla="*/ 137 h 643"/>
                <a:gd name="T22" fmla="*/ 338 w 628"/>
                <a:gd name="T23" fmla="*/ 137 h 643"/>
                <a:gd name="T24" fmla="*/ 390 w 628"/>
                <a:gd name="T25" fmla="*/ 150 h 643"/>
                <a:gd name="T26" fmla="*/ 431 w 628"/>
                <a:gd name="T27" fmla="*/ 175 h 643"/>
                <a:gd name="T28" fmla="*/ 459 w 628"/>
                <a:gd name="T29" fmla="*/ 213 h 643"/>
                <a:gd name="T30" fmla="*/ 475 w 628"/>
                <a:gd name="T31" fmla="*/ 263 h 643"/>
                <a:gd name="T32" fmla="*/ 480 w 628"/>
                <a:gd name="T33" fmla="*/ 323 h 643"/>
                <a:gd name="T34" fmla="*/ 475 w 628"/>
                <a:gd name="T35" fmla="*/ 382 h 643"/>
                <a:gd name="T36" fmla="*/ 459 w 628"/>
                <a:gd name="T37" fmla="*/ 432 h 643"/>
                <a:gd name="T38" fmla="*/ 431 w 628"/>
                <a:gd name="T39" fmla="*/ 471 h 643"/>
                <a:gd name="T40" fmla="*/ 390 w 628"/>
                <a:gd name="T41" fmla="*/ 496 h 643"/>
                <a:gd name="T42" fmla="*/ 338 w 628"/>
                <a:gd name="T43" fmla="*/ 509 h 643"/>
                <a:gd name="T44" fmla="*/ 311 w 628"/>
                <a:gd name="T45" fmla="*/ 0 h 643"/>
                <a:gd name="T46" fmla="*/ 223 w 628"/>
                <a:gd name="T47" fmla="*/ 12 h 643"/>
                <a:gd name="T48" fmla="*/ 143 w 628"/>
                <a:gd name="T49" fmla="*/ 46 h 643"/>
                <a:gd name="T50" fmla="*/ 75 w 628"/>
                <a:gd name="T51" fmla="*/ 104 h 643"/>
                <a:gd name="T52" fmla="*/ 25 w 628"/>
                <a:gd name="T53" fmla="*/ 183 h 643"/>
                <a:gd name="T54" fmla="*/ 2 w 628"/>
                <a:gd name="T55" fmla="*/ 284 h 643"/>
                <a:gd name="T56" fmla="*/ 6 w 628"/>
                <a:gd name="T57" fmla="*/ 398 h 643"/>
                <a:gd name="T58" fmla="*/ 41 w 628"/>
                <a:gd name="T59" fmla="*/ 490 h 643"/>
                <a:gd name="T60" fmla="*/ 95 w 628"/>
                <a:gd name="T61" fmla="*/ 563 h 643"/>
                <a:gd name="T62" fmla="*/ 167 w 628"/>
                <a:gd name="T63" fmla="*/ 613 h 643"/>
                <a:gd name="T64" fmla="*/ 252 w 628"/>
                <a:gd name="T65" fmla="*/ 640 h 643"/>
                <a:gd name="T66" fmla="*/ 317 w 628"/>
                <a:gd name="T67" fmla="*/ 643 h 643"/>
                <a:gd name="T68" fmla="*/ 406 w 628"/>
                <a:gd name="T69" fmla="*/ 632 h 643"/>
                <a:gd name="T70" fmla="*/ 486 w 628"/>
                <a:gd name="T71" fmla="*/ 597 h 643"/>
                <a:gd name="T72" fmla="*/ 553 w 628"/>
                <a:gd name="T73" fmla="*/ 542 h 643"/>
                <a:gd name="T74" fmla="*/ 601 w 628"/>
                <a:gd name="T75" fmla="*/ 461 h 643"/>
                <a:gd name="T76" fmla="*/ 626 w 628"/>
                <a:gd name="T77" fmla="*/ 361 h 643"/>
                <a:gd name="T78" fmla="*/ 621 w 628"/>
                <a:gd name="T79" fmla="*/ 248 h 643"/>
                <a:gd name="T80" fmla="*/ 588 w 628"/>
                <a:gd name="T81" fmla="*/ 154 h 643"/>
                <a:gd name="T82" fmla="*/ 532 w 628"/>
                <a:gd name="T83" fmla="*/ 83 h 643"/>
                <a:gd name="T84" fmla="*/ 459 w 628"/>
                <a:gd name="T85" fmla="*/ 33 h 643"/>
                <a:gd name="T86" fmla="*/ 377 w 628"/>
                <a:gd name="T87" fmla="*/ 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8" h="643">
                  <a:moveTo>
                    <a:pt x="317" y="509"/>
                  </a:moveTo>
                  <a:lnTo>
                    <a:pt x="311" y="509"/>
                  </a:lnTo>
                  <a:lnTo>
                    <a:pt x="290" y="509"/>
                  </a:lnTo>
                  <a:lnTo>
                    <a:pt x="271" y="505"/>
                  </a:lnTo>
                  <a:lnTo>
                    <a:pt x="254" y="501"/>
                  </a:lnTo>
                  <a:lnTo>
                    <a:pt x="237" y="496"/>
                  </a:lnTo>
                  <a:lnTo>
                    <a:pt x="223" y="488"/>
                  </a:lnTo>
                  <a:lnTo>
                    <a:pt x="210" y="480"/>
                  </a:lnTo>
                  <a:lnTo>
                    <a:pt x="198" y="471"/>
                  </a:lnTo>
                  <a:lnTo>
                    <a:pt x="187" y="459"/>
                  </a:lnTo>
                  <a:lnTo>
                    <a:pt x="177" y="446"/>
                  </a:lnTo>
                  <a:lnTo>
                    <a:pt x="169" y="432"/>
                  </a:lnTo>
                  <a:lnTo>
                    <a:pt x="164" y="417"/>
                  </a:lnTo>
                  <a:lnTo>
                    <a:pt x="158" y="400"/>
                  </a:lnTo>
                  <a:lnTo>
                    <a:pt x="154" y="382"/>
                  </a:lnTo>
                  <a:lnTo>
                    <a:pt x="150" y="363"/>
                  </a:lnTo>
                  <a:lnTo>
                    <a:pt x="148" y="344"/>
                  </a:lnTo>
                  <a:lnTo>
                    <a:pt x="148" y="323"/>
                  </a:lnTo>
                  <a:lnTo>
                    <a:pt x="148" y="302"/>
                  </a:lnTo>
                  <a:lnTo>
                    <a:pt x="150" y="282"/>
                  </a:lnTo>
                  <a:lnTo>
                    <a:pt x="154" y="263"/>
                  </a:lnTo>
                  <a:lnTo>
                    <a:pt x="158" y="244"/>
                  </a:lnTo>
                  <a:lnTo>
                    <a:pt x="164" y="229"/>
                  </a:lnTo>
                  <a:lnTo>
                    <a:pt x="169" y="213"/>
                  </a:lnTo>
                  <a:lnTo>
                    <a:pt x="177" y="200"/>
                  </a:lnTo>
                  <a:lnTo>
                    <a:pt x="187" y="186"/>
                  </a:lnTo>
                  <a:lnTo>
                    <a:pt x="198" y="175"/>
                  </a:lnTo>
                  <a:lnTo>
                    <a:pt x="210" y="165"/>
                  </a:lnTo>
                  <a:lnTo>
                    <a:pt x="223" y="156"/>
                  </a:lnTo>
                  <a:lnTo>
                    <a:pt x="237" y="150"/>
                  </a:lnTo>
                  <a:lnTo>
                    <a:pt x="254" y="144"/>
                  </a:lnTo>
                  <a:lnTo>
                    <a:pt x="271" y="138"/>
                  </a:lnTo>
                  <a:lnTo>
                    <a:pt x="290" y="137"/>
                  </a:lnTo>
                  <a:lnTo>
                    <a:pt x="311" y="137"/>
                  </a:lnTo>
                  <a:lnTo>
                    <a:pt x="317" y="137"/>
                  </a:lnTo>
                  <a:lnTo>
                    <a:pt x="338" y="137"/>
                  </a:lnTo>
                  <a:lnTo>
                    <a:pt x="358" y="138"/>
                  </a:lnTo>
                  <a:lnTo>
                    <a:pt x="375" y="144"/>
                  </a:lnTo>
                  <a:lnTo>
                    <a:pt x="390" y="150"/>
                  </a:lnTo>
                  <a:lnTo>
                    <a:pt x="406" y="156"/>
                  </a:lnTo>
                  <a:lnTo>
                    <a:pt x="419" y="165"/>
                  </a:lnTo>
                  <a:lnTo>
                    <a:pt x="431" y="175"/>
                  </a:lnTo>
                  <a:lnTo>
                    <a:pt x="442" y="186"/>
                  </a:lnTo>
                  <a:lnTo>
                    <a:pt x="452" y="200"/>
                  </a:lnTo>
                  <a:lnTo>
                    <a:pt x="459" y="213"/>
                  </a:lnTo>
                  <a:lnTo>
                    <a:pt x="465" y="229"/>
                  </a:lnTo>
                  <a:lnTo>
                    <a:pt x="471" y="244"/>
                  </a:lnTo>
                  <a:lnTo>
                    <a:pt x="475" y="263"/>
                  </a:lnTo>
                  <a:lnTo>
                    <a:pt x="479" y="282"/>
                  </a:lnTo>
                  <a:lnTo>
                    <a:pt x="480" y="302"/>
                  </a:lnTo>
                  <a:lnTo>
                    <a:pt x="480" y="323"/>
                  </a:lnTo>
                  <a:lnTo>
                    <a:pt x="480" y="344"/>
                  </a:lnTo>
                  <a:lnTo>
                    <a:pt x="479" y="363"/>
                  </a:lnTo>
                  <a:lnTo>
                    <a:pt x="475" y="382"/>
                  </a:lnTo>
                  <a:lnTo>
                    <a:pt x="471" y="400"/>
                  </a:lnTo>
                  <a:lnTo>
                    <a:pt x="465" y="417"/>
                  </a:lnTo>
                  <a:lnTo>
                    <a:pt x="459" y="432"/>
                  </a:lnTo>
                  <a:lnTo>
                    <a:pt x="452" y="446"/>
                  </a:lnTo>
                  <a:lnTo>
                    <a:pt x="442" y="459"/>
                  </a:lnTo>
                  <a:lnTo>
                    <a:pt x="431" y="471"/>
                  </a:lnTo>
                  <a:lnTo>
                    <a:pt x="419" y="480"/>
                  </a:lnTo>
                  <a:lnTo>
                    <a:pt x="406" y="488"/>
                  </a:lnTo>
                  <a:lnTo>
                    <a:pt x="390" y="496"/>
                  </a:lnTo>
                  <a:lnTo>
                    <a:pt x="375" y="501"/>
                  </a:lnTo>
                  <a:lnTo>
                    <a:pt x="358" y="505"/>
                  </a:lnTo>
                  <a:lnTo>
                    <a:pt x="338" y="509"/>
                  </a:lnTo>
                  <a:lnTo>
                    <a:pt x="317" y="509"/>
                  </a:lnTo>
                  <a:close/>
                  <a:moveTo>
                    <a:pt x="317" y="0"/>
                  </a:moveTo>
                  <a:lnTo>
                    <a:pt x="311" y="0"/>
                  </a:lnTo>
                  <a:lnTo>
                    <a:pt x="281" y="2"/>
                  </a:lnTo>
                  <a:lnTo>
                    <a:pt x="252" y="6"/>
                  </a:lnTo>
                  <a:lnTo>
                    <a:pt x="223" y="12"/>
                  </a:lnTo>
                  <a:lnTo>
                    <a:pt x="194" y="21"/>
                  </a:lnTo>
                  <a:lnTo>
                    <a:pt x="167" y="33"/>
                  </a:lnTo>
                  <a:lnTo>
                    <a:pt x="143" y="46"/>
                  </a:lnTo>
                  <a:lnTo>
                    <a:pt x="118" y="64"/>
                  </a:lnTo>
                  <a:lnTo>
                    <a:pt x="95" y="83"/>
                  </a:lnTo>
                  <a:lnTo>
                    <a:pt x="75" y="104"/>
                  </a:lnTo>
                  <a:lnTo>
                    <a:pt x="56" y="129"/>
                  </a:lnTo>
                  <a:lnTo>
                    <a:pt x="41" y="154"/>
                  </a:lnTo>
                  <a:lnTo>
                    <a:pt x="25" y="183"/>
                  </a:lnTo>
                  <a:lnTo>
                    <a:pt x="16" y="215"/>
                  </a:lnTo>
                  <a:lnTo>
                    <a:pt x="6" y="248"/>
                  </a:lnTo>
                  <a:lnTo>
                    <a:pt x="2" y="284"/>
                  </a:lnTo>
                  <a:lnTo>
                    <a:pt x="0" y="323"/>
                  </a:lnTo>
                  <a:lnTo>
                    <a:pt x="2" y="361"/>
                  </a:lnTo>
                  <a:lnTo>
                    <a:pt x="6" y="398"/>
                  </a:lnTo>
                  <a:lnTo>
                    <a:pt x="16" y="430"/>
                  </a:lnTo>
                  <a:lnTo>
                    <a:pt x="25" y="461"/>
                  </a:lnTo>
                  <a:lnTo>
                    <a:pt x="41" y="490"/>
                  </a:lnTo>
                  <a:lnTo>
                    <a:pt x="56" y="517"/>
                  </a:lnTo>
                  <a:lnTo>
                    <a:pt x="75" y="542"/>
                  </a:lnTo>
                  <a:lnTo>
                    <a:pt x="95" y="563"/>
                  </a:lnTo>
                  <a:lnTo>
                    <a:pt x="118" y="582"/>
                  </a:lnTo>
                  <a:lnTo>
                    <a:pt x="143" y="597"/>
                  </a:lnTo>
                  <a:lnTo>
                    <a:pt x="167" y="613"/>
                  </a:lnTo>
                  <a:lnTo>
                    <a:pt x="194" y="624"/>
                  </a:lnTo>
                  <a:lnTo>
                    <a:pt x="223" y="632"/>
                  </a:lnTo>
                  <a:lnTo>
                    <a:pt x="252" y="640"/>
                  </a:lnTo>
                  <a:lnTo>
                    <a:pt x="281" y="643"/>
                  </a:lnTo>
                  <a:lnTo>
                    <a:pt x="311" y="643"/>
                  </a:lnTo>
                  <a:lnTo>
                    <a:pt x="317" y="643"/>
                  </a:lnTo>
                  <a:lnTo>
                    <a:pt x="346" y="643"/>
                  </a:lnTo>
                  <a:lnTo>
                    <a:pt x="377" y="640"/>
                  </a:lnTo>
                  <a:lnTo>
                    <a:pt x="406" y="632"/>
                  </a:lnTo>
                  <a:lnTo>
                    <a:pt x="432" y="624"/>
                  </a:lnTo>
                  <a:lnTo>
                    <a:pt x="459" y="613"/>
                  </a:lnTo>
                  <a:lnTo>
                    <a:pt x="486" y="597"/>
                  </a:lnTo>
                  <a:lnTo>
                    <a:pt x="509" y="582"/>
                  </a:lnTo>
                  <a:lnTo>
                    <a:pt x="532" y="563"/>
                  </a:lnTo>
                  <a:lnTo>
                    <a:pt x="553" y="542"/>
                  </a:lnTo>
                  <a:lnTo>
                    <a:pt x="573" y="517"/>
                  </a:lnTo>
                  <a:lnTo>
                    <a:pt x="588" y="490"/>
                  </a:lnTo>
                  <a:lnTo>
                    <a:pt x="601" y="461"/>
                  </a:lnTo>
                  <a:lnTo>
                    <a:pt x="613" y="430"/>
                  </a:lnTo>
                  <a:lnTo>
                    <a:pt x="621" y="398"/>
                  </a:lnTo>
                  <a:lnTo>
                    <a:pt x="626" y="361"/>
                  </a:lnTo>
                  <a:lnTo>
                    <a:pt x="628" y="323"/>
                  </a:lnTo>
                  <a:lnTo>
                    <a:pt x="626" y="284"/>
                  </a:lnTo>
                  <a:lnTo>
                    <a:pt x="621" y="248"/>
                  </a:lnTo>
                  <a:lnTo>
                    <a:pt x="613" y="215"/>
                  </a:lnTo>
                  <a:lnTo>
                    <a:pt x="601" y="183"/>
                  </a:lnTo>
                  <a:lnTo>
                    <a:pt x="588" y="154"/>
                  </a:lnTo>
                  <a:lnTo>
                    <a:pt x="573" y="129"/>
                  </a:lnTo>
                  <a:lnTo>
                    <a:pt x="553" y="104"/>
                  </a:lnTo>
                  <a:lnTo>
                    <a:pt x="532" y="83"/>
                  </a:lnTo>
                  <a:lnTo>
                    <a:pt x="509" y="64"/>
                  </a:lnTo>
                  <a:lnTo>
                    <a:pt x="486" y="46"/>
                  </a:lnTo>
                  <a:lnTo>
                    <a:pt x="459" y="33"/>
                  </a:lnTo>
                  <a:lnTo>
                    <a:pt x="432" y="21"/>
                  </a:lnTo>
                  <a:lnTo>
                    <a:pt x="406" y="12"/>
                  </a:lnTo>
                  <a:lnTo>
                    <a:pt x="377" y="6"/>
                  </a:lnTo>
                  <a:lnTo>
                    <a:pt x="346" y="2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black">
            <a:xfrm>
              <a:off x="3826213" y="2209376"/>
              <a:ext cx="1487744" cy="1816700"/>
            </a:xfrm>
            <a:custGeom>
              <a:avLst/>
              <a:gdLst>
                <a:gd name="T0" fmla="*/ 2938 w 3297"/>
                <a:gd name="T1" fmla="*/ 2018 h 4026"/>
                <a:gd name="T2" fmla="*/ 2936 w 3297"/>
                <a:gd name="T3" fmla="*/ 2332 h 4026"/>
                <a:gd name="T4" fmla="*/ 2769 w 3297"/>
                <a:gd name="T5" fmla="*/ 2626 h 4026"/>
                <a:gd name="T6" fmla="*/ 2476 w 3297"/>
                <a:gd name="T7" fmla="*/ 2793 h 4026"/>
                <a:gd name="T8" fmla="*/ 2145 w 3297"/>
                <a:gd name="T9" fmla="*/ 2789 h 4026"/>
                <a:gd name="T10" fmla="*/ 1898 w 3297"/>
                <a:gd name="T11" fmla="*/ 2617 h 4026"/>
                <a:gd name="T12" fmla="*/ 1594 w 3297"/>
                <a:gd name="T13" fmla="*/ 2217 h 4026"/>
                <a:gd name="T14" fmla="*/ 1032 w 3297"/>
                <a:gd name="T15" fmla="*/ 1822 h 4026"/>
                <a:gd name="T16" fmla="*/ 578 w 3297"/>
                <a:gd name="T17" fmla="*/ 1505 h 4026"/>
                <a:gd name="T18" fmla="*/ 421 w 3297"/>
                <a:gd name="T19" fmla="*/ 1288 h 4026"/>
                <a:gd name="T20" fmla="*/ 348 w 3297"/>
                <a:gd name="T21" fmla="*/ 883 h 4026"/>
                <a:gd name="T22" fmla="*/ 488 w 3297"/>
                <a:gd name="T23" fmla="*/ 574 h 4026"/>
                <a:gd name="T24" fmla="*/ 763 w 3297"/>
                <a:gd name="T25" fmla="*/ 378 h 4026"/>
                <a:gd name="T26" fmla="*/ 1103 w 3297"/>
                <a:gd name="T27" fmla="*/ 351 h 4026"/>
                <a:gd name="T28" fmla="*/ 1394 w 3297"/>
                <a:gd name="T29" fmla="*/ 491 h 4026"/>
                <a:gd name="T30" fmla="*/ 2082 w 3297"/>
                <a:gd name="T31" fmla="*/ 384 h 4026"/>
                <a:gd name="T32" fmla="*/ 2412 w 3297"/>
                <a:gd name="T33" fmla="*/ 347 h 4026"/>
                <a:gd name="T34" fmla="*/ 2723 w 3297"/>
                <a:gd name="T35" fmla="*/ 485 h 4026"/>
                <a:gd name="T36" fmla="*/ 2917 w 3297"/>
                <a:gd name="T37" fmla="*/ 760 h 4026"/>
                <a:gd name="T38" fmla="*/ 2948 w 3297"/>
                <a:gd name="T39" fmla="*/ 1084 h 4026"/>
                <a:gd name="T40" fmla="*/ 2840 w 3297"/>
                <a:gd name="T41" fmla="*/ 1347 h 4026"/>
                <a:gd name="T42" fmla="*/ 1243 w 3297"/>
                <a:gd name="T43" fmla="*/ 2759 h 4026"/>
                <a:gd name="T44" fmla="*/ 916 w 3297"/>
                <a:gd name="T45" fmla="*/ 2811 h 4026"/>
                <a:gd name="T46" fmla="*/ 600 w 3297"/>
                <a:gd name="T47" fmla="*/ 2686 h 4026"/>
                <a:gd name="T48" fmla="*/ 392 w 3297"/>
                <a:gd name="T49" fmla="*/ 2421 h 4026"/>
                <a:gd name="T50" fmla="*/ 354 w 3297"/>
                <a:gd name="T51" fmla="*/ 2041 h 4026"/>
                <a:gd name="T52" fmla="*/ 895 w 3297"/>
                <a:gd name="T53" fmla="*/ 2131 h 4026"/>
                <a:gd name="T54" fmla="*/ 1442 w 3297"/>
                <a:gd name="T55" fmla="*/ 2553 h 4026"/>
                <a:gd name="T56" fmla="*/ 1951 w 3297"/>
                <a:gd name="T57" fmla="*/ 69 h 4026"/>
                <a:gd name="T58" fmla="*/ 1544 w 3297"/>
                <a:gd name="T59" fmla="*/ 176 h 4026"/>
                <a:gd name="T60" fmla="*/ 1078 w 3297"/>
                <a:gd name="T61" fmla="*/ 3 h 4026"/>
                <a:gd name="T62" fmla="*/ 557 w 3297"/>
                <a:gd name="T63" fmla="*/ 96 h 4026"/>
                <a:gd name="T64" fmla="*/ 168 w 3297"/>
                <a:gd name="T65" fmla="*/ 432 h 4026"/>
                <a:gd name="T66" fmla="*/ 2 w 3297"/>
                <a:gd name="T67" fmla="*/ 931 h 4026"/>
                <a:gd name="T68" fmla="*/ 83 w 3297"/>
                <a:gd name="T69" fmla="*/ 1374 h 4026"/>
                <a:gd name="T70" fmla="*/ 100 w 3297"/>
                <a:gd name="T71" fmla="*/ 1743 h 4026"/>
                <a:gd name="T72" fmla="*/ 0 w 3297"/>
                <a:gd name="T73" fmla="*/ 2173 h 4026"/>
                <a:gd name="T74" fmla="*/ 143 w 3297"/>
                <a:gd name="T75" fmla="*/ 2682 h 4026"/>
                <a:gd name="T76" fmla="*/ 515 w 3297"/>
                <a:gd name="T77" fmla="*/ 3035 h 4026"/>
                <a:gd name="T78" fmla="*/ 1028 w 3297"/>
                <a:gd name="T79" fmla="*/ 3152 h 4026"/>
                <a:gd name="T80" fmla="*/ 1489 w 3297"/>
                <a:gd name="T81" fmla="*/ 3014 h 4026"/>
                <a:gd name="T82" fmla="*/ 1652 w 3297"/>
                <a:gd name="T83" fmla="*/ 3177 h 4026"/>
                <a:gd name="T84" fmla="*/ 1431 w 3297"/>
                <a:gd name="T85" fmla="*/ 3586 h 4026"/>
                <a:gd name="T86" fmla="*/ 1097 w 3297"/>
                <a:gd name="T87" fmla="*/ 3734 h 4026"/>
                <a:gd name="T88" fmla="*/ 1060 w 3297"/>
                <a:gd name="T89" fmla="*/ 3895 h 4026"/>
                <a:gd name="T90" fmla="*/ 1176 w 3297"/>
                <a:gd name="T91" fmla="*/ 4020 h 4026"/>
                <a:gd name="T92" fmla="*/ 1504 w 3297"/>
                <a:gd name="T93" fmla="*/ 3934 h 4026"/>
                <a:gd name="T94" fmla="*/ 1827 w 3297"/>
                <a:gd name="T95" fmla="*/ 3655 h 4026"/>
                <a:gd name="T96" fmla="*/ 1984 w 3297"/>
                <a:gd name="T97" fmla="*/ 3262 h 4026"/>
                <a:gd name="T98" fmla="*/ 2274 w 3297"/>
                <a:gd name="T99" fmla="*/ 3154 h 4026"/>
                <a:gd name="T100" fmla="*/ 2783 w 3297"/>
                <a:gd name="T101" fmla="*/ 3035 h 4026"/>
                <a:gd name="T102" fmla="*/ 3155 w 3297"/>
                <a:gd name="T103" fmla="*/ 2682 h 4026"/>
                <a:gd name="T104" fmla="*/ 3297 w 3297"/>
                <a:gd name="T105" fmla="*/ 2173 h 4026"/>
                <a:gd name="T106" fmla="*/ 3197 w 3297"/>
                <a:gd name="T107" fmla="*/ 1743 h 4026"/>
                <a:gd name="T108" fmla="*/ 3215 w 3297"/>
                <a:gd name="T109" fmla="*/ 1374 h 4026"/>
                <a:gd name="T110" fmla="*/ 3297 w 3297"/>
                <a:gd name="T111" fmla="*/ 931 h 4026"/>
                <a:gd name="T112" fmla="*/ 3130 w 3297"/>
                <a:gd name="T113" fmla="*/ 432 h 4026"/>
                <a:gd name="T114" fmla="*/ 2740 w 3297"/>
                <a:gd name="T115" fmla="*/ 96 h 4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7" h="4026">
                  <a:moveTo>
                    <a:pt x="2825" y="1783"/>
                  </a:moveTo>
                  <a:lnTo>
                    <a:pt x="2840" y="1804"/>
                  </a:lnTo>
                  <a:lnTo>
                    <a:pt x="2856" y="1827"/>
                  </a:lnTo>
                  <a:lnTo>
                    <a:pt x="2869" y="1849"/>
                  </a:lnTo>
                  <a:lnTo>
                    <a:pt x="2883" y="1872"/>
                  </a:lnTo>
                  <a:lnTo>
                    <a:pt x="2894" y="1895"/>
                  </a:lnTo>
                  <a:lnTo>
                    <a:pt x="2904" y="1920"/>
                  </a:lnTo>
                  <a:lnTo>
                    <a:pt x="2915" y="1943"/>
                  </a:lnTo>
                  <a:lnTo>
                    <a:pt x="2923" y="1968"/>
                  </a:lnTo>
                  <a:lnTo>
                    <a:pt x="2931" y="1993"/>
                  </a:lnTo>
                  <a:lnTo>
                    <a:pt x="2938" y="2018"/>
                  </a:lnTo>
                  <a:lnTo>
                    <a:pt x="2944" y="2043"/>
                  </a:lnTo>
                  <a:lnTo>
                    <a:pt x="2948" y="2067"/>
                  </a:lnTo>
                  <a:lnTo>
                    <a:pt x="2952" y="2094"/>
                  </a:lnTo>
                  <a:lnTo>
                    <a:pt x="2956" y="2119"/>
                  </a:lnTo>
                  <a:lnTo>
                    <a:pt x="2956" y="2146"/>
                  </a:lnTo>
                  <a:lnTo>
                    <a:pt x="2957" y="2173"/>
                  </a:lnTo>
                  <a:lnTo>
                    <a:pt x="2956" y="2206"/>
                  </a:lnTo>
                  <a:lnTo>
                    <a:pt x="2954" y="2238"/>
                  </a:lnTo>
                  <a:lnTo>
                    <a:pt x="2950" y="2269"/>
                  </a:lnTo>
                  <a:lnTo>
                    <a:pt x="2944" y="2302"/>
                  </a:lnTo>
                  <a:lnTo>
                    <a:pt x="2936" y="2332"/>
                  </a:lnTo>
                  <a:lnTo>
                    <a:pt x="2929" y="2363"/>
                  </a:lnTo>
                  <a:lnTo>
                    <a:pt x="2917" y="2392"/>
                  </a:lnTo>
                  <a:lnTo>
                    <a:pt x="2906" y="2421"/>
                  </a:lnTo>
                  <a:lnTo>
                    <a:pt x="2894" y="2450"/>
                  </a:lnTo>
                  <a:lnTo>
                    <a:pt x="2879" y="2478"/>
                  </a:lnTo>
                  <a:lnTo>
                    <a:pt x="2863" y="2505"/>
                  </a:lnTo>
                  <a:lnTo>
                    <a:pt x="2848" y="2530"/>
                  </a:lnTo>
                  <a:lnTo>
                    <a:pt x="2829" y="2555"/>
                  </a:lnTo>
                  <a:lnTo>
                    <a:pt x="2810" y="2580"/>
                  </a:lnTo>
                  <a:lnTo>
                    <a:pt x="2790" y="2603"/>
                  </a:lnTo>
                  <a:lnTo>
                    <a:pt x="2769" y="2626"/>
                  </a:lnTo>
                  <a:lnTo>
                    <a:pt x="2746" y="2647"/>
                  </a:lnTo>
                  <a:lnTo>
                    <a:pt x="2723" y="2667"/>
                  </a:lnTo>
                  <a:lnTo>
                    <a:pt x="2698" y="2686"/>
                  </a:lnTo>
                  <a:lnTo>
                    <a:pt x="2673" y="2705"/>
                  </a:lnTo>
                  <a:lnTo>
                    <a:pt x="2648" y="2720"/>
                  </a:lnTo>
                  <a:lnTo>
                    <a:pt x="2621" y="2736"/>
                  </a:lnTo>
                  <a:lnTo>
                    <a:pt x="2593" y="2751"/>
                  </a:lnTo>
                  <a:lnTo>
                    <a:pt x="2566" y="2763"/>
                  </a:lnTo>
                  <a:lnTo>
                    <a:pt x="2535" y="2774"/>
                  </a:lnTo>
                  <a:lnTo>
                    <a:pt x="2506" y="2786"/>
                  </a:lnTo>
                  <a:lnTo>
                    <a:pt x="2476" y="2793"/>
                  </a:lnTo>
                  <a:lnTo>
                    <a:pt x="2445" y="2801"/>
                  </a:lnTo>
                  <a:lnTo>
                    <a:pt x="2412" y="2807"/>
                  </a:lnTo>
                  <a:lnTo>
                    <a:pt x="2381" y="2811"/>
                  </a:lnTo>
                  <a:lnTo>
                    <a:pt x="2349" y="2812"/>
                  </a:lnTo>
                  <a:lnTo>
                    <a:pt x="2316" y="2814"/>
                  </a:lnTo>
                  <a:lnTo>
                    <a:pt x="2287" y="2812"/>
                  </a:lnTo>
                  <a:lnTo>
                    <a:pt x="2257" y="2811"/>
                  </a:lnTo>
                  <a:lnTo>
                    <a:pt x="2230" y="2809"/>
                  </a:lnTo>
                  <a:lnTo>
                    <a:pt x="2201" y="2803"/>
                  </a:lnTo>
                  <a:lnTo>
                    <a:pt x="2172" y="2797"/>
                  </a:lnTo>
                  <a:lnTo>
                    <a:pt x="2145" y="2789"/>
                  </a:lnTo>
                  <a:lnTo>
                    <a:pt x="2116" y="2782"/>
                  </a:lnTo>
                  <a:lnTo>
                    <a:pt x="2090" y="2772"/>
                  </a:lnTo>
                  <a:lnTo>
                    <a:pt x="2067" y="2761"/>
                  </a:lnTo>
                  <a:lnTo>
                    <a:pt x="2042" y="2747"/>
                  </a:lnTo>
                  <a:lnTo>
                    <a:pt x="2020" y="2734"/>
                  </a:lnTo>
                  <a:lnTo>
                    <a:pt x="1999" y="2716"/>
                  </a:lnTo>
                  <a:lnTo>
                    <a:pt x="1978" y="2701"/>
                  </a:lnTo>
                  <a:lnTo>
                    <a:pt x="1961" y="2684"/>
                  </a:lnTo>
                  <a:lnTo>
                    <a:pt x="1942" y="2667"/>
                  </a:lnTo>
                  <a:lnTo>
                    <a:pt x="1926" y="2649"/>
                  </a:lnTo>
                  <a:lnTo>
                    <a:pt x="1898" y="2617"/>
                  </a:lnTo>
                  <a:lnTo>
                    <a:pt x="1873" y="2584"/>
                  </a:lnTo>
                  <a:lnTo>
                    <a:pt x="1853" y="2555"/>
                  </a:lnTo>
                  <a:lnTo>
                    <a:pt x="1840" y="2534"/>
                  </a:lnTo>
                  <a:lnTo>
                    <a:pt x="1815" y="2492"/>
                  </a:lnTo>
                  <a:lnTo>
                    <a:pt x="1786" y="2450"/>
                  </a:lnTo>
                  <a:lnTo>
                    <a:pt x="1757" y="2409"/>
                  </a:lnTo>
                  <a:lnTo>
                    <a:pt x="1729" y="2369"/>
                  </a:lnTo>
                  <a:lnTo>
                    <a:pt x="1696" y="2331"/>
                  </a:lnTo>
                  <a:lnTo>
                    <a:pt x="1663" y="2292"/>
                  </a:lnTo>
                  <a:lnTo>
                    <a:pt x="1631" y="2254"/>
                  </a:lnTo>
                  <a:lnTo>
                    <a:pt x="1594" y="2217"/>
                  </a:lnTo>
                  <a:lnTo>
                    <a:pt x="1558" y="2181"/>
                  </a:lnTo>
                  <a:lnTo>
                    <a:pt x="1521" y="2146"/>
                  </a:lnTo>
                  <a:lnTo>
                    <a:pt x="1483" y="2114"/>
                  </a:lnTo>
                  <a:lnTo>
                    <a:pt x="1444" y="2081"/>
                  </a:lnTo>
                  <a:lnTo>
                    <a:pt x="1404" y="2050"/>
                  </a:lnTo>
                  <a:lnTo>
                    <a:pt x="1364" y="2019"/>
                  </a:lnTo>
                  <a:lnTo>
                    <a:pt x="1323" y="1993"/>
                  </a:lnTo>
                  <a:lnTo>
                    <a:pt x="1281" y="1966"/>
                  </a:lnTo>
                  <a:lnTo>
                    <a:pt x="1199" y="1916"/>
                  </a:lnTo>
                  <a:lnTo>
                    <a:pt x="1114" y="1868"/>
                  </a:lnTo>
                  <a:lnTo>
                    <a:pt x="1032" y="1822"/>
                  </a:lnTo>
                  <a:lnTo>
                    <a:pt x="949" y="1776"/>
                  </a:lnTo>
                  <a:lnTo>
                    <a:pt x="868" y="1730"/>
                  </a:lnTo>
                  <a:lnTo>
                    <a:pt x="790" y="1680"/>
                  </a:lnTo>
                  <a:lnTo>
                    <a:pt x="749" y="1653"/>
                  </a:lnTo>
                  <a:lnTo>
                    <a:pt x="713" y="1624"/>
                  </a:lnTo>
                  <a:lnTo>
                    <a:pt x="676" y="1595"/>
                  </a:lnTo>
                  <a:lnTo>
                    <a:pt x="640" y="1564"/>
                  </a:lnTo>
                  <a:lnTo>
                    <a:pt x="623" y="1551"/>
                  </a:lnTo>
                  <a:lnTo>
                    <a:pt x="607" y="1536"/>
                  </a:lnTo>
                  <a:lnTo>
                    <a:pt x="592" y="1520"/>
                  </a:lnTo>
                  <a:lnTo>
                    <a:pt x="578" y="1505"/>
                  </a:lnTo>
                  <a:lnTo>
                    <a:pt x="577" y="1505"/>
                  </a:lnTo>
                  <a:lnTo>
                    <a:pt x="575" y="1503"/>
                  </a:lnTo>
                  <a:lnTo>
                    <a:pt x="575" y="1501"/>
                  </a:lnTo>
                  <a:lnTo>
                    <a:pt x="532" y="1451"/>
                  </a:lnTo>
                  <a:lnTo>
                    <a:pt x="496" y="1405"/>
                  </a:lnTo>
                  <a:lnTo>
                    <a:pt x="465" y="1361"/>
                  </a:lnTo>
                  <a:lnTo>
                    <a:pt x="442" y="1326"/>
                  </a:lnTo>
                  <a:lnTo>
                    <a:pt x="442" y="1326"/>
                  </a:lnTo>
                  <a:lnTo>
                    <a:pt x="427" y="1298"/>
                  </a:lnTo>
                  <a:lnTo>
                    <a:pt x="421" y="1288"/>
                  </a:lnTo>
                  <a:lnTo>
                    <a:pt x="421" y="1288"/>
                  </a:lnTo>
                  <a:lnTo>
                    <a:pt x="402" y="1253"/>
                  </a:lnTo>
                  <a:lnTo>
                    <a:pt x="386" y="1215"/>
                  </a:lnTo>
                  <a:lnTo>
                    <a:pt x="373" y="1179"/>
                  </a:lnTo>
                  <a:lnTo>
                    <a:pt x="361" y="1140"/>
                  </a:lnTo>
                  <a:lnTo>
                    <a:pt x="352" y="1102"/>
                  </a:lnTo>
                  <a:lnTo>
                    <a:pt x="346" y="1061"/>
                  </a:lnTo>
                  <a:lnTo>
                    <a:pt x="342" y="1021"/>
                  </a:lnTo>
                  <a:lnTo>
                    <a:pt x="340" y="981"/>
                  </a:lnTo>
                  <a:lnTo>
                    <a:pt x="342" y="948"/>
                  </a:lnTo>
                  <a:lnTo>
                    <a:pt x="344" y="915"/>
                  </a:lnTo>
                  <a:lnTo>
                    <a:pt x="348" y="883"/>
                  </a:lnTo>
                  <a:lnTo>
                    <a:pt x="354" y="852"/>
                  </a:lnTo>
                  <a:lnTo>
                    <a:pt x="361" y="821"/>
                  </a:lnTo>
                  <a:lnTo>
                    <a:pt x="369" y="791"/>
                  </a:lnTo>
                  <a:lnTo>
                    <a:pt x="381" y="760"/>
                  </a:lnTo>
                  <a:lnTo>
                    <a:pt x="392" y="731"/>
                  </a:lnTo>
                  <a:lnTo>
                    <a:pt x="404" y="702"/>
                  </a:lnTo>
                  <a:lnTo>
                    <a:pt x="419" y="675"/>
                  </a:lnTo>
                  <a:lnTo>
                    <a:pt x="434" y="649"/>
                  </a:lnTo>
                  <a:lnTo>
                    <a:pt x="450" y="622"/>
                  </a:lnTo>
                  <a:lnTo>
                    <a:pt x="469" y="597"/>
                  </a:lnTo>
                  <a:lnTo>
                    <a:pt x="488" y="574"/>
                  </a:lnTo>
                  <a:lnTo>
                    <a:pt x="507" y="549"/>
                  </a:lnTo>
                  <a:lnTo>
                    <a:pt x="529" y="528"/>
                  </a:lnTo>
                  <a:lnTo>
                    <a:pt x="552" y="506"/>
                  </a:lnTo>
                  <a:lnTo>
                    <a:pt x="575" y="485"/>
                  </a:lnTo>
                  <a:lnTo>
                    <a:pt x="600" y="466"/>
                  </a:lnTo>
                  <a:lnTo>
                    <a:pt x="625" y="449"/>
                  </a:lnTo>
                  <a:lnTo>
                    <a:pt x="649" y="432"/>
                  </a:lnTo>
                  <a:lnTo>
                    <a:pt x="676" y="416"/>
                  </a:lnTo>
                  <a:lnTo>
                    <a:pt x="705" y="403"/>
                  </a:lnTo>
                  <a:lnTo>
                    <a:pt x="734" y="389"/>
                  </a:lnTo>
                  <a:lnTo>
                    <a:pt x="763" y="378"/>
                  </a:lnTo>
                  <a:lnTo>
                    <a:pt x="792" y="368"/>
                  </a:lnTo>
                  <a:lnTo>
                    <a:pt x="822" y="359"/>
                  </a:lnTo>
                  <a:lnTo>
                    <a:pt x="853" y="353"/>
                  </a:lnTo>
                  <a:lnTo>
                    <a:pt x="886" y="347"/>
                  </a:lnTo>
                  <a:lnTo>
                    <a:pt x="916" y="343"/>
                  </a:lnTo>
                  <a:lnTo>
                    <a:pt x="949" y="339"/>
                  </a:lnTo>
                  <a:lnTo>
                    <a:pt x="982" y="339"/>
                  </a:lnTo>
                  <a:lnTo>
                    <a:pt x="1012" y="339"/>
                  </a:lnTo>
                  <a:lnTo>
                    <a:pt x="1043" y="341"/>
                  </a:lnTo>
                  <a:lnTo>
                    <a:pt x="1072" y="345"/>
                  </a:lnTo>
                  <a:lnTo>
                    <a:pt x="1103" y="351"/>
                  </a:lnTo>
                  <a:lnTo>
                    <a:pt x="1131" y="357"/>
                  </a:lnTo>
                  <a:lnTo>
                    <a:pt x="1160" y="364"/>
                  </a:lnTo>
                  <a:lnTo>
                    <a:pt x="1187" y="374"/>
                  </a:lnTo>
                  <a:lnTo>
                    <a:pt x="1216" y="384"/>
                  </a:lnTo>
                  <a:lnTo>
                    <a:pt x="1243" y="395"/>
                  </a:lnTo>
                  <a:lnTo>
                    <a:pt x="1270" y="409"/>
                  </a:lnTo>
                  <a:lnTo>
                    <a:pt x="1297" y="422"/>
                  </a:lnTo>
                  <a:lnTo>
                    <a:pt x="1322" y="437"/>
                  </a:lnTo>
                  <a:lnTo>
                    <a:pt x="1346" y="455"/>
                  </a:lnTo>
                  <a:lnTo>
                    <a:pt x="1371" y="472"/>
                  </a:lnTo>
                  <a:lnTo>
                    <a:pt x="1394" y="491"/>
                  </a:lnTo>
                  <a:lnTo>
                    <a:pt x="1418" y="510"/>
                  </a:lnTo>
                  <a:lnTo>
                    <a:pt x="1650" y="725"/>
                  </a:lnTo>
                  <a:lnTo>
                    <a:pt x="1880" y="510"/>
                  </a:lnTo>
                  <a:lnTo>
                    <a:pt x="1903" y="491"/>
                  </a:lnTo>
                  <a:lnTo>
                    <a:pt x="1926" y="472"/>
                  </a:lnTo>
                  <a:lnTo>
                    <a:pt x="1951" y="455"/>
                  </a:lnTo>
                  <a:lnTo>
                    <a:pt x="1976" y="437"/>
                  </a:lnTo>
                  <a:lnTo>
                    <a:pt x="2001" y="422"/>
                  </a:lnTo>
                  <a:lnTo>
                    <a:pt x="2028" y="409"/>
                  </a:lnTo>
                  <a:lnTo>
                    <a:pt x="2055" y="395"/>
                  </a:lnTo>
                  <a:lnTo>
                    <a:pt x="2082" y="384"/>
                  </a:lnTo>
                  <a:lnTo>
                    <a:pt x="2111" y="374"/>
                  </a:lnTo>
                  <a:lnTo>
                    <a:pt x="2138" y="364"/>
                  </a:lnTo>
                  <a:lnTo>
                    <a:pt x="2166" y="357"/>
                  </a:lnTo>
                  <a:lnTo>
                    <a:pt x="2197" y="351"/>
                  </a:lnTo>
                  <a:lnTo>
                    <a:pt x="2226" y="345"/>
                  </a:lnTo>
                  <a:lnTo>
                    <a:pt x="2255" y="341"/>
                  </a:lnTo>
                  <a:lnTo>
                    <a:pt x="2285" y="339"/>
                  </a:lnTo>
                  <a:lnTo>
                    <a:pt x="2316" y="339"/>
                  </a:lnTo>
                  <a:lnTo>
                    <a:pt x="2349" y="339"/>
                  </a:lnTo>
                  <a:lnTo>
                    <a:pt x="2381" y="343"/>
                  </a:lnTo>
                  <a:lnTo>
                    <a:pt x="2412" y="347"/>
                  </a:lnTo>
                  <a:lnTo>
                    <a:pt x="2445" y="353"/>
                  </a:lnTo>
                  <a:lnTo>
                    <a:pt x="2476" y="359"/>
                  </a:lnTo>
                  <a:lnTo>
                    <a:pt x="2506" y="368"/>
                  </a:lnTo>
                  <a:lnTo>
                    <a:pt x="2535" y="378"/>
                  </a:lnTo>
                  <a:lnTo>
                    <a:pt x="2566" y="389"/>
                  </a:lnTo>
                  <a:lnTo>
                    <a:pt x="2593" y="403"/>
                  </a:lnTo>
                  <a:lnTo>
                    <a:pt x="2621" y="416"/>
                  </a:lnTo>
                  <a:lnTo>
                    <a:pt x="2648" y="432"/>
                  </a:lnTo>
                  <a:lnTo>
                    <a:pt x="2673" y="449"/>
                  </a:lnTo>
                  <a:lnTo>
                    <a:pt x="2698" y="466"/>
                  </a:lnTo>
                  <a:lnTo>
                    <a:pt x="2723" y="485"/>
                  </a:lnTo>
                  <a:lnTo>
                    <a:pt x="2746" y="506"/>
                  </a:lnTo>
                  <a:lnTo>
                    <a:pt x="2769" y="528"/>
                  </a:lnTo>
                  <a:lnTo>
                    <a:pt x="2790" y="549"/>
                  </a:lnTo>
                  <a:lnTo>
                    <a:pt x="2810" y="574"/>
                  </a:lnTo>
                  <a:lnTo>
                    <a:pt x="2829" y="597"/>
                  </a:lnTo>
                  <a:lnTo>
                    <a:pt x="2848" y="622"/>
                  </a:lnTo>
                  <a:lnTo>
                    <a:pt x="2863" y="649"/>
                  </a:lnTo>
                  <a:lnTo>
                    <a:pt x="2879" y="675"/>
                  </a:lnTo>
                  <a:lnTo>
                    <a:pt x="2894" y="702"/>
                  </a:lnTo>
                  <a:lnTo>
                    <a:pt x="2906" y="731"/>
                  </a:lnTo>
                  <a:lnTo>
                    <a:pt x="2917" y="760"/>
                  </a:lnTo>
                  <a:lnTo>
                    <a:pt x="2929" y="791"/>
                  </a:lnTo>
                  <a:lnTo>
                    <a:pt x="2936" y="821"/>
                  </a:lnTo>
                  <a:lnTo>
                    <a:pt x="2944" y="852"/>
                  </a:lnTo>
                  <a:lnTo>
                    <a:pt x="2950" y="883"/>
                  </a:lnTo>
                  <a:lnTo>
                    <a:pt x="2954" y="915"/>
                  </a:lnTo>
                  <a:lnTo>
                    <a:pt x="2956" y="948"/>
                  </a:lnTo>
                  <a:lnTo>
                    <a:pt x="2957" y="981"/>
                  </a:lnTo>
                  <a:lnTo>
                    <a:pt x="2956" y="1008"/>
                  </a:lnTo>
                  <a:lnTo>
                    <a:pt x="2956" y="1033"/>
                  </a:lnTo>
                  <a:lnTo>
                    <a:pt x="2952" y="1059"/>
                  </a:lnTo>
                  <a:lnTo>
                    <a:pt x="2948" y="1084"/>
                  </a:lnTo>
                  <a:lnTo>
                    <a:pt x="2944" y="1111"/>
                  </a:lnTo>
                  <a:lnTo>
                    <a:pt x="2938" y="1136"/>
                  </a:lnTo>
                  <a:lnTo>
                    <a:pt x="2931" y="1161"/>
                  </a:lnTo>
                  <a:lnTo>
                    <a:pt x="2923" y="1186"/>
                  </a:lnTo>
                  <a:lnTo>
                    <a:pt x="2915" y="1209"/>
                  </a:lnTo>
                  <a:lnTo>
                    <a:pt x="2904" y="1234"/>
                  </a:lnTo>
                  <a:lnTo>
                    <a:pt x="2894" y="1257"/>
                  </a:lnTo>
                  <a:lnTo>
                    <a:pt x="2883" y="1280"/>
                  </a:lnTo>
                  <a:lnTo>
                    <a:pt x="2869" y="1303"/>
                  </a:lnTo>
                  <a:lnTo>
                    <a:pt x="2856" y="1326"/>
                  </a:lnTo>
                  <a:lnTo>
                    <a:pt x="2840" y="1347"/>
                  </a:lnTo>
                  <a:lnTo>
                    <a:pt x="2825" y="1369"/>
                  </a:lnTo>
                  <a:lnTo>
                    <a:pt x="2666" y="1576"/>
                  </a:lnTo>
                  <a:lnTo>
                    <a:pt x="2825" y="1783"/>
                  </a:lnTo>
                  <a:close/>
                  <a:moveTo>
                    <a:pt x="1418" y="2642"/>
                  </a:moveTo>
                  <a:lnTo>
                    <a:pt x="1394" y="2663"/>
                  </a:lnTo>
                  <a:lnTo>
                    <a:pt x="1371" y="2682"/>
                  </a:lnTo>
                  <a:lnTo>
                    <a:pt x="1346" y="2699"/>
                  </a:lnTo>
                  <a:lnTo>
                    <a:pt x="1322" y="2716"/>
                  </a:lnTo>
                  <a:lnTo>
                    <a:pt x="1297" y="2732"/>
                  </a:lnTo>
                  <a:lnTo>
                    <a:pt x="1270" y="2745"/>
                  </a:lnTo>
                  <a:lnTo>
                    <a:pt x="1243" y="2759"/>
                  </a:lnTo>
                  <a:lnTo>
                    <a:pt x="1216" y="2770"/>
                  </a:lnTo>
                  <a:lnTo>
                    <a:pt x="1187" y="2780"/>
                  </a:lnTo>
                  <a:lnTo>
                    <a:pt x="1160" y="2789"/>
                  </a:lnTo>
                  <a:lnTo>
                    <a:pt x="1131" y="2797"/>
                  </a:lnTo>
                  <a:lnTo>
                    <a:pt x="1103" y="2803"/>
                  </a:lnTo>
                  <a:lnTo>
                    <a:pt x="1072" y="2807"/>
                  </a:lnTo>
                  <a:lnTo>
                    <a:pt x="1043" y="2811"/>
                  </a:lnTo>
                  <a:lnTo>
                    <a:pt x="1012" y="2812"/>
                  </a:lnTo>
                  <a:lnTo>
                    <a:pt x="982" y="2814"/>
                  </a:lnTo>
                  <a:lnTo>
                    <a:pt x="949" y="2812"/>
                  </a:lnTo>
                  <a:lnTo>
                    <a:pt x="916" y="2811"/>
                  </a:lnTo>
                  <a:lnTo>
                    <a:pt x="886" y="2807"/>
                  </a:lnTo>
                  <a:lnTo>
                    <a:pt x="853" y="2801"/>
                  </a:lnTo>
                  <a:lnTo>
                    <a:pt x="822" y="2793"/>
                  </a:lnTo>
                  <a:lnTo>
                    <a:pt x="792" y="2786"/>
                  </a:lnTo>
                  <a:lnTo>
                    <a:pt x="763" y="2774"/>
                  </a:lnTo>
                  <a:lnTo>
                    <a:pt x="734" y="2763"/>
                  </a:lnTo>
                  <a:lnTo>
                    <a:pt x="705" y="2751"/>
                  </a:lnTo>
                  <a:lnTo>
                    <a:pt x="676" y="2736"/>
                  </a:lnTo>
                  <a:lnTo>
                    <a:pt x="649" y="2720"/>
                  </a:lnTo>
                  <a:lnTo>
                    <a:pt x="625" y="2705"/>
                  </a:lnTo>
                  <a:lnTo>
                    <a:pt x="600" y="2686"/>
                  </a:lnTo>
                  <a:lnTo>
                    <a:pt x="575" y="2667"/>
                  </a:lnTo>
                  <a:lnTo>
                    <a:pt x="552" y="2647"/>
                  </a:lnTo>
                  <a:lnTo>
                    <a:pt x="529" y="2626"/>
                  </a:lnTo>
                  <a:lnTo>
                    <a:pt x="507" y="2603"/>
                  </a:lnTo>
                  <a:lnTo>
                    <a:pt x="488" y="2580"/>
                  </a:lnTo>
                  <a:lnTo>
                    <a:pt x="469" y="2555"/>
                  </a:lnTo>
                  <a:lnTo>
                    <a:pt x="450" y="2530"/>
                  </a:lnTo>
                  <a:lnTo>
                    <a:pt x="434" y="2505"/>
                  </a:lnTo>
                  <a:lnTo>
                    <a:pt x="419" y="2478"/>
                  </a:lnTo>
                  <a:lnTo>
                    <a:pt x="404" y="2450"/>
                  </a:lnTo>
                  <a:lnTo>
                    <a:pt x="392" y="2421"/>
                  </a:lnTo>
                  <a:lnTo>
                    <a:pt x="381" y="2392"/>
                  </a:lnTo>
                  <a:lnTo>
                    <a:pt x="369" y="2363"/>
                  </a:lnTo>
                  <a:lnTo>
                    <a:pt x="361" y="2332"/>
                  </a:lnTo>
                  <a:lnTo>
                    <a:pt x="354" y="2302"/>
                  </a:lnTo>
                  <a:lnTo>
                    <a:pt x="348" y="2269"/>
                  </a:lnTo>
                  <a:lnTo>
                    <a:pt x="344" y="2238"/>
                  </a:lnTo>
                  <a:lnTo>
                    <a:pt x="342" y="2206"/>
                  </a:lnTo>
                  <a:lnTo>
                    <a:pt x="340" y="2173"/>
                  </a:lnTo>
                  <a:lnTo>
                    <a:pt x="342" y="2127"/>
                  </a:lnTo>
                  <a:lnTo>
                    <a:pt x="346" y="2085"/>
                  </a:lnTo>
                  <a:lnTo>
                    <a:pt x="354" y="2041"/>
                  </a:lnTo>
                  <a:lnTo>
                    <a:pt x="365" y="1998"/>
                  </a:lnTo>
                  <a:lnTo>
                    <a:pt x="379" y="1956"/>
                  </a:lnTo>
                  <a:lnTo>
                    <a:pt x="394" y="1916"/>
                  </a:lnTo>
                  <a:lnTo>
                    <a:pt x="413" y="1877"/>
                  </a:lnTo>
                  <a:lnTo>
                    <a:pt x="436" y="1839"/>
                  </a:lnTo>
                  <a:lnTo>
                    <a:pt x="490" y="1881"/>
                  </a:lnTo>
                  <a:lnTo>
                    <a:pt x="544" y="1922"/>
                  </a:lnTo>
                  <a:lnTo>
                    <a:pt x="601" y="1958"/>
                  </a:lnTo>
                  <a:lnTo>
                    <a:pt x="659" y="1995"/>
                  </a:lnTo>
                  <a:lnTo>
                    <a:pt x="776" y="2064"/>
                  </a:lnTo>
                  <a:lnTo>
                    <a:pt x="895" y="2131"/>
                  </a:lnTo>
                  <a:lnTo>
                    <a:pt x="955" y="2163"/>
                  </a:lnTo>
                  <a:lnTo>
                    <a:pt x="1014" y="2198"/>
                  </a:lnTo>
                  <a:lnTo>
                    <a:pt x="1072" y="2235"/>
                  </a:lnTo>
                  <a:lnTo>
                    <a:pt x="1130" y="2271"/>
                  </a:lnTo>
                  <a:lnTo>
                    <a:pt x="1185" y="2309"/>
                  </a:lnTo>
                  <a:lnTo>
                    <a:pt x="1239" y="2352"/>
                  </a:lnTo>
                  <a:lnTo>
                    <a:pt x="1293" y="2394"/>
                  </a:lnTo>
                  <a:lnTo>
                    <a:pt x="1343" y="2442"/>
                  </a:lnTo>
                  <a:lnTo>
                    <a:pt x="1377" y="2478"/>
                  </a:lnTo>
                  <a:lnTo>
                    <a:pt x="1410" y="2515"/>
                  </a:lnTo>
                  <a:lnTo>
                    <a:pt x="1442" y="2553"/>
                  </a:lnTo>
                  <a:lnTo>
                    <a:pt x="1471" y="2592"/>
                  </a:lnTo>
                  <a:lnTo>
                    <a:pt x="1418" y="2642"/>
                  </a:lnTo>
                  <a:close/>
                  <a:moveTo>
                    <a:pt x="2316" y="0"/>
                  </a:moveTo>
                  <a:lnTo>
                    <a:pt x="2268" y="0"/>
                  </a:lnTo>
                  <a:lnTo>
                    <a:pt x="2220" y="3"/>
                  </a:lnTo>
                  <a:lnTo>
                    <a:pt x="2174" y="9"/>
                  </a:lnTo>
                  <a:lnTo>
                    <a:pt x="2128" y="17"/>
                  </a:lnTo>
                  <a:lnTo>
                    <a:pt x="2082" y="26"/>
                  </a:lnTo>
                  <a:lnTo>
                    <a:pt x="2038" y="38"/>
                  </a:lnTo>
                  <a:lnTo>
                    <a:pt x="1994" y="53"/>
                  </a:lnTo>
                  <a:lnTo>
                    <a:pt x="1951" y="69"/>
                  </a:lnTo>
                  <a:lnTo>
                    <a:pt x="1909" y="86"/>
                  </a:lnTo>
                  <a:lnTo>
                    <a:pt x="1869" y="107"/>
                  </a:lnTo>
                  <a:lnTo>
                    <a:pt x="1828" y="128"/>
                  </a:lnTo>
                  <a:lnTo>
                    <a:pt x="1790" y="151"/>
                  </a:lnTo>
                  <a:lnTo>
                    <a:pt x="1754" y="176"/>
                  </a:lnTo>
                  <a:lnTo>
                    <a:pt x="1717" y="203"/>
                  </a:lnTo>
                  <a:lnTo>
                    <a:pt x="1683" y="232"/>
                  </a:lnTo>
                  <a:lnTo>
                    <a:pt x="1650" y="261"/>
                  </a:lnTo>
                  <a:lnTo>
                    <a:pt x="1615" y="232"/>
                  </a:lnTo>
                  <a:lnTo>
                    <a:pt x="1581" y="203"/>
                  </a:lnTo>
                  <a:lnTo>
                    <a:pt x="1544" y="176"/>
                  </a:lnTo>
                  <a:lnTo>
                    <a:pt x="1508" y="151"/>
                  </a:lnTo>
                  <a:lnTo>
                    <a:pt x="1469" y="128"/>
                  </a:lnTo>
                  <a:lnTo>
                    <a:pt x="1429" y="107"/>
                  </a:lnTo>
                  <a:lnTo>
                    <a:pt x="1389" y="86"/>
                  </a:lnTo>
                  <a:lnTo>
                    <a:pt x="1346" y="69"/>
                  </a:lnTo>
                  <a:lnTo>
                    <a:pt x="1304" y="53"/>
                  </a:lnTo>
                  <a:lnTo>
                    <a:pt x="1260" y="38"/>
                  </a:lnTo>
                  <a:lnTo>
                    <a:pt x="1216" y="26"/>
                  </a:lnTo>
                  <a:lnTo>
                    <a:pt x="1170" y="17"/>
                  </a:lnTo>
                  <a:lnTo>
                    <a:pt x="1126" y="9"/>
                  </a:lnTo>
                  <a:lnTo>
                    <a:pt x="1078" y="3"/>
                  </a:lnTo>
                  <a:lnTo>
                    <a:pt x="1030" y="0"/>
                  </a:lnTo>
                  <a:lnTo>
                    <a:pt x="982" y="0"/>
                  </a:lnTo>
                  <a:lnTo>
                    <a:pt x="932" y="0"/>
                  </a:lnTo>
                  <a:lnTo>
                    <a:pt x="882" y="3"/>
                  </a:lnTo>
                  <a:lnTo>
                    <a:pt x="834" y="9"/>
                  </a:lnTo>
                  <a:lnTo>
                    <a:pt x="784" y="19"/>
                  </a:lnTo>
                  <a:lnTo>
                    <a:pt x="738" y="30"/>
                  </a:lnTo>
                  <a:lnTo>
                    <a:pt x="690" y="42"/>
                  </a:lnTo>
                  <a:lnTo>
                    <a:pt x="646" y="59"/>
                  </a:lnTo>
                  <a:lnTo>
                    <a:pt x="600" y="76"/>
                  </a:lnTo>
                  <a:lnTo>
                    <a:pt x="557" y="96"/>
                  </a:lnTo>
                  <a:lnTo>
                    <a:pt x="515" y="117"/>
                  </a:lnTo>
                  <a:lnTo>
                    <a:pt x="473" y="142"/>
                  </a:lnTo>
                  <a:lnTo>
                    <a:pt x="432" y="167"/>
                  </a:lnTo>
                  <a:lnTo>
                    <a:pt x="394" y="194"/>
                  </a:lnTo>
                  <a:lnTo>
                    <a:pt x="358" y="222"/>
                  </a:lnTo>
                  <a:lnTo>
                    <a:pt x="323" y="253"/>
                  </a:lnTo>
                  <a:lnTo>
                    <a:pt x="288" y="286"/>
                  </a:lnTo>
                  <a:lnTo>
                    <a:pt x="256" y="320"/>
                  </a:lnTo>
                  <a:lnTo>
                    <a:pt x="225" y="357"/>
                  </a:lnTo>
                  <a:lnTo>
                    <a:pt x="196" y="393"/>
                  </a:lnTo>
                  <a:lnTo>
                    <a:pt x="168" y="432"/>
                  </a:lnTo>
                  <a:lnTo>
                    <a:pt x="143" y="472"/>
                  </a:lnTo>
                  <a:lnTo>
                    <a:pt x="120" y="512"/>
                  </a:lnTo>
                  <a:lnTo>
                    <a:pt x="96" y="554"/>
                  </a:lnTo>
                  <a:lnTo>
                    <a:pt x="77" y="599"/>
                  </a:lnTo>
                  <a:lnTo>
                    <a:pt x="60" y="643"/>
                  </a:lnTo>
                  <a:lnTo>
                    <a:pt x="45" y="689"/>
                  </a:lnTo>
                  <a:lnTo>
                    <a:pt x="31" y="735"/>
                  </a:lnTo>
                  <a:lnTo>
                    <a:pt x="20" y="783"/>
                  </a:lnTo>
                  <a:lnTo>
                    <a:pt x="12" y="831"/>
                  </a:lnTo>
                  <a:lnTo>
                    <a:pt x="6" y="881"/>
                  </a:lnTo>
                  <a:lnTo>
                    <a:pt x="2" y="931"/>
                  </a:lnTo>
                  <a:lnTo>
                    <a:pt x="0" y="981"/>
                  </a:lnTo>
                  <a:lnTo>
                    <a:pt x="0" y="1023"/>
                  </a:lnTo>
                  <a:lnTo>
                    <a:pt x="4" y="1063"/>
                  </a:lnTo>
                  <a:lnTo>
                    <a:pt x="8" y="1106"/>
                  </a:lnTo>
                  <a:lnTo>
                    <a:pt x="14" y="1146"/>
                  </a:lnTo>
                  <a:lnTo>
                    <a:pt x="22" y="1184"/>
                  </a:lnTo>
                  <a:lnTo>
                    <a:pt x="31" y="1225"/>
                  </a:lnTo>
                  <a:lnTo>
                    <a:pt x="43" y="1263"/>
                  </a:lnTo>
                  <a:lnTo>
                    <a:pt x="54" y="1301"/>
                  </a:lnTo>
                  <a:lnTo>
                    <a:pt x="68" y="1338"/>
                  </a:lnTo>
                  <a:lnTo>
                    <a:pt x="83" y="1374"/>
                  </a:lnTo>
                  <a:lnTo>
                    <a:pt x="100" y="1411"/>
                  </a:lnTo>
                  <a:lnTo>
                    <a:pt x="118" y="1445"/>
                  </a:lnTo>
                  <a:lnTo>
                    <a:pt x="137" y="1480"/>
                  </a:lnTo>
                  <a:lnTo>
                    <a:pt x="158" y="1513"/>
                  </a:lnTo>
                  <a:lnTo>
                    <a:pt x="179" y="1545"/>
                  </a:lnTo>
                  <a:lnTo>
                    <a:pt x="202" y="1576"/>
                  </a:lnTo>
                  <a:lnTo>
                    <a:pt x="179" y="1609"/>
                  </a:lnTo>
                  <a:lnTo>
                    <a:pt x="158" y="1641"/>
                  </a:lnTo>
                  <a:lnTo>
                    <a:pt x="137" y="1674"/>
                  </a:lnTo>
                  <a:lnTo>
                    <a:pt x="118" y="1708"/>
                  </a:lnTo>
                  <a:lnTo>
                    <a:pt x="100" y="1743"/>
                  </a:lnTo>
                  <a:lnTo>
                    <a:pt x="83" y="1778"/>
                  </a:lnTo>
                  <a:lnTo>
                    <a:pt x="68" y="1816"/>
                  </a:lnTo>
                  <a:lnTo>
                    <a:pt x="54" y="1852"/>
                  </a:lnTo>
                  <a:lnTo>
                    <a:pt x="43" y="1891"/>
                  </a:lnTo>
                  <a:lnTo>
                    <a:pt x="31" y="1929"/>
                  </a:lnTo>
                  <a:lnTo>
                    <a:pt x="22" y="1968"/>
                  </a:lnTo>
                  <a:lnTo>
                    <a:pt x="14" y="2008"/>
                  </a:lnTo>
                  <a:lnTo>
                    <a:pt x="8" y="2048"/>
                  </a:lnTo>
                  <a:lnTo>
                    <a:pt x="4" y="2089"/>
                  </a:lnTo>
                  <a:lnTo>
                    <a:pt x="0" y="2131"/>
                  </a:lnTo>
                  <a:lnTo>
                    <a:pt x="0" y="2173"/>
                  </a:lnTo>
                  <a:lnTo>
                    <a:pt x="2" y="2223"/>
                  </a:lnTo>
                  <a:lnTo>
                    <a:pt x="6" y="2273"/>
                  </a:lnTo>
                  <a:lnTo>
                    <a:pt x="12" y="2321"/>
                  </a:lnTo>
                  <a:lnTo>
                    <a:pt x="20" y="2371"/>
                  </a:lnTo>
                  <a:lnTo>
                    <a:pt x="31" y="2417"/>
                  </a:lnTo>
                  <a:lnTo>
                    <a:pt x="45" y="2465"/>
                  </a:lnTo>
                  <a:lnTo>
                    <a:pt x="60" y="2509"/>
                  </a:lnTo>
                  <a:lnTo>
                    <a:pt x="77" y="2555"/>
                  </a:lnTo>
                  <a:lnTo>
                    <a:pt x="96" y="2597"/>
                  </a:lnTo>
                  <a:lnTo>
                    <a:pt x="120" y="2640"/>
                  </a:lnTo>
                  <a:lnTo>
                    <a:pt x="143" y="2682"/>
                  </a:lnTo>
                  <a:lnTo>
                    <a:pt x="168" y="2722"/>
                  </a:lnTo>
                  <a:lnTo>
                    <a:pt x="196" y="2761"/>
                  </a:lnTo>
                  <a:lnTo>
                    <a:pt x="225" y="2797"/>
                  </a:lnTo>
                  <a:lnTo>
                    <a:pt x="256" y="2832"/>
                  </a:lnTo>
                  <a:lnTo>
                    <a:pt x="288" y="2866"/>
                  </a:lnTo>
                  <a:lnTo>
                    <a:pt x="323" y="2899"/>
                  </a:lnTo>
                  <a:lnTo>
                    <a:pt x="358" y="2930"/>
                  </a:lnTo>
                  <a:lnTo>
                    <a:pt x="394" y="2958"/>
                  </a:lnTo>
                  <a:lnTo>
                    <a:pt x="432" y="2987"/>
                  </a:lnTo>
                  <a:lnTo>
                    <a:pt x="473" y="3012"/>
                  </a:lnTo>
                  <a:lnTo>
                    <a:pt x="515" y="3035"/>
                  </a:lnTo>
                  <a:lnTo>
                    <a:pt x="557" y="3058"/>
                  </a:lnTo>
                  <a:lnTo>
                    <a:pt x="600" y="3077"/>
                  </a:lnTo>
                  <a:lnTo>
                    <a:pt x="646" y="3095"/>
                  </a:lnTo>
                  <a:lnTo>
                    <a:pt x="690" y="3110"/>
                  </a:lnTo>
                  <a:lnTo>
                    <a:pt x="738" y="3124"/>
                  </a:lnTo>
                  <a:lnTo>
                    <a:pt x="784" y="3135"/>
                  </a:lnTo>
                  <a:lnTo>
                    <a:pt x="834" y="3143"/>
                  </a:lnTo>
                  <a:lnTo>
                    <a:pt x="882" y="3148"/>
                  </a:lnTo>
                  <a:lnTo>
                    <a:pt x="932" y="3152"/>
                  </a:lnTo>
                  <a:lnTo>
                    <a:pt x="982" y="3154"/>
                  </a:lnTo>
                  <a:lnTo>
                    <a:pt x="1028" y="3152"/>
                  </a:lnTo>
                  <a:lnTo>
                    <a:pt x="1074" y="3150"/>
                  </a:lnTo>
                  <a:lnTo>
                    <a:pt x="1118" y="3145"/>
                  </a:lnTo>
                  <a:lnTo>
                    <a:pt x="1162" y="3137"/>
                  </a:lnTo>
                  <a:lnTo>
                    <a:pt x="1206" y="3129"/>
                  </a:lnTo>
                  <a:lnTo>
                    <a:pt x="1249" y="3118"/>
                  </a:lnTo>
                  <a:lnTo>
                    <a:pt x="1291" y="3104"/>
                  </a:lnTo>
                  <a:lnTo>
                    <a:pt x="1333" y="3089"/>
                  </a:lnTo>
                  <a:lnTo>
                    <a:pt x="1373" y="3074"/>
                  </a:lnTo>
                  <a:lnTo>
                    <a:pt x="1412" y="3054"/>
                  </a:lnTo>
                  <a:lnTo>
                    <a:pt x="1450" y="3035"/>
                  </a:lnTo>
                  <a:lnTo>
                    <a:pt x="1489" y="3014"/>
                  </a:lnTo>
                  <a:lnTo>
                    <a:pt x="1525" y="2991"/>
                  </a:lnTo>
                  <a:lnTo>
                    <a:pt x="1560" y="2966"/>
                  </a:lnTo>
                  <a:lnTo>
                    <a:pt x="1594" y="2939"/>
                  </a:lnTo>
                  <a:lnTo>
                    <a:pt x="1627" y="2912"/>
                  </a:lnTo>
                  <a:lnTo>
                    <a:pt x="1636" y="2949"/>
                  </a:lnTo>
                  <a:lnTo>
                    <a:pt x="1642" y="2985"/>
                  </a:lnTo>
                  <a:lnTo>
                    <a:pt x="1648" y="3024"/>
                  </a:lnTo>
                  <a:lnTo>
                    <a:pt x="1652" y="3062"/>
                  </a:lnTo>
                  <a:lnTo>
                    <a:pt x="1654" y="3100"/>
                  </a:lnTo>
                  <a:lnTo>
                    <a:pt x="1654" y="3139"/>
                  </a:lnTo>
                  <a:lnTo>
                    <a:pt x="1652" y="3177"/>
                  </a:lnTo>
                  <a:lnTo>
                    <a:pt x="1648" y="3216"/>
                  </a:lnTo>
                  <a:lnTo>
                    <a:pt x="1638" y="3266"/>
                  </a:lnTo>
                  <a:lnTo>
                    <a:pt x="1627" y="3312"/>
                  </a:lnTo>
                  <a:lnTo>
                    <a:pt x="1613" y="3356"/>
                  </a:lnTo>
                  <a:lnTo>
                    <a:pt x="1594" y="3396"/>
                  </a:lnTo>
                  <a:lnTo>
                    <a:pt x="1575" y="3435"/>
                  </a:lnTo>
                  <a:lnTo>
                    <a:pt x="1552" y="3469"/>
                  </a:lnTo>
                  <a:lnTo>
                    <a:pt x="1525" y="3504"/>
                  </a:lnTo>
                  <a:lnTo>
                    <a:pt x="1496" y="3532"/>
                  </a:lnTo>
                  <a:lnTo>
                    <a:pt x="1466" y="3561"/>
                  </a:lnTo>
                  <a:lnTo>
                    <a:pt x="1431" y="3586"/>
                  </a:lnTo>
                  <a:lnTo>
                    <a:pt x="1394" y="3609"/>
                  </a:lnTo>
                  <a:lnTo>
                    <a:pt x="1356" y="3630"/>
                  </a:lnTo>
                  <a:lnTo>
                    <a:pt x="1314" y="3650"/>
                  </a:lnTo>
                  <a:lnTo>
                    <a:pt x="1270" y="3667"/>
                  </a:lnTo>
                  <a:lnTo>
                    <a:pt x="1224" y="3680"/>
                  </a:lnTo>
                  <a:lnTo>
                    <a:pt x="1176" y="3694"/>
                  </a:lnTo>
                  <a:lnTo>
                    <a:pt x="1156" y="3700"/>
                  </a:lnTo>
                  <a:lnTo>
                    <a:pt x="1139" y="3705"/>
                  </a:lnTo>
                  <a:lnTo>
                    <a:pt x="1124" y="3715"/>
                  </a:lnTo>
                  <a:lnTo>
                    <a:pt x="1108" y="3724"/>
                  </a:lnTo>
                  <a:lnTo>
                    <a:pt x="1097" y="3734"/>
                  </a:lnTo>
                  <a:lnTo>
                    <a:pt x="1085" y="3746"/>
                  </a:lnTo>
                  <a:lnTo>
                    <a:pt x="1078" y="3759"/>
                  </a:lnTo>
                  <a:lnTo>
                    <a:pt x="1070" y="3772"/>
                  </a:lnTo>
                  <a:lnTo>
                    <a:pt x="1062" y="3786"/>
                  </a:lnTo>
                  <a:lnTo>
                    <a:pt x="1058" y="3801"/>
                  </a:lnTo>
                  <a:lnTo>
                    <a:pt x="1055" y="3817"/>
                  </a:lnTo>
                  <a:lnTo>
                    <a:pt x="1055" y="3832"/>
                  </a:lnTo>
                  <a:lnTo>
                    <a:pt x="1053" y="3847"/>
                  </a:lnTo>
                  <a:lnTo>
                    <a:pt x="1055" y="3865"/>
                  </a:lnTo>
                  <a:lnTo>
                    <a:pt x="1057" y="3880"/>
                  </a:lnTo>
                  <a:lnTo>
                    <a:pt x="1060" y="3895"/>
                  </a:lnTo>
                  <a:lnTo>
                    <a:pt x="1066" y="3911"/>
                  </a:lnTo>
                  <a:lnTo>
                    <a:pt x="1072" y="3924"/>
                  </a:lnTo>
                  <a:lnTo>
                    <a:pt x="1078" y="3940"/>
                  </a:lnTo>
                  <a:lnTo>
                    <a:pt x="1087" y="3953"/>
                  </a:lnTo>
                  <a:lnTo>
                    <a:pt x="1097" y="3966"/>
                  </a:lnTo>
                  <a:lnTo>
                    <a:pt x="1106" y="3978"/>
                  </a:lnTo>
                  <a:lnTo>
                    <a:pt x="1118" y="3989"/>
                  </a:lnTo>
                  <a:lnTo>
                    <a:pt x="1131" y="3999"/>
                  </a:lnTo>
                  <a:lnTo>
                    <a:pt x="1145" y="4007"/>
                  </a:lnTo>
                  <a:lnTo>
                    <a:pt x="1160" y="4014"/>
                  </a:lnTo>
                  <a:lnTo>
                    <a:pt x="1176" y="4020"/>
                  </a:lnTo>
                  <a:lnTo>
                    <a:pt x="1191" y="4024"/>
                  </a:lnTo>
                  <a:lnTo>
                    <a:pt x="1210" y="4026"/>
                  </a:lnTo>
                  <a:lnTo>
                    <a:pt x="1227" y="4026"/>
                  </a:lnTo>
                  <a:lnTo>
                    <a:pt x="1247" y="4026"/>
                  </a:lnTo>
                  <a:lnTo>
                    <a:pt x="1266" y="4022"/>
                  </a:lnTo>
                  <a:lnTo>
                    <a:pt x="1308" y="4011"/>
                  </a:lnTo>
                  <a:lnTo>
                    <a:pt x="1350" y="3999"/>
                  </a:lnTo>
                  <a:lnTo>
                    <a:pt x="1391" y="3984"/>
                  </a:lnTo>
                  <a:lnTo>
                    <a:pt x="1429" y="3968"/>
                  </a:lnTo>
                  <a:lnTo>
                    <a:pt x="1467" y="3953"/>
                  </a:lnTo>
                  <a:lnTo>
                    <a:pt x="1504" y="3934"/>
                  </a:lnTo>
                  <a:lnTo>
                    <a:pt x="1540" y="3915"/>
                  </a:lnTo>
                  <a:lnTo>
                    <a:pt x="1575" y="3893"/>
                  </a:lnTo>
                  <a:lnTo>
                    <a:pt x="1608" y="3872"/>
                  </a:lnTo>
                  <a:lnTo>
                    <a:pt x="1640" y="3849"/>
                  </a:lnTo>
                  <a:lnTo>
                    <a:pt x="1671" y="3824"/>
                  </a:lnTo>
                  <a:lnTo>
                    <a:pt x="1700" y="3799"/>
                  </a:lnTo>
                  <a:lnTo>
                    <a:pt x="1729" y="3772"/>
                  </a:lnTo>
                  <a:lnTo>
                    <a:pt x="1755" y="3744"/>
                  </a:lnTo>
                  <a:lnTo>
                    <a:pt x="1780" y="3715"/>
                  </a:lnTo>
                  <a:lnTo>
                    <a:pt x="1803" y="3686"/>
                  </a:lnTo>
                  <a:lnTo>
                    <a:pt x="1827" y="3655"/>
                  </a:lnTo>
                  <a:lnTo>
                    <a:pt x="1848" y="3623"/>
                  </a:lnTo>
                  <a:lnTo>
                    <a:pt x="1869" y="3590"/>
                  </a:lnTo>
                  <a:lnTo>
                    <a:pt x="1886" y="3557"/>
                  </a:lnTo>
                  <a:lnTo>
                    <a:pt x="1903" y="3523"/>
                  </a:lnTo>
                  <a:lnTo>
                    <a:pt x="1921" y="3486"/>
                  </a:lnTo>
                  <a:lnTo>
                    <a:pt x="1934" y="3452"/>
                  </a:lnTo>
                  <a:lnTo>
                    <a:pt x="1947" y="3415"/>
                  </a:lnTo>
                  <a:lnTo>
                    <a:pt x="1959" y="3377"/>
                  </a:lnTo>
                  <a:lnTo>
                    <a:pt x="1969" y="3339"/>
                  </a:lnTo>
                  <a:lnTo>
                    <a:pt x="1976" y="3300"/>
                  </a:lnTo>
                  <a:lnTo>
                    <a:pt x="1984" y="3262"/>
                  </a:lnTo>
                  <a:lnTo>
                    <a:pt x="1988" y="3221"/>
                  </a:lnTo>
                  <a:lnTo>
                    <a:pt x="1992" y="3181"/>
                  </a:lnTo>
                  <a:lnTo>
                    <a:pt x="1995" y="3141"/>
                  </a:lnTo>
                  <a:lnTo>
                    <a:pt x="1995" y="3100"/>
                  </a:lnTo>
                  <a:lnTo>
                    <a:pt x="2034" y="3112"/>
                  </a:lnTo>
                  <a:lnTo>
                    <a:pt x="2072" y="3124"/>
                  </a:lnTo>
                  <a:lnTo>
                    <a:pt x="2111" y="3133"/>
                  </a:lnTo>
                  <a:lnTo>
                    <a:pt x="2151" y="3141"/>
                  </a:lnTo>
                  <a:lnTo>
                    <a:pt x="2191" y="3147"/>
                  </a:lnTo>
                  <a:lnTo>
                    <a:pt x="2232" y="3150"/>
                  </a:lnTo>
                  <a:lnTo>
                    <a:pt x="2274" y="3154"/>
                  </a:lnTo>
                  <a:lnTo>
                    <a:pt x="2316" y="3154"/>
                  </a:lnTo>
                  <a:lnTo>
                    <a:pt x="2366" y="3152"/>
                  </a:lnTo>
                  <a:lnTo>
                    <a:pt x="2416" y="3148"/>
                  </a:lnTo>
                  <a:lnTo>
                    <a:pt x="2466" y="3143"/>
                  </a:lnTo>
                  <a:lnTo>
                    <a:pt x="2514" y="3135"/>
                  </a:lnTo>
                  <a:lnTo>
                    <a:pt x="2560" y="3124"/>
                  </a:lnTo>
                  <a:lnTo>
                    <a:pt x="2608" y="3110"/>
                  </a:lnTo>
                  <a:lnTo>
                    <a:pt x="2654" y="3095"/>
                  </a:lnTo>
                  <a:lnTo>
                    <a:pt x="2698" y="3077"/>
                  </a:lnTo>
                  <a:lnTo>
                    <a:pt x="2740" y="3058"/>
                  </a:lnTo>
                  <a:lnTo>
                    <a:pt x="2783" y="3035"/>
                  </a:lnTo>
                  <a:lnTo>
                    <a:pt x="2825" y="3012"/>
                  </a:lnTo>
                  <a:lnTo>
                    <a:pt x="2865" y="2987"/>
                  </a:lnTo>
                  <a:lnTo>
                    <a:pt x="2904" y="2958"/>
                  </a:lnTo>
                  <a:lnTo>
                    <a:pt x="2940" y="2930"/>
                  </a:lnTo>
                  <a:lnTo>
                    <a:pt x="2977" y="2899"/>
                  </a:lnTo>
                  <a:lnTo>
                    <a:pt x="3009" y="2866"/>
                  </a:lnTo>
                  <a:lnTo>
                    <a:pt x="3042" y="2832"/>
                  </a:lnTo>
                  <a:lnTo>
                    <a:pt x="3073" y="2797"/>
                  </a:lnTo>
                  <a:lnTo>
                    <a:pt x="3103" y="2761"/>
                  </a:lnTo>
                  <a:lnTo>
                    <a:pt x="3130" y="2722"/>
                  </a:lnTo>
                  <a:lnTo>
                    <a:pt x="3155" y="2682"/>
                  </a:lnTo>
                  <a:lnTo>
                    <a:pt x="3178" y="2640"/>
                  </a:lnTo>
                  <a:lnTo>
                    <a:pt x="3201" y="2597"/>
                  </a:lnTo>
                  <a:lnTo>
                    <a:pt x="3221" y="2555"/>
                  </a:lnTo>
                  <a:lnTo>
                    <a:pt x="3238" y="2509"/>
                  </a:lnTo>
                  <a:lnTo>
                    <a:pt x="3253" y="2465"/>
                  </a:lnTo>
                  <a:lnTo>
                    <a:pt x="3267" y="2417"/>
                  </a:lnTo>
                  <a:lnTo>
                    <a:pt x="3278" y="2371"/>
                  </a:lnTo>
                  <a:lnTo>
                    <a:pt x="3286" y="2321"/>
                  </a:lnTo>
                  <a:lnTo>
                    <a:pt x="3293" y="2273"/>
                  </a:lnTo>
                  <a:lnTo>
                    <a:pt x="3297" y="2223"/>
                  </a:lnTo>
                  <a:lnTo>
                    <a:pt x="3297" y="2173"/>
                  </a:lnTo>
                  <a:lnTo>
                    <a:pt x="3297" y="2131"/>
                  </a:lnTo>
                  <a:lnTo>
                    <a:pt x="3293" y="2089"/>
                  </a:lnTo>
                  <a:lnTo>
                    <a:pt x="3290" y="2048"/>
                  </a:lnTo>
                  <a:lnTo>
                    <a:pt x="3284" y="2008"/>
                  </a:lnTo>
                  <a:lnTo>
                    <a:pt x="3276" y="1968"/>
                  </a:lnTo>
                  <a:lnTo>
                    <a:pt x="3267" y="1929"/>
                  </a:lnTo>
                  <a:lnTo>
                    <a:pt x="3257" y="1891"/>
                  </a:lnTo>
                  <a:lnTo>
                    <a:pt x="3244" y="1852"/>
                  </a:lnTo>
                  <a:lnTo>
                    <a:pt x="3230" y="1816"/>
                  </a:lnTo>
                  <a:lnTo>
                    <a:pt x="3215" y="1778"/>
                  </a:lnTo>
                  <a:lnTo>
                    <a:pt x="3197" y="1743"/>
                  </a:lnTo>
                  <a:lnTo>
                    <a:pt x="3180" y="1708"/>
                  </a:lnTo>
                  <a:lnTo>
                    <a:pt x="3161" y="1674"/>
                  </a:lnTo>
                  <a:lnTo>
                    <a:pt x="3140" y="1641"/>
                  </a:lnTo>
                  <a:lnTo>
                    <a:pt x="3119" y="1609"/>
                  </a:lnTo>
                  <a:lnTo>
                    <a:pt x="3096" y="1576"/>
                  </a:lnTo>
                  <a:lnTo>
                    <a:pt x="3119" y="1545"/>
                  </a:lnTo>
                  <a:lnTo>
                    <a:pt x="3140" y="1513"/>
                  </a:lnTo>
                  <a:lnTo>
                    <a:pt x="3161" y="1480"/>
                  </a:lnTo>
                  <a:lnTo>
                    <a:pt x="3180" y="1445"/>
                  </a:lnTo>
                  <a:lnTo>
                    <a:pt x="3197" y="1411"/>
                  </a:lnTo>
                  <a:lnTo>
                    <a:pt x="3215" y="1374"/>
                  </a:lnTo>
                  <a:lnTo>
                    <a:pt x="3230" y="1338"/>
                  </a:lnTo>
                  <a:lnTo>
                    <a:pt x="3244" y="1301"/>
                  </a:lnTo>
                  <a:lnTo>
                    <a:pt x="3257" y="1263"/>
                  </a:lnTo>
                  <a:lnTo>
                    <a:pt x="3267" y="1225"/>
                  </a:lnTo>
                  <a:lnTo>
                    <a:pt x="3276" y="1184"/>
                  </a:lnTo>
                  <a:lnTo>
                    <a:pt x="3284" y="1146"/>
                  </a:lnTo>
                  <a:lnTo>
                    <a:pt x="3290" y="1106"/>
                  </a:lnTo>
                  <a:lnTo>
                    <a:pt x="3293" y="1063"/>
                  </a:lnTo>
                  <a:lnTo>
                    <a:pt x="3297" y="1023"/>
                  </a:lnTo>
                  <a:lnTo>
                    <a:pt x="3297" y="981"/>
                  </a:lnTo>
                  <a:lnTo>
                    <a:pt x="3297" y="931"/>
                  </a:lnTo>
                  <a:lnTo>
                    <a:pt x="3293" y="881"/>
                  </a:lnTo>
                  <a:lnTo>
                    <a:pt x="3286" y="831"/>
                  </a:lnTo>
                  <a:lnTo>
                    <a:pt x="3278" y="783"/>
                  </a:lnTo>
                  <a:lnTo>
                    <a:pt x="3267" y="735"/>
                  </a:lnTo>
                  <a:lnTo>
                    <a:pt x="3253" y="689"/>
                  </a:lnTo>
                  <a:lnTo>
                    <a:pt x="3238" y="643"/>
                  </a:lnTo>
                  <a:lnTo>
                    <a:pt x="3221" y="599"/>
                  </a:lnTo>
                  <a:lnTo>
                    <a:pt x="3201" y="554"/>
                  </a:lnTo>
                  <a:lnTo>
                    <a:pt x="3178" y="512"/>
                  </a:lnTo>
                  <a:lnTo>
                    <a:pt x="3155" y="472"/>
                  </a:lnTo>
                  <a:lnTo>
                    <a:pt x="3130" y="432"/>
                  </a:lnTo>
                  <a:lnTo>
                    <a:pt x="3103" y="393"/>
                  </a:lnTo>
                  <a:lnTo>
                    <a:pt x="3073" y="357"/>
                  </a:lnTo>
                  <a:lnTo>
                    <a:pt x="3042" y="320"/>
                  </a:lnTo>
                  <a:lnTo>
                    <a:pt x="3009" y="286"/>
                  </a:lnTo>
                  <a:lnTo>
                    <a:pt x="2977" y="253"/>
                  </a:lnTo>
                  <a:lnTo>
                    <a:pt x="2940" y="222"/>
                  </a:lnTo>
                  <a:lnTo>
                    <a:pt x="2904" y="194"/>
                  </a:lnTo>
                  <a:lnTo>
                    <a:pt x="2865" y="167"/>
                  </a:lnTo>
                  <a:lnTo>
                    <a:pt x="2825" y="142"/>
                  </a:lnTo>
                  <a:lnTo>
                    <a:pt x="2783" y="117"/>
                  </a:lnTo>
                  <a:lnTo>
                    <a:pt x="2740" y="96"/>
                  </a:lnTo>
                  <a:lnTo>
                    <a:pt x="2698" y="76"/>
                  </a:lnTo>
                  <a:lnTo>
                    <a:pt x="2654" y="59"/>
                  </a:lnTo>
                  <a:lnTo>
                    <a:pt x="2608" y="42"/>
                  </a:lnTo>
                  <a:lnTo>
                    <a:pt x="2560" y="30"/>
                  </a:lnTo>
                  <a:lnTo>
                    <a:pt x="2514" y="19"/>
                  </a:lnTo>
                  <a:lnTo>
                    <a:pt x="2466" y="9"/>
                  </a:lnTo>
                  <a:lnTo>
                    <a:pt x="2416" y="3"/>
                  </a:lnTo>
                  <a:lnTo>
                    <a:pt x="2366" y="0"/>
                  </a:ln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6023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7657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37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7817" y="1758854"/>
            <a:ext cx="6128431" cy="2588294"/>
          </a:xfrm>
        </p:spPr>
        <p:txBody>
          <a:bodyPr>
            <a:normAutofit fontScale="90000"/>
          </a:bodyPr>
          <a:lstStyle/>
          <a:p>
            <a:r>
              <a:rPr lang="fi-FI" dirty="0"/>
              <a:t>        Jäsenilta</a:t>
            </a:r>
            <a:br>
              <a:rPr lang="fi-FI" dirty="0"/>
            </a:br>
            <a:r>
              <a:rPr lang="fi-FI" dirty="0"/>
              <a:t>14.11.2023 klo 1800</a:t>
            </a:r>
            <a:br>
              <a:rPr lang="fi-FI" dirty="0"/>
            </a:br>
            <a:r>
              <a:rPr lang="fi-FI" dirty="0"/>
              <a:t>       </a:t>
            </a:r>
            <a:r>
              <a:rPr lang="fi-FI" sz="2700" dirty="0"/>
              <a:t>meidän</a:t>
            </a:r>
            <a:r>
              <a:rPr lang="fi-FI" dirty="0"/>
              <a:t> </a:t>
            </a:r>
            <a:r>
              <a:rPr lang="fi-FI" sz="2700" dirty="0"/>
              <a:t>olkkarissa</a:t>
            </a:r>
            <a:br>
              <a:rPr lang="fi-FI" sz="2700" dirty="0"/>
            </a:br>
            <a:r>
              <a:rPr lang="fi-FI" sz="2700" dirty="0"/>
              <a:t>  palvelukatu 10, harjavalta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7817" y="3771460"/>
            <a:ext cx="6128431" cy="4375686"/>
          </a:xfrm>
        </p:spPr>
        <p:txBody>
          <a:bodyPr>
            <a:normAutofit fontScale="92500" lnSpcReduction="10000"/>
          </a:bodyPr>
          <a:lstStyle/>
          <a:p>
            <a:pPr algn="ctr"/>
            <a:endParaRPr lang="fi-FI" dirty="0"/>
          </a:p>
          <a:p>
            <a:pPr algn="ctr"/>
            <a:r>
              <a:rPr lang="fi-FI" dirty="0"/>
              <a:t>Mukana</a:t>
            </a:r>
          </a:p>
          <a:p>
            <a:pPr algn="ctr"/>
            <a:r>
              <a:rPr lang="fi-FI" dirty="0"/>
              <a:t>Apteekkari Minna Lang</a:t>
            </a:r>
          </a:p>
          <a:p>
            <a:pPr algn="ctr"/>
            <a:r>
              <a:rPr lang="fi-FI" dirty="0"/>
              <a:t>Reumahoitaja Mira Koskinen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          Ilmoittautumiset 7.11.2023 mennessä</a:t>
            </a:r>
          </a:p>
          <a:p>
            <a:pPr algn="ctr"/>
            <a:r>
              <a:rPr lang="fi-FI" dirty="0"/>
              <a:t>Tarja Järvenpäälle puh. 040 4106685</a:t>
            </a:r>
          </a:p>
          <a:p>
            <a:pPr algn="ctr"/>
            <a:r>
              <a:rPr lang="fi-FI" dirty="0"/>
              <a:t>Ps.  Pientä iltapalaa tarjolla</a:t>
            </a:r>
          </a:p>
          <a:p>
            <a:pPr algn="ctr"/>
            <a:endParaRPr lang="fi-FI" dirty="0"/>
          </a:p>
          <a:p>
            <a:pPr algn="ctr"/>
            <a:r>
              <a:rPr lang="fi-FI" sz="4000" dirty="0"/>
              <a:t>HARJAVALLAN SEUDUN</a:t>
            </a:r>
          </a:p>
          <a:p>
            <a:pPr algn="ctr"/>
            <a:r>
              <a:rPr lang="fi-FI" sz="4000" dirty="0"/>
              <a:t>REUMAYDISTYS RY</a:t>
            </a:r>
          </a:p>
        </p:txBody>
      </p:sp>
      <p:pic>
        <p:nvPicPr>
          <p:cNvPr id="1026" name="Picture 2" descr="Kuva: Syksyn lehdet - syksy lehti syksyn lehdet lehtiä tuomenlehti  keltainen oranssi - Kuvapankki - Kuvatoimisto Vastavalo.net">
            <a:extLst>
              <a:ext uri="{FF2B5EF4-FFF2-40B4-BE49-F238E27FC236}">
                <a16:creationId xmlns:a16="http://schemas.microsoft.com/office/drawing/2014/main" id="{6218F68A-EE61-2BBE-6CDB-0BD7AF0D160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5" b="33785"/>
          <a:stretch>
            <a:fillRect/>
          </a:stretch>
        </p:blipFill>
        <p:spPr bwMode="auto">
          <a:xfrm>
            <a:off x="0" y="7944788"/>
            <a:ext cx="6858000" cy="18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2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07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82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4" descr="shutterstock_53780077_15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3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19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4" descr="shutterstock_122999176_15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r="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0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4" descr="shutterstock_114315190_15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r="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902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Reumaliitto">
      <a:dk1>
        <a:srgbClr val="00937B"/>
      </a:dk1>
      <a:lt1>
        <a:sysClr val="window" lastClr="FFFFFF"/>
      </a:lt1>
      <a:dk2>
        <a:srgbClr val="E94A24"/>
      </a:dk2>
      <a:lt2>
        <a:srgbClr val="D8D8D5"/>
      </a:lt2>
      <a:accent1>
        <a:srgbClr val="00937B"/>
      </a:accent1>
      <a:accent2>
        <a:srgbClr val="E94A24"/>
      </a:accent2>
      <a:accent3>
        <a:srgbClr val="D8D8D5"/>
      </a:accent3>
      <a:accent4>
        <a:srgbClr val="9FD684"/>
      </a:accent4>
      <a:accent5>
        <a:srgbClr val="50C9E9"/>
      </a:accent5>
      <a:accent6>
        <a:srgbClr val="B7113D"/>
      </a:accent6>
      <a:hlink>
        <a:srgbClr val="505150"/>
      </a:hlink>
      <a:folHlink>
        <a:srgbClr val="999A98"/>
      </a:folHlink>
    </a:clrScheme>
    <a:fontScheme name="Olennaine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43</Words>
  <Application>Microsoft Office PowerPoint</Application>
  <PresentationFormat>A4-paperi (210 x 297 mm)</PresentationFormat>
  <Paragraphs>12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Arial Black</vt:lpstr>
      <vt:lpstr>Office-teema</vt:lpstr>
      <vt:lpstr>        Jäsenilta 14.11.2023 klo 1800        meidän olkkarissa   palvelukatu 10, harjavalta 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Paasonen Jan</dc:creator>
  <cp:lastModifiedBy>Sirjo</cp:lastModifiedBy>
  <cp:revision>10</cp:revision>
  <dcterms:created xsi:type="dcterms:W3CDTF">2014-10-28T09:05:50Z</dcterms:created>
  <dcterms:modified xsi:type="dcterms:W3CDTF">2023-10-11T07:12:42Z</dcterms:modified>
</cp:coreProperties>
</file>