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86B8D-667F-4877-A995-E547F4CC29F1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36B17-354E-4376-B88E-B3CADF4C9C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89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Reikä valkoisella on ammuttu, kimmonnut neljäs nuoli.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36B17-354E-4376-B88E-B3CADF4C9CE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8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Reikä valkoisella alueella on ammuttu, kimmonnut kolmas nuoli.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36B17-354E-4376-B88E-B3CADF4C9CE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884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BBA26A-B2C0-1E41-91E8-556BA0D3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815" y="1779069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76E92F-E433-A843-9EAA-063BA3731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815" y="4233805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ACEF93-8F9B-4F45-A02D-AEDAEB49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E115AD-CFF4-2548-A383-2A70E114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FA9A46-929C-3B44-B733-EB72D890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1C294-D959-4CD2-B86E-F49BEAB27E1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B73F43-C49F-4141-A575-00478040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75F63BF-E754-6646-A022-1FAEC1758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7946C0-E0C6-CF49-8A72-B3209333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D5B29F-C491-EA4B-91AD-833C7CB6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0B0EC7-11E7-2742-9D48-6C91CCB5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AA0A5-E88F-404C-9A75-0960F14B78C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91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1AF45D9-D968-2241-8CE4-CE9981034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1870363"/>
            <a:ext cx="2628900" cy="43066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F763AA2-01EB-9748-AF81-793E3FE18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70365"/>
            <a:ext cx="7734300" cy="4306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1E507C-51E8-B443-93E8-27E18796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423649-0858-3741-A879-F9657D08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C9F356-BEEB-4645-A285-B5FA8E6B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F954E-AE9C-46BC-880B-C2C3C4AFB327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9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48354-104A-C647-AC8E-FBBDEE05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665BCB-FB15-1E41-855A-F21E311D0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EC5AE4-4584-CE4C-817F-1BAC293B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C7038-4C89-424E-9A63-9643A777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8BAB9C-110E-7D4A-B945-599D7757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BEBAE-BD97-4A7B-A13D-2FCDAF50892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05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16EA8F-CE1B-EA47-9A74-96CB3ADD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BA78EE-7456-494F-ADC3-C1A22951E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1AB1B4-9EA1-C149-88C1-2F3866B9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B4B113-1BD8-DE4C-BD8E-0BA96ACF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C23B21-F68A-EB4C-9370-0D7E6227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4D02E-0D4E-4277-8237-6A8B499EA1C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51F78-E611-4145-9BF5-F66167B9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41752A-4E14-D44B-9F20-C4BCBAF53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759191"/>
            <a:ext cx="5138651" cy="35971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9A862A-D9F7-514B-BFB6-33D3D6B49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759192"/>
            <a:ext cx="5257800" cy="35971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E6374B-2ADC-D647-A6C1-FBA2F4DF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5FAF50-2AC2-E341-8009-B5CCDC2A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2EA21D-070D-E24F-BE12-FC5BEEA3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745F9-AC67-4285-A4E3-1F5ACC48382B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01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8EC83-CD0C-0F49-A210-4A1BE06A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510"/>
            <a:ext cx="10515600" cy="9195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FB8C46-7D0E-1640-82DD-1E89D53CC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85031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76171-FD78-2E4A-BA1E-1AF42618B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674227"/>
            <a:ext cx="5157787" cy="25154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92C4BE-F826-094B-AAE0-7B211D0D9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2845204"/>
            <a:ext cx="5183188" cy="8219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6B35056-8024-5D4E-AD6F-DC57D54E4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674225"/>
            <a:ext cx="5183188" cy="25154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728BD6-D8E4-C04E-A9F6-CB5B4509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7206ED-A880-E94B-AB75-A2D8D508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8F4EF3A-9D62-2349-9C79-DCD6A23B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74A4C-4120-4E72-9672-8701ACD79758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59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AE6DE3-38E4-CA40-9695-11420BDB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7BF09A-6E6E-D944-A032-F1D9C874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F32C891-D0AC-0748-81F7-8A357262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4F3208-6675-4848-8357-EF0BE3AB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AB22A-E30B-4BF6-B2E5-DAFEA9ED85F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49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FBAFA76-0B01-D84E-A2B7-9AF16EDA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B7EF3E4-73D3-5848-AF33-2A61B928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FA51A6-2FB9-4F45-9099-6A1B26A8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1571-CCDE-481F-9969-8A5F1FDD120F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96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772248-3B93-C742-9512-359F010C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1806"/>
            <a:ext cx="3932237" cy="7606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AE0E2A-F7AF-4B46-9C8C-1FDB2CF02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61804"/>
            <a:ext cx="6172200" cy="41468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F6DC87-18A2-794B-B08F-6DAC937F8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28061"/>
            <a:ext cx="3932237" cy="328064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D9FA3A-9CED-964A-B8EB-25F6885A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72BB9F-E900-FB42-B99E-21F81862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8A499E-1558-1A43-886C-99E98EAB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961E4-EE9B-43A8-8985-F2B39EF0832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59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182A0-1E22-3E42-8D92-2B4B9C3B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8677"/>
            <a:ext cx="3932237" cy="14048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BEAB4A5-8607-7340-9CCE-806D4063D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878676"/>
            <a:ext cx="6172200" cy="43564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EA1BC5-C012-6E4D-AFB9-C8F585EDD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83527"/>
            <a:ext cx="3932237" cy="29640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69D2A3-CD3C-8742-9C91-14151436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6F1E87-E63A-D441-B7E9-2E7A8358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DDCB54-F773-604A-96CC-17C93C8E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961E4-EE9B-43A8-8985-F2B39EF0832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23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4CD8B7B-DA60-0A4A-B2C6-DEC725A7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782"/>
            <a:ext cx="10515600" cy="963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4828DD-D4A3-7F4C-A94A-8961FF4D7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34008"/>
            <a:ext cx="10515600" cy="334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034EEE-63DE-B841-912B-E13A6F4F5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C81A2C-D5BF-254D-B0C9-202AC8D28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D49A20-2A5C-CA4B-B4E0-579A01B55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4961E4-EE9B-43A8-8985-F2B39EF0832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250F139-5C64-4DA6-A17B-F70F7E2898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39815"/>
            <a:ext cx="12192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2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/>
              <a:t>SJAL Tuomarikoulutus</a:t>
            </a:r>
            <a:br>
              <a:rPr lang="fi-FI" sz="4800" dirty="0"/>
            </a:br>
            <a:r>
              <a:rPr lang="fi-FI" sz="4800" dirty="0"/>
              <a:t>18.03.2021</a:t>
            </a:r>
            <a:endParaRPr lang="fi-FI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000" dirty="0"/>
              <a:t>SJAL tuomarineuvosto/</a:t>
            </a:r>
          </a:p>
          <a:p>
            <a:r>
              <a:rPr lang="fi-FI" sz="3000" dirty="0"/>
              <a:t>Mari Jakonen CJ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F374526-952B-4E03-AF18-34EB5869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8E9DA52-A5EC-4993-A79C-FDBBCA5D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</p:spTree>
    <p:extLst>
      <p:ext uri="{BB962C8B-B14F-4D97-AF65-F5344CB8AC3E}">
        <p14:creationId xmlns:p14="http://schemas.microsoft.com/office/powerpoint/2010/main" val="150269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0" descr="MORTEN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7967663" y="23495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b="1" dirty="0">
                <a:latin typeface="Arial" charset="0"/>
              </a:rPr>
              <a:t>10 - 10 - M 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32850" y="5443538"/>
            <a:ext cx="1150938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958138" y="5516563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>
                <a:latin typeface="Arial" charset="0"/>
              </a:rPr>
              <a:t>10-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399464" y="5516563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>
                <a:latin typeface="Arial" charset="0"/>
              </a:rPr>
              <a:t>10-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832851" y="553243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>
                <a:latin typeface="Arial" charset="0"/>
              </a:rPr>
              <a:t>M-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9840913" y="551656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>
                <a:latin typeface="Arial" charset="0"/>
              </a:rPr>
              <a:t> = 0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7535864" y="5516563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>
                <a:latin typeface="Arial" charset="0"/>
              </a:rPr>
              <a:t>10-</a:t>
            </a:r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8975725" y="2924176"/>
            <a:ext cx="935038" cy="9366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2135188" y="30686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3200" b="1" dirty="0">
                <a:latin typeface="Arial" charset="0"/>
              </a:rPr>
              <a:t>10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974975" y="3068638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200" b="1" dirty="0">
                <a:latin typeface="Arial" charset="0"/>
              </a:rPr>
              <a:t>1</a:t>
            </a:r>
            <a:r>
              <a:rPr lang="de-DE" sz="3200" b="1" dirty="0">
                <a:latin typeface="Arial" charset="0"/>
              </a:rPr>
              <a:t>0</a:t>
            </a:r>
            <a:endParaRPr lang="hr-HR" sz="3200" b="1" dirty="0">
              <a:latin typeface="Arial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08213" y="2660651"/>
            <a:ext cx="576262" cy="1008063"/>
            <a:chOff x="375" y="1615"/>
            <a:chExt cx="363" cy="635"/>
          </a:xfrm>
        </p:grpSpPr>
        <p:sp>
          <p:nvSpPr>
            <p:cNvPr id="11313" name="Text Box 29"/>
            <p:cNvSpPr txBox="1">
              <a:spLocks noChangeArrowheads="1"/>
            </p:cNvSpPr>
            <p:nvPr/>
          </p:nvSpPr>
          <p:spPr bwMode="auto">
            <a:xfrm>
              <a:off x="375" y="1615"/>
              <a:ext cx="3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sz="3200" b="1" dirty="0">
                  <a:latin typeface="Arial" charset="0"/>
                </a:rPr>
                <a:t>M</a:t>
              </a:r>
            </a:p>
          </p:txBody>
        </p:sp>
        <p:grpSp>
          <p:nvGrpSpPr>
            <p:cNvPr id="11314" name="Group 30"/>
            <p:cNvGrpSpPr>
              <a:grpSpLocks/>
            </p:cNvGrpSpPr>
            <p:nvPr/>
          </p:nvGrpSpPr>
          <p:grpSpPr bwMode="auto">
            <a:xfrm>
              <a:off x="429" y="1887"/>
              <a:ext cx="227" cy="363"/>
              <a:chOff x="1791" y="1298"/>
              <a:chExt cx="227" cy="363"/>
            </a:xfrm>
          </p:grpSpPr>
          <p:sp>
            <p:nvSpPr>
              <p:cNvPr id="11315" name="Line 31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316" name="Line 32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440238" y="476251"/>
            <a:ext cx="360362" cy="576263"/>
            <a:chOff x="1791" y="1298"/>
            <a:chExt cx="227" cy="363"/>
          </a:xfrm>
        </p:grpSpPr>
        <p:sp>
          <p:nvSpPr>
            <p:cNvPr id="11311" name="Line 35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312" name="Line 36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2208213" y="1052513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3200" b="1" dirty="0">
                <a:latin typeface="Arial" charset="0"/>
              </a:rPr>
              <a:t>10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2928939" y="1052513"/>
            <a:ext cx="935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200" b="1" dirty="0">
                <a:solidFill>
                  <a:schemeClr val="bg1"/>
                </a:solidFill>
                <a:latin typeface="Arial" charset="0"/>
              </a:rPr>
              <a:t>1</a:t>
            </a:r>
            <a:r>
              <a:rPr lang="de-DE" sz="3200" b="1" dirty="0">
                <a:latin typeface="Arial" charset="0"/>
              </a:rPr>
              <a:t>0</a:t>
            </a:r>
            <a:endParaRPr lang="hr-HR" sz="3200" b="1" dirty="0">
              <a:latin typeface="Arial" charset="0"/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305051" y="644526"/>
            <a:ext cx="576263" cy="1008063"/>
            <a:chOff x="375" y="1615"/>
            <a:chExt cx="363" cy="635"/>
          </a:xfrm>
        </p:grpSpPr>
        <p:sp>
          <p:nvSpPr>
            <p:cNvPr id="11307" name="Text Box 43"/>
            <p:cNvSpPr txBox="1">
              <a:spLocks noChangeArrowheads="1"/>
            </p:cNvSpPr>
            <p:nvPr/>
          </p:nvSpPr>
          <p:spPr bwMode="auto">
            <a:xfrm>
              <a:off x="375" y="1615"/>
              <a:ext cx="3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sz="3200" b="1" dirty="0">
                  <a:latin typeface="Arial" charset="0"/>
                </a:rPr>
                <a:t>M</a:t>
              </a:r>
            </a:p>
          </p:txBody>
        </p:sp>
        <p:grpSp>
          <p:nvGrpSpPr>
            <p:cNvPr id="11308" name="Group 44"/>
            <p:cNvGrpSpPr>
              <a:grpSpLocks/>
            </p:cNvGrpSpPr>
            <p:nvPr/>
          </p:nvGrpSpPr>
          <p:grpSpPr bwMode="auto">
            <a:xfrm>
              <a:off x="429" y="1887"/>
              <a:ext cx="227" cy="363"/>
              <a:chOff x="1791" y="1298"/>
              <a:chExt cx="227" cy="363"/>
            </a:xfrm>
          </p:grpSpPr>
          <p:sp>
            <p:nvSpPr>
              <p:cNvPr id="11309" name="Line 45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310" name="Line 46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2135188" y="494188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3200" b="1" dirty="0">
                <a:latin typeface="Arial" charset="0"/>
              </a:rPr>
              <a:t>10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3033713" y="4941888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200" b="1" dirty="0">
                <a:latin typeface="Arial" charset="0"/>
              </a:rPr>
              <a:t>1</a:t>
            </a:r>
            <a:r>
              <a:rPr lang="de-DE" sz="3200" b="1" dirty="0">
                <a:latin typeface="Arial" charset="0"/>
              </a:rPr>
              <a:t>0</a:t>
            </a:r>
            <a:endParaRPr lang="hr-HR" sz="3200" b="1" dirty="0">
              <a:latin typeface="Arial" charset="0"/>
            </a:endParaRP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2208213" y="4545013"/>
            <a:ext cx="576262" cy="1008062"/>
            <a:chOff x="375" y="1615"/>
            <a:chExt cx="363" cy="635"/>
          </a:xfrm>
        </p:grpSpPr>
        <p:sp>
          <p:nvSpPr>
            <p:cNvPr id="11303" name="Text Box 50"/>
            <p:cNvSpPr txBox="1">
              <a:spLocks noChangeArrowheads="1"/>
            </p:cNvSpPr>
            <p:nvPr/>
          </p:nvSpPr>
          <p:spPr bwMode="auto">
            <a:xfrm>
              <a:off x="375" y="1615"/>
              <a:ext cx="3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sz="3200" b="1" dirty="0">
                  <a:latin typeface="Arial" charset="0"/>
                </a:rPr>
                <a:t>M</a:t>
              </a:r>
            </a:p>
          </p:txBody>
        </p:sp>
        <p:grpSp>
          <p:nvGrpSpPr>
            <p:cNvPr id="11304" name="Group 51"/>
            <p:cNvGrpSpPr>
              <a:grpSpLocks/>
            </p:cNvGrpSpPr>
            <p:nvPr/>
          </p:nvGrpSpPr>
          <p:grpSpPr bwMode="auto">
            <a:xfrm>
              <a:off x="429" y="1887"/>
              <a:ext cx="227" cy="363"/>
              <a:chOff x="1791" y="1298"/>
              <a:chExt cx="227" cy="363"/>
            </a:xfrm>
          </p:grpSpPr>
          <p:sp>
            <p:nvSpPr>
              <p:cNvPr id="11305" name="Line 52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306" name="Line 53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9567864" y="551656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>
                <a:latin typeface="Arial" charset="0"/>
              </a:rPr>
              <a:t>M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9191626" y="551656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>
                <a:latin typeface="Arial" charset="0"/>
              </a:rPr>
              <a:t>M-</a:t>
            </a:r>
          </a:p>
        </p:txBody>
      </p: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4440238" y="2565401"/>
            <a:ext cx="360362" cy="576263"/>
            <a:chOff x="1791" y="1298"/>
            <a:chExt cx="227" cy="363"/>
          </a:xfrm>
        </p:grpSpPr>
        <p:sp>
          <p:nvSpPr>
            <p:cNvPr id="11301" name="Line 57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302" name="Line 58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4440238" y="5084763"/>
            <a:ext cx="360362" cy="576262"/>
            <a:chOff x="1791" y="1298"/>
            <a:chExt cx="227" cy="363"/>
          </a:xfrm>
        </p:grpSpPr>
        <p:sp>
          <p:nvSpPr>
            <p:cNvPr id="11299" name="Line 60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300" name="Line 61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9272588" y="5445126"/>
            <a:ext cx="360362" cy="576263"/>
            <a:chOff x="4740" y="3475"/>
            <a:chExt cx="227" cy="363"/>
          </a:xfrm>
        </p:grpSpPr>
        <p:sp>
          <p:nvSpPr>
            <p:cNvPr id="11297" name="Line 63"/>
            <p:cNvSpPr>
              <a:spLocks noChangeShapeType="1"/>
            </p:cNvSpPr>
            <p:nvPr/>
          </p:nvSpPr>
          <p:spPr bwMode="auto">
            <a:xfrm>
              <a:off x="4740" y="3521"/>
              <a:ext cx="182" cy="3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98" name="Line 64"/>
            <p:cNvSpPr>
              <a:spLocks noChangeShapeType="1"/>
            </p:cNvSpPr>
            <p:nvPr/>
          </p:nvSpPr>
          <p:spPr bwMode="auto">
            <a:xfrm flipH="1">
              <a:off x="4740" y="3475"/>
              <a:ext cx="227" cy="2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8904288" y="5445126"/>
            <a:ext cx="360362" cy="576263"/>
            <a:chOff x="1791" y="1298"/>
            <a:chExt cx="227" cy="363"/>
          </a:xfrm>
        </p:grpSpPr>
        <p:sp>
          <p:nvSpPr>
            <p:cNvPr id="11295" name="Line 66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96" name="Line 67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9731376" y="25654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1292" name="Text Box 7"/>
          <p:cNvSpPr txBox="1">
            <a:spLocks noChangeArrowheads="1"/>
          </p:cNvSpPr>
          <p:nvPr/>
        </p:nvSpPr>
        <p:spPr bwMode="auto">
          <a:xfrm>
            <a:off x="7964489" y="19161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b="1" dirty="0" err="1">
                <a:latin typeface="Arial" charset="0"/>
              </a:rPr>
              <a:t>Tulos</a:t>
            </a:r>
            <a:r>
              <a:rPr lang="hr-HR" sz="2400" b="1" dirty="0">
                <a:latin typeface="Arial" charset="0"/>
              </a:rPr>
              <a:t> =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7532688" y="2997200"/>
            <a:ext cx="21002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400" b="1">
                <a:solidFill>
                  <a:srgbClr val="FF0000"/>
                </a:solidFill>
                <a:latin typeface="Arial" charset="0"/>
              </a:rPr>
              <a:t>O vai V</a:t>
            </a:r>
            <a:endParaRPr lang="hr-HR" sz="4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7631113" y="4587876"/>
            <a:ext cx="285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>
                <a:solidFill>
                  <a:srgbClr val="FF0000"/>
                </a:solidFill>
                <a:latin typeface="Arial" charset="0"/>
              </a:rPr>
              <a:t>Oikea tulos</a:t>
            </a:r>
            <a:r>
              <a:rPr lang="hr-HR" sz="36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9C0F94-7A9D-45A9-A7D1-B0ADC6FA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F07B27-A855-423E-A48F-2037C9DC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8" grpId="0"/>
      <p:bldP spid="19469" grpId="0"/>
      <p:bldP spid="19470" grpId="0"/>
      <p:bldP spid="19471" grpId="0"/>
      <p:bldP spid="19472" grpId="0"/>
      <p:bldP spid="19474" grpId="0" animBg="1"/>
      <p:bldP spid="19482" grpId="0" build="allAtOnce"/>
      <p:bldP spid="19483" grpId="0"/>
      <p:bldP spid="19496" grpId="0" build="allAtOnce"/>
      <p:bldP spid="19497" grpId="0"/>
      <p:bldP spid="19503" grpId="0" build="allAtOnce"/>
      <p:bldP spid="19504" grpId="0"/>
      <p:bldP spid="19510" grpId="0"/>
      <p:bldP spid="19511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2292" name="Picture 4" descr="MORTEN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967663" y="23495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b="1" dirty="0">
                <a:latin typeface="Arial" charset="0"/>
              </a:rPr>
              <a:t>7 - M - M </a:t>
            </a: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8005763" y="5467350"/>
            <a:ext cx="1655762" cy="64928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2000" b="1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031163" y="5538789"/>
            <a:ext cx="73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7 -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8472489" y="5532439"/>
            <a:ext cx="865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M -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9120188" y="5527676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9551988" y="5516564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= 7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7464425" y="5540375"/>
            <a:ext cx="719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9 -</a:t>
            </a: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7451725" y="2971801"/>
            <a:ext cx="935038" cy="9366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2266951" y="836614"/>
            <a:ext cx="792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4000" b="1" dirty="0">
                <a:latin typeface="Arial" charset="0"/>
              </a:rPr>
              <a:t>9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2208213" y="3068639"/>
            <a:ext cx="792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4000" b="1" dirty="0">
                <a:latin typeface="Arial" charset="0"/>
              </a:rPr>
              <a:t>10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3144838" y="3068639"/>
            <a:ext cx="64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4000" b="1" dirty="0">
                <a:latin typeface="Arial" charset="0"/>
              </a:rPr>
              <a:t>7</a:t>
            </a:r>
          </a:p>
        </p:txBody>
      </p:sp>
      <p:grpSp>
        <p:nvGrpSpPr>
          <p:cNvPr id="2" name="Gruppieren 41"/>
          <p:cNvGrpSpPr>
            <a:grpSpLocks/>
          </p:cNvGrpSpPr>
          <p:nvPr/>
        </p:nvGrpSpPr>
        <p:grpSpPr bwMode="auto">
          <a:xfrm>
            <a:off x="2278064" y="2420939"/>
            <a:ext cx="2593975" cy="1296987"/>
            <a:chOff x="754818" y="2420888"/>
            <a:chExt cx="2593220" cy="1296343"/>
          </a:xfrm>
        </p:grpSpPr>
        <p:grpSp>
          <p:nvGrpSpPr>
            <p:cNvPr id="12318" name="Group 27"/>
            <p:cNvGrpSpPr>
              <a:grpSpLocks/>
            </p:cNvGrpSpPr>
            <p:nvPr/>
          </p:nvGrpSpPr>
          <p:grpSpPr bwMode="auto">
            <a:xfrm>
              <a:off x="2987675" y="2719775"/>
              <a:ext cx="360363" cy="576263"/>
              <a:chOff x="1791" y="1298"/>
              <a:chExt cx="227" cy="363"/>
            </a:xfrm>
          </p:grpSpPr>
          <p:sp>
            <p:nvSpPr>
              <p:cNvPr id="12323" name="Line 28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2324" name="Line 29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2319" name="Text Box 30"/>
            <p:cNvSpPr txBox="1">
              <a:spLocks noChangeArrowheads="1"/>
            </p:cNvSpPr>
            <p:nvPr/>
          </p:nvSpPr>
          <p:spPr bwMode="auto">
            <a:xfrm>
              <a:off x="754818" y="2420888"/>
              <a:ext cx="5762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sz="4000" b="1" dirty="0">
                  <a:latin typeface="Arial" charset="0"/>
                </a:rPr>
                <a:t>M</a:t>
              </a:r>
            </a:p>
          </p:txBody>
        </p:sp>
        <p:grpSp>
          <p:nvGrpSpPr>
            <p:cNvPr id="12320" name="Group 31"/>
            <p:cNvGrpSpPr>
              <a:grpSpLocks/>
            </p:cNvGrpSpPr>
            <p:nvPr/>
          </p:nvGrpSpPr>
          <p:grpSpPr bwMode="auto">
            <a:xfrm>
              <a:off x="899592" y="3140968"/>
              <a:ext cx="360363" cy="576263"/>
              <a:chOff x="1791" y="1298"/>
              <a:chExt cx="227" cy="363"/>
            </a:xfrm>
          </p:grpSpPr>
          <p:sp>
            <p:nvSpPr>
              <p:cNvPr id="12321" name="Line 32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2322" name="Line 33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2998788" y="827089"/>
            <a:ext cx="576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4000" b="1" dirty="0">
                <a:latin typeface="Arial" charset="0"/>
              </a:rPr>
              <a:t>9</a:t>
            </a:r>
          </a:p>
        </p:txBody>
      </p:sp>
      <p:grpSp>
        <p:nvGrpSpPr>
          <p:cNvPr id="5" name="Gruppieren 39"/>
          <p:cNvGrpSpPr>
            <a:grpSpLocks/>
          </p:cNvGrpSpPr>
          <p:nvPr/>
        </p:nvGrpSpPr>
        <p:grpSpPr bwMode="auto">
          <a:xfrm>
            <a:off x="2208214" y="188913"/>
            <a:ext cx="2447925" cy="1295400"/>
            <a:chOff x="683568" y="188640"/>
            <a:chExt cx="2448570" cy="1296144"/>
          </a:xfrm>
        </p:grpSpPr>
        <p:grpSp>
          <p:nvGrpSpPr>
            <p:cNvPr id="12311" name="Group 36"/>
            <p:cNvGrpSpPr>
              <a:grpSpLocks/>
            </p:cNvGrpSpPr>
            <p:nvPr/>
          </p:nvGrpSpPr>
          <p:grpSpPr bwMode="auto">
            <a:xfrm>
              <a:off x="2771775" y="333375"/>
              <a:ext cx="360363" cy="576263"/>
              <a:chOff x="1791" y="1298"/>
              <a:chExt cx="227" cy="363"/>
            </a:xfrm>
          </p:grpSpPr>
          <p:sp>
            <p:nvSpPr>
              <p:cNvPr id="12316" name="Line 37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2317" name="Line 38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2312" name="Text Box 41"/>
            <p:cNvSpPr txBox="1">
              <a:spLocks noChangeArrowheads="1"/>
            </p:cNvSpPr>
            <p:nvPr/>
          </p:nvSpPr>
          <p:spPr bwMode="auto">
            <a:xfrm>
              <a:off x="683568" y="188640"/>
              <a:ext cx="57626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sz="4000" b="1" dirty="0">
                  <a:latin typeface="Arial" charset="0"/>
                </a:rPr>
                <a:t>M</a:t>
              </a:r>
            </a:p>
          </p:txBody>
        </p:sp>
        <p:grpSp>
          <p:nvGrpSpPr>
            <p:cNvPr id="12313" name="Group 42"/>
            <p:cNvGrpSpPr>
              <a:grpSpLocks/>
            </p:cNvGrpSpPr>
            <p:nvPr/>
          </p:nvGrpSpPr>
          <p:grpSpPr bwMode="auto">
            <a:xfrm>
              <a:off x="838776" y="908521"/>
              <a:ext cx="360362" cy="576263"/>
              <a:chOff x="1791" y="1298"/>
              <a:chExt cx="227" cy="363"/>
            </a:xfrm>
          </p:grpSpPr>
          <p:sp>
            <p:nvSpPr>
              <p:cNvPr id="12314" name="Line 43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2315" name="Line 44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9731376" y="25654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7583489" y="4652963"/>
            <a:ext cx="287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>
                <a:solidFill>
                  <a:srgbClr val="FF0000"/>
                </a:solidFill>
                <a:latin typeface="Arial" charset="0"/>
              </a:rPr>
              <a:t>Oikea tulos</a:t>
            </a:r>
            <a:r>
              <a:rPr lang="hr-HR" sz="36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12309" name="Text Box 7"/>
          <p:cNvSpPr txBox="1">
            <a:spLocks noChangeArrowheads="1"/>
          </p:cNvSpPr>
          <p:nvPr/>
        </p:nvSpPr>
        <p:spPr bwMode="auto">
          <a:xfrm>
            <a:off x="7964489" y="19161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b="1" dirty="0" err="1">
                <a:latin typeface="Arial" charset="0"/>
              </a:rPr>
              <a:t>Tulos</a:t>
            </a:r>
            <a:r>
              <a:rPr lang="hr-HR" sz="2400" b="1" dirty="0">
                <a:latin typeface="Arial" charset="0"/>
              </a:rPr>
              <a:t> =</a:t>
            </a:r>
          </a:p>
        </p:txBody>
      </p:sp>
      <p:sp>
        <p:nvSpPr>
          <p:cNvPr id="12310" name="Text Box 29"/>
          <p:cNvSpPr txBox="1">
            <a:spLocks noChangeArrowheads="1"/>
          </p:cNvSpPr>
          <p:nvPr/>
        </p:nvSpPr>
        <p:spPr bwMode="auto">
          <a:xfrm>
            <a:off x="7608888" y="2997201"/>
            <a:ext cx="2303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800" b="1">
                <a:solidFill>
                  <a:srgbClr val="FF0000"/>
                </a:solidFill>
                <a:latin typeface="Arial" charset="0"/>
              </a:rPr>
              <a:t>O vai V</a:t>
            </a:r>
            <a:endParaRPr lang="hr-HR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6055DD-E0AF-4D20-8C77-808A0AEC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B9C948-3921-48BE-A267-566E927D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20491" grpId="0"/>
      <p:bldP spid="20492" grpId="0"/>
      <p:bldP spid="20493" grpId="0"/>
      <p:bldP spid="20494" grpId="0"/>
      <p:bldP spid="20495" grpId="0"/>
      <p:bldP spid="20497" grpId="0" animBg="1"/>
      <p:bldP spid="20504" grpId="0"/>
      <p:bldP spid="20505" grpId="0" build="allAtOnce"/>
      <p:bldP spid="20506" grpId="0"/>
      <p:bldP spid="2051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ORTE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040688" y="23368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b="1" dirty="0">
                <a:latin typeface="Arial" charset="0"/>
              </a:rPr>
              <a:t>9 - 8 - 7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7840664" y="1901826"/>
            <a:ext cx="194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b="1" dirty="0" err="1">
                <a:latin typeface="Arial" charset="0"/>
              </a:rPr>
              <a:t>Tulos</a:t>
            </a:r>
            <a:r>
              <a:rPr lang="hr-HR" sz="2400" b="1" dirty="0">
                <a:latin typeface="Arial" charset="0"/>
              </a:rPr>
              <a:t> =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554913" y="4437063"/>
            <a:ext cx="2984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>
                <a:solidFill>
                  <a:srgbClr val="FF0000"/>
                </a:solidFill>
                <a:latin typeface="Arial" charset="0"/>
              </a:rPr>
              <a:t>Oikea tulos</a:t>
            </a:r>
            <a:r>
              <a:rPr lang="hr-HR" sz="48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319963" y="2997201"/>
            <a:ext cx="24114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800" b="1">
                <a:solidFill>
                  <a:srgbClr val="FF0000"/>
                </a:solidFill>
                <a:latin typeface="Arial" charset="0"/>
              </a:rPr>
              <a:t>O vai V</a:t>
            </a:r>
            <a:endParaRPr lang="hr-HR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640013" y="836614"/>
            <a:ext cx="792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5400" b="1" dirty="0">
                <a:latin typeface="Arial" charset="0"/>
              </a:rPr>
              <a:t>8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136775" y="3068638"/>
            <a:ext cx="647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4800" b="1" dirty="0">
                <a:latin typeface="Arial" charset="0"/>
              </a:rPr>
              <a:t>9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857500" y="3068638"/>
            <a:ext cx="647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4800" b="1" dirty="0">
                <a:latin typeface="Arial" charset="0"/>
              </a:rPr>
              <a:t>7</a:t>
            </a: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7575550" y="5334000"/>
            <a:ext cx="1582738" cy="86518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608889" y="5507039"/>
            <a:ext cx="78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8</a:t>
            </a: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-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8040689" y="5507039"/>
            <a:ext cx="71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7 -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8615363" y="5516564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M</a:t>
            </a:r>
          </a:p>
        </p:txBody>
      </p:sp>
      <p:grpSp>
        <p:nvGrpSpPr>
          <p:cNvPr id="2" name="Gruppieren 23"/>
          <p:cNvGrpSpPr>
            <a:grpSpLocks/>
          </p:cNvGrpSpPr>
          <p:nvPr/>
        </p:nvGrpSpPr>
        <p:grpSpPr bwMode="auto">
          <a:xfrm>
            <a:off x="2139950" y="2349501"/>
            <a:ext cx="2444750" cy="1425575"/>
            <a:chOff x="615635" y="2349323"/>
            <a:chExt cx="2445065" cy="1426459"/>
          </a:xfrm>
        </p:grpSpPr>
        <p:grpSp>
          <p:nvGrpSpPr>
            <p:cNvPr id="3090" name="Group 19"/>
            <p:cNvGrpSpPr>
              <a:grpSpLocks/>
            </p:cNvGrpSpPr>
            <p:nvPr/>
          </p:nvGrpSpPr>
          <p:grpSpPr bwMode="auto">
            <a:xfrm>
              <a:off x="2700338" y="2708275"/>
              <a:ext cx="360362" cy="576263"/>
              <a:chOff x="1791" y="1298"/>
              <a:chExt cx="227" cy="363"/>
            </a:xfrm>
          </p:grpSpPr>
          <p:sp>
            <p:nvSpPr>
              <p:cNvPr id="3095" name="Line 20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96" name="Line 21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3091" name="Text Box 26"/>
            <p:cNvSpPr txBox="1">
              <a:spLocks noChangeArrowheads="1"/>
            </p:cNvSpPr>
            <p:nvPr/>
          </p:nvSpPr>
          <p:spPr bwMode="auto">
            <a:xfrm>
              <a:off x="615635" y="2349323"/>
              <a:ext cx="5762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r-HR" sz="4800" b="1" dirty="0">
                  <a:latin typeface="Arial" charset="0"/>
                </a:rPr>
                <a:t>M</a:t>
              </a:r>
            </a:p>
          </p:txBody>
        </p:sp>
        <p:grpSp>
          <p:nvGrpSpPr>
            <p:cNvPr id="3092" name="Group 27"/>
            <p:cNvGrpSpPr>
              <a:grpSpLocks/>
            </p:cNvGrpSpPr>
            <p:nvPr/>
          </p:nvGrpSpPr>
          <p:grpSpPr bwMode="auto">
            <a:xfrm>
              <a:off x="770857" y="3199520"/>
              <a:ext cx="360363" cy="576262"/>
              <a:chOff x="1791" y="1298"/>
              <a:chExt cx="227" cy="363"/>
            </a:xfrm>
          </p:grpSpPr>
          <p:sp>
            <p:nvSpPr>
              <p:cNvPr id="3093" name="Line 28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94" name="Line 29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9047164" y="5516564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=15</a:t>
            </a:r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8885239" y="2946401"/>
            <a:ext cx="935037" cy="9366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9731376" y="25654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89C2D9A-BB7C-43C8-BAFA-486823F4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7D66DB-1132-4AF9-A3A0-D116AD96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4" grpId="0"/>
      <p:bldP spid="11275" grpId="0" build="allAtOnce"/>
      <p:bldP spid="11276" grpId="0"/>
      <p:bldP spid="11286" grpId="0" animBg="1"/>
      <p:bldP spid="11287" grpId="0"/>
      <p:bldP spid="11288" grpId="0"/>
      <p:bldP spid="11289" grpId="0"/>
      <p:bldP spid="11294" grpId="0"/>
      <p:bldP spid="112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100" name="Picture 4" descr="MORTEN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67663" y="23495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b="1" dirty="0">
                <a:latin typeface="Arial" charset="0"/>
              </a:rPr>
              <a:t>10 - 10 - M 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7964489" y="19161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b="1" dirty="0" err="1">
                <a:latin typeface="Arial" charset="0"/>
              </a:rPr>
              <a:t>Tulos</a:t>
            </a:r>
            <a:r>
              <a:rPr lang="hr-HR" sz="2400" b="1" dirty="0">
                <a:latin typeface="Arial" charset="0"/>
              </a:rPr>
              <a:t> =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567614" y="4581526"/>
            <a:ext cx="2809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>
                <a:solidFill>
                  <a:srgbClr val="FF0000"/>
                </a:solidFill>
                <a:latin typeface="Arial" charset="0"/>
              </a:rPr>
              <a:t>Oikea tulos</a:t>
            </a:r>
            <a:r>
              <a:rPr lang="hr-HR" sz="36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809876" y="836613"/>
            <a:ext cx="79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10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895601" y="3068638"/>
            <a:ext cx="823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10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890838" y="5084763"/>
            <a:ext cx="900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10</a:t>
            </a: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8040689" y="5346700"/>
            <a:ext cx="1800225" cy="863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7974014" y="5494339"/>
            <a:ext cx="873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10 -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8529639" y="5499100"/>
            <a:ext cx="1150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10 -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9336088" y="5516564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M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9696450" y="5516564"/>
            <a:ext cx="97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 =20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308850" y="5494339"/>
            <a:ext cx="86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10 -</a:t>
            </a:r>
          </a:p>
        </p:txBody>
      </p:sp>
      <p:sp>
        <p:nvSpPr>
          <p:cNvPr id="4113" name="Text Box 29"/>
          <p:cNvSpPr txBox="1">
            <a:spLocks noChangeArrowheads="1"/>
          </p:cNvSpPr>
          <p:nvPr/>
        </p:nvSpPr>
        <p:spPr bwMode="auto">
          <a:xfrm>
            <a:off x="7464425" y="2997201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800" b="1">
                <a:solidFill>
                  <a:srgbClr val="FF0000"/>
                </a:solidFill>
                <a:latin typeface="Arial" charset="0"/>
              </a:rPr>
              <a:t>O vai V</a:t>
            </a:r>
            <a:endParaRPr lang="hr-HR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318" name="Oval 30"/>
          <p:cNvSpPr>
            <a:spLocks noChangeArrowheads="1"/>
          </p:cNvSpPr>
          <p:nvPr/>
        </p:nvSpPr>
        <p:spPr bwMode="auto">
          <a:xfrm>
            <a:off x="7297739" y="2952751"/>
            <a:ext cx="935037" cy="9366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9731376" y="25654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FA909B-2CE1-45A9-B907-C11F141AB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04D43B7-AD38-457A-9EC0-C9F6ED11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298" grpId="0" build="allAtOnce"/>
      <p:bldP spid="12299" grpId="0"/>
      <p:bldP spid="12307" grpId="0" animBg="1"/>
      <p:bldP spid="12308" grpId="0"/>
      <p:bldP spid="12309" grpId="0"/>
      <p:bldP spid="12310" grpId="0"/>
      <p:bldP spid="12311" grpId="0"/>
      <p:bldP spid="12312" grpId="0"/>
      <p:bldP spid="123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4" name="Picture 4" descr="MORTEN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967663" y="23495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b="1" dirty="0">
                <a:latin typeface="Arial" charset="0"/>
              </a:rPr>
              <a:t>9 - 9 - 9 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8040688" y="5443538"/>
            <a:ext cx="1655762" cy="72231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2000" b="1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031163" y="5538789"/>
            <a:ext cx="73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9 -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472489" y="5532439"/>
            <a:ext cx="865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9 -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9120188" y="5516564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M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9551989" y="5516564"/>
            <a:ext cx="108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=18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464425" y="5516564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9 -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640013" y="836614"/>
            <a:ext cx="792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4400" b="1" dirty="0">
                <a:latin typeface="Arial" charset="0"/>
              </a:rPr>
              <a:t>9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424113" y="3068639"/>
            <a:ext cx="792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4400" b="1" dirty="0">
                <a:latin typeface="Arial" charset="0"/>
              </a:rPr>
              <a:t>9,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144838" y="3068639"/>
            <a:ext cx="64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4400" b="1" dirty="0">
                <a:latin typeface="Arial" charset="0"/>
              </a:rPr>
              <a:t>9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24338" y="2708276"/>
            <a:ext cx="360362" cy="576263"/>
            <a:chOff x="1791" y="1298"/>
            <a:chExt cx="227" cy="363"/>
          </a:xfrm>
        </p:grpSpPr>
        <p:sp>
          <p:nvSpPr>
            <p:cNvPr id="5146" name="Line 22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47" name="Line 23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339976" y="2484439"/>
            <a:ext cx="5762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4400" b="1" dirty="0">
                <a:latin typeface="Arial" charset="0"/>
              </a:rPr>
              <a:t>M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479675" y="3114675"/>
            <a:ext cx="477838" cy="762000"/>
            <a:chOff x="1791" y="1298"/>
            <a:chExt cx="227" cy="363"/>
          </a:xfrm>
        </p:grpSpPr>
        <p:sp>
          <p:nvSpPr>
            <p:cNvPr id="5144" name="Line 26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45" name="Line 27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8975725" y="2924176"/>
            <a:ext cx="935038" cy="9366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2566988" y="5157789"/>
            <a:ext cx="64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4400" b="1" dirty="0">
                <a:latin typeface="Arial" charset="0"/>
              </a:rPr>
              <a:t>9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9731376" y="25654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5141" name="Text Box 7"/>
          <p:cNvSpPr txBox="1">
            <a:spLocks noChangeArrowheads="1"/>
          </p:cNvSpPr>
          <p:nvPr/>
        </p:nvSpPr>
        <p:spPr bwMode="auto">
          <a:xfrm>
            <a:off x="7751764" y="19161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b="1" dirty="0" err="1">
                <a:latin typeface="Arial" charset="0"/>
              </a:rPr>
              <a:t>Tulos</a:t>
            </a:r>
            <a:r>
              <a:rPr lang="hr-HR" sz="2400" b="1" dirty="0">
                <a:latin typeface="Arial" charset="0"/>
              </a:rPr>
              <a:t> =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7608888" y="4760913"/>
            <a:ext cx="2876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>
                <a:solidFill>
                  <a:srgbClr val="FF0000"/>
                </a:solidFill>
                <a:latin typeface="Arial" charset="0"/>
              </a:rPr>
              <a:t>Oikea tulos</a:t>
            </a:r>
            <a:r>
              <a:rPr lang="hr-HR" sz="36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5143" name="Text Box 29"/>
          <p:cNvSpPr txBox="1">
            <a:spLocks noChangeArrowheads="1"/>
          </p:cNvSpPr>
          <p:nvPr/>
        </p:nvSpPr>
        <p:spPr bwMode="auto">
          <a:xfrm>
            <a:off x="7464425" y="2997201"/>
            <a:ext cx="2446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800" b="1">
                <a:solidFill>
                  <a:srgbClr val="FF0000"/>
                </a:solidFill>
                <a:latin typeface="Arial" charset="0"/>
              </a:rPr>
              <a:t>O vai V</a:t>
            </a:r>
            <a:endParaRPr lang="hr-HR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338F54-60C5-4DB1-BC7F-008E0756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87B6D6-AB7F-43EC-ACDE-B7A83E67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/>
      <p:bldP spid="13324" grpId="0"/>
      <p:bldP spid="13325" grpId="0"/>
      <p:bldP spid="13326" grpId="0"/>
      <p:bldP spid="13327" grpId="0"/>
      <p:bldP spid="13330" grpId="0"/>
      <p:bldP spid="13331" grpId="0" build="allAtOnce"/>
      <p:bldP spid="13332" grpId="0"/>
      <p:bldP spid="13336" grpId="0"/>
      <p:bldP spid="13340" grpId="0" animBg="1"/>
      <p:bldP spid="13341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8" name="Picture 4" descr="MORTEN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967663" y="23495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b="1" dirty="0">
                <a:latin typeface="Arial" charset="0"/>
              </a:rPr>
              <a:t>8 - M - M </a:t>
            </a:r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7845426" y="5383213"/>
            <a:ext cx="1795463" cy="7937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2000" b="1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7752185" y="5538788"/>
            <a:ext cx="869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10 </a:t>
            </a:r>
            <a:r>
              <a:rPr lang="fi-FI" sz="2800" b="1" dirty="0">
                <a:latin typeface="Arial" charset="0"/>
              </a:rPr>
              <a:t>-</a:t>
            </a:r>
            <a:endParaRPr lang="hr-HR" sz="2800" b="1" dirty="0">
              <a:latin typeface="Arial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8450264" y="5532439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8 -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9048750" y="5516564"/>
            <a:ext cx="62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M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9525001" y="5540375"/>
            <a:ext cx="936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=18</a:t>
            </a:r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8975725" y="2924176"/>
            <a:ext cx="935038" cy="9366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06701" y="836613"/>
            <a:ext cx="79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10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79725" y="3068638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M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2900" y="52482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8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9731376" y="25654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6160" name="Text Box 7"/>
          <p:cNvSpPr txBox="1">
            <a:spLocks noChangeArrowheads="1"/>
          </p:cNvSpPr>
          <p:nvPr/>
        </p:nvSpPr>
        <p:spPr bwMode="auto">
          <a:xfrm>
            <a:off x="7964489" y="19161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b="1" dirty="0" err="1">
                <a:latin typeface="Arial" charset="0"/>
              </a:rPr>
              <a:t>Tulos</a:t>
            </a:r>
            <a:r>
              <a:rPr lang="hr-HR" sz="2400" b="1" dirty="0">
                <a:latin typeface="Arial" charset="0"/>
              </a:rPr>
              <a:t> =</a:t>
            </a:r>
          </a:p>
        </p:txBody>
      </p:sp>
      <p:sp>
        <p:nvSpPr>
          <p:cNvPr id="6161" name="Text Box 29"/>
          <p:cNvSpPr txBox="1">
            <a:spLocks noChangeArrowheads="1"/>
          </p:cNvSpPr>
          <p:nvPr/>
        </p:nvSpPr>
        <p:spPr bwMode="auto">
          <a:xfrm>
            <a:off x="7464425" y="2973388"/>
            <a:ext cx="2376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800" b="1">
                <a:solidFill>
                  <a:srgbClr val="FF0000"/>
                </a:solidFill>
                <a:latin typeface="Arial" charset="0"/>
              </a:rPr>
              <a:t>O vai V</a:t>
            </a:r>
            <a:endParaRPr lang="hr-HR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621589" y="4616451"/>
            <a:ext cx="285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>
                <a:solidFill>
                  <a:srgbClr val="FF0000"/>
                </a:solidFill>
                <a:latin typeface="Arial" charset="0"/>
              </a:rPr>
              <a:t>Oikea tulos</a:t>
            </a:r>
            <a:r>
              <a:rPr lang="hr-HR" sz="36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CDC0FD0-2412-4114-A399-948F1D7A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15F1211-FE73-4B8F-AA5B-B1295D8B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 animBg="1"/>
      <p:bldP spid="14357" grpId="0"/>
      <p:bldP spid="14358" grpId="0"/>
      <p:bldP spid="14359" grpId="0"/>
      <p:bldP spid="14360" grpId="0"/>
      <p:bldP spid="14364" grpId="0" animBg="1"/>
      <p:bldP spid="14365" grpId="0"/>
      <p:bldP spid="14366" grpId="0" build="allAtOnce"/>
      <p:bldP spid="1436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7" descr="MORTEN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7967663" y="23495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b="1" dirty="0">
                <a:latin typeface="Arial" charset="0"/>
              </a:rPr>
              <a:t>8 - 7 - M </a:t>
            </a: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7896226" y="5541964"/>
            <a:ext cx="1655763" cy="7207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2000" b="1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031163" y="5662614"/>
            <a:ext cx="728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8 -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8472489" y="5656264"/>
            <a:ext cx="865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8 -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9120188" y="5640389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7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9407525" y="5640389"/>
            <a:ext cx="100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=15</a:t>
            </a: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7519989" y="2971801"/>
            <a:ext cx="935037" cy="9366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440112" y="836613"/>
            <a:ext cx="79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7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2568575" y="3068638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8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554288" y="5084763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8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096251" y="5661026"/>
            <a:ext cx="360363" cy="576263"/>
            <a:chOff x="1791" y="1298"/>
            <a:chExt cx="227" cy="363"/>
          </a:xfrm>
        </p:grpSpPr>
        <p:sp>
          <p:nvSpPr>
            <p:cNvPr id="7187" name="Line 23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188" name="Line 24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8040688" y="5013325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200" b="1">
                <a:solidFill>
                  <a:srgbClr val="FF3300"/>
                </a:solidFill>
                <a:latin typeface="Arial" charset="0"/>
              </a:rPr>
              <a:t>M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9801226" y="25654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7184" name="Text Box 7"/>
          <p:cNvSpPr txBox="1">
            <a:spLocks noChangeArrowheads="1"/>
          </p:cNvSpPr>
          <p:nvPr/>
        </p:nvSpPr>
        <p:spPr bwMode="auto">
          <a:xfrm>
            <a:off x="7751764" y="19161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b="1" dirty="0" err="1">
                <a:latin typeface="Arial" charset="0"/>
              </a:rPr>
              <a:t>Tulos</a:t>
            </a:r>
            <a:r>
              <a:rPr lang="hr-HR" sz="2400" b="1" dirty="0">
                <a:latin typeface="Arial" charset="0"/>
              </a:rPr>
              <a:t> =</a:t>
            </a:r>
          </a:p>
        </p:txBody>
      </p:sp>
      <p:sp>
        <p:nvSpPr>
          <p:cNvPr id="7185" name="Text Box 29"/>
          <p:cNvSpPr txBox="1">
            <a:spLocks noChangeArrowheads="1"/>
          </p:cNvSpPr>
          <p:nvPr/>
        </p:nvSpPr>
        <p:spPr bwMode="auto">
          <a:xfrm>
            <a:off x="7558089" y="2997201"/>
            <a:ext cx="25923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800" b="1">
                <a:solidFill>
                  <a:srgbClr val="FF0000"/>
                </a:solidFill>
                <a:latin typeface="Arial" charset="0"/>
              </a:rPr>
              <a:t>O vai V</a:t>
            </a:r>
            <a:endParaRPr lang="hr-HR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539038" y="4367213"/>
            <a:ext cx="3003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>
                <a:solidFill>
                  <a:srgbClr val="FF0000"/>
                </a:solidFill>
                <a:latin typeface="Arial" charset="0"/>
              </a:rPr>
              <a:t>Oikea tulos</a:t>
            </a:r>
            <a:r>
              <a:rPr lang="hr-HR" sz="36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31A0AA-87AB-41F2-B80E-9E9C39BC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4C75702-7726-41A7-B8F3-40F75F37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1" grpId="0"/>
      <p:bldP spid="15372" grpId="0"/>
      <p:bldP spid="15373" grpId="0"/>
      <p:bldP spid="15374" grpId="0"/>
      <p:bldP spid="15378" grpId="0" animBg="1"/>
      <p:bldP spid="15379" grpId="0"/>
      <p:bldP spid="15380" grpId="0" build="allAtOnce"/>
      <p:bldP spid="15381" grpId="0"/>
      <p:bldP spid="15385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196" name="Picture 4" descr="MORTEN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967663" y="23495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b="1" dirty="0">
                <a:latin typeface="Arial" charset="0"/>
              </a:rPr>
              <a:t>10 - 9 - 8 </a:t>
            </a: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8975725" y="2924176"/>
            <a:ext cx="935038" cy="9366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640013" y="836614"/>
            <a:ext cx="12239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4400" b="1" dirty="0">
                <a:latin typeface="Arial" charset="0"/>
              </a:rPr>
              <a:t>10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135188" y="3068638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9,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855913" y="3068638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9</a:t>
            </a:r>
          </a:p>
        </p:txBody>
      </p:sp>
      <p:grpSp>
        <p:nvGrpSpPr>
          <p:cNvPr id="2" name="Gruppieren 45"/>
          <p:cNvGrpSpPr>
            <a:grpSpLocks/>
          </p:cNvGrpSpPr>
          <p:nvPr/>
        </p:nvGrpSpPr>
        <p:grpSpPr bwMode="auto">
          <a:xfrm>
            <a:off x="2135188" y="2133600"/>
            <a:ext cx="2449512" cy="1619250"/>
            <a:chOff x="611560" y="2132856"/>
            <a:chExt cx="2449140" cy="1620000"/>
          </a:xfrm>
        </p:grpSpPr>
        <p:grpSp>
          <p:nvGrpSpPr>
            <p:cNvPr id="8223" name="Group 21"/>
            <p:cNvGrpSpPr>
              <a:grpSpLocks/>
            </p:cNvGrpSpPr>
            <p:nvPr/>
          </p:nvGrpSpPr>
          <p:grpSpPr bwMode="auto">
            <a:xfrm>
              <a:off x="2700338" y="2708275"/>
              <a:ext cx="360362" cy="576263"/>
              <a:chOff x="1791" y="1298"/>
              <a:chExt cx="227" cy="363"/>
            </a:xfrm>
          </p:grpSpPr>
          <p:sp>
            <p:nvSpPr>
              <p:cNvPr id="8229" name="Line 22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30" name="Line 23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8224" name="Gruppieren 39"/>
            <p:cNvGrpSpPr>
              <a:grpSpLocks/>
            </p:cNvGrpSpPr>
            <p:nvPr/>
          </p:nvGrpSpPr>
          <p:grpSpPr bwMode="auto">
            <a:xfrm>
              <a:off x="611560" y="2132856"/>
              <a:ext cx="576262" cy="1620000"/>
              <a:chOff x="611560" y="2132856"/>
              <a:chExt cx="576262" cy="1620000"/>
            </a:xfrm>
          </p:grpSpPr>
          <p:sp>
            <p:nvSpPr>
              <p:cNvPr id="8225" name="Text Box 24"/>
              <p:cNvSpPr txBox="1">
                <a:spLocks noChangeArrowheads="1"/>
              </p:cNvSpPr>
              <p:nvPr/>
            </p:nvSpPr>
            <p:spPr bwMode="auto">
              <a:xfrm>
                <a:off x="611560" y="2132856"/>
                <a:ext cx="576262" cy="769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hr-HR" sz="4400" b="1" dirty="0">
                    <a:latin typeface="Arial" charset="0"/>
                  </a:rPr>
                  <a:t>M</a:t>
                </a:r>
              </a:p>
            </p:txBody>
          </p:sp>
          <p:grpSp>
            <p:nvGrpSpPr>
              <p:cNvPr id="8226" name="Group 25"/>
              <p:cNvGrpSpPr>
                <a:grpSpLocks/>
              </p:cNvGrpSpPr>
              <p:nvPr/>
            </p:nvGrpSpPr>
            <p:grpSpPr bwMode="auto">
              <a:xfrm>
                <a:off x="671693" y="3032577"/>
                <a:ext cx="504056" cy="720279"/>
                <a:chOff x="1791" y="1298"/>
                <a:chExt cx="227" cy="363"/>
              </a:xfrm>
            </p:grpSpPr>
            <p:sp>
              <p:nvSpPr>
                <p:cNvPr id="8227" name="Line 26"/>
                <p:cNvSpPr>
                  <a:spLocks noChangeShapeType="1"/>
                </p:cNvSpPr>
                <p:nvPr/>
              </p:nvSpPr>
              <p:spPr bwMode="auto">
                <a:xfrm>
                  <a:off x="1791" y="1344"/>
                  <a:ext cx="182" cy="317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822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791" y="1298"/>
                  <a:ext cx="227" cy="27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8207376" y="5397501"/>
            <a:ext cx="1584325" cy="7207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2000" b="1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8174038" y="5507039"/>
            <a:ext cx="73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8 -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8615364" y="5516564"/>
            <a:ext cx="865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M -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9336088" y="5516564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M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9767888" y="5516564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= 8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7464425" y="5516564"/>
            <a:ext cx="86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10 -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3575050" y="3068638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8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9731376" y="25654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8211" name="Text Box 7"/>
          <p:cNvSpPr txBox="1">
            <a:spLocks noChangeArrowheads="1"/>
          </p:cNvSpPr>
          <p:nvPr/>
        </p:nvSpPr>
        <p:spPr bwMode="auto">
          <a:xfrm>
            <a:off x="7964489" y="19161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b="1" dirty="0" err="1">
                <a:latin typeface="Arial" charset="0"/>
              </a:rPr>
              <a:t>Tulos</a:t>
            </a:r>
            <a:r>
              <a:rPr lang="hr-HR" sz="2400" b="1" dirty="0">
                <a:latin typeface="Arial" charset="0"/>
              </a:rPr>
              <a:t> =</a:t>
            </a:r>
          </a:p>
        </p:txBody>
      </p:sp>
      <p:sp>
        <p:nvSpPr>
          <p:cNvPr id="8212" name="Text Box 29"/>
          <p:cNvSpPr txBox="1">
            <a:spLocks noChangeArrowheads="1"/>
          </p:cNvSpPr>
          <p:nvPr/>
        </p:nvSpPr>
        <p:spPr bwMode="auto">
          <a:xfrm>
            <a:off x="7429500" y="2973388"/>
            <a:ext cx="25923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800" b="1">
                <a:solidFill>
                  <a:srgbClr val="FF0000"/>
                </a:solidFill>
                <a:latin typeface="Arial" charset="0"/>
              </a:rPr>
              <a:t>O vai V</a:t>
            </a:r>
            <a:endParaRPr lang="hr-HR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7678739" y="4581526"/>
            <a:ext cx="287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>
                <a:solidFill>
                  <a:srgbClr val="FF0000"/>
                </a:solidFill>
                <a:latin typeface="Arial" charset="0"/>
              </a:rPr>
              <a:t>Oikea tulos</a:t>
            </a:r>
            <a:r>
              <a:rPr lang="hr-HR" sz="36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grpSp>
        <p:nvGrpSpPr>
          <p:cNvPr id="6" name="Gruppieren 46"/>
          <p:cNvGrpSpPr>
            <a:grpSpLocks/>
          </p:cNvGrpSpPr>
          <p:nvPr/>
        </p:nvGrpSpPr>
        <p:grpSpPr bwMode="auto">
          <a:xfrm>
            <a:off x="2927350" y="2120900"/>
            <a:ext cx="1944688" cy="1619250"/>
            <a:chOff x="1403450" y="2120782"/>
            <a:chExt cx="1944588" cy="1620000"/>
          </a:xfrm>
        </p:grpSpPr>
        <p:grpSp>
          <p:nvGrpSpPr>
            <p:cNvPr id="8215" name="Group 42"/>
            <p:cNvGrpSpPr>
              <a:grpSpLocks/>
            </p:cNvGrpSpPr>
            <p:nvPr/>
          </p:nvGrpSpPr>
          <p:grpSpPr bwMode="auto">
            <a:xfrm>
              <a:off x="2987675" y="2492375"/>
              <a:ext cx="360363" cy="576263"/>
              <a:chOff x="1791" y="1298"/>
              <a:chExt cx="227" cy="363"/>
            </a:xfrm>
          </p:grpSpPr>
          <p:sp>
            <p:nvSpPr>
              <p:cNvPr id="8221" name="Line 43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22" name="Line 44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8216" name="Gruppieren 40"/>
            <p:cNvGrpSpPr>
              <a:grpSpLocks/>
            </p:cNvGrpSpPr>
            <p:nvPr/>
          </p:nvGrpSpPr>
          <p:grpSpPr bwMode="auto">
            <a:xfrm>
              <a:off x="1403450" y="2120782"/>
              <a:ext cx="576262" cy="1620000"/>
              <a:chOff x="611560" y="2132856"/>
              <a:chExt cx="576262" cy="1620000"/>
            </a:xfrm>
          </p:grpSpPr>
          <p:sp>
            <p:nvSpPr>
              <p:cNvPr id="8217" name="Text Box 24"/>
              <p:cNvSpPr txBox="1">
                <a:spLocks noChangeArrowheads="1"/>
              </p:cNvSpPr>
              <p:nvPr/>
            </p:nvSpPr>
            <p:spPr bwMode="auto">
              <a:xfrm>
                <a:off x="611560" y="2132856"/>
                <a:ext cx="576262" cy="769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hr-HR" sz="4400" b="1" dirty="0">
                    <a:latin typeface="Arial" charset="0"/>
                  </a:rPr>
                  <a:t>M</a:t>
                </a:r>
              </a:p>
            </p:txBody>
          </p:sp>
          <p:grpSp>
            <p:nvGrpSpPr>
              <p:cNvPr id="8218" name="Group 25"/>
              <p:cNvGrpSpPr>
                <a:grpSpLocks/>
              </p:cNvGrpSpPr>
              <p:nvPr/>
            </p:nvGrpSpPr>
            <p:grpSpPr bwMode="auto">
              <a:xfrm>
                <a:off x="671693" y="3032577"/>
                <a:ext cx="504056" cy="720279"/>
                <a:chOff x="1791" y="1298"/>
                <a:chExt cx="227" cy="363"/>
              </a:xfrm>
            </p:grpSpPr>
            <p:sp>
              <p:nvSpPr>
                <p:cNvPr id="8219" name="Line 26"/>
                <p:cNvSpPr>
                  <a:spLocks noChangeShapeType="1"/>
                </p:cNvSpPr>
                <p:nvPr/>
              </p:nvSpPr>
              <p:spPr bwMode="auto">
                <a:xfrm>
                  <a:off x="1791" y="1344"/>
                  <a:ext cx="182" cy="317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8220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791" y="1298"/>
                  <a:ext cx="227" cy="27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82B2F5-3870-4852-94D9-19E18B23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A23AC8-809C-46B1-BBD5-AB411241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  <p:bldP spid="16402" grpId="0"/>
      <p:bldP spid="16403" grpId="0" build="allAtOnce"/>
      <p:bldP spid="16404" grpId="0"/>
      <p:bldP spid="16413" grpId="0" animBg="1"/>
      <p:bldP spid="16414" grpId="0"/>
      <p:bldP spid="16415" grpId="0"/>
      <p:bldP spid="16416" grpId="0"/>
      <p:bldP spid="16417" grpId="0"/>
      <p:bldP spid="16418" grpId="0"/>
      <p:bldP spid="16419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220" name="Picture 4" descr="MORTEN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072438" y="23495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b="1" dirty="0">
                <a:latin typeface="Arial" charset="0"/>
              </a:rPr>
              <a:t>9 - 7 - M </a:t>
            </a: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7967664" y="5443539"/>
            <a:ext cx="1584325" cy="64928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031163" y="5538789"/>
            <a:ext cx="86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9 -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432800" y="5532439"/>
            <a:ext cx="102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7 -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048750" y="5516564"/>
            <a:ext cx="68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M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9407526" y="5516564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=16</a:t>
            </a: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7402514" y="2973389"/>
            <a:ext cx="935037" cy="9366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2462213" y="1006476"/>
            <a:ext cx="792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9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2568575" y="3068638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M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2590800" y="5227638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3600" b="1" dirty="0">
                <a:latin typeface="Arial" charset="0"/>
              </a:rPr>
              <a:t>7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9731376" y="25654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9232" name="Text Box 7"/>
          <p:cNvSpPr txBox="1">
            <a:spLocks noChangeArrowheads="1"/>
          </p:cNvSpPr>
          <p:nvPr/>
        </p:nvSpPr>
        <p:spPr bwMode="auto">
          <a:xfrm>
            <a:off x="7964489" y="19161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b="1" dirty="0" err="1">
                <a:latin typeface="Arial" charset="0"/>
              </a:rPr>
              <a:t>Tulos</a:t>
            </a:r>
            <a:r>
              <a:rPr lang="hr-HR" sz="2400" b="1" dirty="0">
                <a:latin typeface="Arial" charset="0"/>
              </a:rPr>
              <a:t> =</a:t>
            </a:r>
          </a:p>
        </p:txBody>
      </p:sp>
      <p:sp>
        <p:nvSpPr>
          <p:cNvPr id="9233" name="Text Box 29"/>
          <p:cNvSpPr txBox="1">
            <a:spLocks noChangeArrowheads="1"/>
          </p:cNvSpPr>
          <p:nvPr/>
        </p:nvSpPr>
        <p:spPr bwMode="auto">
          <a:xfrm>
            <a:off x="7464425" y="2997201"/>
            <a:ext cx="23764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800" b="1">
                <a:solidFill>
                  <a:srgbClr val="FF0000"/>
                </a:solidFill>
                <a:latin typeface="Arial" charset="0"/>
              </a:rPr>
              <a:t>O vai V</a:t>
            </a:r>
            <a:endParaRPr lang="hr-HR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608889" y="4652963"/>
            <a:ext cx="280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>
                <a:solidFill>
                  <a:srgbClr val="FF0000"/>
                </a:solidFill>
                <a:latin typeface="Arial" charset="0"/>
              </a:rPr>
              <a:t>Oikea tulos</a:t>
            </a:r>
            <a:r>
              <a:rPr lang="hr-HR" sz="36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BEBA47C-CD51-45BE-AD1F-B0766E7C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678EE58-6042-45BC-A5C7-FA15C511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/>
      <p:bldP spid="17420" grpId="0"/>
      <p:bldP spid="17421" grpId="0"/>
      <p:bldP spid="17422" grpId="0"/>
      <p:bldP spid="17425" grpId="0" animBg="1"/>
      <p:bldP spid="17435" grpId="0"/>
      <p:bldP spid="17436" grpId="0" build="allAtOnce"/>
      <p:bldP spid="1743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6" descr="MORTEN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7967663" y="23495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b="1" dirty="0">
                <a:latin typeface="Arial" charset="0"/>
              </a:rPr>
              <a:t>10 - 9 - M 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8183563" y="5445125"/>
            <a:ext cx="1655762" cy="6477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2000" b="1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221663" y="5497514"/>
            <a:ext cx="73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9 -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686800" y="5497514"/>
            <a:ext cx="86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 9 -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9336088" y="5516564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M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9767888" y="5516564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hr-HR" sz="2800" b="1" dirty="0">
                <a:latin typeface="Arial" charset="0"/>
              </a:rPr>
              <a:t>= 9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488238" y="5505450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800" b="1" dirty="0">
                <a:latin typeface="Arial" charset="0"/>
              </a:rPr>
              <a:t>10 -</a:t>
            </a:r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8975725" y="2924176"/>
            <a:ext cx="935038" cy="9366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640013" y="836614"/>
            <a:ext cx="792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4400" b="1" dirty="0">
                <a:latin typeface="Arial" charset="0"/>
              </a:rPr>
              <a:t>9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1919288" y="3068639"/>
            <a:ext cx="863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4400" b="1" dirty="0">
                <a:latin typeface="Arial" charset="0"/>
              </a:rPr>
              <a:t>10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2855913" y="3068639"/>
            <a:ext cx="1079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4400" b="1" dirty="0">
                <a:latin typeface="Arial" charset="0"/>
              </a:rPr>
              <a:t>1</a:t>
            </a:r>
            <a:r>
              <a:rPr lang="de-DE" sz="4400" b="1" dirty="0">
                <a:latin typeface="Arial" charset="0"/>
              </a:rPr>
              <a:t>0</a:t>
            </a:r>
            <a:endParaRPr lang="hr-HR" sz="4400" b="1" dirty="0">
              <a:latin typeface="Arial" charset="0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2495550" y="5229225"/>
            <a:ext cx="647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4400" b="1" dirty="0">
                <a:latin typeface="Arial" charset="0"/>
              </a:rPr>
              <a:t>9</a:t>
            </a:r>
          </a:p>
        </p:txBody>
      </p:sp>
      <p:grpSp>
        <p:nvGrpSpPr>
          <p:cNvPr id="2" name="Gruppieren 35"/>
          <p:cNvGrpSpPr>
            <a:grpSpLocks/>
          </p:cNvGrpSpPr>
          <p:nvPr/>
        </p:nvGrpSpPr>
        <p:grpSpPr bwMode="auto">
          <a:xfrm>
            <a:off x="1909763" y="2373314"/>
            <a:ext cx="2855912" cy="1463675"/>
            <a:chOff x="385177" y="2373388"/>
            <a:chExt cx="2855986" cy="1463910"/>
          </a:xfrm>
        </p:grpSpPr>
        <p:grpSp>
          <p:nvGrpSpPr>
            <p:cNvPr id="10265" name="Gruppieren 34"/>
            <p:cNvGrpSpPr>
              <a:grpSpLocks/>
            </p:cNvGrpSpPr>
            <p:nvPr/>
          </p:nvGrpSpPr>
          <p:grpSpPr bwMode="auto">
            <a:xfrm>
              <a:off x="385177" y="2373388"/>
              <a:ext cx="1007467" cy="1463910"/>
              <a:chOff x="385177" y="2373388"/>
              <a:chExt cx="1007467" cy="1463910"/>
            </a:xfrm>
          </p:grpSpPr>
          <p:sp>
            <p:nvSpPr>
              <p:cNvPr id="10269" name="Text Box 26"/>
              <p:cNvSpPr txBox="1">
                <a:spLocks noChangeArrowheads="1"/>
              </p:cNvSpPr>
              <p:nvPr/>
            </p:nvSpPr>
            <p:spPr bwMode="auto">
              <a:xfrm>
                <a:off x="385177" y="2373388"/>
                <a:ext cx="1007467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hr-HR" sz="4400" b="1" dirty="0">
                    <a:latin typeface="Arial" charset="0"/>
                  </a:rPr>
                  <a:t>M</a:t>
                </a:r>
              </a:p>
            </p:txBody>
          </p:sp>
          <p:grpSp>
            <p:nvGrpSpPr>
              <p:cNvPr id="10270" name="Group 27"/>
              <p:cNvGrpSpPr>
                <a:grpSpLocks/>
              </p:cNvGrpSpPr>
              <p:nvPr/>
            </p:nvGrpSpPr>
            <p:grpSpPr bwMode="auto">
              <a:xfrm>
                <a:off x="570673" y="3096636"/>
                <a:ext cx="630014" cy="740662"/>
                <a:chOff x="1791" y="1298"/>
                <a:chExt cx="227" cy="363"/>
              </a:xfrm>
            </p:grpSpPr>
            <p:sp>
              <p:nvSpPr>
                <p:cNvPr id="10271" name="Line 28"/>
                <p:cNvSpPr>
                  <a:spLocks noChangeShapeType="1"/>
                </p:cNvSpPr>
                <p:nvPr/>
              </p:nvSpPr>
              <p:spPr bwMode="auto">
                <a:xfrm>
                  <a:off x="1791" y="1344"/>
                  <a:ext cx="182" cy="317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10272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791" y="1298"/>
                  <a:ext cx="227" cy="27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</p:grpSp>
        </p:grpSp>
        <p:grpSp>
          <p:nvGrpSpPr>
            <p:cNvPr id="10266" name="Group 36"/>
            <p:cNvGrpSpPr>
              <a:grpSpLocks/>
            </p:cNvGrpSpPr>
            <p:nvPr/>
          </p:nvGrpSpPr>
          <p:grpSpPr bwMode="auto">
            <a:xfrm>
              <a:off x="2880800" y="2672275"/>
              <a:ext cx="360363" cy="576263"/>
              <a:chOff x="1791" y="1298"/>
              <a:chExt cx="227" cy="363"/>
            </a:xfrm>
          </p:grpSpPr>
          <p:sp>
            <p:nvSpPr>
              <p:cNvPr id="10267" name="Line 37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0268" name="Line 38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8205788" y="5076826"/>
            <a:ext cx="576262" cy="1008063"/>
            <a:chOff x="375" y="1615"/>
            <a:chExt cx="363" cy="635"/>
          </a:xfrm>
        </p:grpSpPr>
        <p:sp>
          <p:nvSpPr>
            <p:cNvPr id="10261" name="Text Box 40"/>
            <p:cNvSpPr txBox="1">
              <a:spLocks noChangeArrowheads="1"/>
            </p:cNvSpPr>
            <p:nvPr/>
          </p:nvSpPr>
          <p:spPr bwMode="auto">
            <a:xfrm>
              <a:off x="375" y="1615"/>
              <a:ext cx="36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sz="2800" b="1" dirty="0">
                  <a:solidFill>
                    <a:srgbClr val="FF0000"/>
                  </a:solidFill>
                  <a:latin typeface="Arial" charset="0"/>
                </a:rPr>
                <a:t>M</a:t>
              </a:r>
            </a:p>
          </p:txBody>
        </p:sp>
        <p:grpSp>
          <p:nvGrpSpPr>
            <p:cNvPr id="10262" name="Group 41"/>
            <p:cNvGrpSpPr>
              <a:grpSpLocks/>
            </p:cNvGrpSpPr>
            <p:nvPr/>
          </p:nvGrpSpPr>
          <p:grpSpPr bwMode="auto">
            <a:xfrm>
              <a:off x="429" y="1887"/>
              <a:ext cx="227" cy="363"/>
              <a:chOff x="1791" y="1298"/>
              <a:chExt cx="227" cy="363"/>
            </a:xfrm>
          </p:grpSpPr>
          <p:sp>
            <p:nvSpPr>
              <p:cNvPr id="10263" name="Line 42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0264" name="Line 43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9731376" y="25654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0258" name="Text Box 7"/>
          <p:cNvSpPr txBox="1">
            <a:spLocks noChangeArrowheads="1"/>
          </p:cNvSpPr>
          <p:nvPr/>
        </p:nvSpPr>
        <p:spPr bwMode="auto">
          <a:xfrm>
            <a:off x="7964489" y="19161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b="1" dirty="0" err="1">
                <a:latin typeface="Arial" charset="0"/>
              </a:rPr>
              <a:t>Tulos</a:t>
            </a:r>
            <a:r>
              <a:rPr lang="hr-HR" sz="2400" b="1" dirty="0">
                <a:latin typeface="Arial" charset="0"/>
              </a:rPr>
              <a:t> =</a:t>
            </a:r>
          </a:p>
        </p:txBody>
      </p:sp>
      <p:sp>
        <p:nvSpPr>
          <p:cNvPr id="10259" name="Text Box 29"/>
          <p:cNvSpPr txBox="1">
            <a:spLocks noChangeArrowheads="1"/>
          </p:cNvSpPr>
          <p:nvPr/>
        </p:nvSpPr>
        <p:spPr bwMode="auto">
          <a:xfrm>
            <a:off x="7488239" y="2973389"/>
            <a:ext cx="22431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400" b="1">
                <a:solidFill>
                  <a:srgbClr val="FF0000"/>
                </a:solidFill>
                <a:latin typeface="Arial" charset="0"/>
              </a:rPr>
              <a:t>O vai V</a:t>
            </a:r>
            <a:endParaRPr lang="hr-HR" sz="4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7594601" y="4437063"/>
            <a:ext cx="2822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 dirty="0" err="1">
                <a:solidFill>
                  <a:srgbClr val="FF0000"/>
                </a:solidFill>
                <a:latin typeface="Arial" charset="0"/>
              </a:rPr>
              <a:t>Oikea</a:t>
            </a:r>
            <a:r>
              <a:rPr lang="de-DE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Arial" charset="0"/>
              </a:rPr>
              <a:t>tulos</a:t>
            </a:r>
            <a:r>
              <a:rPr lang="hr-HR" sz="3600" b="1" dirty="0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C12FE06-1D49-4FD8-A35A-E6E2004D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18.3.2021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60AA9E-3018-4EA8-BE17-BD6D199B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SJAL tuomarikoulutus/ Henkilökohtaisen kisan pistetys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/>
      <p:bldP spid="18445" grpId="0"/>
      <p:bldP spid="18446" grpId="0"/>
      <p:bldP spid="18447" grpId="0"/>
      <p:bldP spid="18448" grpId="0"/>
      <p:bldP spid="18450" grpId="0" animBg="1"/>
      <p:bldP spid="18451" grpId="0"/>
      <p:bldP spid="18452" grpId="0" build="allAtOnce"/>
      <p:bldP spid="18453" grpId="0"/>
      <p:bldP spid="18462" grpId="0"/>
      <p:bldP spid="34" grpId="0"/>
    </p:bldLst>
  </p:timing>
</p:sld>
</file>

<file path=ppt/theme/theme1.xml><?xml version="1.0" encoding="utf-8"?>
<a:theme xmlns:a="http://schemas.openxmlformats.org/drawingml/2006/main" name="SJAL 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L teema" id="{B4364F8D-C260-4633-83F1-FCB6D80F8150}" vid="{499B9697-7E0D-4BA8-826C-AAB8390A833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402</Words>
  <Application>Microsoft Office PowerPoint</Application>
  <PresentationFormat>Laajakuva</PresentationFormat>
  <Paragraphs>176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SJAL teema</vt:lpstr>
      <vt:lpstr>SJAL Tuomarikoulutus 18.03.2021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Jukka Karvonen</dc:creator>
  <cp:lastModifiedBy>Mari</cp:lastModifiedBy>
  <cp:revision>13</cp:revision>
  <dcterms:created xsi:type="dcterms:W3CDTF">2012-12-09T15:14:40Z</dcterms:created>
  <dcterms:modified xsi:type="dcterms:W3CDTF">2021-03-18T14:33:18Z</dcterms:modified>
</cp:coreProperties>
</file>