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Nunito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21df9b3e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021df9b3e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de0c35ea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de0c35ea2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de0c35ea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de0c35ea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de0c35ea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fde0c35ea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3247bd98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3247bd98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de0c35ea2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fde0c35ea2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de0c35ea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fde0c35ea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de0c35ea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fde0c35ea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21df9b3e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021df9b3e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Aluevalmentajan motivaatio, vastuut &amp; ammatillinen kuva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Allu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ctrTitle"/>
          </p:nvPr>
        </p:nvSpPr>
        <p:spPr>
          <a:xfrm>
            <a:off x="1164599" y="1847700"/>
            <a:ext cx="68148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Kysymyksiä / kommentteja? 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660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itse saat työstäsi ? 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15575"/>
            <a:ext cx="75057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400"/>
              <a:t>“On tärkeää tietää miksi. Tämän jälkeen voidaan alkaa miettimään miten” - Jonathan Baylin, Ph.D.</a:t>
            </a:r>
            <a:endParaRPr sz="3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3400"/>
              <a:t>Tehtävä: Kirjoittakaa ensin ylös omat arvonne. Voitte miettiä miten nämä arvot näkyvät eri aisoissa, esim. elämässä, jousiammunnassa ja myös valmennuksessa. </a:t>
            </a:r>
            <a:endParaRPr sz="3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3400"/>
              <a:t>Tämän jälkeen voitte valita tietyn aiheen, esim valmennus, ja kirjoittakaa ylös 1) mitä teette tämän eteen ja 2) mitä saatte tästä takaisin.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Millä arvoilla teet työtäsi ? 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450600" y="1682975"/>
            <a:ext cx="4054800" cy="29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/>
              <a:t>Mitä teen:</a:t>
            </a:r>
            <a:endParaRPr sz="1400"/>
          </a:p>
          <a:p>
            <a:pPr marL="457200" lvl="0" indent="-3175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Autan urheilijoita kehittymään paremmiksi </a:t>
            </a:r>
            <a:endParaRPr sz="1400"/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Puhun kaikille tasapuolisesti</a:t>
            </a:r>
            <a:endParaRPr sz="1400"/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Opiskelen uusia asioita jotka tulevat auttamaaan minua työssäni</a:t>
            </a:r>
            <a:endParaRPr sz="1400"/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Käytän omaa aikaa ja vapaa-aikaani siihen mikä on tärkeää - laitan asiat tärkeysjärjestykseen ja teen ne sen mukaan</a:t>
            </a:r>
            <a:endParaRPr sz="1400"/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Puhun muiden ihmisten kanssa jotta saan lisää ymmärrystä omaan tekemiseen</a:t>
            </a:r>
            <a:endParaRPr sz="1400"/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Kun tulen paikalle, kaikki tuntevat itsensä tervetulleeksi ja kaikilla on hyvä mieli</a:t>
            </a:r>
            <a:endParaRPr sz="1400"/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Olen rehellinen mutta en töykeä</a:t>
            </a:r>
            <a:endParaRPr sz="1400"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2"/>
          </p:nvPr>
        </p:nvSpPr>
        <p:spPr>
          <a:xfrm>
            <a:off x="4638750" y="1800200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/>
              <a:t>Mitä saan:</a:t>
            </a:r>
            <a:endParaRPr sz="14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Hyvän tunteen itselleni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Hyvän oppimisympäristön kaikille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Hyvän ilmapiirin kaikille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Opin uusia asioita &gt; kehityn valmentajana ja amujana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Tunnen itseni tärkeäksi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Saan hyvää palautetta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824875" y="554250"/>
            <a:ext cx="69576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2800"/>
              <a:t>Minkälaisen kuvan haluat antaa itsestäsi ? </a:t>
            </a:r>
            <a:endParaRPr sz="2800"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824875" y="1259250"/>
            <a:ext cx="61173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tulee paikalle, kun sinä tulet paikalle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fi"/>
              <a:t>Miten tämä erottuu eri tilanteissa, esim. töissä, treeneissä, valmennuksessa, omalla ajalla 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2"/>
          </p:nvPr>
        </p:nvSpPr>
        <p:spPr>
          <a:xfrm>
            <a:off x="662275" y="2623925"/>
            <a:ext cx="78093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Valmennuksessa on tärkeää olla sellainen henkilö, ketä tunnet että itse tarvisit kehittyäksesi paremmaksi &gt; Minkälainen tämä henkilö on ?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Kukaan ei tiedä kaikkea eikä kukaan ole täydellinen &gt; aina voi oppia lisää ja kehittyä paremmaksi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400"/>
              <a:t>Valmennuksessa ei tarvitse käyttää “rakettitiedettä”</a:t>
            </a:r>
            <a:endParaRPr sz="1400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fi" sz="1400"/>
              <a:t>Vaikka meillä on eri rooleja, on tärkeää muistaa että puhumme koko ajan kuitenkin toisille ihmisille &gt; unohtuu helposti myös muilla (odotukset)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393250" y="300400"/>
            <a:ext cx="55683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Aluevalmentajan vastuut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393250" y="1104500"/>
            <a:ext cx="8301900" cy="3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8" b="1"/>
              <a:t>Tehtävä</a:t>
            </a:r>
            <a:r>
              <a:rPr lang="fi" sz="1808"/>
              <a:t> = Elvyttää pandemian jälkeistä junioritoimintaa seuratasolla</a:t>
            </a:r>
            <a:endParaRPr sz="18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808" b="1"/>
              <a:t>Tavoite</a:t>
            </a:r>
            <a:r>
              <a:rPr lang="fi" sz="1808"/>
              <a:t> = Nostaa juniorien määrää seuroissa</a:t>
            </a:r>
            <a:endParaRPr sz="18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808" b="1"/>
              <a:t>Toteutustapa = </a:t>
            </a:r>
            <a:r>
              <a:rPr lang="fi" sz="1808"/>
              <a:t>Aluevalmentajien (ja SJAL:n seurakoulutusten ja junioriseura-ohjelman) toteuttamien suoraan seuroihin tapahtuvien koulutustapahtumien ja tukitoimien kautta nostetaan seurojen kyvykkyyttä toteuttaa omaa junioritoimintaa</a:t>
            </a:r>
            <a:endParaRPr sz="1808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808" b="1"/>
              <a:t>Mittaaminen &gt; </a:t>
            </a:r>
            <a:r>
              <a:rPr lang="fi" sz="1808"/>
              <a:t>Juniorien määrä seuroissa (erityisesti niissä seuroissa, joihin on kohdistettu toimenpiteitä)</a:t>
            </a:r>
            <a:endParaRPr sz="1808"/>
          </a:p>
          <a:p>
            <a:pPr marL="457200" lvl="0" indent="-317581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i" sz="1808"/>
              <a:t>Lisää junioreita seuroihin</a:t>
            </a:r>
            <a:endParaRPr sz="1808"/>
          </a:p>
          <a:p>
            <a:pPr marL="457200" lvl="0" indent="-31758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" sz="1808"/>
              <a:t>junioritoiminnan määrän kasvattaminen seuroissa (itse ryhmien kasvattaminen, juniorimäärän kasvattaminen, muun “oheis” toiminnan kehittäminen, itse toiminnan kehittäminen (erilaisia ryhmiä jolla eri tavoitteet ja valmentajat)</a:t>
            </a:r>
            <a:endParaRPr sz="1808"/>
          </a:p>
          <a:p>
            <a:pPr marL="457200" lvl="0" indent="-31758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" sz="1808"/>
              <a:t>Valmentajien/ohjaajien innostuttaminen toimintaan</a:t>
            </a:r>
            <a:endParaRPr sz="1808"/>
          </a:p>
          <a:p>
            <a:pPr marL="457200" lvl="0" indent="-31758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" sz="1808"/>
              <a:t>Mittarit</a:t>
            </a:r>
            <a:endParaRPr sz="1808"/>
          </a:p>
          <a:p>
            <a:pPr marL="457200" lvl="0" indent="-317581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" sz="1808"/>
              <a:t>* Raportointi</a:t>
            </a:r>
            <a:endParaRPr sz="180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2863584" y="154875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Valmentajana kehittyminen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235325" y="1501600"/>
            <a:ext cx="83931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i" sz="1800">
                <a:latin typeface="Lato"/>
                <a:ea typeface="Lato"/>
                <a:cs typeface="Lato"/>
                <a:sym typeface="Lato"/>
              </a:rPr>
              <a:t>Valmentaja kehittyy jatkuvasti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i" sz="1800">
                <a:latin typeface="Lato"/>
                <a:ea typeface="Lato"/>
                <a:cs typeface="Lato"/>
                <a:sym typeface="Lato"/>
              </a:rPr>
              <a:t>Valmentajien osaamisen kehittäminen on tunnistettu suomalaisen urheilun ja harrastamisen kentällä laajalti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i" sz="1800">
                <a:latin typeface="Lato"/>
                <a:ea typeface="Lato"/>
                <a:cs typeface="Lato"/>
                <a:sym typeface="Lato"/>
              </a:rPr>
              <a:t>Valmentajien tukeminen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i" sz="1800">
                <a:latin typeface="Lato"/>
                <a:ea typeface="Lato"/>
                <a:cs typeface="Lato"/>
                <a:sym typeface="Lato"/>
              </a:rPr>
              <a:t>Systemaattisten tavoitteiden asettaminen - keskittyminen tiettyihin osa-alueisiin kehityskohtiin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i" sz="1800">
                <a:latin typeface="Lato"/>
                <a:ea typeface="Lato"/>
                <a:cs typeface="Lato"/>
                <a:sym typeface="Lato"/>
              </a:rPr>
              <a:t>Läsnäolo ja vuorovaikutustaidot - mitä urheilijat muistavat kun ajattelevat valmentajiaan? &gt; Tuki, läsnäolo, välittäminen. Harvoin muistetaan se kuka veti kovimmat treenit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fi" sz="1800">
                <a:latin typeface="Lato"/>
                <a:ea typeface="Lato"/>
                <a:cs typeface="Lato"/>
                <a:sym typeface="Lato"/>
              </a:rPr>
              <a:t>Aloittelevien ja kokeneempien valmentajien yhteistyö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ctrTitle"/>
          </p:nvPr>
        </p:nvSpPr>
        <p:spPr>
          <a:xfrm>
            <a:off x="1858703" y="8591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Turvallinen jousiammunta - fyysinen ja psyykkinen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1"/>
          </p:nvPr>
        </p:nvSpPr>
        <p:spPr>
          <a:xfrm>
            <a:off x="1858700" y="2409246"/>
            <a:ext cx="5361300" cy="21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Kaikilla on hyvä tunne tulla treeneihin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Itse treeneissä kaikki tuntevat itsensä tervetulleeksi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Välineet ja ympäristö on turvallinen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Ketään ei kiusata tai jätetä ulkopuolelle</a:t>
            </a:r>
            <a:endParaRPr sz="1800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" sz="1800"/>
              <a:t>Ilmapiiri on avoin &gt; kaikki huomioidaan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678450" y="419775"/>
            <a:ext cx="77871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Urheilijalähtöinen valmennus - Mitä se on ?</a:t>
            </a: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537750" y="1171025"/>
            <a:ext cx="8068500" cy="3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600"/>
              <a:t>Suomalainen valmennuskulttuuri, jossa urheilija on keskiössä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600"/>
              <a:t>Toiminta on innostavaa ja jatkuvasti kehityvää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600"/>
              <a:t>Osallistava valmennuskuttuuri &gt; urheilija on aktiivinen toimija ja kasvaa vastuuseen omasta urheilustaann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600"/>
              <a:t>Yksilöllisiä ratkaisuja urheilijan valmennuksessaa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" sz="1600"/>
              <a:t>Urheilijan polun eri vaiheissa tehdään oikeita asioita&gt; erilaisten osaamistarpeiden tunnistamista ja niiden tarpeisiin vastaamista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1600"/>
              <a:t>&gt; Urheilijoiden potentiaalin vapauttaminen valmennustyylillä, joka edistää oppimista urheilijouden itsetuntemuksen, vastuullisuuden, omistajuuden ja ilon kautta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415750" y="453400"/>
            <a:ext cx="37092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Haasteet ? </a:t>
            </a: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15750" y="1277450"/>
            <a:ext cx="370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400"/>
              <a:t>“There are three extremely hard things: a steel, a diamond and to know one’s self” - 1750 Poor Richard’s Almanac by Bejamin Franklin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" sz="1400"/>
              <a:t>Ymmärrys itsestä muokkautuu - “Illuusiot”</a:t>
            </a:r>
            <a:endParaRPr sz="1400"/>
          </a:p>
        </p:txBody>
      </p:sp>
      <p:sp>
        <p:nvSpPr>
          <p:cNvPr id="180" name="Google Shape;180;p21"/>
          <p:cNvSpPr txBox="1"/>
          <p:nvPr/>
        </p:nvSpPr>
        <p:spPr>
          <a:xfrm>
            <a:off x="4124950" y="2169350"/>
            <a:ext cx="44937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Käsitys hyvästä valmennuksesta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Ihmiskäsitys &gt; Holistinen ja humanistinen+ luottamus ja uteliaisuus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Oppimiskäsitys &gt; sosiaalinen ja kulttuurillinen vaiutus + tiedon rakentuminen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Urheilukäsitys &gt; love to win or hate to lose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i">
                <a:latin typeface="Calibri"/>
                <a:ea typeface="Calibri"/>
                <a:cs typeface="Calibri"/>
                <a:sym typeface="Calibri"/>
              </a:rPr>
              <a:t>Johtamiskäsitys &gt; vetää vai työntää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Macintosh PowerPoint</Application>
  <PresentationFormat>On-screen Show (16:9)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Lato</vt:lpstr>
      <vt:lpstr>Calibri</vt:lpstr>
      <vt:lpstr>Nunito</vt:lpstr>
      <vt:lpstr>Shift</vt:lpstr>
      <vt:lpstr>Aluevalmentajan motivaatio, vastuut &amp; ammatillinen kuva</vt:lpstr>
      <vt:lpstr>Mitä itse saat työstäsi ? </vt:lpstr>
      <vt:lpstr>Millä arvoilla teet työtäsi ? </vt:lpstr>
      <vt:lpstr>Minkälaisen kuvan haluat antaa itsestäsi ? </vt:lpstr>
      <vt:lpstr>Aluevalmentajan vastuut</vt:lpstr>
      <vt:lpstr>Valmentajana kehittyminen</vt:lpstr>
      <vt:lpstr>Turvallinen jousiammunta - fyysinen ja psyykkinen</vt:lpstr>
      <vt:lpstr>Urheilijalähtöinen valmennus - Mitä se on ?</vt:lpstr>
      <vt:lpstr>Haasteet ? </vt:lpstr>
      <vt:lpstr>Kysymyksiä / kommentteja?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Aluevalmentajan motivaatio, vastuut &amp; ammatillinen kuva</dc:title>
  <cp:lastModifiedBy>Aleksandra Ruuskanen</cp:lastModifiedBy>
  <cp:revision>1</cp:revision>
  <dcterms:modified xsi:type="dcterms:W3CDTF">2023-10-23T14:49:58Z</dcterms:modified>
</cp:coreProperties>
</file>