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48f69937b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048f69937b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04bb23c4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04bb23c4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04bb23c4b3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04bb23c4b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048f69937b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048f69937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e7BeXoBIH0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210225"/>
            <a:ext cx="5017500" cy="21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i" sz="3800"/>
              <a:t>Lämmittelyt, lihaskunto, venyttelyt &amp; SPT</a:t>
            </a:r>
            <a:endParaRPr sz="3800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Allu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Lämmittely</a:t>
            </a:r>
            <a:endParaRPr sz="3600"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Koko vartalo / tietylle osalle (esim. ylävartalo)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Erilaiset liikkeet (eristävät ja moninivel liikkeet)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Lajinomainen lämmittely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RAMP = raise, activate, mobilise &amp; potentiate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https://www.youtube.com/watch?v=e7BeXoBIH0g</a:t>
            </a:r>
            <a:endParaRPr sz="1400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fi" sz="1400"/>
              <a:t>Ryhmän tason “mukaan”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i" sz="1400"/>
              <a:t>Variaatio tärkeää</a:t>
            </a:r>
            <a:endParaRPr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Lihaskunto</a:t>
            </a:r>
            <a:endParaRPr sz="3600"/>
          </a:p>
        </p:txBody>
      </p:sp>
      <p:sp>
        <p:nvSpPr>
          <p:cNvPr id="147" name="Google Shape;147;p15"/>
          <p:cNvSpPr txBox="1"/>
          <p:nvPr/>
        </p:nvSpPr>
        <p:spPr>
          <a:xfrm>
            <a:off x="1480375" y="1491175"/>
            <a:ext cx="692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/>
              <a:t>Venyttely</a:t>
            </a:r>
            <a:endParaRPr sz="3600"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Staattinen  / dynaaminen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Ennen treenia / treenin jälkeen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Ehkäisee erilaisia vammoja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i"/>
              <a:t>Auttaa palautumiseen</a:t>
            </a:r>
            <a:endParaRPr/>
          </a:p>
        </p:txBody>
      </p:sp>
      <p:sp>
        <p:nvSpPr>
          <p:cNvPr id="154" name="Google Shape;154;p16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title"/>
          </p:nvPr>
        </p:nvSpPr>
        <p:spPr>
          <a:xfrm>
            <a:off x="1297500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3000"/>
              <a:t>SPT = Special Physical Training</a:t>
            </a:r>
            <a:endParaRPr sz="3000"/>
          </a:p>
        </p:txBody>
      </p:sp>
      <p:sp>
        <p:nvSpPr>
          <p:cNvPr id="160" name="Google Shape;160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/>
              <a:t>Kestävyys voima (endurance / strength)</a:t>
            </a:r>
            <a:endParaRPr b="1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pitoja ja toistoja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10x10 sec, 20sec lepo sarjojen välissä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10x20sec, 30sec lepo sarjojen välissä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“Voima” (Power / strength)</a:t>
            </a:r>
            <a:endParaRPr b="1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Set-Up asennosta pitoon: pidossa täytyy olla siirto ja loading vaiheet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Liikkuvuus (Flexibility)</a:t>
            </a:r>
            <a:endParaRPr b="1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Nuolen vetäminen klikkeristä pidemmälle, 5mm-1cm &gt; jatkaa “expansion” vaihettä eri laajentumista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