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Raleway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222334b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222334b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222334b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0222334b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222334b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222334b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222334b2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0222334b2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222334b2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222334b2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222334b2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222334b2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222334b2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222334b2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222334b2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0222334b2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90275" y="434200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Valmennuksen, valmentajan ja urheilijan perusteet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Allu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8525" y="2881888"/>
            <a:ext cx="2085467" cy="2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3810000" y="5871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Valmennuksen perusteet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3810003" y="1595775"/>
            <a:ext cx="49218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Kuinka voi täyttää urheilijan potentiaalin? = motivaatio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Ulkoinen motivaatio: Olla motivoitunut asiasta ja siitä mitä se tuo (esim. mitalit)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b="1"/>
              <a:t>Sisäinen motivaatio</a:t>
            </a:r>
            <a:r>
              <a:rPr lang="fi"/>
              <a:t>: Olla motivoitunut itse asiasta (esim. on kivaa)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Miten kehittää sisäistä motivaatiota urheilijoissa?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Self Determination Theory / Itsepäättäväisyys teoria</a:t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25" y="1021963"/>
            <a:ext cx="3099575" cy="30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1452775" y="428525"/>
            <a:ext cx="72690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Self Determination Theory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1546401" y="1355900"/>
            <a:ext cx="7175400" cy="31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/>
              <a:t>Kompetenssi (Competence) - käsitys siitä, että sinulla on riittävät taidot/kyvyt tehdä jotain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/>
              <a:t>Autonomia (Autonomy) - tunne siitä, että voit tehdä omia päätöksiä. Valmentaja antaa urheilijalle vastuun tunteet siitä, että hän hallitsee omaa toimintaansa. Itseohjattavuus.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/>
              <a:t>Hyväksyminen/kuuluminen ryhmään (Relatedness) - Tunne siitä, että on tärkeä osa ryhmää. Tuntee olevansa välitetty ja että on yhteydessä muihin. Yhteenkuuluvuuden tunne.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= Nämä asiat lisäävät urheilijoiden suorituskykyä, sitoutumista, hyvinvoinia ja sinnityskykyä ja vähentävät stressiä ja uupumusta.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/>
              <a:t>Halu tehdä jotain merkityksellistä (normaali ihmisen tarve)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00375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Valmentajan perusteet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999608" y="1653225"/>
            <a:ext cx="2240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Kommunikaatio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Ymmärrys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Kärsivällisyys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Suunnitelmallisuus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Tasapaino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Välittäminen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5696150" y="1613625"/>
            <a:ext cx="5053800" cy="30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Luottaminen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Ongelmanratkaisutaidot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Hyväksyminen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“Development cycle”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-"/>
            </a:pPr>
            <a:r>
              <a:rPr lang="fi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Miten olla hyvä valmentaja?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-"/>
            </a:pPr>
            <a:r>
              <a:rPr lang="fi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Tulos vai suoritus?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99" y="809800"/>
            <a:ext cx="2349251" cy="35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159825" y="425825"/>
            <a:ext cx="6244200" cy="12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Urheilijan perusteet</a:t>
            </a:r>
            <a:endParaRPr sz="3600"/>
          </a:p>
        </p:txBody>
      </p:sp>
      <p:sp>
        <p:nvSpPr>
          <p:cNvPr id="101" name="Google Shape;101;p17"/>
          <p:cNvSpPr txBox="1"/>
          <p:nvPr/>
        </p:nvSpPr>
        <p:spPr>
          <a:xfrm>
            <a:off x="313750" y="1759325"/>
            <a:ext cx="50313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Mitattavat ja saavutettavissa olevat tavoitteet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Luottamus omaan tekemiseen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Rohkeus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Kärsivällisyys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Päättäväisyys menestyä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Vahvuutta, fyysistä ja psyykkistä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Rehellisyys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658975" y="1759325"/>
            <a:ext cx="27678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Intohimo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Vahva työmoraali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Positiivinen asenne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Keskittymiskyky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Priorisointi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Itsetuno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Laatu vs Määrä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64200" y="2186925"/>
            <a:ext cx="8457600" cy="22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Ole itsesi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Luota itseesi ja muihin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Tunne itsesi mukavaksi myös epämukavissa tilanteissa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Ole mieluummin avoin kuin ujo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Käytä ääntäsi ja myös erilaisia äänen sävyjä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Katsekontaktin käyttäminen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Kosketus - tärkeää, varsinkin jousiammunnassa &gt; osa ampujista ei ymmärrä jos jotain “vaan “sanotaan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Miten puhua tietyistä asioista, esim kisaamisesta? &gt; Kisa / SM kisat (lajinomainen asia)</a:t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2595100" y="551475"/>
            <a:ext cx="5927700" cy="1542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 sz="39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Communication skills / kommunikaatio taidot</a:t>
            </a:r>
            <a:endParaRPr sz="39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Palautteen antaminen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252521" y="1493025"/>
            <a:ext cx="8407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Keskittyminen koko suoritukseen / yksityiskohtiin &gt; mikä tilanne ?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Kysymykset &gt; valmentaja (yeensä) tietää oikean vastauksen - johdata urheilija siihen suuntaan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Kerro urheilijalle mitä tehdä tai miten tehdä se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Kehonkielen käyttäminen - non verbal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“Shoulder to shoulder” - asento on tärkeä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Ero “olemisen” ja “tekemisen” välillä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i"/>
              <a:t>Hyvä, sä olet tosi hyvä ampuja &gt; urheilija on jotain, luo olemisen ympärille identiteetin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"/>
              <a:t>Hyvä, teit tän tosi hyvin… &gt; tekeminen: jotain mitä urheilija pystyy kehittämään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253750" y="418594"/>
            <a:ext cx="6244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Palautteen anto urheilijakeskeisesti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763225" y="2348375"/>
            <a:ext cx="7691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Erityisesti autonomiaa tukeva muutossuuntautunut palaute on: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-"/>
            </a:pPr>
            <a:r>
              <a:rPr lang="fi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Empaattista &gt; mahdollisia ratkaisuvaihtehtoja ongelman  korjaamiseksi, jotka perustuvat urheilijoiden tiedossa oleviin selkeisiin ja saavutettaviin tavoitteisiin, vailla henkilökohtaisia lausuntoja, yhdistettynä vinkkiin ja annettuna huomaavaiseen äänensävyyn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973" y="0"/>
            <a:ext cx="2620027" cy="166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Kysymyksiä / kommentteja 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Macintosh PowerPoint</Application>
  <PresentationFormat>On-screen Show (16:9)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Lato</vt:lpstr>
      <vt:lpstr>Raleway</vt:lpstr>
      <vt:lpstr>Swiss</vt:lpstr>
      <vt:lpstr>Valmennuksen, valmentajan ja urheilijan perusteet</vt:lpstr>
      <vt:lpstr>Valmennuksen perusteet</vt:lpstr>
      <vt:lpstr>Self Determination Theory</vt:lpstr>
      <vt:lpstr>Valmentajan perusteet</vt:lpstr>
      <vt:lpstr>Urheilijan perusteet</vt:lpstr>
      <vt:lpstr>PowerPoint Presentation</vt:lpstr>
      <vt:lpstr>Palautteen antaminen</vt:lpstr>
      <vt:lpstr>Palautteen anto urheilijakeskeisesti</vt:lpstr>
      <vt:lpstr>Kysymyksiä / kommentteja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Valmennuksen, valmentajan ja urheilijan perusteet</dc:title>
  <cp:lastModifiedBy>Aleksandra Ruuskanen</cp:lastModifiedBy>
  <cp:revision>1</cp:revision>
  <dcterms:modified xsi:type="dcterms:W3CDTF">2023-10-23T14:49:13Z</dcterms:modified>
</cp:coreProperties>
</file>