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64" r:id="rId5"/>
    <p:sldId id="344" r:id="rId6"/>
    <p:sldId id="353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5" r:id="rId21"/>
    <p:sldId id="346" r:id="rId22"/>
    <p:sldId id="347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66"/>
    <a:srgbClr val="00C177"/>
    <a:srgbClr val="F0CCDB"/>
    <a:srgbClr val="275A97"/>
    <a:srgbClr val="F2F4CC"/>
    <a:srgbClr val="550A26"/>
    <a:srgbClr val="8D6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1" autoAdjust="0"/>
    <p:restoredTop sz="94679"/>
  </p:normalViewPr>
  <p:slideViewPr>
    <p:cSldViewPr snapToGrid="0" showGuides="1">
      <p:cViewPr varScale="1">
        <p:scale>
          <a:sx n="52" d="100"/>
          <a:sy n="52" d="100"/>
        </p:scale>
        <p:origin x="1036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26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2ABC3-D946-43AD-9293-EA4FCB44CA02}" type="datetimeFigureOut">
              <a:rPr lang="fi-FI" smtClean="0"/>
              <a:t>13.11.2025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A2F4A-DF8B-4A9C-96D3-9F0B23A8CE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335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A2F4A-DF8B-4A9C-96D3-9F0B23A8CE0C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756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A2F4A-DF8B-4A9C-96D3-9F0B23A8CE0C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960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4262"/>
            <a:ext cx="9144000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E9A803-11E6-F81B-463E-62F83BE59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006" y="3876812"/>
            <a:ext cx="9144000" cy="97897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FE1DDD-8956-4C92-968D-1E071B736A19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9790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C43ED743-DC8F-CFB7-1A3F-AF941BB1BE5B}"/>
              </a:ext>
            </a:extLst>
          </p:cNvPr>
          <p:cNvSpPr/>
          <p:nvPr userDrawn="1"/>
        </p:nvSpPr>
        <p:spPr>
          <a:xfrm>
            <a:off x="761907" y="1772090"/>
            <a:ext cx="6954668" cy="5090173"/>
          </a:xfrm>
          <a:custGeom>
            <a:avLst/>
            <a:gdLst>
              <a:gd name="connsiteX0" fmla="*/ 4825388 w 6954668"/>
              <a:gd name="connsiteY0" fmla="*/ 0 h 5090173"/>
              <a:gd name="connsiteX1" fmla="*/ 4830856 w 6954668"/>
              <a:gd name="connsiteY1" fmla="*/ 2156 h 5090173"/>
              <a:gd name="connsiteX2" fmla="*/ 6954668 w 6954668"/>
              <a:gd name="connsiteY2" fmla="*/ 3206095 h 5090173"/>
              <a:gd name="connsiteX3" fmla="*/ 6400315 w 6954668"/>
              <a:gd name="connsiteY3" fmla="*/ 5090173 h 5090173"/>
              <a:gd name="connsiteX4" fmla="*/ 554328 w 6954668"/>
              <a:gd name="connsiteY4" fmla="*/ 5090173 h 5090173"/>
              <a:gd name="connsiteX5" fmla="*/ 0 w 6954668"/>
              <a:gd name="connsiteY5" fmla="*/ 3206095 h 5090173"/>
              <a:gd name="connsiteX6" fmla="*/ 40067 w 6954668"/>
              <a:gd name="connsiteY6" fmla="*/ 2676554 h 5090173"/>
              <a:gd name="connsiteX7" fmla="*/ 46826 w 6954668"/>
              <a:gd name="connsiteY7" fmla="*/ 2638704 h 5090173"/>
              <a:gd name="connsiteX8" fmla="*/ 4825388 w 6954668"/>
              <a:gd name="connsiteY8" fmla="*/ 2638704 h 509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4668" h="5090173">
                <a:moveTo>
                  <a:pt x="4825388" y="0"/>
                </a:moveTo>
                <a:lnTo>
                  <a:pt x="4830856" y="2156"/>
                </a:lnTo>
                <a:cubicBezTo>
                  <a:pt x="6078923" y="530024"/>
                  <a:pt x="6954668" y="1765797"/>
                  <a:pt x="6954668" y="3206095"/>
                </a:cubicBezTo>
                <a:cubicBezTo>
                  <a:pt x="6954668" y="3900487"/>
                  <a:pt x="6751004" y="4547265"/>
                  <a:pt x="6400315" y="5090173"/>
                </a:cubicBezTo>
                <a:lnTo>
                  <a:pt x="554328" y="5090173"/>
                </a:lnTo>
                <a:cubicBezTo>
                  <a:pt x="203640" y="4547265"/>
                  <a:pt x="0" y="3900487"/>
                  <a:pt x="0" y="3206095"/>
                </a:cubicBezTo>
                <a:cubicBezTo>
                  <a:pt x="0" y="3026058"/>
                  <a:pt x="13683" y="2849216"/>
                  <a:pt x="40067" y="2676554"/>
                </a:cubicBezTo>
                <a:lnTo>
                  <a:pt x="46826" y="2638704"/>
                </a:lnTo>
                <a:lnTo>
                  <a:pt x="4825388" y="2638704"/>
                </a:ln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3506"/>
            <a:ext cx="4818243" cy="3284895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4F3A0B-5750-438F-9235-ECA922D31B27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1D6D46D-2696-9409-B117-A3A5137A3287}"/>
              </a:ext>
            </a:extLst>
          </p:cNvPr>
          <p:cNvSpPr/>
          <p:nvPr userDrawn="1"/>
        </p:nvSpPr>
        <p:spPr>
          <a:xfrm>
            <a:off x="1118660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94F9A13-A38E-65C6-3D62-C708545E18EC}"/>
              </a:ext>
            </a:extLst>
          </p:cNvPr>
          <p:cNvSpPr/>
          <p:nvPr userDrawn="1"/>
        </p:nvSpPr>
        <p:spPr>
          <a:xfrm>
            <a:off x="1086414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2044384D-00FB-A248-FC97-0F827CCF9EC5}"/>
              </a:ext>
            </a:extLst>
          </p:cNvPr>
          <p:cNvSpPr/>
          <p:nvPr userDrawn="1"/>
        </p:nvSpPr>
        <p:spPr>
          <a:xfrm>
            <a:off x="1044472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8BCD9C3F-BA1C-FBA8-0CE6-56D61A63E830}"/>
              </a:ext>
            </a:extLst>
          </p:cNvPr>
          <p:cNvSpPr/>
          <p:nvPr userDrawn="1"/>
        </p:nvSpPr>
        <p:spPr>
          <a:xfrm>
            <a:off x="1156590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7336AF4C-5066-55A6-BFE1-F3E7EC8CD43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490984"/>
            <a:ext cx="5583996" cy="5887294"/>
          </a:xfrm>
          <a:custGeom>
            <a:avLst/>
            <a:gdLst>
              <a:gd name="connsiteX0" fmla="*/ 0 w 5583996"/>
              <a:gd name="connsiteY0" fmla="*/ 0 h 5887294"/>
              <a:gd name="connsiteX1" fmla="*/ 3544631 w 5583996"/>
              <a:gd name="connsiteY1" fmla="*/ 0 h 5887294"/>
              <a:gd name="connsiteX2" fmla="*/ 3575896 w 5583996"/>
              <a:gd name="connsiteY2" fmla="*/ 92292 h 5887294"/>
              <a:gd name="connsiteX3" fmla="*/ 5377997 w 5583996"/>
              <a:gd name="connsiteY3" fmla="*/ 1454094 h 5887294"/>
              <a:gd name="connsiteX4" fmla="*/ 5583996 w 5583996"/>
              <a:gd name="connsiteY4" fmla="*/ 1463917 h 5887294"/>
              <a:gd name="connsiteX5" fmla="*/ 5583996 w 5583996"/>
              <a:gd name="connsiteY5" fmla="*/ 5887294 h 5887294"/>
              <a:gd name="connsiteX6" fmla="*/ 0 w 5583996"/>
              <a:gd name="connsiteY6" fmla="*/ 5887294 h 588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3996" h="5887294">
                <a:moveTo>
                  <a:pt x="0" y="0"/>
                </a:moveTo>
                <a:lnTo>
                  <a:pt x="3544631" y="0"/>
                </a:lnTo>
                <a:lnTo>
                  <a:pt x="3575896" y="92292"/>
                </a:lnTo>
                <a:cubicBezTo>
                  <a:pt x="3866210" y="833552"/>
                  <a:pt x="4554532" y="1375156"/>
                  <a:pt x="5377997" y="1454094"/>
                </a:cubicBezTo>
                <a:lnTo>
                  <a:pt x="5583996" y="1463917"/>
                </a:lnTo>
                <a:lnTo>
                  <a:pt x="5583996" y="5887294"/>
                </a:lnTo>
                <a:lnTo>
                  <a:pt x="0" y="588729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79830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 10">
            <a:extLst>
              <a:ext uri="{FF2B5EF4-FFF2-40B4-BE49-F238E27FC236}">
                <a16:creationId xmlns:a16="http://schemas.microsoft.com/office/drawing/2014/main" id="{0E65207C-88FE-0C79-065E-F9BD73C4FDFE}"/>
              </a:ext>
            </a:extLst>
          </p:cNvPr>
          <p:cNvSpPr/>
          <p:nvPr userDrawn="1"/>
        </p:nvSpPr>
        <p:spPr>
          <a:xfrm>
            <a:off x="7781742" y="-1"/>
            <a:ext cx="4414753" cy="1893901"/>
          </a:xfrm>
          <a:custGeom>
            <a:avLst/>
            <a:gdLst>
              <a:gd name="connsiteX0" fmla="*/ 0 w 4414753"/>
              <a:gd name="connsiteY0" fmla="*/ 0 h 1893901"/>
              <a:gd name="connsiteX1" fmla="*/ 3269935 w 4414753"/>
              <a:gd name="connsiteY1" fmla="*/ 1893902 h 1893901"/>
              <a:gd name="connsiteX2" fmla="*/ 4414754 w 4414753"/>
              <a:gd name="connsiteY2" fmla="*/ 1717372 h 1893901"/>
              <a:gd name="connsiteX3" fmla="*/ 4414754 w 4414753"/>
              <a:gd name="connsiteY3" fmla="*/ 0 h 1893901"/>
              <a:gd name="connsiteX4" fmla="*/ 0 w 4414753"/>
              <a:gd name="connsiteY4" fmla="*/ 0 h 189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4753" h="1893901">
                <a:moveTo>
                  <a:pt x="0" y="0"/>
                </a:moveTo>
                <a:cubicBezTo>
                  <a:pt x="643779" y="1130484"/>
                  <a:pt x="1866828" y="1893902"/>
                  <a:pt x="3269935" y="1893902"/>
                </a:cubicBezTo>
                <a:cubicBezTo>
                  <a:pt x="3669216" y="1893902"/>
                  <a:pt x="4053824" y="1831864"/>
                  <a:pt x="4414754" y="1717372"/>
                </a:cubicBezTo>
                <a:lnTo>
                  <a:pt x="4414754" y="0"/>
                </a:lnTo>
                <a:lnTo>
                  <a:pt x="0" y="0"/>
                </a:lnTo>
                <a:close/>
              </a:path>
            </a:pathLst>
          </a:custGeom>
          <a:solidFill>
            <a:srgbClr val="F0CEDC"/>
          </a:solidFill>
          <a:ln w="16962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2D8AB39-2CC0-2EDA-22CC-9A6FBB6D21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5159527"/>
            <a:ext cx="3940457" cy="169847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3506"/>
            <a:ext cx="4818243" cy="3284895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B96B2B5-FDA9-4AAC-87A2-CFE5C6ACA9D4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1D6D46D-2696-9409-B117-A3A5137A3287}"/>
              </a:ext>
            </a:extLst>
          </p:cNvPr>
          <p:cNvSpPr/>
          <p:nvPr userDrawn="1"/>
        </p:nvSpPr>
        <p:spPr>
          <a:xfrm>
            <a:off x="1118660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94F9A13-A38E-65C6-3D62-C708545E18EC}"/>
              </a:ext>
            </a:extLst>
          </p:cNvPr>
          <p:cNvSpPr/>
          <p:nvPr userDrawn="1"/>
        </p:nvSpPr>
        <p:spPr>
          <a:xfrm>
            <a:off x="1086414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2044384D-00FB-A248-FC97-0F827CCF9EC5}"/>
              </a:ext>
            </a:extLst>
          </p:cNvPr>
          <p:cNvSpPr/>
          <p:nvPr userDrawn="1"/>
        </p:nvSpPr>
        <p:spPr>
          <a:xfrm>
            <a:off x="1044472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8BCD9C3F-BA1C-FBA8-0CE6-56D61A63E830}"/>
              </a:ext>
            </a:extLst>
          </p:cNvPr>
          <p:cNvSpPr/>
          <p:nvPr userDrawn="1"/>
        </p:nvSpPr>
        <p:spPr>
          <a:xfrm>
            <a:off x="1156590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D13B0E0-6DFD-951D-19BC-BCDCEE00BCC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490984"/>
            <a:ext cx="5583996" cy="5887294"/>
          </a:xfrm>
          <a:custGeom>
            <a:avLst/>
            <a:gdLst>
              <a:gd name="connsiteX0" fmla="*/ 0 w 5583996"/>
              <a:gd name="connsiteY0" fmla="*/ 0 h 5887294"/>
              <a:gd name="connsiteX1" fmla="*/ 2022418 w 5583996"/>
              <a:gd name="connsiteY1" fmla="*/ 0 h 5887294"/>
              <a:gd name="connsiteX2" fmla="*/ 2106331 w 5583996"/>
              <a:gd name="connsiteY2" fmla="*/ 103586 h 5887294"/>
              <a:gd name="connsiteX3" fmla="*/ 4955677 w 5583996"/>
              <a:gd name="connsiteY3" fmla="*/ 1402917 h 5887294"/>
              <a:gd name="connsiteX4" fmla="*/ 5542468 w 5583996"/>
              <a:gd name="connsiteY4" fmla="*/ 1357587 h 5887294"/>
              <a:gd name="connsiteX5" fmla="*/ 5566275 w 5583996"/>
              <a:gd name="connsiteY5" fmla="*/ 1352934 h 5887294"/>
              <a:gd name="connsiteX6" fmla="*/ 5583996 w 5583996"/>
              <a:gd name="connsiteY6" fmla="*/ 5887294 h 5887294"/>
              <a:gd name="connsiteX7" fmla="*/ 0 w 5583996"/>
              <a:gd name="connsiteY7" fmla="*/ 5887294 h 588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3996" h="5887294">
                <a:moveTo>
                  <a:pt x="0" y="0"/>
                </a:moveTo>
                <a:lnTo>
                  <a:pt x="2022418" y="0"/>
                </a:lnTo>
                <a:lnTo>
                  <a:pt x="2106331" y="103586"/>
                </a:lnTo>
                <a:cubicBezTo>
                  <a:pt x="2794495" y="898942"/>
                  <a:pt x="3815653" y="1402917"/>
                  <a:pt x="4955677" y="1402917"/>
                </a:cubicBezTo>
                <a:cubicBezTo>
                  <a:pt x="5155317" y="1402917"/>
                  <a:pt x="5351290" y="1387408"/>
                  <a:pt x="5542468" y="1357587"/>
                </a:cubicBezTo>
                <a:lnTo>
                  <a:pt x="5566275" y="1352934"/>
                </a:lnTo>
                <a:lnTo>
                  <a:pt x="5583996" y="5887294"/>
                </a:lnTo>
                <a:lnTo>
                  <a:pt x="0" y="588729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3347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 17">
            <a:extLst>
              <a:ext uri="{FF2B5EF4-FFF2-40B4-BE49-F238E27FC236}">
                <a16:creationId xmlns:a16="http://schemas.microsoft.com/office/drawing/2014/main" id="{FA1B7219-500C-C032-CB40-FE5E3826EC41}"/>
              </a:ext>
            </a:extLst>
          </p:cNvPr>
          <p:cNvSpPr/>
          <p:nvPr userDrawn="1"/>
        </p:nvSpPr>
        <p:spPr>
          <a:xfrm>
            <a:off x="8982784" y="3739311"/>
            <a:ext cx="3205804" cy="3117132"/>
          </a:xfrm>
          <a:custGeom>
            <a:avLst/>
            <a:gdLst>
              <a:gd name="connsiteX0" fmla="*/ 3205804 w 3205804"/>
              <a:gd name="connsiteY0" fmla="*/ 259748 h 3117132"/>
              <a:gd name="connsiteX1" fmla="*/ 2173693 w 3205804"/>
              <a:gd name="connsiteY1" fmla="*/ 0 h 3117132"/>
              <a:gd name="connsiteX2" fmla="*/ 0 w 3205804"/>
              <a:gd name="connsiteY2" fmla="*/ 2169556 h 3117132"/>
              <a:gd name="connsiteX3" fmla="*/ 217823 w 3205804"/>
              <a:gd name="connsiteY3" fmla="*/ 3117133 h 3117132"/>
              <a:gd name="connsiteX4" fmla="*/ 3205804 w 3205804"/>
              <a:gd name="connsiteY4" fmla="*/ 3117133 h 3117132"/>
              <a:gd name="connsiteX5" fmla="*/ 3205804 w 3205804"/>
              <a:gd name="connsiteY5" fmla="*/ 259748 h 311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5804" h="3117132">
                <a:moveTo>
                  <a:pt x="3205804" y="259748"/>
                </a:moveTo>
                <a:cubicBezTo>
                  <a:pt x="2898759" y="94084"/>
                  <a:pt x="2547245" y="0"/>
                  <a:pt x="2173693" y="0"/>
                </a:cubicBezTo>
                <a:cubicBezTo>
                  <a:pt x="973199" y="0"/>
                  <a:pt x="0" y="971330"/>
                  <a:pt x="0" y="2169556"/>
                </a:cubicBezTo>
                <a:cubicBezTo>
                  <a:pt x="0" y="2509325"/>
                  <a:pt x="78330" y="2830812"/>
                  <a:pt x="217823" y="3117133"/>
                </a:cubicBezTo>
                <a:lnTo>
                  <a:pt x="3205804" y="3117133"/>
                </a:lnTo>
                <a:lnTo>
                  <a:pt x="3205804" y="259748"/>
                </a:lnTo>
                <a:close/>
              </a:path>
            </a:pathLst>
          </a:custGeom>
          <a:solidFill>
            <a:srgbClr val="F0CDDC"/>
          </a:solidFill>
          <a:ln w="16894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Kuva 10">
            <a:extLst>
              <a:ext uri="{FF2B5EF4-FFF2-40B4-BE49-F238E27FC236}">
                <a16:creationId xmlns:a16="http://schemas.microsoft.com/office/drawing/2014/main" id="{A971E0CD-BDE7-5FCC-8244-6C1427E7EBD9}"/>
              </a:ext>
            </a:extLst>
          </p:cNvPr>
          <p:cNvSpPr/>
          <p:nvPr userDrawn="1"/>
        </p:nvSpPr>
        <p:spPr>
          <a:xfrm>
            <a:off x="0" y="-1"/>
            <a:ext cx="7774219" cy="3657025"/>
          </a:xfrm>
          <a:custGeom>
            <a:avLst/>
            <a:gdLst>
              <a:gd name="connsiteX0" fmla="*/ 0 w 7774219"/>
              <a:gd name="connsiteY0" fmla="*/ 1961601 h 3657025"/>
              <a:gd name="connsiteX1" fmla="*/ 5584655 w 7774219"/>
              <a:gd name="connsiteY1" fmla="*/ 1961601 h 3657025"/>
              <a:gd name="connsiteX2" fmla="*/ 5584655 w 7774219"/>
              <a:gd name="connsiteY2" fmla="*/ 3657026 h 3657025"/>
              <a:gd name="connsiteX3" fmla="*/ 7774220 w 7774219"/>
              <a:gd name="connsiteY3" fmla="*/ 0 h 3657025"/>
              <a:gd name="connsiteX4" fmla="*/ 0 w 7774219"/>
              <a:gd name="connsiteY4" fmla="*/ 0 h 3657025"/>
              <a:gd name="connsiteX5" fmla="*/ 0 w 7774219"/>
              <a:gd name="connsiteY5" fmla="*/ 1961601 h 36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219" h="3657025">
                <a:moveTo>
                  <a:pt x="0" y="1961601"/>
                </a:moveTo>
                <a:lnTo>
                  <a:pt x="5584655" y="1961601"/>
                </a:lnTo>
                <a:lnTo>
                  <a:pt x="5584655" y="3657026"/>
                </a:lnTo>
                <a:cubicBezTo>
                  <a:pt x="6860674" y="2925929"/>
                  <a:pt x="7730908" y="1566394"/>
                  <a:pt x="7774220" y="0"/>
                </a:cubicBezTo>
                <a:lnTo>
                  <a:pt x="0" y="0"/>
                </a:lnTo>
                <a:lnTo>
                  <a:pt x="0" y="1961601"/>
                </a:lnTo>
                <a:close/>
              </a:path>
            </a:pathLst>
          </a:custGeom>
          <a:solidFill>
            <a:srgbClr val="F0CDDC"/>
          </a:solidFill>
          <a:ln w="16913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D911D2E6-0E55-7F90-45F0-C34A61B7511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096000" y="490984"/>
            <a:ext cx="5583996" cy="5887294"/>
          </a:xfrm>
          <a:custGeom>
            <a:avLst/>
            <a:gdLst>
              <a:gd name="connsiteX0" fmla="*/ 1635005 w 5583996"/>
              <a:gd name="connsiteY0" fmla="*/ 0 h 5887294"/>
              <a:gd name="connsiteX1" fmla="*/ 5583996 w 5583996"/>
              <a:gd name="connsiteY1" fmla="*/ 0 h 5887294"/>
              <a:gd name="connsiteX2" fmla="*/ 5583996 w 5583996"/>
              <a:gd name="connsiteY2" fmla="*/ 3312182 h 5887294"/>
              <a:gd name="connsiteX3" fmla="*/ 5470243 w 5583996"/>
              <a:gd name="connsiteY3" fmla="*/ 3286832 h 5887294"/>
              <a:gd name="connsiteX4" fmla="*/ 5060477 w 5583996"/>
              <a:gd name="connsiteY4" fmla="*/ 3248327 h 5887294"/>
              <a:gd name="connsiteX5" fmla="*/ 2886784 w 5583996"/>
              <a:gd name="connsiteY5" fmla="*/ 5417883 h 5887294"/>
              <a:gd name="connsiteX6" fmla="*/ 2901203 w 5583996"/>
              <a:gd name="connsiteY6" fmla="*/ 5669018 h 5887294"/>
              <a:gd name="connsiteX7" fmla="*/ 2939141 w 5583996"/>
              <a:gd name="connsiteY7" fmla="*/ 5887294 h 5887294"/>
              <a:gd name="connsiteX8" fmla="*/ 0 w 5583996"/>
              <a:gd name="connsiteY8" fmla="*/ 5887294 h 5887294"/>
              <a:gd name="connsiteX9" fmla="*/ 0 w 5583996"/>
              <a:gd name="connsiteY9" fmla="*/ 2820823 h 5887294"/>
              <a:gd name="connsiteX10" fmla="*/ 160843 w 5583996"/>
              <a:gd name="connsiteY10" fmla="*/ 2691298 h 5887294"/>
              <a:gd name="connsiteX11" fmla="*/ 1624040 w 5583996"/>
              <a:gd name="connsiteY11" fmla="*/ 85894 h 588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83996" h="5887294">
                <a:moveTo>
                  <a:pt x="1635005" y="0"/>
                </a:moveTo>
                <a:lnTo>
                  <a:pt x="5583996" y="0"/>
                </a:lnTo>
                <a:lnTo>
                  <a:pt x="5583996" y="3312182"/>
                </a:lnTo>
                <a:lnTo>
                  <a:pt x="5470243" y="3286832"/>
                </a:lnTo>
                <a:cubicBezTo>
                  <a:pt x="5337542" y="3261558"/>
                  <a:pt x="5200559" y="3248327"/>
                  <a:pt x="5060477" y="3248327"/>
                </a:cubicBezTo>
                <a:cubicBezTo>
                  <a:pt x="3859983" y="3248327"/>
                  <a:pt x="2886784" y="4219657"/>
                  <a:pt x="2886784" y="5417883"/>
                </a:cubicBezTo>
                <a:cubicBezTo>
                  <a:pt x="2886784" y="5502825"/>
                  <a:pt x="2891680" y="5586625"/>
                  <a:pt x="2901203" y="5669018"/>
                </a:cubicBezTo>
                <a:lnTo>
                  <a:pt x="2939141" y="5887294"/>
                </a:lnTo>
                <a:lnTo>
                  <a:pt x="0" y="5887294"/>
                </a:lnTo>
                <a:lnTo>
                  <a:pt x="0" y="2820823"/>
                </a:lnTo>
                <a:lnTo>
                  <a:pt x="160843" y="2691298"/>
                </a:lnTo>
                <a:cubicBezTo>
                  <a:pt x="923311" y="2036840"/>
                  <a:pt x="1456660" y="1122707"/>
                  <a:pt x="1624040" y="85894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2391734"/>
            <a:ext cx="4818243" cy="3284895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7F49DA-3703-426F-975A-E0EA8DB38E10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1" name="Vapaamuotoinen: Muoto 8">
            <a:extLst>
              <a:ext uri="{FF2B5EF4-FFF2-40B4-BE49-F238E27FC236}">
                <a16:creationId xmlns:a16="http://schemas.microsoft.com/office/drawing/2014/main" id="{8B1049E0-7A8C-E609-CC6F-E6D3A0F367DC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2" name="Vapaamuotoinen: Muoto 9">
            <a:extLst>
              <a:ext uri="{FF2B5EF4-FFF2-40B4-BE49-F238E27FC236}">
                <a16:creationId xmlns:a16="http://schemas.microsoft.com/office/drawing/2014/main" id="{8076B828-669F-D772-D02F-082572F7B8EF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3" name="Vapaamuotoinen: Muoto 10">
            <a:extLst>
              <a:ext uri="{FF2B5EF4-FFF2-40B4-BE49-F238E27FC236}">
                <a16:creationId xmlns:a16="http://schemas.microsoft.com/office/drawing/2014/main" id="{C6BA57E1-3B20-6569-6A58-1C5B6E6F76EA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7" name="Vapaamuotoinen: Muoto 11">
            <a:extLst>
              <a:ext uri="{FF2B5EF4-FFF2-40B4-BE49-F238E27FC236}">
                <a16:creationId xmlns:a16="http://schemas.microsoft.com/office/drawing/2014/main" id="{F51C3AA8-8A9A-84E3-631B-B9F0C6B596E0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926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5">
    <p:bg>
      <p:bgPr>
        <a:solidFill>
          <a:srgbClr val="550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2235112"/>
            <a:ext cx="5487002" cy="2387600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CA418D-CB2C-40A2-B6AB-33541518F07B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1D6D46D-2696-9409-B117-A3A5137A3287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94F9A13-A38E-65C6-3D62-C708545E18EC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2044384D-00FB-A248-FC97-0F827CCF9EC5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8BCD9C3F-BA1C-FBA8-0CE6-56D61A63E830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7" name="Kuvan paikkamerkki 26">
            <a:extLst>
              <a:ext uri="{FF2B5EF4-FFF2-40B4-BE49-F238E27FC236}">
                <a16:creationId xmlns:a16="http://schemas.microsoft.com/office/drawing/2014/main" id="{5A18B29C-C3FA-E3C5-29C2-F61AC2838FA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107996" y="490984"/>
            <a:ext cx="4572000" cy="5887294"/>
          </a:xfrm>
          <a:custGeom>
            <a:avLst/>
            <a:gdLst>
              <a:gd name="connsiteX0" fmla="*/ 266772 w 4572000"/>
              <a:gd name="connsiteY0" fmla="*/ 0 h 5887294"/>
              <a:gd name="connsiteX1" fmla="*/ 4304007 w 4572000"/>
              <a:gd name="connsiteY1" fmla="*/ 0 h 5887294"/>
              <a:gd name="connsiteX2" fmla="*/ 4308748 w 4572000"/>
              <a:gd name="connsiteY2" fmla="*/ 47034 h 5887294"/>
              <a:gd name="connsiteX3" fmla="*/ 4518848 w 4572000"/>
              <a:gd name="connsiteY3" fmla="*/ 257134 h 5887294"/>
              <a:gd name="connsiteX4" fmla="*/ 4572000 w 4572000"/>
              <a:gd name="connsiteY4" fmla="*/ 262492 h 5887294"/>
              <a:gd name="connsiteX5" fmla="*/ 4572000 w 4572000"/>
              <a:gd name="connsiteY5" fmla="*/ 5621380 h 5887294"/>
              <a:gd name="connsiteX6" fmla="*/ 4518848 w 4572000"/>
              <a:gd name="connsiteY6" fmla="*/ 5626738 h 5887294"/>
              <a:gd name="connsiteX7" fmla="*/ 4308748 w 4572000"/>
              <a:gd name="connsiteY7" fmla="*/ 5836838 h 5887294"/>
              <a:gd name="connsiteX8" fmla="*/ 4303662 w 4572000"/>
              <a:gd name="connsiteY8" fmla="*/ 5887294 h 5887294"/>
              <a:gd name="connsiteX9" fmla="*/ 267117 w 4572000"/>
              <a:gd name="connsiteY9" fmla="*/ 5887294 h 5887294"/>
              <a:gd name="connsiteX10" fmla="*/ 262031 w 4572000"/>
              <a:gd name="connsiteY10" fmla="*/ 5836838 h 5887294"/>
              <a:gd name="connsiteX11" fmla="*/ 51931 w 4572000"/>
              <a:gd name="connsiteY11" fmla="*/ 5626738 h 5887294"/>
              <a:gd name="connsiteX12" fmla="*/ 0 w 4572000"/>
              <a:gd name="connsiteY12" fmla="*/ 5621503 h 5887294"/>
              <a:gd name="connsiteX13" fmla="*/ 0 w 4572000"/>
              <a:gd name="connsiteY13" fmla="*/ 262369 h 5887294"/>
              <a:gd name="connsiteX14" fmla="*/ 51931 w 4572000"/>
              <a:gd name="connsiteY14" fmla="*/ 257134 h 5887294"/>
              <a:gd name="connsiteX15" fmla="*/ 262031 w 4572000"/>
              <a:gd name="connsiteY15" fmla="*/ 47034 h 588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2000" h="5887294">
                <a:moveTo>
                  <a:pt x="266772" y="0"/>
                </a:moveTo>
                <a:lnTo>
                  <a:pt x="4304007" y="0"/>
                </a:lnTo>
                <a:lnTo>
                  <a:pt x="4308748" y="47034"/>
                </a:lnTo>
                <a:cubicBezTo>
                  <a:pt x="4330328" y="152492"/>
                  <a:pt x="4413390" y="235554"/>
                  <a:pt x="4518848" y="257134"/>
                </a:cubicBezTo>
                <a:lnTo>
                  <a:pt x="4572000" y="262492"/>
                </a:lnTo>
                <a:lnTo>
                  <a:pt x="4572000" y="5621380"/>
                </a:lnTo>
                <a:lnTo>
                  <a:pt x="4518848" y="5626738"/>
                </a:lnTo>
                <a:cubicBezTo>
                  <a:pt x="4413390" y="5648318"/>
                  <a:pt x="4330328" y="5731380"/>
                  <a:pt x="4308748" y="5836838"/>
                </a:cubicBezTo>
                <a:lnTo>
                  <a:pt x="4303662" y="5887294"/>
                </a:lnTo>
                <a:lnTo>
                  <a:pt x="267117" y="5887294"/>
                </a:lnTo>
                <a:lnTo>
                  <a:pt x="262031" y="5836838"/>
                </a:lnTo>
                <a:cubicBezTo>
                  <a:pt x="240451" y="5731380"/>
                  <a:pt x="157389" y="5648318"/>
                  <a:pt x="51931" y="5626738"/>
                </a:cubicBezTo>
                <a:lnTo>
                  <a:pt x="0" y="5621503"/>
                </a:lnTo>
                <a:lnTo>
                  <a:pt x="0" y="262369"/>
                </a:lnTo>
                <a:lnTo>
                  <a:pt x="51931" y="257134"/>
                </a:lnTo>
                <a:cubicBezTo>
                  <a:pt x="157389" y="235554"/>
                  <a:pt x="240451" y="152492"/>
                  <a:pt x="262031" y="47034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8" name="Ellipsi 27">
            <a:extLst>
              <a:ext uri="{FF2B5EF4-FFF2-40B4-BE49-F238E27FC236}">
                <a16:creationId xmlns:a16="http://schemas.microsoft.com/office/drawing/2014/main" id="{5CA5B7F9-CC86-3843-8C55-1212F5CDCDD0}"/>
              </a:ext>
            </a:extLst>
          </p:cNvPr>
          <p:cNvSpPr/>
          <p:nvPr userDrawn="1"/>
        </p:nvSpPr>
        <p:spPr>
          <a:xfrm>
            <a:off x="6835512" y="213603"/>
            <a:ext cx="540000" cy="540000"/>
          </a:xfrm>
          <a:prstGeom prst="ellipse">
            <a:avLst/>
          </a:prstGeom>
          <a:solidFill>
            <a:srgbClr val="F16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Ellipsi 28">
            <a:extLst>
              <a:ext uri="{FF2B5EF4-FFF2-40B4-BE49-F238E27FC236}">
                <a16:creationId xmlns:a16="http://schemas.microsoft.com/office/drawing/2014/main" id="{6B0D5ADF-9DE9-5F48-0730-E382F2ED8F62}"/>
              </a:ext>
            </a:extLst>
          </p:cNvPr>
          <p:cNvSpPr/>
          <p:nvPr userDrawn="1"/>
        </p:nvSpPr>
        <p:spPr>
          <a:xfrm>
            <a:off x="6835512" y="6112236"/>
            <a:ext cx="540000" cy="540000"/>
          </a:xfrm>
          <a:prstGeom prst="ellipse">
            <a:avLst/>
          </a:prstGeom>
          <a:solidFill>
            <a:srgbClr val="F16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3E2A378-4685-036B-4768-0166F77D83CC}"/>
              </a:ext>
            </a:extLst>
          </p:cNvPr>
          <p:cNvSpPr/>
          <p:nvPr userDrawn="1"/>
        </p:nvSpPr>
        <p:spPr>
          <a:xfrm>
            <a:off x="11411259" y="213603"/>
            <a:ext cx="540000" cy="540000"/>
          </a:xfrm>
          <a:prstGeom prst="ellipse">
            <a:avLst/>
          </a:prstGeom>
          <a:solidFill>
            <a:srgbClr val="F16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Ellipsi 30">
            <a:extLst>
              <a:ext uri="{FF2B5EF4-FFF2-40B4-BE49-F238E27FC236}">
                <a16:creationId xmlns:a16="http://schemas.microsoft.com/office/drawing/2014/main" id="{6506F330-B962-B44B-00FA-68EEE2F13602}"/>
              </a:ext>
            </a:extLst>
          </p:cNvPr>
          <p:cNvSpPr/>
          <p:nvPr userDrawn="1"/>
        </p:nvSpPr>
        <p:spPr>
          <a:xfrm>
            <a:off x="11411259" y="6112236"/>
            <a:ext cx="540000" cy="540000"/>
          </a:xfrm>
          <a:prstGeom prst="ellipse">
            <a:avLst/>
          </a:prstGeom>
          <a:solidFill>
            <a:srgbClr val="F16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146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6">
    <p:bg>
      <p:bgPr>
        <a:solidFill>
          <a:srgbClr val="F2F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2235112"/>
            <a:ext cx="5487002" cy="2387600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7800"/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EBB9-F809-46AF-BE2B-8432B5F7BBD4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1D6D46D-2696-9409-B117-A3A5137A3287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94F9A13-A38E-65C6-3D62-C708545E18EC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2044384D-00FB-A248-FC97-0F827CCF9EC5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8BCD9C3F-BA1C-FBA8-0CE6-56D61A63E830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7" name="Kuvan paikkamerkki 26">
            <a:extLst>
              <a:ext uri="{FF2B5EF4-FFF2-40B4-BE49-F238E27FC236}">
                <a16:creationId xmlns:a16="http://schemas.microsoft.com/office/drawing/2014/main" id="{5A18B29C-C3FA-E3C5-29C2-F61AC2838FA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107996" y="490984"/>
            <a:ext cx="4572000" cy="5887294"/>
          </a:xfrm>
          <a:custGeom>
            <a:avLst/>
            <a:gdLst>
              <a:gd name="connsiteX0" fmla="*/ 266772 w 4572000"/>
              <a:gd name="connsiteY0" fmla="*/ 0 h 5887294"/>
              <a:gd name="connsiteX1" fmla="*/ 4304007 w 4572000"/>
              <a:gd name="connsiteY1" fmla="*/ 0 h 5887294"/>
              <a:gd name="connsiteX2" fmla="*/ 4308748 w 4572000"/>
              <a:gd name="connsiteY2" fmla="*/ 47034 h 5887294"/>
              <a:gd name="connsiteX3" fmla="*/ 4518848 w 4572000"/>
              <a:gd name="connsiteY3" fmla="*/ 257134 h 5887294"/>
              <a:gd name="connsiteX4" fmla="*/ 4572000 w 4572000"/>
              <a:gd name="connsiteY4" fmla="*/ 262492 h 5887294"/>
              <a:gd name="connsiteX5" fmla="*/ 4572000 w 4572000"/>
              <a:gd name="connsiteY5" fmla="*/ 5621380 h 5887294"/>
              <a:gd name="connsiteX6" fmla="*/ 4518848 w 4572000"/>
              <a:gd name="connsiteY6" fmla="*/ 5626738 h 5887294"/>
              <a:gd name="connsiteX7" fmla="*/ 4308748 w 4572000"/>
              <a:gd name="connsiteY7" fmla="*/ 5836838 h 5887294"/>
              <a:gd name="connsiteX8" fmla="*/ 4303662 w 4572000"/>
              <a:gd name="connsiteY8" fmla="*/ 5887294 h 5887294"/>
              <a:gd name="connsiteX9" fmla="*/ 267117 w 4572000"/>
              <a:gd name="connsiteY9" fmla="*/ 5887294 h 5887294"/>
              <a:gd name="connsiteX10" fmla="*/ 262031 w 4572000"/>
              <a:gd name="connsiteY10" fmla="*/ 5836838 h 5887294"/>
              <a:gd name="connsiteX11" fmla="*/ 51931 w 4572000"/>
              <a:gd name="connsiteY11" fmla="*/ 5626738 h 5887294"/>
              <a:gd name="connsiteX12" fmla="*/ 0 w 4572000"/>
              <a:gd name="connsiteY12" fmla="*/ 5621503 h 5887294"/>
              <a:gd name="connsiteX13" fmla="*/ 0 w 4572000"/>
              <a:gd name="connsiteY13" fmla="*/ 262369 h 5887294"/>
              <a:gd name="connsiteX14" fmla="*/ 51931 w 4572000"/>
              <a:gd name="connsiteY14" fmla="*/ 257134 h 5887294"/>
              <a:gd name="connsiteX15" fmla="*/ 262031 w 4572000"/>
              <a:gd name="connsiteY15" fmla="*/ 47034 h 588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2000" h="5887294">
                <a:moveTo>
                  <a:pt x="266772" y="0"/>
                </a:moveTo>
                <a:lnTo>
                  <a:pt x="4304007" y="0"/>
                </a:lnTo>
                <a:lnTo>
                  <a:pt x="4308748" y="47034"/>
                </a:lnTo>
                <a:cubicBezTo>
                  <a:pt x="4330328" y="152492"/>
                  <a:pt x="4413390" y="235554"/>
                  <a:pt x="4518848" y="257134"/>
                </a:cubicBezTo>
                <a:lnTo>
                  <a:pt x="4572000" y="262492"/>
                </a:lnTo>
                <a:lnTo>
                  <a:pt x="4572000" y="5621380"/>
                </a:lnTo>
                <a:lnTo>
                  <a:pt x="4518848" y="5626738"/>
                </a:lnTo>
                <a:cubicBezTo>
                  <a:pt x="4413390" y="5648318"/>
                  <a:pt x="4330328" y="5731380"/>
                  <a:pt x="4308748" y="5836838"/>
                </a:cubicBezTo>
                <a:lnTo>
                  <a:pt x="4303662" y="5887294"/>
                </a:lnTo>
                <a:lnTo>
                  <a:pt x="267117" y="5887294"/>
                </a:lnTo>
                <a:lnTo>
                  <a:pt x="262031" y="5836838"/>
                </a:lnTo>
                <a:cubicBezTo>
                  <a:pt x="240451" y="5731380"/>
                  <a:pt x="157389" y="5648318"/>
                  <a:pt x="51931" y="5626738"/>
                </a:cubicBezTo>
                <a:lnTo>
                  <a:pt x="0" y="5621503"/>
                </a:lnTo>
                <a:lnTo>
                  <a:pt x="0" y="262369"/>
                </a:lnTo>
                <a:lnTo>
                  <a:pt x="51931" y="257134"/>
                </a:lnTo>
                <a:cubicBezTo>
                  <a:pt x="157389" y="235554"/>
                  <a:pt x="240451" y="152492"/>
                  <a:pt x="262031" y="47034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8" name="Ellipsi 27">
            <a:extLst>
              <a:ext uri="{FF2B5EF4-FFF2-40B4-BE49-F238E27FC236}">
                <a16:creationId xmlns:a16="http://schemas.microsoft.com/office/drawing/2014/main" id="{5CA5B7F9-CC86-3843-8C55-1212F5CDCDD0}"/>
              </a:ext>
            </a:extLst>
          </p:cNvPr>
          <p:cNvSpPr/>
          <p:nvPr userDrawn="1"/>
        </p:nvSpPr>
        <p:spPr>
          <a:xfrm>
            <a:off x="6835512" y="213603"/>
            <a:ext cx="540000" cy="540000"/>
          </a:xfrm>
          <a:prstGeom prst="ellipse">
            <a:avLst/>
          </a:prstGeom>
          <a:solidFill>
            <a:srgbClr val="F16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Ellipsi 28">
            <a:extLst>
              <a:ext uri="{FF2B5EF4-FFF2-40B4-BE49-F238E27FC236}">
                <a16:creationId xmlns:a16="http://schemas.microsoft.com/office/drawing/2014/main" id="{6B0D5ADF-9DE9-5F48-0730-E382F2ED8F62}"/>
              </a:ext>
            </a:extLst>
          </p:cNvPr>
          <p:cNvSpPr/>
          <p:nvPr userDrawn="1"/>
        </p:nvSpPr>
        <p:spPr>
          <a:xfrm>
            <a:off x="6835512" y="6112236"/>
            <a:ext cx="540000" cy="540000"/>
          </a:xfrm>
          <a:prstGeom prst="ellipse">
            <a:avLst/>
          </a:prstGeom>
          <a:solidFill>
            <a:srgbClr val="F16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3E2A378-4685-036B-4768-0166F77D83CC}"/>
              </a:ext>
            </a:extLst>
          </p:cNvPr>
          <p:cNvSpPr/>
          <p:nvPr userDrawn="1"/>
        </p:nvSpPr>
        <p:spPr>
          <a:xfrm>
            <a:off x="11411259" y="213603"/>
            <a:ext cx="540000" cy="540000"/>
          </a:xfrm>
          <a:prstGeom prst="ellipse">
            <a:avLst/>
          </a:prstGeom>
          <a:solidFill>
            <a:srgbClr val="F16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Ellipsi 30">
            <a:extLst>
              <a:ext uri="{FF2B5EF4-FFF2-40B4-BE49-F238E27FC236}">
                <a16:creationId xmlns:a16="http://schemas.microsoft.com/office/drawing/2014/main" id="{6506F330-B962-B44B-00FA-68EEE2F13602}"/>
              </a:ext>
            </a:extLst>
          </p:cNvPr>
          <p:cNvSpPr/>
          <p:nvPr userDrawn="1"/>
        </p:nvSpPr>
        <p:spPr>
          <a:xfrm>
            <a:off x="11411259" y="6112236"/>
            <a:ext cx="540000" cy="540000"/>
          </a:xfrm>
          <a:prstGeom prst="ellipse">
            <a:avLst/>
          </a:prstGeom>
          <a:solidFill>
            <a:srgbClr val="F16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70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2235112"/>
            <a:ext cx="5487002" cy="2387600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7800"/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03B5-2292-4FDA-8B82-E7ABAAC94CCC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1D6D46D-2696-9409-B117-A3A5137A3287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94F9A13-A38E-65C6-3D62-C708545E18EC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2044384D-00FB-A248-FC97-0F827CCF9EC5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8BCD9C3F-BA1C-FBA8-0CE6-56D61A63E830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7" name="Kuvan paikkamerkki 26">
            <a:extLst>
              <a:ext uri="{FF2B5EF4-FFF2-40B4-BE49-F238E27FC236}">
                <a16:creationId xmlns:a16="http://schemas.microsoft.com/office/drawing/2014/main" id="{5A18B29C-C3FA-E3C5-29C2-F61AC2838FA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107996" y="490984"/>
            <a:ext cx="4572000" cy="5887294"/>
          </a:xfrm>
          <a:custGeom>
            <a:avLst/>
            <a:gdLst>
              <a:gd name="connsiteX0" fmla="*/ 266772 w 4572000"/>
              <a:gd name="connsiteY0" fmla="*/ 0 h 5887294"/>
              <a:gd name="connsiteX1" fmla="*/ 4304007 w 4572000"/>
              <a:gd name="connsiteY1" fmla="*/ 0 h 5887294"/>
              <a:gd name="connsiteX2" fmla="*/ 4308748 w 4572000"/>
              <a:gd name="connsiteY2" fmla="*/ 47034 h 5887294"/>
              <a:gd name="connsiteX3" fmla="*/ 4518848 w 4572000"/>
              <a:gd name="connsiteY3" fmla="*/ 257134 h 5887294"/>
              <a:gd name="connsiteX4" fmla="*/ 4572000 w 4572000"/>
              <a:gd name="connsiteY4" fmla="*/ 262492 h 5887294"/>
              <a:gd name="connsiteX5" fmla="*/ 4572000 w 4572000"/>
              <a:gd name="connsiteY5" fmla="*/ 5621380 h 5887294"/>
              <a:gd name="connsiteX6" fmla="*/ 4518848 w 4572000"/>
              <a:gd name="connsiteY6" fmla="*/ 5626738 h 5887294"/>
              <a:gd name="connsiteX7" fmla="*/ 4308748 w 4572000"/>
              <a:gd name="connsiteY7" fmla="*/ 5836838 h 5887294"/>
              <a:gd name="connsiteX8" fmla="*/ 4303662 w 4572000"/>
              <a:gd name="connsiteY8" fmla="*/ 5887294 h 5887294"/>
              <a:gd name="connsiteX9" fmla="*/ 267117 w 4572000"/>
              <a:gd name="connsiteY9" fmla="*/ 5887294 h 5887294"/>
              <a:gd name="connsiteX10" fmla="*/ 262031 w 4572000"/>
              <a:gd name="connsiteY10" fmla="*/ 5836838 h 5887294"/>
              <a:gd name="connsiteX11" fmla="*/ 51931 w 4572000"/>
              <a:gd name="connsiteY11" fmla="*/ 5626738 h 5887294"/>
              <a:gd name="connsiteX12" fmla="*/ 0 w 4572000"/>
              <a:gd name="connsiteY12" fmla="*/ 5621503 h 5887294"/>
              <a:gd name="connsiteX13" fmla="*/ 0 w 4572000"/>
              <a:gd name="connsiteY13" fmla="*/ 262369 h 5887294"/>
              <a:gd name="connsiteX14" fmla="*/ 51931 w 4572000"/>
              <a:gd name="connsiteY14" fmla="*/ 257134 h 5887294"/>
              <a:gd name="connsiteX15" fmla="*/ 262031 w 4572000"/>
              <a:gd name="connsiteY15" fmla="*/ 47034 h 588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2000" h="5887294">
                <a:moveTo>
                  <a:pt x="266772" y="0"/>
                </a:moveTo>
                <a:lnTo>
                  <a:pt x="4304007" y="0"/>
                </a:lnTo>
                <a:lnTo>
                  <a:pt x="4308748" y="47034"/>
                </a:lnTo>
                <a:cubicBezTo>
                  <a:pt x="4330328" y="152492"/>
                  <a:pt x="4413390" y="235554"/>
                  <a:pt x="4518848" y="257134"/>
                </a:cubicBezTo>
                <a:lnTo>
                  <a:pt x="4572000" y="262492"/>
                </a:lnTo>
                <a:lnTo>
                  <a:pt x="4572000" y="5621380"/>
                </a:lnTo>
                <a:lnTo>
                  <a:pt x="4518848" y="5626738"/>
                </a:lnTo>
                <a:cubicBezTo>
                  <a:pt x="4413390" y="5648318"/>
                  <a:pt x="4330328" y="5731380"/>
                  <a:pt x="4308748" y="5836838"/>
                </a:cubicBezTo>
                <a:lnTo>
                  <a:pt x="4303662" y="5887294"/>
                </a:lnTo>
                <a:lnTo>
                  <a:pt x="267117" y="5887294"/>
                </a:lnTo>
                <a:lnTo>
                  <a:pt x="262031" y="5836838"/>
                </a:lnTo>
                <a:cubicBezTo>
                  <a:pt x="240451" y="5731380"/>
                  <a:pt x="157389" y="5648318"/>
                  <a:pt x="51931" y="5626738"/>
                </a:cubicBezTo>
                <a:lnTo>
                  <a:pt x="0" y="5621503"/>
                </a:lnTo>
                <a:lnTo>
                  <a:pt x="0" y="262369"/>
                </a:lnTo>
                <a:lnTo>
                  <a:pt x="51931" y="257134"/>
                </a:lnTo>
                <a:cubicBezTo>
                  <a:pt x="157389" y="235554"/>
                  <a:pt x="240451" y="152492"/>
                  <a:pt x="262031" y="47034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8" name="Ellipsi 27">
            <a:extLst>
              <a:ext uri="{FF2B5EF4-FFF2-40B4-BE49-F238E27FC236}">
                <a16:creationId xmlns:a16="http://schemas.microsoft.com/office/drawing/2014/main" id="{5CA5B7F9-CC86-3843-8C55-1212F5CDCDD0}"/>
              </a:ext>
            </a:extLst>
          </p:cNvPr>
          <p:cNvSpPr/>
          <p:nvPr userDrawn="1"/>
        </p:nvSpPr>
        <p:spPr>
          <a:xfrm>
            <a:off x="6835512" y="213603"/>
            <a:ext cx="540000" cy="54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Ellipsi 28">
            <a:extLst>
              <a:ext uri="{FF2B5EF4-FFF2-40B4-BE49-F238E27FC236}">
                <a16:creationId xmlns:a16="http://schemas.microsoft.com/office/drawing/2014/main" id="{6B0D5ADF-9DE9-5F48-0730-E382F2ED8F62}"/>
              </a:ext>
            </a:extLst>
          </p:cNvPr>
          <p:cNvSpPr/>
          <p:nvPr userDrawn="1"/>
        </p:nvSpPr>
        <p:spPr>
          <a:xfrm>
            <a:off x="6835512" y="6112236"/>
            <a:ext cx="540000" cy="54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3E2A378-4685-036B-4768-0166F77D83CC}"/>
              </a:ext>
            </a:extLst>
          </p:cNvPr>
          <p:cNvSpPr/>
          <p:nvPr userDrawn="1"/>
        </p:nvSpPr>
        <p:spPr>
          <a:xfrm>
            <a:off x="11411259" y="213603"/>
            <a:ext cx="540000" cy="54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Ellipsi 30">
            <a:extLst>
              <a:ext uri="{FF2B5EF4-FFF2-40B4-BE49-F238E27FC236}">
                <a16:creationId xmlns:a16="http://schemas.microsoft.com/office/drawing/2014/main" id="{6506F330-B962-B44B-00FA-68EEE2F13602}"/>
              </a:ext>
            </a:extLst>
          </p:cNvPr>
          <p:cNvSpPr/>
          <p:nvPr userDrawn="1"/>
        </p:nvSpPr>
        <p:spPr>
          <a:xfrm>
            <a:off x="11411259" y="6112236"/>
            <a:ext cx="540000" cy="54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702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8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2235112"/>
            <a:ext cx="5487002" cy="2387600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B2B23B-98E2-4CE0-8145-527E78BC7EB2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7" name="Kuvan paikkamerkki 26">
            <a:extLst>
              <a:ext uri="{FF2B5EF4-FFF2-40B4-BE49-F238E27FC236}">
                <a16:creationId xmlns:a16="http://schemas.microsoft.com/office/drawing/2014/main" id="{5A18B29C-C3FA-E3C5-29C2-F61AC2838FA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107996" y="490984"/>
            <a:ext cx="4572000" cy="5887294"/>
          </a:xfrm>
          <a:custGeom>
            <a:avLst/>
            <a:gdLst>
              <a:gd name="connsiteX0" fmla="*/ 266772 w 4572000"/>
              <a:gd name="connsiteY0" fmla="*/ 0 h 5887294"/>
              <a:gd name="connsiteX1" fmla="*/ 4304007 w 4572000"/>
              <a:gd name="connsiteY1" fmla="*/ 0 h 5887294"/>
              <a:gd name="connsiteX2" fmla="*/ 4308748 w 4572000"/>
              <a:gd name="connsiteY2" fmla="*/ 47034 h 5887294"/>
              <a:gd name="connsiteX3" fmla="*/ 4518848 w 4572000"/>
              <a:gd name="connsiteY3" fmla="*/ 257134 h 5887294"/>
              <a:gd name="connsiteX4" fmla="*/ 4572000 w 4572000"/>
              <a:gd name="connsiteY4" fmla="*/ 262492 h 5887294"/>
              <a:gd name="connsiteX5" fmla="*/ 4572000 w 4572000"/>
              <a:gd name="connsiteY5" fmla="*/ 5621380 h 5887294"/>
              <a:gd name="connsiteX6" fmla="*/ 4518848 w 4572000"/>
              <a:gd name="connsiteY6" fmla="*/ 5626738 h 5887294"/>
              <a:gd name="connsiteX7" fmla="*/ 4308748 w 4572000"/>
              <a:gd name="connsiteY7" fmla="*/ 5836838 h 5887294"/>
              <a:gd name="connsiteX8" fmla="*/ 4303662 w 4572000"/>
              <a:gd name="connsiteY8" fmla="*/ 5887294 h 5887294"/>
              <a:gd name="connsiteX9" fmla="*/ 267117 w 4572000"/>
              <a:gd name="connsiteY9" fmla="*/ 5887294 h 5887294"/>
              <a:gd name="connsiteX10" fmla="*/ 262031 w 4572000"/>
              <a:gd name="connsiteY10" fmla="*/ 5836838 h 5887294"/>
              <a:gd name="connsiteX11" fmla="*/ 51931 w 4572000"/>
              <a:gd name="connsiteY11" fmla="*/ 5626738 h 5887294"/>
              <a:gd name="connsiteX12" fmla="*/ 0 w 4572000"/>
              <a:gd name="connsiteY12" fmla="*/ 5621503 h 5887294"/>
              <a:gd name="connsiteX13" fmla="*/ 0 w 4572000"/>
              <a:gd name="connsiteY13" fmla="*/ 262369 h 5887294"/>
              <a:gd name="connsiteX14" fmla="*/ 51931 w 4572000"/>
              <a:gd name="connsiteY14" fmla="*/ 257134 h 5887294"/>
              <a:gd name="connsiteX15" fmla="*/ 262031 w 4572000"/>
              <a:gd name="connsiteY15" fmla="*/ 47034 h 588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2000" h="5887294">
                <a:moveTo>
                  <a:pt x="266772" y="0"/>
                </a:moveTo>
                <a:lnTo>
                  <a:pt x="4304007" y="0"/>
                </a:lnTo>
                <a:lnTo>
                  <a:pt x="4308748" y="47034"/>
                </a:lnTo>
                <a:cubicBezTo>
                  <a:pt x="4330328" y="152492"/>
                  <a:pt x="4413390" y="235554"/>
                  <a:pt x="4518848" y="257134"/>
                </a:cubicBezTo>
                <a:lnTo>
                  <a:pt x="4572000" y="262492"/>
                </a:lnTo>
                <a:lnTo>
                  <a:pt x="4572000" y="5621380"/>
                </a:lnTo>
                <a:lnTo>
                  <a:pt x="4518848" y="5626738"/>
                </a:lnTo>
                <a:cubicBezTo>
                  <a:pt x="4413390" y="5648318"/>
                  <a:pt x="4330328" y="5731380"/>
                  <a:pt x="4308748" y="5836838"/>
                </a:cubicBezTo>
                <a:lnTo>
                  <a:pt x="4303662" y="5887294"/>
                </a:lnTo>
                <a:lnTo>
                  <a:pt x="267117" y="5887294"/>
                </a:lnTo>
                <a:lnTo>
                  <a:pt x="262031" y="5836838"/>
                </a:lnTo>
                <a:cubicBezTo>
                  <a:pt x="240451" y="5731380"/>
                  <a:pt x="157389" y="5648318"/>
                  <a:pt x="51931" y="5626738"/>
                </a:cubicBezTo>
                <a:lnTo>
                  <a:pt x="0" y="5621503"/>
                </a:lnTo>
                <a:lnTo>
                  <a:pt x="0" y="262369"/>
                </a:lnTo>
                <a:lnTo>
                  <a:pt x="51931" y="257134"/>
                </a:lnTo>
                <a:cubicBezTo>
                  <a:pt x="157389" y="235554"/>
                  <a:pt x="240451" y="152492"/>
                  <a:pt x="262031" y="47034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8" name="Ellipsi 27">
            <a:extLst>
              <a:ext uri="{FF2B5EF4-FFF2-40B4-BE49-F238E27FC236}">
                <a16:creationId xmlns:a16="http://schemas.microsoft.com/office/drawing/2014/main" id="{5CA5B7F9-CC86-3843-8C55-1212F5CDCDD0}"/>
              </a:ext>
            </a:extLst>
          </p:cNvPr>
          <p:cNvSpPr/>
          <p:nvPr userDrawn="1"/>
        </p:nvSpPr>
        <p:spPr>
          <a:xfrm>
            <a:off x="6835512" y="213603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Ellipsi 28">
            <a:extLst>
              <a:ext uri="{FF2B5EF4-FFF2-40B4-BE49-F238E27FC236}">
                <a16:creationId xmlns:a16="http://schemas.microsoft.com/office/drawing/2014/main" id="{6B0D5ADF-9DE9-5F48-0730-E382F2ED8F62}"/>
              </a:ext>
            </a:extLst>
          </p:cNvPr>
          <p:cNvSpPr/>
          <p:nvPr userDrawn="1"/>
        </p:nvSpPr>
        <p:spPr>
          <a:xfrm>
            <a:off x="6835512" y="6112236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C3E2A378-4685-036B-4768-0166F77D83CC}"/>
              </a:ext>
            </a:extLst>
          </p:cNvPr>
          <p:cNvSpPr/>
          <p:nvPr userDrawn="1"/>
        </p:nvSpPr>
        <p:spPr>
          <a:xfrm>
            <a:off x="11411259" y="213603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Ellipsi 30">
            <a:extLst>
              <a:ext uri="{FF2B5EF4-FFF2-40B4-BE49-F238E27FC236}">
                <a16:creationId xmlns:a16="http://schemas.microsoft.com/office/drawing/2014/main" id="{6506F330-B962-B44B-00FA-68EEE2F13602}"/>
              </a:ext>
            </a:extLst>
          </p:cNvPr>
          <p:cNvSpPr/>
          <p:nvPr userDrawn="1"/>
        </p:nvSpPr>
        <p:spPr>
          <a:xfrm>
            <a:off x="11411259" y="6112236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Vapaamuotoinen: Muoto 3">
            <a:extLst>
              <a:ext uri="{FF2B5EF4-FFF2-40B4-BE49-F238E27FC236}">
                <a16:creationId xmlns:a16="http://schemas.microsoft.com/office/drawing/2014/main" id="{CF193720-97B6-4D40-4164-14E665631479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7" name="Vapaamuotoinen: Muoto 4">
            <a:extLst>
              <a:ext uri="{FF2B5EF4-FFF2-40B4-BE49-F238E27FC236}">
                <a16:creationId xmlns:a16="http://schemas.microsoft.com/office/drawing/2014/main" id="{55533C0F-D5C6-D053-4435-B997D40E216B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9" name="Vapaamuotoinen: Muoto 5">
            <a:extLst>
              <a:ext uri="{FF2B5EF4-FFF2-40B4-BE49-F238E27FC236}">
                <a16:creationId xmlns:a16="http://schemas.microsoft.com/office/drawing/2014/main" id="{0615ABF0-2C02-C437-061E-4848A6E5D362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0" name="Vapaamuotoinen: Muoto 7">
            <a:extLst>
              <a:ext uri="{FF2B5EF4-FFF2-40B4-BE49-F238E27FC236}">
                <a16:creationId xmlns:a16="http://schemas.microsoft.com/office/drawing/2014/main" id="{01ADD14F-B5DE-9E6A-6BD0-E7A025EE4E6A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2107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9">
    <p:bg>
      <p:bgPr>
        <a:solidFill>
          <a:srgbClr val="550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1680149"/>
            <a:ext cx="3876817" cy="3495441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7C68BB-53AA-4CCA-80C8-6F478ECA3D43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1D6D46D-2696-9409-B117-A3A5137A3287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94F9A13-A38E-65C6-3D62-C708545E18EC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2044384D-00FB-A248-FC97-0F827CCF9EC5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8BCD9C3F-BA1C-FBA8-0CE6-56D61A63E830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F62CD274-1C70-7ECF-FC80-A6C27020B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4763" y="1463942"/>
            <a:ext cx="6607175" cy="4909832"/>
          </a:xfrm>
          <a:custGeom>
            <a:avLst/>
            <a:gdLst>
              <a:gd name="connsiteX0" fmla="*/ 266733 w 6607175"/>
              <a:gd name="connsiteY0" fmla="*/ 0 h 4909832"/>
              <a:gd name="connsiteX1" fmla="*/ 6327534 w 6607175"/>
              <a:gd name="connsiteY1" fmla="*/ 0 h 4909832"/>
              <a:gd name="connsiteX2" fmla="*/ 6326008 w 6607175"/>
              <a:gd name="connsiteY2" fmla="*/ 15141 h 4909832"/>
              <a:gd name="connsiteX3" fmla="*/ 6596008 w 6607175"/>
              <a:gd name="connsiteY3" fmla="*/ 285141 h 4909832"/>
              <a:gd name="connsiteX4" fmla="*/ 6607175 w 6607175"/>
              <a:gd name="connsiteY4" fmla="*/ 284015 h 4909832"/>
              <a:gd name="connsiteX5" fmla="*/ 6607175 w 6607175"/>
              <a:gd name="connsiteY5" fmla="*/ 4639824 h 4909832"/>
              <a:gd name="connsiteX6" fmla="*/ 6596008 w 6607175"/>
              <a:gd name="connsiteY6" fmla="*/ 4638698 h 4909832"/>
              <a:gd name="connsiteX7" fmla="*/ 6326008 w 6607175"/>
              <a:gd name="connsiteY7" fmla="*/ 4908698 h 4909832"/>
              <a:gd name="connsiteX8" fmla="*/ 6326122 w 6607175"/>
              <a:gd name="connsiteY8" fmla="*/ 4909832 h 4909832"/>
              <a:gd name="connsiteX9" fmla="*/ 268145 w 6607175"/>
              <a:gd name="connsiteY9" fmla="*/ 4909832 h 4909832"/>
              <a:gd name="connsiteX10" fmla="*/ 268259 w 6607175"/>
              <a:gd name="connsiteY10" fmla="*/ 4908698 h 4909832"/>
              <a:gd name="connsiteX11" fmla="*/ 52674 w 6607175"/>
              <a:gd name="connsiteY11" fmla="*/ 4644184 h 4909832"/>
              <a:gd name="connsiteX12" fmla="*/ 0 w 6607175"/>
              <a:gd name="connsiteY12" fmla="*/ 4638874 h 4909832"/>
              <a:gd name="connsiteX13" fmla="*/ 0 w 6607175"/>
              <a:gd name="connsiteY13" fmla="*/ 284966 h 4909832"/>
              <a:gd name="connsiteX14" fmla="*/ 52674 w 6607175"/>
              <a:gd name="connsiteY14" fmla="*/ 279656 h 4909832"/>
              <a:gd name="connsiteX15" fmla="*/ 268259 w 6607175"/>
              <a:gd name="connsiteY15" fmla="*/ 15141 h 490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07175" h="4909832">
                <a:moveTo>
                  <a:pt x="266733" y="0"/>
                </a:moveTo>
                <a:lnTo>
                  <a:pt x="6327534" y="0"/>
                </a:lnTo>
                <a:lnTo>
                  <a:pt x="6326008" y="15141"/>
                </a:lnTo>
                <a:cubicBezTo>
                  <a:pt x="6326008" y="164258"/>
                  <a:pt x="6446891" y="285141"/>
                  <a:pt x="6596008" y="285141"/>
                </a:cubicBezTo>
                <a:lnTo>
                  <a:pt x="6607175" y="284015"/>
                </a:lnTo>
                <a:lnTo>
                  <a:pt x="6607175" y="4639824"/>
                </a:lnTo>
                <a:lnTo>
                  <a:pt x="6596008" y="4638698"/>
                </a:lnTo>
                <a:cubicBezTo>
                  <a:pt x="6446891" y="4638698"/>
                  <a:pt x="6326008" y="4759581"/>
                  <a:pt x="6326008" y="4908698"/>
                </a:cubicBezTo>
                <a:lnTo>
                  <a:pt x="6326122" y="4909832"/>
                </a:lnTo>
                <a:lnTo>
                  <a:pt x="268145" y="4909832"/>
                </a:lnTo>
                <a:lnTo>
                  <a:pt x="268259" y="4908698"/>
                </a:lnTo>
                <a:cubicBezTo>
                  <a:pt x="268259" y="4778221"/>
                  <a:pt x="175708" y="4669360"/>
                  <a:pt x="52674" y="4644184"/>
                </a:cubicBezTo>
                <a:lnTo>
                  <a:pt x="0" y="4638874"/>
                </a:lnTo>
                <a:lnTo>
                  <a:pt x="0" y="284966"/>
                </a:lnTo>
                <a:lnTo>
                  <a:pt x="52674" y="279656"/>
                </a:lnTo>
                <a:cubicBezTo>
                  <a:pt x="175708" y="254479"/>
                  <a:pt x="268259" y="145618"/>
                  <a:pt x="268259" y="1514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BBCD3F2C-C1BE-0144-C3EA-4F15FF3F99DB}"/>
              </a:ext>
            </a:extLst>
          </p:cNvPr>
          <p:cNvSpPr/>
          <p:nvPr userDrawn="1"/>
        </p:nvSpPr>
        <p:spPr>
          <a:xfrm>
            <a:off x="4812345" y="1206105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BC17B39E-B8A8-7287-0DE8-CA7FED08CD13}"/>
              </a:ext>
            </a:extLst>
          </p:cNvPr>
          <p:cNvSpPr/>
          <p:nvPr userDrawn="1"/>
        </p:nvSpPr>
        <p:spPr>
          <a:xfrm>
            <a:off x="4808591" y="6112236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1B624A62-06F6-58C8-3E52-59925D604752}"/>
              </a:ext>
            </a:extLst>
          </p:cNvPr>
          <p:cNvSpPr/>
          <p:nvPr userDrawn="1"/>
        </p:nvSpPr>
        <p:spPr>
          <a:xfrm>
            <a:off x="11411259" y="1206105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D16974EB-DA75-5C41-1408-D07C8D99334E}"/>
              </a:ext>
            </a:extLst>
          </p:cNvPr>
          <p:cNvSpPr/>
          <p:nvPr userDrawn="1"/>
        </p:nvSpPr>
        <p:spPr>
          <a:xfrm>
            <a:off x="11411259" y="6112236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7193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10">
    <p:bg>
      <p:bgPr>
        <a:solidFill>
          <a:srgbClr val="F2F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1680149"/>
            <a:ext cx="3876817" cy="3495441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78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CE1093-BB96-4D0C-A452-EB893AD21A9A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F62CD274-1C70-7ECF-FC80-A6C27020B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4763" y="1463942"/>
            <a:ext cx="6607175" cy="4909832"/>
          </a:xfrm>
          <a:custGeom>
            <a:avLst/>
            <a:gdLst>
              <a:gd name="connsiteX0" fmla="*/ 266733 w 6607175"/>
              <a:gd name="connsiteY0" fmla="*/ 0 h 4909832"/>
              <a:gd name="connsiteX1" fmla="*/ 6327534 w 6607175"/>
              <a:gd name="connsiteY1" fmla="*/ 0 h 4909832"/>
              <a:gd name="connsiteX2" fmla="*/ 6326008 w 6607175"/>
              <a:gd name="connsiteY2" fmla="*/ 15141 h 4909832"/>
              <a:gd name="connsiteX3" fmla="*/ 6596008 w 6607175"/>
              <a:gd name="connsiteY3" fmla="*/ 285141 h 4909832"/>
              <a:gd name="connsiteX4" fmla="*/ 6607175 w 6607175"/>
              <a:gd name="connsiteY4" fmla="*/ 284015 h 4909832"/>
              <a:gd name="connsiteX5" fmla="*/ 6607175 w 6607175"/>
              <a:gd name="connsiteY5" fmla="*/ 4639824 h 4909832"/>
              <a:gd name="connsiteX6" fmla="*/ 6596008 w 6607175"/>
              <a:gd name="connsiteY6" fmla="*/ 4638698 h 4909832"/>
              <a:gd name="connsiteX7" fmla="*/ 6326008 w 6607175"/>
              <a:gd name="connsiteY7" fmla="*/ 4908698 h 4909832"/>
              <a:gd name="connsiteX8" fmla="*/ 6326122 w 6607175"/>
              <a:gd name="connsiteY8" fmla="*/ 4909832 h 4909832"/>
              <a:gd name="connsiteX9" fmla="*/ 268145 w 6607175"/>
              <a:gd name="connsiteY9" fmla="*/ 4909832 h 4909832"/>
              <a:gd name="connsiteX10" fmla="*/ 268259 w 6607175"/>
              <a:gd name="connsiteY10" fmla="*/ 4908698 h 4909832"/>
              <a:gd name="connsiteX11" fmla="*/ 52674 w 6607175"/>
              <a:gd name="connsiteY11" fmla="*/ 4644184 h 4909832"/>
              <a:gd name="connsiteX12" fmla="*/ 0 w 6607175"/>
              <a:gd name="connsiteY12" fmla="*/ 4638874 h 4909832"/>
              <a:gd name="connsiteX13" fmla="*/ 0 w 6607175"/>
              <a:gd name="connsiteY13" fmla="*/ 284966 h 4909832"/>
              <a:gd name="connsiteX14" fmla="*/ 52674 w 6607175"/>
              <a:gd name="connsiteY14" fmla="*/ 279656 h 4909832"/>
              <a:gd name="connsiteX15" fmla="*/ 268259 w 6607175"/>
              <a:gd name="connsiteY15" fmla="*/ 15141 h 490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07175" h="4909832">
                <a:moveTo>
                  <a:pt x="266733" y="0"/>
                </a:moveTo>
                <a:lnTo>
                  <a:pt x="6327534" y="0"/>
                </a:lnTo>
                <a:lnTo>
                  <a:pt x="6326008" y="15141"/>
                </a:lnTo>
                <a:cubicBezTo>
                  <a:pt x="6326008" y="164258"/>
                  <a:pt x="6446891" y="285141"/>
                  <a:pt x="6596008" y="285141"/>
                </a:cubicBezTo>
                <a:lnTo>
                  <a:pt x="6607175" y="284015"/>
                </a:lnTo>
                <a:lnTo>
                  <a:pt x="6607175" y="4639824"/>
                </a:lnTo>
                <a:lnTo>
                  <a:pt x="6596008" y="4638698"/>
                </a:lnTo>
                <a:cubicBezTo>
                  <a:pt x="6446891" y="4638698"/>
                  <a:pt x="6326008" y="4759581"/>
                  <a:pt x="6326008" y="4908698"/>
                </a:cubicBezTo>
                <a:lnTo>
                  <a:pt x="6326122" y="4909832"/>
                </a:lnTo>
                <a:lnTo>
                  <a:pt x="268145" y="4909832"/>
                </a:lnTo>
                <a:lnTo>
                  <a:pt x="268259" y="4908698"/>
                </a:lnTo>
                <a:cubicBezTo>
                  <a:pt x="268259" y="4778221"/>
                  <a:pt x="175708" y="4669360"/>
                  <a:pt x="52674" y="4644184"/>
                </a:cubicBezTo>
                <a:lnTo>
                  <a:pt x="0" y="4638874"/>
                </a:lnTo>
                <a:lnTo>
                  <a:pt x="0" y="284966"/>
                </a:lnTo>
                <a:lnTo>
                  <a:pt x="52674" y="279656"/>
                </a:lnTo>
                <a:cubicBezTo>
                  <a:pt x="175708" y="254479"/>
                  <a:pt x="268259" y="145618"/>
                  <a:pt x="268259" y="1514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BBCD3F2C-C1BE-0144-C3EA-4F15FF3F99DB}"/>
              </a:ext>
            </a:extLst>
          </p:cNvPr>
          <p:cNvSpPr/>
          <p:nvPr userDrawn="1"/>
        </p:nvSpPr>
        <p:spPr>
          <a:xfrm>
            <a:off x="4812345" y="1206105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BC17B39E-B8A8-7287-0DE8-CA7FED08CD13}"/>
              </a:ext>
            </a:extLst>
          </p:cNvPr>
          <p:cNvSpPr/>
          <p:nvPr userDrawn="1"/>
        </p:nvSpPr>
        <p:spPr>
          <a:xfrm>
            <a:off x="4808591" y="6112236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1B624A62-06F6-58C8-3E52-59925D604752}"/>
              </a:ext>
            </a:extLst>
          </p:cNvPr>
          <p:cNvSpPr/>
          <p:nvPr userDrawn="1"/>
        </p:nvSpPr>
        <p:spPr>
          <a:xfrm>
            <a:off x="11411259" y="1206105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D16974EB-DA75-5C41-1408-D07C8D99334E}"/>
              </a:ext>
            </a:extLst>
          </p:cNvPr>
          <p:cNvSpPr/>
          <p:nvPr userDrawn="1"/>
        </p:nvSpPr>
        <p:spPr>
          <a:xfrm>
            <a:off x="11411259" y="6112236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Vapaamuotoinen: Muoto 2">
            <a:extLst>
              <a:ext uri="{FF2B5EF4-FFF2-40B4-BE49-F238E27FC236}">
                <a16:creationId xmlns:a16="http://schemas.microsoft.com/office/drawing/2014/main" id="{7925CD80-DBE8-59F5-641E-8B3DA7F40022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BE770BD1-32BE-CB01-131E-6C62A23EB6A5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A322EEE3-1728-436A-1785-7741BB2BAC9F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F767F747-273D-D3D8-6CDF-22637DC15A23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1624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11">
    <p:bg>
      <p:bgPr>
        <a:solidFill>
          <a:srgbClr val="8D6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1680149"/>
            <a:ext cx="3876817" cy="3495441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134ECB-9D41-4113-BB41-C13F5BB6C62F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1D6D46D-2696-9409-B117-A3A5137A3287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94F9A13-A38E-65C6-3D62-C708545E18EC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2044384D-00FB-A248-FC97-0F827CCF9EC5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8BCD9C3F-BA1C-FBA8-0CE6-56D61A63E830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F62CD274-1C70-7ECF-FC80-A6C27020B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4763" y="1463942"/>
            <a:ext cx="6607175" cy="4909832"/>
          </a:xfrm>
          <a:custGeom>
            <a:avLst/>
            <a:gdLst>
              <a:gd name="connsiteX0" fmla="*/ 266733 w 6607175"/>
              <a:gd name="connsiteY0" fmla="*/ 0 h 4909832"/>
              <a:gd name="connsiteX1" fmla="*/ 6327534 w 6607175"/>
              <a:gd name="connsiteY1" fmla="*/ 0 h 4909832"/>
              <a:gd name="connsiteX2" fmla="*/ 6326008 w 6607175"/>
              <a:gd name="connsiteY2" fmla="*/ 15141 h 4909832"/>
              <a:gd name="connsiteX3" fmla="*/ 6596008 w 6607175"/>
              <a:gd name="connsiteY3" fmla="*/ 285141 h 4909832"/>
              <a:gd name="connsiteX4" fmla="*/ 6607175 w 6607175"/>
              <a:gd name="connsiteY4" fmla="*/ 284015 h 4909832"/>
              <a:gd name="connsiteX5" fmla="*/ 6607175 w 6607175"/>
              <a:gd name="connsiteY5" fmla="*/ 4639824 h 4909832"/>
              <a:gd name="connsiteX6" fmla="*/ 6596008 w 6607175"/>
              <a:gd name="connsiteY6" fmla="*/ 4638698 h 4909832"/>
              <a:gd name="connsiteX7" fmla="*/ 6326008 w 6607175"/>
              <a:gd name="connsiteY7" fmla="*/ 4908698 h 4909832"/>
              <a:gd name="connsiteX8" fmla="*/ 6326122 w 6607175"/>
              <a:gd name="connsiteY8" fmla="*/ 4909832 h 4909832"/>
              <a:gd name="connsiteX9" fmla="*/ 268145 w 6607175"/>
              <a:gd name="connsiteY9" fmla="*/ 4909832 h 4909832"/>
              <a:gd name="connsiteX10" fmla="*/ 268259 w 6607175"/>
              <a:gd name="connsiteY10" fmla="*/ 4908698 h 4909832"/>
              <a:gd name="connsiteX11" fmla="*/ 52674 w 6607175"/>
              <a:gd name="connsiteY11" fmla="*/ 4644184 h 4909832"/>
              <a:gd name="connsiteX12" fmla="*/ 0 w 6607175"/>
              <a:gd name="connsiteY12" fmla="*/ 4638874 h 4909832"/>
              <a:gd name="connsiteX13" fmla="*/ 0 w 6607175"/>
              <a:gd name="connsiteY13" fmla="*/ 284966 h 4909832"/>
              <a:gd name="connsiteX14" fmla="*/ 52674 w 6607175"/>
              <a:gd name="connsiteY14" fmla="*/ 279656 h 4909832"/>
              <a:gd name="connsiteX15" fmla="*/ 268259 w 6607175"/>
              <a:gd name="connsiteY15" fmla="*/ 15141 h 490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07175" h="4909832">
                <a:moveTo>
                  <a:pt x="266733" y="0"/>
                </a:moveTo>
                <a:lnTo>
                  <a:pt x="6327534" y="0"/>
                </a:lnTo>
                <a:lnTo>
                  <a:pt x="6326008" y="15141"/>
                </a:lnTo>
                <a:cubicBezTo>
                  <a:pt x="6326008" y="164258"/>
                  <a:pt x="6446891" y="285141"/>
                  <a:pt x="6596008" y="285141"/>
                </a:cubicBezTo>
                <a:lnTo>
                  <a:pt x="6607175" y="284015"/>
                </a:lnTo>
                <a:lnTo>
                  <a:pt x="6607175" y="4639824"/>
                </a:lnTo>
                <a:lnTo>
                  <a:pt x="6596008" y="4638698"/>
                </a:lnTo>
                <a:cubicBezTo>
                  <a:pt x="6446891" y="4638698"/>
                  <a:pt x="6326008" y="4759581"/>
                  <a:pt x="6326008" y="4908698"/>
                </a:cubicBezTo>
                <a:lnTo>
                  <a:pt x="6326122" y="4909832"/>
                </a:lnTo>
                <a:lnTo>
                  <a:pt x="268145" y="4909832"/>
                </a:lnTo>
                <a:lnTo>
                  <a:pt x="268259" y="4908698"/>
                </a:lnTo>
                <a:cubicBezTo>
                  <a:pt x="268259" y="4778221"/>
                  <a:pt x="175708" y="4669360"/>
                  <a:pt x="52674" y="4644184"/>
                </a:cubicBezTo>
                <a:lnTo>
                  <a:pt x="0" y="4638874"/>
                </a:lnTo>
                <a:lnTo>
                  <a:pt x="0" y="284966"/>
                </a:lnTo>
                <a:lnTo>
                  <a:pt x="52674" y="279656"/>
                </a:lnTo>
                <a:cubicBezTo>
                  <a:pt x="175708" y="254479"/>
                  <a:pt x="268259" y="145618"/>
                  <a:pt x="268259" y="1514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BBCD3F2C-C1BE-0144-C3EA-4F15FF3F99DB}"/>
              </a:ext>
            </a:extLst>
          </p:cNvPr>
          <p:cNvSpPr/>
          <p:nvPr userDrawn="1"/>
        </p:nvSpPr>
        <p:spPr>
          <a:xfrm>
            <a:off x="4812345" y="1206105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BC17B39E-B8A8-7287-0DE8-CA7FED08CD13}"/>
              </a:ext>
            </a:extLst>
          </p:cNvPr>
          <p:cNvSpPr/>
          <p:nvPr userDrawn="1"/>
        </p:nvSpPr>
        <p:spPr>
          <a:xfrm>
            <a:off x="4808591" y="6112236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1B624A62-06F6-58C8-3E52-59925D604752}"/>
              </a:ext>
            </a:extLst>
          </p:cNvPr>
          <p:cNvSpPr/>
          <p:nvPr userDrawn="1"/>
        </p:nvSpPr>
        <p:spPr>
          <a:xfrm>
            <a:off x="11411259" y="1206105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D16974EB-DA75-5C41-1408-D07C8D99334E}"/>
              </a:ext>
            </a:extLst>
          </p:cNvPr>
          <p:cNvSpPr/>
          <p:nvPr userDrawn="1"/>
        </p:nvSpPr>
        <p:spPr>
          <a:xfrm>
            <a:off x="11411259" y="6112236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2023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B 1">
    <p:bg>
      <p:bgPr>
        <a:solidFill>
          <a:srgbClr val="550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apaamuotoinen: Muoto 20">
            <a:extLst>
              <a:ext uri="{FF2B5EF4-FFF2-40B4-BE49-F238E27FC236}">
                <a16:creationId xmlns:a16="http://schemas.microsoft.com/office/drawing/2014/main" id="{15567627-0DC2-A324-AD9E-9768518B5A92}"/>
              </a:ext>
            </a:extLst>
          </p:cNvPr>
          <p:cNvSpPr/>
          <p:nvPr userDrawn="1"/>
        </p:nvSpPr>
        <p:spPr>
          <a:xfrm>
            <a:off x="6693944" y="-5994"/>
            <a:ext cx="5498055" cy="3922028"/>
          </a:xfrm>
          <a:custGeom>
            <a:avLst/>
            <a:gdLst>
              <a:gd name="connsiteX0" fmla="*/ 2754188 w 5498055"/>
              <a:gd name="connsiteY0" fmla="*/ 0 h 3922028"/>
              <a:gd name="connsiteX1" fmla="*/ 5498055 w 5498055"/>
              <a:gd name="connsiteY1" fmla="*/ 0 h 3922028"/>
              <a:gd name="connsiteX2" fmla="*/ 5498055 w 5498055"/>
              <a:gd name="connsiteY2" fmla="*/ 3922028 h 3922028"/>
              <a:gd name="connsiteX3" fmla="*/ 0 w 5498055"/>
              <a:gd name="connsiteY3" fmla="*/ 3922028 h 3922028"/>
              <a:gd name="connsiteX4" fmla="*/ 24750 w 5498055"/>
              <a:gd name="connsiteY4" fmla="*/ 3696448 h 3922028"/>
              <a:gd name="connsiteX5" fmla="*/ 2754188 w 5498055"/>
              <a:gd name="connsiteY5" fmla="*/ 0 h 392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8055" h="3922028">
                <a:moveTo>
                  <a:pt x="2754188" y="0"/>
                </a:moveTo>
                <a:lnTo>
                  <a:pt x="5498055" y="0"/>
                </a:lnTo>
                <a:lnTo>
                  <a:pt x="5498055" y="3922028"/>
                </a:lnTo>
                <a:lnTo>
                  <a:pt x="0" y="3922028"/>
                </a:lnTo>
                <a:lnTo>
                  <a:pt x="24750" y="3696448"/>
                </a:lnTo>
                <a:cubicBezTo>
                  <a:pt x="264751" y="2060923"/>
                  <a:pt x="1314722" y="688717"/>
                  <a:pt x="2754188" y="0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2" name="Vapaamuotoinen: Muoto 21">
            <a:extLst>
              <a:ext uri="{FF2B5EF4-FFF2-40B4-BE49-F238E27FC236}">
                <a16:creationId xmlns:a16="http://schemas.microsoft.com/office/drawing/2014/main" id="{32B13BA0-B9CE-C147-471A-84FDD48A2DF8}"/>
              </a:ext>
            </a:extLst>
          </p:cNvPr>
          <p:cNvSpPr/>
          <p:nvPr userDrawn="1"/>
        </p:nvSpPr>
        <p:spPr>
          <a:xfrm>
            <a:off x="0" y="1937361"/>
            <a:ext cx="9571890" cy="4920398"/>
          </a:xfrm>
          <a:custGeom>
            <a:avLst/>
            <a:gdLst>
              <a:gd name="connsiteX0" fmla="*/ 9571891 w 9571890"/>
              <a:gd name="connsiteY0" fmla="*/ 4920399 h 4920398"/>
              <a:gd name="connsiteX1" fmla="*/ 3767165 w 9571890"/>
              <a:gd name="connsiteY1" fmla="*/ 0 h 4920398"/>
              <a:gd name="connsiteX2" fmla="*/ 0 w 9571890"/>
              <a:gd name="connsiteY2" fmla="*/ 1364314 h 4920398"/>
              <a:gd name="connsiteX3" fmla="*/ 0 w 9571890"/>
              <a:gd name="connsiteY3" fmla="*/ 4920399 h 4920398"/>
              <a:gd name="connsiteX4" fmla="*/ 9571891 w 9571890"/>
              <a:gd name="connsiteY4" fmla="*/ 4920399 h 492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1890" h="4920398">
                <a:moveTo>
                  <a:pt x="9571891" y="4920399"/>
                </a:moveTo>
                <a:cubicBezTo>
                  <a:pt x="9112243" y="2129273"/>
                  <a:pt x="6688579" y="0"/>
                  <a:pt x="3767165" y="0"/>
                </a:cubicBezTo>
                <a:cubicBezTo>
                  <a:pt x="2333942" y="0"/>
                  <a:pt x="1020600" y="512665"/>
                  <a:pt x="0" y="1364314"/>
                </a:cubicBezTo>
                <a:lnTo>
                  <a:pt x="0" y="4920399"/>
                </a:lnTo>
                <a:lnTo>
                  <a:pt x="9571891" y="4920399"/>
                </a:ln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4262"/>
            <a:ext cx="9144000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E9A803-11E6-F81B-463E-62F83BE59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006" y="3876812"/>
            <a:ext cx="9144000" cy="97897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8947B5-004D-4A55-8C47-AACF320132B2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600134A4-9791-E78C-8E84-B1F3E5629275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16" name="Ryhmä 15">
              <a:extLst>
                <a:ext uri="{FF2B5EF4-FFF2-40B4-BE49-F238E27FC236}">
                  <a16:creationId xmlns:a16="http://schemas.microsoft.com/office/drawing/2014/main" id="{1C57A3E2-D777-E03B-E3BA-C8E2F1BB4DC7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18" name="Vapaamuotoinen: Muoto 17">
                <a:extLst>
                  <a:ext uri="{FF2B5EF4-FFF2-40B4-BE49-F238E27FC236}">
                    <a16:creationId xmlns:a16="http://schemas.microsoft.com/office/drawing/2014/main" id="{FD2EA5EB-5296-771A-4629-883F92FB224B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Vapaamuotoinen: Muoto 18">
                <a:extLst>
                  <a:ext uri="{FF2B5EF4-FFF2-40B4-BE49-F238E27FC236}">
                    <a16:creationId xmlns:a16="http://schemas.microsoft.com/office/drawing/2014/main" id="{42BBEB46-8A0D-8157-4421-7ECCD9A87928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Vapaamuotoinen: Muoto 19">
                <a:extLst>
                  <a:ext uri="{FF2B5EF4-FFF2-40B4-BE49-F238E27FC236}">
                    <a16:creationId xmlns:a16="http://schemas.microsoft.com/office/drawing/2014/main" id="{11A5DCD9-453D-3101-BD18-B69864455267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Vapaamuotoinen: Muoto 16">
              <a:extLst>
                <a:ext uri="{FF2B5EF4-FFF2-40B4-BE49-F238E27FC236}">
                  <a16:creationId xmlns:a16="http://schemas.microsoft.com/office/drawing/2014/main" id="{224D685D-EF6A-E5F5-653B-64A3CC8D9D23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491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12">
    <p:bg>
      <p:bgPr>
        <a:solidFill>
          <a:srgbClr val="275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1680149"/>
            <a:ext cx="3876817" cy="3495441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15BEE1-5DC0-4A0A-A928-C732116169CC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1D6D46D-2696-9409-B117-A3A5137A3287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94F9A13-A38E-65C6-3D62-C708545E18EC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2044384D-00FB-A248-FC97-0F827CCF9EC5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8BCD9C3F-BA1C-FBA8-0CE6-56D61A63E830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F62CD274-1C70-7ECF-FC80-A6C27020B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4763" y="1463942"/>
            <a:ext cx="6607175" cy="4909832"/>
          </a:xfrm>
          <a:custGeom>
            <a:avLst/>
            <a:gdLst>
              <a:gd name="connsiteX0" fmla="*/ 266733 w 6607175"/>
              <a:gd name="connsiteY0" fmla="*/ 0 h 4909832"/>
              <a:gd name="connsiteX1" fmla="*/ 6327534 w 6607175"/>
              <a:gd name="connsiteY1" fmla="*/ 0 h 4909832"/>
              <a:gd name="connsiteX2" fmla="*/ 6326008 w 6607175"/>
              <a:gd name="connsiteY2" fmla="*/ 15141 h 4909832"/>
              <a:gd name="connsiteX3" fmla="*/ 6596008 w 6607175"/>
              <a:gd name="connsiteY3" fmla="*/ 285141 h 4909832"/>
              <a:gd name="connsiteX4" fmla="*/ 6607175 w 6607175"/>
              <a:gd name="connsiteY4" fmla="*/ 284015 h 4909832"/>
              <a:gd name="connsiteX5" fmla="*/ 6607175 w 6607175"/>
              <a:gd name="connsiteY5" fmla="*/ 4639824 h 4909832"/>
              <a:gd name="connsiteX6" fmla="*/ 6596008 w 6607175"/>
              <a:gd name="connsiteY6" fmla="*/ 4638698 h 4909832"/>
              <a:gd name="connsiteX7" fmla="*/ 6326008 w 6607175"/>
              <a:gd name="connsiteY7" fmla="*/ 4908698 h 4909832"/>
              <a:gd name="connsiteX8" fmla="*/ 6326122 w 6607175"/>
              <a:gd name="connsiteY8" fmla="*/ 4909832 h 4909832"/>
              <a:gd name="connsiteX9" fmla="*/ 268145 w 6607175"/>
              <a:gd name="connsiteY9" fmla="*/ 4909832 h 4909832"/>
              <a:gd name="connsiteX10" fmla="*/ 268259 w 6607175"/>
              <a:gd name="connsiteY10" fmla="*/ 4908698 h 4909832"/>
              <a:gd name="connsiteX11" fmla="*/ 52674 w 6607175"/>
              <a:gd name="connsiteY11" fmla="*/ 4644184 h 4909832"/>
              <a:gd name="connsiteX12" fmla="*/ 0 w 6607175"/>
              <a:gd name="connsiteY12" fmla="*/ 4638874 h 4909832"/>
              <a:gd name="connsiteX13" fmla="*/ 0 w 6607175"/>
              <a:gd name="connsiteY13" fmla="*/ 284966 h 4909832"/>
              <a:gd name="connsiteX14" fmla="*/ 52674 w 6607175"/>
              <a:gd name="connsiteY14" fmla="*/ 279656 h 4909832"/>
              <a:gd name="connsiteX15" fmla="*/ 268259 w 6607175"/>
              <a:gd name="connsiteY15" fmla="*/ 15141 h 490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07175" h="4909832">
                <a:moveTo>
                  <a:pt x="266733" y="0"/>
                </a:moveTo>
                <a:lnTo>
                  <a:pt x="6327534" y="0"/>
                </a:lnTo>
                <a:lnTo>
                  <a:pt x="6326008" y="15141"/>
                </a:lnTo>
                <a:cubicBezTo>
                  <a:pt x="6326008" y="164258"/>
                  <a:pt x="6446891" y="285141"/>
                  <a:pt x="6596008" y="285141"/>
                </a:cubicBezTo>
                <a:lnTo>
                  <a:pt x="6607175" y="284015"/>
                </a:lnTo>
                <a:lnTo>
                  <a:pt x="6607175" y="4639824"/>
                </a:lnTo>
                <a:lnTo>
                  <a:pt x="6596008" y="4638698"/>
                </a:lnTo>
                <a:cubicBezTo>
                  <a:pt x="6446891" y="4638698"/>
                  <a:pt x="6326008" y="4759581"/>
                  <a:pt x="6326008" y="4908698"/>
                </a:cubicBezTo>
                <a:lnTo>
                  <a:pt x="6326122" y="4909832"/>
                </a:lnTo>
                <a:lnTo>
                  <a:pt x="268145" y="4909832"/>
                </a:lnTo>
                <a:lnTo>
                  <a:pt x="268259" y="4908698"/>
                </a:lnTo>
                <a:cubicBezTo>
                  <a:pt x="268259" y="4778221"/>
                  <a:pt x="175708" y="4669360"/>
                  <a:pt x="52674" y="4644184"/>
                </a:cubicBezTo>
                <a:lnTo>
                  <a:pt x="0" y="4638874"/>
                </a:lnTo>
                <a:lnTo>
                  <a:pt x="0" y="284966"/>
                </a:lnTo>
                <a:lnTo>
                  <a:pt x="52674" y="279656"/>
                </a:lnTo>
                <a:cubicBezTo>
                  <a:pt x="175708" y="254479"/>
                  <a:pt x="268259" y="145618"/>
                  <a:pt x="268259" y="1514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BBCD3F2C-C1BE-0144-C3EA-4F15FF3F99DB}"/>
              </a:ext>
            </a:extLst>
          </p:cNvPr>
          <p:cNvSpPr/>
          <p:nvPr userDrawn="1"/>
        </p:nvSpPr>
        <p:spPr>
          <a:xfrm>
            <a:off x="4812345" y="1206105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BC17B39E-B8A8-7287-0DE8-CA7FED08CD13}"/>
              </a:ext>
            </a:extLst>
          </p:cNvPr>
          <p:cNvSpPr/>
          <p:nvPr userDrawn="1"/>
        </p:nvSpPr>
        <p:spPr>
          <a:xfrm>
            <a:off x="4808591" y="6112236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1B624A62-06F6-58C8-3E52-59925D604752}"/>
              </a:ext>
            </a:extLst>
          </p:cNvPr>
          <p:cNvSpPr/>
          <p:nvPr userDrawn="1"/>
        </p:nvSpPr>
        <p:spPr>
          <a:xfrm>
            <a:off x="11411259" y="1206105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D16974EB-DA75-5C41-1408-D07C8D99334E}"/>
              </a:ext>
            </a:extLst>
          </p:cNvPr>
          <p:cNvSpPr/>
          <p:nvPr userDrawn="1"/>
        </p:nvSpPr>
        <p:spPr>
          <a:xfrm>
            <a:off x="11411259" y="6112236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05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13">
    <p:bg>
      <p:bgPr>
        <a:solidFill>
          <a:srgbClr val="550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4262"/>
            <a:ext cx="9144000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BE349E-C168-4599-AC5C-8A65890074ED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29" name="Ryhmä 28">
            <a:extLst>
              <a:ext uri="{FF2B5EF4-FFF2-40B4-BE49-F238E27FC236}">
                <a16:creationId xmlns:a16="http://schemas.microsoft.com/office/drawing/2014/main" id="{71E0E267-28E9-2570-7FD8-544BBC454BF7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30" name="Ryhmä 29">
              <a:extLst>
                <a:ext uri="{FF2B5EF4-FFF2-40B4-BE49-F238E27FC236}">
                  <a16:creationId xmlns:a16="http://schemas.microsoft.com/office/drawing/2014/main" id="{AB913890-75F9-E908-0164-231D63F51421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32" name="Vapaamuotoinen: Muoto 31">
                <a:extLst>
                  <a:ext uri="{FF2B5EF4-FFF2-40B4-BE49-F238E27FC236}">
                    <a16:creationId xmlns:a16="http://schemas.microsoft.com/office/drawing/2014/main" id="{FEEC81CE-B37E-BE58-1290-812026F8F9DC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Vapaamuotoinen: Muoto 32">
                <a:extLst>
                  <a:ext uri="{FF2B5EF4-FFF2-40B4-BE49-F238E27FC236}">
                    <a16:creationId xmlns:a16="http://schemas.microsoft.com/office/drawing/2014/main" id="{1E0B6B72-4092-D89A-20C5-14388C4980D0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Vapaamuotoinen: Muoto 33">
                <a:extLst>
                  <a:ext uri="{FF2B5EF4-FFF2-40B4-BE49-F238E27FC236}">
                    <a16:creationId xmlns:a16="http://schemas.microsoft.com/office/drawing/2014/main" id="{FC04C9BA-CD98-F7EC-0D50-4E50A7B969BB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Vapaamuotoinen: Muoto 30">
              <a:extLst>
                <a:ext uri="{FF2B5EF4-FFF2-40B4-BE49-F238E27FC236}">
                  <a16:creationId xmlns:a16="http://schemas.microsoft.com/office/drawing/2014/main" id="{05E9981B-0A0B-D9C9-8F81-070080F1397E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83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sivu 14">
    <p:bg>
      <p:bgPr>
        <a:solidFill>
          <a:srgbClr val="F2F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4262"/>
            <a:ext cx="9144000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/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D805-AB5C-431B-9359-2C3013B00B9B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6429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sivu 1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4262"/>
            <a:ext cx="9144000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/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9901-BD02-4C0E-8C3B-CD18F1B42833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7056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1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4262"/>
            <a:ext cx="9144000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810BFD-54E7-4799-9B92-2AD295BE7770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B8DB559E-427A-1D20-B82B-51C3B5C2DEA0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D432981C-8500-FF71-2F2D-C833BA0C4D24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7" name="Vapaamuotoinen: Muoto 31">
                <a:extLst>
                  <a:ext uri="{FF2B5EF4-FFF2-40B4-BE49-F238E27FC236}">
                    <a16:creationId xmlns:a16="http://schemas.microsoft.com/office/drawing/2014/main" id="{3E550DA5-1EDF-F562-201D-BD001E9E689F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Vapaamuotoinen: Muoto 32">
                <a:extLst>
                  <a:ext uri="{FF2B5EF4-FFF2-40B4-BE49-F238E27FC236}">
                    <a16:creationId xmlns:a16="http://schemas.microsoft.com/office/drawing/2014/main" id="{FF208F22-940F-BE7B-EEC0-F46E57A780BA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Vapaamuotoinen: Muoto 33">
                <a:extLst>
                  <a:ext uri="{FF2B5EF4-FFF2-40B4-BE49-F238E27FC236}">
                    <a16:creationId xmlns:a16="http://schemas.microsoft.com/office/drawing/2014/main" id="{071DBC1D-10B7-C36C-98E2-444F101A4E91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Vapaamuotoinen: Muoto 30">
              <a:extLst>
                <a:ext uri="{FF2B5EF4-FFF2-40B4-BE49-F238E27FC236}">
                  <a16:creationId xmlns:a16="http://schemas.microsoft.com/office/drawing/2014/main" id="{1B383AFC-D6C3-A7C2-7A8D-B8B6E0A771C2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05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F14FFE-F0EC-49AA-6F26-3089136D4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2451" y="2631055"/>
            <a:ext cx="4249549" cy="422694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BB9AC17-6AB7-6E27-CBFD-19C9C337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0"/>
            <a:ext cx="7360433" cy="521552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E8AF44F0-E75A-70FE-7BC7-8BEC387C1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583" y="459212"/>
            <a:ext cx="9352800" cy="734463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A767BF91-03BB-EB33-94F0-E7A6CE1035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0C14E0-BFAE-4A81-A3F5-426341F48B51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1B6B0B6C-2C8D-75DC-6BC4-1F044B526C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9ECB2209-B36A-1F7E-D507-40786D5683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4577C896-7521-A734-ADFA-BFA89DAF0C1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06016" y="1929377"/>
            <a:ext cx="8859879" cy="4022066"/>
          </a:xfrm>
        </p:spPr>
        <p:txBody>
          <a:bodyPr anchor="t" anchorCtr="0"/>
          <a:lstStyle>
            <a:lvl1pPr marL="457200" indent="-457200">
              <a:spcBef>
                <a:spcPts val="0"/>
              </a:spcBef>
              <a:buFont typeface="+mj-lt"/>
              <a:buAutoNum type="arabicPeriod"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4" name="Vapaamuotoinen: Muoto 3">
            <a:extLst>
              <a:ext uri="{FF2B5EF4-FFF2-40B4-BE49-F238E27FC236}">
                <a16:creationId xmlns:a16="http://schemas.microsoft.com/office/drawing/2014/main" id="{BFAE23A1-61A6-37B9-D1F3-A94088962CF9}"/>
              </a:ext>
            </a:extLst>
          </p:cNvPr>
          <p:cNvSpPr/>
          <p:nvPr userDrawn="1"/>
        </p:nvSpPr>
        <p:spPr>
          <a:xfrm>
            <a:off x="1118660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5" name="Vapaamuotoinen: Muoto 4">
            <a:extLst>
              <a:ext uri="{FF2B5EF4-FFF2-40B4-BE49-F238E27FC236}">
                <a16:creationId xmlns:a16="http://schemas.microsoft.com/office/drawing/2014/main" id="{3419D0F2-ED26-540B-9569-4B329AAFD71E}"/>
              </a:ext>
            </a:extLst>
          </p:cNvPr>
          <p:cNvSpPr/>
          <p:nvPr userDrawn="1"/>
        </p:nvSpPr>
        <p:spPr>
          <a:xfrm>
            <a:off x="1086414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6" name="Vapaamuotoinen: Muoto 5">
            <a:extLst>
              <a:ext uri="{FF2B5EF4-FFF2-40B4-BE49-F238E27FC236}">
                <a16:creationId xmlns:a16="http://schemas.microsoft.com/office/drawing/2014/main" id="{30EE7721-8259-2A51-E987-13094E42E565}"/>
              </a:ext>
            </a:extLst>
          </p:cNvPr>
          <p:cNvSpPr/>
          <p:nvPr userDrawn="1"/>
        </p:nvSpPr>
        <p:spPr>
          <a:xfrm>
            <a:off x="1044472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7" name="Vapaamuotoinen: Muoto 7">
            <a:extLst>
              <a:ext uri="{FF2B5EF4-FFF2-40B4-BE49-F238E27FC236}">
                <a16:creationId xmlns:a16="http://schemas.microsoft.com/office/drawing/2014/main" id="{0336724C-A57D-4333-574C-90773642E9C6}"/>
              </a:ext>
            </a:extLst>
          </p:cNvPr>
          <p:cNvSpPr/>
          <p:nvPr userDrawn="1"/>
        </p:nvSpPr>
        <p:spPr>
          <a:xfrm>
            <a:off x="1156590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7671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F14FFE-F0EC-49AA-6F26-3089136D4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2451" y="2631055"/>
            <a:ext cx="4249549" cy="422694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BB9AC17-6AB7-6E27-CBFD-19C9C337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0"/>
            <a:ext cx="7360433" cy="521552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E8AF44F0-E75A-70FE-7BC7-8BEC387C1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583" y="459212"/>
            <a:ext cx="9352800" cy="734463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A767BF91-03BB-EB33-94F0-E7A6CE1035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D85AC8-47F3-4E46-B5D5-ECC7C50C89F8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1B6B0B6C-2C8D-75DC-6BC4-1F044B526C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9ECB2209-B36A-1F7E-D507-40786D5683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4577C896-7521-A734-ADFA-BFA89DAF0C1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06016" y="1929377"/>
            <a:ext cx="8859879" cy="4022066"/>
          </a:xfrm>
        </p:spPr>
        <p:txBody>
          <a:bodyPr anchor="t" anchorCtr="0"/>
          <a:lstStyle>
            <a:lvl1pPr marL="457200" indent="-457200">
              <a:spcBef>
                <a:spcPts val="0"/>
              </a:spcBef>
              <a:buFont typeface="+mj-lt"/>
              <a:buAutoNum type="arabicPeriod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2" name="Vapaamuotoinen: Muoto 3">
            <a:extLst>
              <a:ext uri="{FF2B5EF4-FFF2-40B4-BE49-F238E27FC236}">
                <a16:creationId xmlns:a16="http://schemas.microsoft.com/office/drawing/2014/main" id="{CF1AF715-4E1B-E82B-A6F8-D9806140DBAC}"/>
              </a:ext>
            </a:extLst>
          </p:cNvPr>
          <p:cNvSpPr/>
          <p:nvPr userDrawn="1"/>
        </p:nvSpPr>
        <p:spPr>
          <a:xfrm>
            <a:off x="1118660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3" name="Vapaamuotoinen: Muoto 4">
            <a:extLst>
              <a:ext uri="{FF2B5EF4-FFF2-40B4-BE49-F238E27FC236}">
                <a16:creationId xmlns:a16="http://schemas.microsoft.com/office/drawing/2014/main" id="{7E5A30B6-F0BC-4B97-40CF-0A93BBF20E5F}"/>
              </a:ext>
            </a:extLst>
          </p:cNvPr>
          <p:cNvSpPr/>
          <p:nvPr userDrawn="1"/>
        </p:nvSpPr>
        <p:spPr>
          <a:xfrm>
            <a:off x="1086414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C7B07C82-27B7-498D-169A-EFA7B4790E6C}"/>
              </a:ext>
            </a:extLst>
          </p:cNvPr>
          <p:cNvSpPr/>
          <p:nvPr userDrawn="1"/>
        </p:nvSpPr>
        <p:spPr>
          <a:xfrm>
            <a:off x="1044472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7E22ED2B-98B3-6FE6-DAF6-304E37608CF3}"/>
              </a:ext>
            </a:extLst>
          </p:cNvPr>
          <p:cNvSpPr/>
          <p:nvPr userDrawn="1"/>
        </p:nvSpPr>
        <p:spPr>
          <a:xfrm>
            <a:off x="1156590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535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F14FFE-F0EC-49AA-6F26-3089136D4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2451" y="2631055"/>
            <a:ext cx="4249549" cy="422694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BB9AC17-6AB7-6E27-CBFD-19C9C337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0"/>
            <a:ext cx="7360433" cy="521552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E8AF44F0-E75A-70FE-7BC7-8BEC387C1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583" y="459212"/>
            <a:ext cx="9352800" cy="7344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A767BF91-03BB-EB33-94F0-E7A6CE1035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5C8603-BE05-45A9-BEDF-E891552BA0EE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1B6B0B6C-2C8D-75DC-6BC4-1F044B526C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9ECB2209-B36A-1F7E-D507-40786D5683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4577C896-7521-A734-ADFA-BFA89DAF0C1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06016" y="1929377"/>
            <a:ext cx="8859879" cy="4022066"/>
          </a:xfrm>
        </p:spPr>
        <p:txBody>
          <a:bodyPr anchor="t" anchorCtr="0"/>
          <a:lstStyle>
            <a:lvl1pPr marL="457200" indent="-457200">
              <a:spcBef>
                <a:spcPts val="0"/>
              </a:spcBef>
              <a:buFont typeface="+mj-lt"/>
              <a:buAutoNum type="arabicPeriod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2" name="Vapaamuotoinen: Muoto 3">
            <a:extLst>
              <a:ext uri="{FF2B5EF4-FFF2-40B4-BE49-F238E27FC236}">
                <a16:creationId xmlns:a16="http://schemas.microsoft.com/office/drawing/2014/main" id="{B84DAF56-1545-42EB-A30A-F6AB8D512E98}"/>
              </a:ext>
            </a:extLst>
          </p:cNvPr>
          <p:cNvSpPr/>
          <p:nvPr userDrawn="1"/>
        </p:nvSpPr>
        <p:spPr>
          <a:xfrm>
            <a:off x="1118660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3" name="Vapaamuotoinen: Muoto 4">
            <a:extLst>
              <a:ext uri="{FF2B5EF4-FFF2-40B4-BE49-F238E27FC236}">
                <a16:creationId xmlns:a16="http://schemas.microsoft.com/office/drawing/2014/main" id="{30F13A66-06A3-ADEC-29EF-AC9706DFB3AE}"/>
              </a:ext>
            </a:extLst>
          </p:cNvPr>
          <p:cNvSpPr/>
          <p:nvPr userDrawn="1"/>
        </p:nvSpPr>
        <p:spPr>
          <a:xfrm>
            <a:off x="1086414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CF123408-C450-09E3-E33A-0AF9FCB27411}"/>
              </a:ext>
            </a:extLst>
          </p:cNvPr>
          <p:cNvSpPr/>
          <p:nvPr userDrawn="1"/>
        </p:nvSpPr>
        <p:spPr>
          <a:xfrm>
            <a:off x="1044472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5FF8C8E7-C16D-709A-769D-E02C2A37A078}"/>
              </a:ext>
            </a:extLst>
          </p:cNvPr>
          <p:cNvSpPr/>
          <p:nvPr userDrawn="1"/>
        </p:nvSpPr>
        <p:spPr>
          <a:xfrm>
            <a:off x="1156590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8403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F14FFE-F0EC-49AA-6F26-3089136D4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2451" y="2631055"/>
            <a:ext cx="4249549" cy="422694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BB9AC17-6AB7-6E27-CBFD-19C9C337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0"/>
            <a:ext cx="7360433" cy="521552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E8AF44F0-E75A-70FE-7BC7-8BEC387C1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583" y="459212"/>
            <a:ext cx="9352800" cy="734463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A767BF91-03BB-EB33-94F0-E7A6CE1035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D2E253-5971-4F5D-BF6B-9F003ECC51B8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1B6B0B6C-2C8D-75DC-6BC4-1F044B526C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9ECB2209-B36A-1F7E-D507-40786D5683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4577C896-7521-A734-ADFA-BFA89DAF0C1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06016" y="1929377"/>
            <a:ext cx="8859879" cy="4022066"/>
          </a:xfrm>
        </p:spPr>
        <p:txBody>
          <a:bodyPr anchor="t" anchorCtr="0"/>
          <a:lstStyle>
            <a:lvl1pPr marL="457200" indent="-457200">
              <a:spcBef>
                <a:spcPts val="0"/>
              </a:spcBef>
              <a:buFont typeface="+mj-lt"/>
              <a:buAutoNum type="arabicPeriod"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2" name="Vapaamuotoinen: Muoto 3">
            <a:extLst>
              <a:ext uri="{FF2B5EF4-FFF2-40B4-BE49-F238E27FC236}">
                <a16:creationId xmlns:a16="http://schemas.microsoft.com/office/drawing/2014/main" id="{EFB7BD0D-2332-9E71-3878-39E00D0E3F0B}"/>
              </a:ext>
            </a:extLst>
          </p:cNvPr>
          <p:cNvSpPr/>
          <p:nvPr userDrawn="1"/>
        </p:nvSpPr>
        <p:spPr>
          <a:xfrm>
            <a:off x="1118660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3" name="Vapaamuotoinen: Muoto 4">
            <a:extLst>
              <a:ext uri="{FF2B5EF4-FFF2-40B4-BE49-F238E27FC236}">
                <a16:creationId xmlns:a16="http://schemas.microsoft.com/office/drawing/2014/main" id="{85905E26-D827-4985-D5EA-B87A2B384D10}"/>
              </a:ext>
            </a:extLst>
          </p:cNvPr>
          <p:cNvSpPr/>
          <p:nvPr userDrawn="1"/>
        </p:nvSpPr>
        <p:spPr>
          <a:xfrm>
            <a:off x="1086414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137C2A0A-127C-B2DB-0DE9-11F468502ABB}"/>
              </a:ext>
            </a:extLst>
          </p:cNvPr>
          <p:cNvSpPr/>
          <p:nvPr userDrawn="1"/>
        </p:nvSpPr>
        <p:spPr>
          <a:xfrm>
            <a:off x="1044472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FA8309F8-E397-ABB3-EAD4-51F698EF338D}"/>
              </a:ext>
            </a:extLst>
          </p:cNvPr>
          <p:cNvSpPr/>
          <p:nvPr userDrawn="1"/>
        </p:nvSpPr>
        <p:spPr>
          <a:xfrm>
            <a:off x="1156590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70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/vide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25EA1DB-3319-FAB4-3FD8-D3B6B21B3BE8}"/>
              </a:ext>
            </a:extLst>
          </p:cNvPr>
          <p:cNvSpPr/>
          <p:nvPr userDrawn="1"/>
        </p:nvSpPr>
        <p:spPr>
          <a:xfrm>
            <a:off x="261967" y="244827"/>
            <a:ext cx="507374" cy="507374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74" y="0"/>
                </a:moveTo>
                <a:lnTo>
                  <a:pt x="146801" y="5030"/>
                </a:lnTo>
                <a:lnTo>
                  <a:pt x="106709" y="19360"/>
                </a:lnTo>
                <a:lnTo>
                  <a:pt x="71343" y="41845"/>
                </a:lnTo>
                <a:lnTo>
                  <a:pt x="41845" y="71343"/>
                </a:lnTo>
                <a:lnTo>
                  <a:pt x="19360" y="106709"/>
                </a:lnTo>
                <a:lnTo>
                  <a:pt x="5030" y="146801"/>
                </a:lnTo>
                <a:lnTo>
                  <a:pt x="0" y="190474"/>
                </a:lnTo>
                <a:lnTo>
                  <a:pt x="5030" y="234148"/>
                </a:lnTo>
                <a:lnTo>
                  <a:pt x="19360" y="274239"/>
                </a:lnTo>
                <a:lnTo>
                  <a:pt x="41845" y="309605"/>
                </a:lnTo>
                <a:lnTo>
                  <a:pt x="71343" y="339103"/>
                </a:lnTo>
                <a:lnTo>
                  <a:pt x="106709" y="361588"/>
                </a:lnTo>
                <a:lnTo>
                  <a:pt x="146801" y="375918"/>
                </a:lnTo>
                <a:lnTo>
                  <a:pt x="190474" y="380949"/>
                </a:lnTo>
                <a:lnTo>
                  <a:pt x="234148" y="375918"/>
                </a:lnTo>
                <a:lnTo>
                  <a:pt x="274239" y="361588"/>
                </a:lnTo>
                <a:lnTo>
                  <a:pt x="309605" y="339103"/>
                </a:lnTo>
                <a:lnTo>
                  <a:pt x="339103" y="309605"/>
                </a:lnTo>
                <a:lnTo>
                  <a:pt x="361588" y="274239"/>
                </a:lnTo>
                <a:lnTo>
                  <a:pt x="375918" y="234148"/>
                </a:lnTo>
                <a:lnTo>
                  <a:pt x="380949" y="190474"/>
                </a:lnTo>
                <a:lnTo>
                  <a:pt x="375918" y="146801"/>
                </a:lnTo>
                <a:lnTo>
                  <a:pt x="361588" y="106709"/>
                </a:lnTo>
                <a:lnTo>
                  <a:pt x="339103" y="71343"/>
                </a:lnTo>
                <a:lnTo>
                  <a:pt x="309605" y="41845"/>
                </a:lnTo>
                <a:lnTo>
                  <a:pt x="274239" y="19360"/>
                </a:lnTo>
                <a:lnTo>
                  <a:pt x="234148" y="5030"/>
                </a:lnTo>
                <a:lnTo>
                  <a:pt x="190474" y="0"/>
                </a:lnTo>
                <a:close/>
              </a:path>
            </a:pathLst>
          </a:custGeom>
          <a:solidFill>
            <a:srgbClr val="5A0A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D7B2462-51EC-20A6-5170-1C1C814743D7}"/>
              </a:ext>
            </a:extLst>
          </p:cNvPr>
          <p:cNvSpPr/>
          <p:nvPr userDrawn="1"/>
        </p:nvSpPr>
        <p:spPr>
          <a:xfrm>
            <a:off x="261967" y="6103200"/>
            <a:ext cx="507374" cy="507374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74" y="0"/>
                </a:moveTo>
                <a:lnTo>
                  <a:pt x="146801" y="5030"/>
                </a:lnTo>
                <a:lnTo>
                  <a:pt x="106709" y="19360"/>
                </a:lnTo>
                <a:lnTo>
                  <a:pt x="71343" y="41845"/>
                </a:lnTo>
                <a:lnTo>
                  <a:pt x="41845" y="71343"/>
                </a:lnTo>
                <a:lnTo>
                  <a:pt x="19360" y="106709"/>
                </a:lnTo>
                <a:lnTo>
                  <a:pt x="5030" y="146801"/>
                </a:lnTo>
                <a:lnTo>
                  <a:pt x="0" y="190474"/>
                </a:lnTo>
                <a:lnTo>
                  <a:pt x="5030" y="234148"/>
                </a:lnTo>
                <a:lnTo>
                  <a:pt x="19360" y="274239"/>
                </a:lnTo>
                <a:lnTo>
                  <a:pt x="41845" y="309605"/>
                </a:lnTo>
                <a:lnTo>
                  <a:pt x="71343" y="339103"/>
                </a:lnTo>
                <a:lnTo>
                  <a:pt x="106709" y="361588"/>
                </a:lnTo>
                <a:lnTo>
                  <a:pt x="146801" y="375918"/>
                </a:lnTo>
                <a:lnTo>
                  <a:pt x="190474" y="380949"/>
                </a:lnTo>
                <a:lnTo>
                  <a:pt x="234148" y="375918"/>
                </a:lnTo>
                <a:lnTo>
                  <a:pt x="274239" y="361588"/>
                </a:lnTo>
                <a:lnTo>
                  <a:pt x="309605" y="339103"/>
                </a:lnTo>
                <a:lnTo>
                  <a:pt x="339103" y="309605"/>
                </a:lnTo>
                <a:lnTo>
                  <a:pt x="361588" y="274239"/>
                </a:lnTo>
                <a:lnTo>
                  <a:pt x="375918" y="234148"/>
                </a:lnTo>
                <a:lnTo>
                  <a:pt x="380949" y="190474"/>
                </a:lnTo>
                <a:lnTo>
                  <a:pt x="375918" y="146801"/>
                </a:lnTo>
                <a:lnTo>
                  <a:pt x="361588" y="106709"/>
                </a:lnTo>
                <a:lnTo>
                  <a:pt x="339103" y="71343"/>
                </a:lnTo>
                <a:lnTo>
                  <a:pt x="309605" y="41845"/>
                </a:lnTo>
                <a:lnTo>
                  <a:pt x="274239" y="19360"/>
                </a:lnTo>
                <a:lnTo>
                  <a:pt x="234148" y="5030"/>
                </a:lnTo>
                <a:lnTo>
                  <a:pt x="190474" y="0"/>
                </a:lnTo>
                <a:close/>
              </a:path>
            </a:pathLst>
          </a:custGeom>
          <a:solidFill>
            <a:srgbClr val="5A0A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048F730-7834-0B09-D35B-78394ADF2935}"/>
              </a:ext>
            </a:extLst>
          </p:cNvPr>
          <p:cNvSpPr/>
          <p:nvPr userDrawn="1"/>
        </p:nvSpPr>
        <p:spPr>
          <a:xfrm>
            <a:off x="11422780" y="244827"/>
            <a:ext cx="507374" cy="507374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74" y="0"/>
                </a:moveTo>
                <a:lnTo>
                  <a:pt x="146801" y="5030"/>
                </a:lnTo>
                <a:lnTo>
                  <a:pt x="106709" y="19360"/>
                </a:lnTo>
                <a:lnTo>
                  <a:pt x="71343" y="41845"/>
                </a:lnTo>
                <a:lnTo>
                  <a:pt x="41845" y="71343"/>
                </a:lnTo>
                <a:lnTo>
                  <a:pt x="19360" y="106709"/>
                </a:lnTo>
                <a:lnTo>
                  <a:pt x="5030" y="146801"/>
                </a:lnTo>
                <a:lnTo>
                  <a:pt x="0" y="190474"/>
                </a:lnTo>
                <a:lnTo>
                  <a:pt x="5030" y="234148"/>
                </a:lnTo>
                <a:lnTo>
                  <a:pt x="19360" y="274239"/>
                </a:lnTo>
                <a:lnTo>
                  <a:pt x="41845" y="309605"/>
                </a:lnTo>
                <a:lnTo>
                  <a:pt x="71343" y="339103"/>
                </a:lnTo>
                <a:lnTo>
                  <a:pt x="106709" y="361588"/>
                </a:lnTo>
                <a:lnTo>
                  <a:pt x="146801" y="375918"/>
                </a:lnTo>
                <a:lnTo>
                  <a:pt x="190474" y="380949"/>
                </a:lnTo>
                <a:lnTo>
                  <a:pt x="234148" y="375918"/>
                </a:lnTo>
                <a:lnTo>
                  <a:pt x="274239" y="361588"/>
                </a:lnTo>
                <a:lnTo>
                  <a:pt x="309605" y="339103"/>
                </a:lnTo>
                <a:lnTo>
                  <a:pt x="339103" y="309605"/>
                </a:lnTo>
                <a:lnTo>
                  <a:pt x="361588" y="274239"/>
                </a:lnTo>
                <a:lnTo>
                  <a:pt x="375918" y="234148"/>
                </a:lnTo>
                <a:lnTo>
                  <a:pt x="380949" y="190474"/>
                </a:lnTo>
                <a:lnTo>
                  <a:pt x="375918" y="146801"/>
                </a:lnTo>
                <a:lnTo>
                  <a:pt x="361588" y="106709"/>
                </a:lnTo>
                <a:lnTo>
                  <a:pt x="339103" y="71343"/>
                </a:lnTo>
                <a:lnTo>
                  <a:pt x="309605" y="41845"/>
                </a:lnTo>
                <a:lnTo>
                  <a:pt x="274239" y="19360"/>
                </a:lnTo>
                <a:lnTo>
                  <a:pt x="234148" y="5030"/>
                </a:lnTo>
                <a:lnTo>
                  <a:pt x="190474" y="0"/>
                </a:lnTo>
                <a:close/>
              </a:path>
            </a:pathLst>
          </a:custGeom>
          <a:solidFill>
            <a:srgbClr val="5A0A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A2D8D1DA-4740-EB8D-2EEB-69774BE1E04B}"/>
              </a:ext>
            </a:extLst>
          </p:cNvPr>
          <p:cNvSpPr/>
          <p:nvPr userDrawn="1"/>
        </p:nvSpPr>
        <p:spPr>
          <a:xfrm>
            <a:off x="11422781" y="6103200"/>
            <a:ext cx="507374" cy="507374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74" y="0"/>
                </a:moveTo>
                <a:lnTo>
                  <a:pt x="146801" y="5030"/>
                </a:lnTo>
                <a:lnTo>
                  <a:pt x="106709" y="19360"/>
                </a:lnTo>
                <a:lnTo>
                  <a:pt x="71343" y="41845"/>
                </a:lnTo>
                <a:lnTo>
                  <a:pt x="41845" y="71343"/>
                </a:lnTo>
                <a:lnTo>
                  <a:pt x="19360" y="106709"/>
                </a:lnTo>
                <a:lnTo>
                  <a:pt x="5030" y="146801"/>
                </a:lnTo>
                <a:lnTo>
                  <a:pt x="0" y="190474"/>
                </a:lnTo>
                <a:lnTo>
                  <a:pt x="5030" y="234148"/>
                </a:lnTo>
                <a:lnTo>
                  <a:pt x="19360" y="274239"/>
                </a:lnTo>
                <a:lnTo>
                  <a:pt x="41845" y="309605"/>
                </a:lnTo>
                <a:lnTo>
                  <a:pt x="71343" y="339103"/>
                </a:lnTo>
                <a:lnTo>
                  <a:pt x="106709" y="361588"/>
                </a:lnTo>
                <a:lnTo>
                  <a:pt x="146801" y="375918"/>
                </a:lnTo>
                <a:lnTo>
                  <a:pt x="190474" y="380949"/>
                </a:lnTo>
                <a:lnTo>
                  <a:pt x="234148" y="375918"/>
                </a:lnTo>
                <a:lnTo>
                  <a:pt x="274239" y="361588"/>
                </a:lnTo>
                <a:lnTo>
                  <a:pt x="309605" y="339103"/>
                </a:lnTo>
                <a:lnTo>
                  <a:pt x="339103" y="309605"/>
                </a:lnTo>
                <a:lnTo>
                  <a:pt x="361588" y="274239"/>
                </a:lnTo>
                <a:lnTo>
                  <a:pt x="375918" y="234148"/>
                </a:lnTo>
                <a:lnTo>
                  <a:pt x="380949" y="190474"/>
                </a:lnTo>
                <a:lnTo>
                  <a:pt x="375918" y="146801"/>
                </a:lnTo>
                <a:lnTo>
                  <a:pt x="361588" y="106709"/>
                </a:lnTo>
                <a:lnTo>
                  <a:pt x="339103" y="71343"/>
                </a:lnTo>
                <a:lnTo>
                  <a:pt x="309605" y="41845"/>
                </a:lnTo>
                <a:lnTo>
                  <a:pt x="274239" y="19360"/>
                </a:lnTo>
                <a:lnTo>
                  <a:pt x="234148" y="5030"/>
                </a:lnTo>
                <a:lnTo>
                  <a:pt x="190474" y="0"/>
                </a:lnTo>
                <a:close/>
              </a:path>
            </a:pathLst>
          </a:custGeom>
          <a:solidFill>
            <a:srgbClr val="5A0A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Median paikkamerkki 7">
            <a:extLst>
              <a:ext uri="{FF2B5EF4-FFF2-40B4-BE49-F238E27FC236}">
                <a16:creationId xmlns:a16="http://schemas.microsoft.com/office/drawing/2014/main" id="{D4666631-73A6-048A-C051-78DE7BC676C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15938" y="490538"/>
            <a:ext cx="11160125" cy="5888037"/>
          </a:xfrm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fi-FI"/>
              <a:t>Lisää medialeike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86379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B 2">
    <p:bg>
      <p:bgPr>
        <a:solidFill>
          <a:srgbClr val="F2F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5B6C1A14-9FC7-8095-F159-F6733BB3D2F0}"/>
              </a:ext>
            </a:extLst>
          </p:cNvPr>
          <p:cNvSpPr/>
          <p:nvPr userDrawn="1"/>
        </p:nvSpPr>
        <p:spPr>
          <a:xfrm>
            <a:off x="6693944" y="-5994"/>
            <a:ext cx="5498055" cy="3922028"/>
          </a:xfrm>
          <a:custGeom>
            <a:avLst/>
            <a:gdLst>
              <a:gd name="connsiteX0" fmla="*/ 2754188 w 5498055"/>
              <a:gd name="connsiteY0" fmla="*/ 0 h 3922028"/>
              <a:gd name="connsiteX1" fmla="*/ 5498055 w 5498055"/>
              <a:gd name="connsiteY1" fmla="*/ 0 h 3922028"/>
              <a:gd name="connsiteX2" fmla="*/ 5498055 w 5498055"/>
              <a:gd name="connsiteY2" fmla="*/ 3922028 h 3922028"/>
              <a:gd name="connsiteX3" fmla="*/ 0 w 5498055"/>
              <a:gd name="connsiteY3" fmla="*/ 3922028 h 3922028"/>
              <a:gd name="connsiteX4" fmla="*/ 24750 w 5498055"/>
              <a:gd name="connsiteY4" fmla="*/ 3696448 h 3922028"/>
              <a:gd name="connsiteX5" fmla="*/ 2754188 w 5498055"/>
              <a:gd name="connsiteY5" fmla="*/ 0 h 392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8055" h="3922028">
                <a:moveTo>
                  <a:pt x="2754188" y="0"/>
                </a:moveTo>
                <a:lnTo>
                  <a:pt x="5498055" y="0"/>
                </a:lnTo>
                <a:lnTo>
                  <a:pt x="5498055" y="3922028"/>
                </a:lnTo>
                <a:lnTo>
                  <a:pt x="0" y="3922028"/>
                </a:lnTo>
                <a:lnTo>
                  <a:pt x="24750" y="3696448"/>
                </a:lnTo>
                <a:cubicBezTo>
                  <a:pt x="264751" y="2060923"/>
                  <a:pt x="1314722" y="688717"/>
                  <a:pt x="2754188" y="0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>
              <a:solidFill>
                <a:schemeClr val="tx1"/>
              </a:solidFill>
            </a:endParaRPr>
          </a:p>
        </p:txBody>
      </p:sp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3C8F86DC-A634-C0CE-4EA2-BA4C885E988D}"/>
              </a:ext>
            </a:extLst>
          </p:cNvPr>
          <p:cNvSpPr/>
          <p:nvPr/>
        </p:nvSpPr>
        <p:spPr>
          <a:xfrm>
            <a:off x="0" y="1937361"/>
            <a:ext cx="9571890" cy="4920398"/>
          </a:xfrm>
          <a:custGeom>
            <a:avLst/>
            <a:gdLst>
              <a:gd name="connsiteX0" fmla="*/ 9571891 w 9571890"/>
              <a:gd name="connsiteY0" fmla="*/ 4920399 h 4920398"/>
              <a:gd name="connsiteX1" fmla="*/ 3767165 w 9571890"/>
              <a:gd name="connsiteY1" fmla="*/ 0 h 4920398"/>
              <a:gd name="connsiteX2" fmla="*/ 0 w 9571890"/>
              <a:gd name="connsiteY2" fmla="*/ 1364314 h 4920398"/>
              <a:gd name="connsiteX3" fmla="*/ 0 w 9571890"/>
              <a:gd name="connsiteY3" fmla="*/ 4920399 h 4920398"/>
              <a:gd name="connsiteX4" fmla="*/ 9571891 w 9571890"/>
              <a:gd name="connsiteY4" fmla="*/ 4920399 h 492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1890" h="4920398">
                <a:moveTo>
                  <a:pt x="9571891" y="4920399"/>
                </a:moveTo>
                <a:cubicBezTo>
                  <a:pt x="9112243" y="2129273"/>
                  <a:pt x="6688579" y="0"/>
                  <a:pt x="3767165" y="0"/>
                </a:cubicBezTo>
                <a:cubicBezTo>
                  <a:pt x="2333942" y="0"/>
                  <a:pt x="1020600" y="512665"/>
                  <a:pt x="0" y="1364314"/>
                </a:cubicBezTo>
                <a:lnTo>
                  <a:pt x="0" y="4920399"/>
                </a:lnTo>
                <a:lnTo>
                  <a:pt x="9571891" y="4920399"/>
                </a:ln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4262"/>
            <a:ext cx="9144000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E9A803-11E6-F81B-463E-62F83BE59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006" y="3876812"/>
            <a:ext cx="9144000" cy="97897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1B340D-E407-4E46-AC7F-8EFE1C0F01EB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2993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5" y="389567"/>
            <a:ext cx="9687773" cy="2914738"/>
          </a:xfrm>
        </p:spPr>
        <p:txBody>
          <a:bodyPr anchor="t" anchorCtr="0"/>
          <a:lstStyle>
            <a:lvl1pPr algn="l">
              <a:lnSpc>
                <a:spcPct val="114000"/>
              </a:lnSpc>
              <a:defRPr sz="4200" spc="50" baseline="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D30677-E4ED-4BE1-9B2F-185D7255CA5F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9336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588D40-53D7-4361-8704-5EC27D6D59DC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B0D0FCB3-70D2-B7B3-7045-EF9C81C2E644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AE0BF0C6-98DD-9075-40BC-1CD5B2F69BED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9" name="Vapaamuotoinen: Muoto 31">
                <a:extLst>
                  <a:ext uri="{FF2B5EF4-FFF2-40B4-BE49-F238E27FC236}">
                    <a16:creationId xmlns:a16="http://schemas.microsoft.com/office/drawing/2014/main" id="{2630C038-761F-6415-4B23-5DDBFC939929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Vapaamuotoinen: Muoto 32">
                <a:extLst>
                  <a:ext uri="{FF2B5EF4-FFF2-40B4-BE49-F238E27FC236}">
                    <a16:creationId xmlns:a16="http://schemas.microsoft.com/office/drawing/2014/main" id="{56D5237E-293B-8AD9-011E-C48C5CA56EDA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Vapaamuotoinen: Muoto 33">
                <a:extLst>
                  <a:ext uri="{FF2B5EF4-FFF2-40B4-BE49-F238E27FC236}">
                    <a16:creationId xmlns:a16="http://schemas.microsoft.com/office/drawing/2014/main" id="{385B3F4B-6A74-AB6F-B104-70E1F45D2AFE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Vapaamuotoinen: Muoto 30">
              <a:extLst>
                <a:ext uri="{FF2B5EF4-FFF2-40B4-BE49-F238E27FC236}">
                  <a16:creationId xmlns:a16="http://schemas.microsoft.com/office/drawing/2014/main" id="{8CBC59F6-3F68-AFF2-CB99-4A8F7287B7F1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  <p:sp>
        <p:nvSpPr>
          <p:cNvPr id="4" name="Otsikko 1">
            <a:extLst>
              <a:ext uri="{FF2B5EF4-FFF2-40B4-BE49-F238E27FC236}">
                <a16:creationId xmlns:a16="http://schemas.microsoft.com/office/drawing/2014/main" id="{9005D7C4-7B7B-35A8-0464-08C00E0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5" y="389567"/>
            <a:ext cx="9687773" cy="2914738"/>
          </a:xfrm>
        </p:spPr>
        <p:txBody>
          <a:bodyPr anchor="t" anchorCtr="0"/>
          <a:lstStyle>
            <a:lvl1pPr algn="l">
              <a:lnSpc>
                <a:spcPct val="114000"/>
              </a:lnSpc>
              <a:defRPr sz="4200" spc="5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4739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43A473-E5D6-4ECD-9167-0E27EA877C34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B0D0FCB3-70D2-B7B3-7045-EF9C81C2E644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AE0BF0C6-98DD-9075-40BC-1CD5B2F69BED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9" name="Vapaamuotoinen: Muoto 31">
                <a:extLst>
                  <a:ext uri="{FF2B5EF4-FFF2-40B4-BE49-F238E27FC236}">
                    <a16:creationId xmlns:a16="http://schemas.microsoft.com/office/drawing/2014/main" id="{2630C038-761F-6415-4B23-5DDBFC939929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Vapaamuotoinen: Muoto 32">
                <a:extLst>
                  <a:ext uri="{FF2B5EF4-FFF2-40B4-BE49-F238E27FC236}">
                    <a16:creationId xmlns:a16="http://schemas.microsoft.com/office/drawing/2014/main" id="{56D5237E-293B-8AD9-011E-C48C5CA56EDA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Vapaamuotoinen: Muoto 33">
                <a:extLst>
                  <a:ext uri="{FF2B5EF4-FFF2-40B4-BE49-F238E27FC236}">
                    <a16:creationId xmlns:a16="http://schemas.microsoft.com/office/drawing/2014/main" id="{385B3F4B-6A74-AB6F-B104-70E1F45D2AFE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Vapaamuotoinen: Muoto 30">
              <a:extLst>
                <a:ext uri="{FF2B5EF4-FFF2-40B4-BE49-F238E27FC236}">
                  <a16:creationId xmlns:a16="http://schemas.microsoft.com/office/drawing/2014/main" id="{8CBC59F6-3F68-AFF2-CB99-4A8F7287B7F1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  <p:sp>
        <p:nvSpPr>
          <p:cNvPr id="3" name="Otsikko 1">
            <a:extLst>
              <a:ext uri="{FF2B5EF4-FFF2-40B4-BE49-F238E27FC236}">
                <a16:creationId xmlns:a16="http://schemas.microsoft.com/office/drawing/2014/main" id="{C8FFA07A-5FAC-DB88-9BF7-192F9EDAD2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5" y="389567"/>
            <a:ext cx="9687773" cy="2914738"/>
          </a:xfrm>
        </p:spPr>
        <p:txBody>
          <a:bodyPr anchor="t" anchorCtr="0"/>
          <a:lstStyle>
            <a:lvl1pPr algn="l">
              <a:lnSpc>
                <a:spcPct val="114000"/>
              </a:lnSpc>
              <a:defRPr sz="4200" spc="5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7112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A93332-CAD8-49F4-9FF3-16288893FDFB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B0D0FCB3-70D2-B7B3-7045-EF9C81C2E644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AE0BF0C6-98DD-9075-40BC-1CD5B2F69BED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9" name="Vapaamuotoinen: Muoto 31">
                <a:extLst>
                  <a:ext uri="{FF2B5EF4-FFF2-40B4-BE49-F238E27FC236}">
                    <a16:creationId xmlns:a16="http://schemas.microsoft.com/office/drawing/2014/main" id="{2630C038-761F-6415-4B23-5DDBFC939929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Vapaamuotoinen: Muoto 32">
                <a:extLst>
                  <a:ext uri="{FF2B5EF4-FFF2-40B4-BE49-F238E27FC236}">
                    <a16:creationId xmlns:a16="http://schemas.microsoft.com/office/drawing/2014/main" id="{56D5237E-293B-8AD9-011E-C48C5CA56EDA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Vapaamuotoinen: Muoto 33">
                <a:extLst>
                  <a:ext uri="{FF2B5EF4-FFF2-40B4-BE49-F238E27FC236}">
                    <a16:creationId xmlns:a16="http://schemas.microsoft.com/office/drawing/2014/main" id="{385B3F4B-6A74-AB6F-B104-70E1F45D2AFE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Vapaamuotoinen: Muoto 30">
              <a:extLst>
                <a:ext uri="{FF2B5EF4-FFF2-40B4-BE49-F238E27FC236}">
                  <a16:creationId xmlns:a16="http://schemas.microsoft.com/office/drawing/2014/main" id="{8CBC59F6-3F68-AFF2-CB99-4A8F7287B7F1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  <p:sp>
        <p:nvSpPr>
          <p:cNvPr id="3" name="Otsikko 1">
            <a:extLst>
              <a:ext uri="{FF2B5EF4-FFF2-40B4-BE49-F238E27FC236}">
                <a16:creationId xmlns:a16="http://schemas.microsoft.com/office/drawing/2014/main" id="{8E3165A3-207C-8EA3-72D9-52A080C87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5" y="389567"/>
            <a:ext cx="9687773" cy="2914738"/>
          </a:xfrm>
        </p:spPr>
        <p:txBody>
          <a:bodyPr anchor="t" anchorCtr="0"/>
          <a:lstStyle>
            <a:lvl1pPr algn="l">
              <a:lnSpc>
                <a:spcPct val="114000"/>
              </a:lnSpc>
              <a:defRPr sz="4200" spc="5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155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5F61E1-522F-40DA-BDFF-EAD83DF6F912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D7F359DD-50C7-34E8-90EA-7F0FC80B5B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5" y="389567"/>
            <a:ext cx="9687773" cy="2914738"/>
          </a:xfrm>
        </p:spPr>
        <p:txBody>
          <a:bodyPr anchor="t" anchorCtr="0"/>
          <a:lstStyle>
            <a:lvl1pPr algn="l">
              <a:lnSpc>
                <a:spcPct val="114000"/>
              </a:lnSpc>
              <a:defRPr sz="4200" spc="50" baseline="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236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9530" y="1963624"/>
            <a:ext cx="6672942" cy="1549890"/>
          </a:xfrm>
        </p:spPr>
        <p:txBody>
          <a:bodyPr anchor="t" anchorCtr="0"/>
          <a:lstStyle>
            <a:lvl1pPr algn="ctr">
              <a:lnSpc>
                <a:spcPct val="110000"/>
              </a:lnSpc>
              <a:defRPr sz="4400" b="1" i="1" spc="-1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3576FE-031F-4DC9-BCA4-067081392375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B0D0FCB3-70D2-B7B3-7045-EF9C81C2E644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AE0BF0C6-98DD-9075-40BC-1CD5B2F69BED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9" name="Vapaamuotoinen: Muoto 31">
                <a:extLst>
                  <a:ext uri="{FF2B5EF4-FFF2-40B4-BE49-F238E27FC236}">
                    <a16:creationId xmlns:a16="http://schemas.microsoft.com/office/drawing/2014/main" id="{2630C038-761F-6415-4B23-5DDBFC939929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Vapaamuotoinen: Muoto 32">
                <a:extLst>
                  <a:ext uri="{FF2B5EF4-FFF2-40B4-BE49-F238E27FC236}">
                    <a16:creationId xmlns:a16="http://schemas.microsoft.com/office/drawing/2014/main" id="{56D5237E-293B-8AD9-011E-C48C5CA56EDA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Vapaamuotoinen: Muoto 33">
                <a:extLst>
                  <a:ext uri="{FF2B5EF4-FFF2-40B4-BE49-F238E27FC236}">
                    <a16:creationId xmlns:a16="http://schemas.microsoft.com/office/drawing/2014/main" id="{385B3F4B-6A74-AB6F-B104-70E1F45D2AFE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Vapaamuotoinen: Muoto 30">
              <a:extLst>
                <a:ext uri="{FF2B5EF4-FFF2-40B4-BE49-F238E27FC236}">
                  <a16:creationId xmlns:a16="http://schemas.microsoft.com/office/drawing/2014/main" id="{8CBC59F6-3F68-AFF2-CB99-4A8F7287B7F1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  <p:sp>
        <p:nvSpPr>
          <p:cNvPr id="5" name="Alaotsikko 2">
            <a:extLst>
              <a:ext uri="{FF2B5EF4-FFF2-40B4-BE49-F238E27FC236}">
                <a16:creationId xmlns:a16="http://schemas.microsoft.com/office/drawing/2014/main" id="{C86B9C19-2A81-B1E6-F6C0-98ED018948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9530" y="4086931"/>
            <a:ext cx="6672942" cy="97897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9383C7F-2FC8-D375-97B8-6DA1060B5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379" y="489664"/>
            <a:ext cx="2054863" cy="1529731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8B79E819-00C7-7828-0D4B-430F833C4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1740" y="3856661"/>
            <a:ext cx="2054863" cy="15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3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2F5AE1-8EBC-41B1-9F09-5891C9F1BCA0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B0D0FCB3-70D2-B7B3-7045-EF9C81C2E644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AE0BF0C6-98DD-9075-40BC-1CD5B2F69BED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9" name="Vapaamuotoinen: Muoto 31">
                <a:extLst>
                  <a:ext uri="{FF2B5EF4-FFF2-40B4-BE49-F238E27FC236}">
                    <a16:creationId xmlns:a16="http://schemas.microsoft.com/office/drawing/2014/main" id="{2630C038-761F-6415-4B23-5DDBFC939929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Vapaamuotoinen: Muoto 32">
                <a:extLst>
                  <a:ext uri="{FF2B5EF4-FFF2-40B4-BE49-F238E27FC236}">
                    <a16:creationId xmlns:a16="http://schemas.microsoft.com/office/drawing/2014/main" id="{56D5237E-293B-8AD9-011E-C48C5CA56EDA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Vapaamuotoinen: Muoto 33">
                <a:extLst>
                  <a:ext uri="{FF2B5EF4-FFF2-40B4-BE49-F238E27FC236}">
                    <a16:creationId xmlns:a16="http://schemas.microsoft.com/office/drawing/2014/main" id="{385B3F4B-6A74-AB6F-B104-70E1F45D2AFE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Vapaamuotoinen: Muoto 30">
              <a:extLst>
                <a:ext uri="{FF2B5EF4-FFF2-40B4-BE49-F238E27FC236}">
                  <a16:creationId xmlns:a16="http://schemas.microsoft.com/office/drawing/2014/main" id="{8CBC59F6-3F68-AFF2-CB99-4A8F7287B7F1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  <p:sp>
        <p:nvSpPr>
          <p:cNvPr id="5" name="Alaotsikko 2">
            <a:extLst>
              <a:ext uri="{FF2B5EF4-FFF2-40B4-BE49-F238E27FC236}">
                <a16:creationId xmlns:a16="http://schemas.microsoft.com/office/drawing/2014/main" id="{C86B9C19-2A81-B1E6-F6C0-98ED018948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9530" y="4086931"/>
            <a:ext cx="6672942" cy="97897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3241CC3-0F48-4061-230F-F4D920586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379" y="489664"/>
            <a:ext cx="2054863" cy="152973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E81DEAE3-4E79-2511-5478-120F2B672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1740" y="3856661"/>
            <a:ext cx="2054863" cy="1529731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E84A93B1-6F98-0351-9F9E-7AE4FE42F3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9530" y="1963624"/>
            <a:ext cx="6672942" cy="1549890"/>
          </a:xfrm>
        </p:spPr>
        <p:txBody>
          <a:bodyPr anchor="t" anchorCtr="0"/>
          <a:lstStyle>
            <a:lvl1pPr algn="ctr">
              <a:lnSpc>
                <a:spcPct val="110000"/>
              </a:lnSpc>
              <a:defRPr sz="4400" b="1" i="1" spc="-1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7870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594A66-03F9-482D-A2C0-CC45B961B471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B0D0FCB3-70D2-B7B3-7045-EF9C81C2E644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AE0BF0C6-98DD-9075-40BC-1CD5B2F69BED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9" name="Vapaamuotoinen: Muoto 31">
                <a:extLst>
                  <a:ext uri="{FF2B5EF4-FFF2-40B4-BE49-F238E27FC236}">
                    <a16:creationId xmlns:a16="http://schemas.microsoft.com/office/drawing/2014/main" id="{2630C038-761F-6415-4B23-5DDBFC939929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Vapaamuotoinen: Muoto 32">
                <a:extLst>
                  <a:ext uri="{FF2B5EF4-FFF2-40B4-BE49-F238E27FC236}">
                    <a16:creationId xmlns:a16="http://schemas.microsoft.com/office/drawing/2014/main" id="{56D5237E-293B-8AD9-011E-C48C5CA56EDA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Vapaamuotoinen: Muoto 33">
                <a:extLst>
                  <a:ext uri="{FF2B5EF4-FFF2-40B4-BE49-F238E27FC236}">
                    <a16:creationId xmlns:a16="http://schemas.microsoft.com/office/drawing/2014/main" id="{385B3F4B-6A74-AB6F-B104-70E1F45D2AFE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Vapaamuotoinen: Muoto 30">
              <a:extLst>
                <a:ext uri="{FF2B5EF4-FFF2-40B4-BE49-F238E27FC236}">
                  <a16:creationId xmlns:a16="http://schemas.microsoft.com/office/drawing/2014/main" id="{8CBC59F6-3F68-AFF2-CB99-4A8F7287B7F1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  <p:sp>
        <p:nvSpPr>
          <p:cNvPr id="5" name="Alaotsikko 2">
            <a:extLst>
              <a:ext uri="{FF2B5EF4-FFF2-40B4-BE49-F238E27FC236}">
                <a16:creationId xmlns:a16="http://schemas.microsoft.com/office/drawing/2014/main" id="{C86B9C19-2A81-B1E6-F6C0-98ED018948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9530" y="4086931"/>
            <a:ext cx="6672942" cy="97897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E587A9E-44E4-07DB-C979-886B222D1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379" y="489664"/>
            <a:ext cx="2054863" cy="152973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0759E262-C485-A3AA-88DD-88AC19E5F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1740" y="3856661"/>
            <a:ext cx="2054863" cy="1529731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51DA2D64-1FED-29CE-AADC-F4D54D96AA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9530" y="1963624"/>
            <a:ext cx="6672942" cy="1549890"/>
          </a:xfrm>
        </p:spPr>
        <p:txBody>
          <a:bodyPr anchor="t" anchorCtr="0"/>
          <a:lstStyle>
            <a:lvl1pPr algn="ctr">
              <a:lnSpc>
                <a:spcPct val="110000"/>
              </a:lnSpc>
              <a:defRPr sz="4400" b="1" i="1" spc="-1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9958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63EF253-7CB4-4B38-8267-16F099BBD200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C86B9C19-2A81-B1E6-F6C0-98ED018948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9530" y="4086931"/>
            <a:ext cx="6672942" cy="97897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EDF06FD-9CFF-D2A9-1241-4DB0138E9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379" y="489664"/>
            <a:ext cx="2054863" cy="152973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B88F75A-4377-074F-F4B4-76BACC2E0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1740" y="3856661"/>
            <a:ext cx="2054863" cy="1529731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6016DC8A-5980-DFA1-3E96-19B9ABB239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9530" y="1963624"/>
            <a:ext cx="6672942" cy="1549890"/>
          </a:xfrm>
        </p:spPr>
        <p:txBody>
          <a:bodyPr anchor="t" anchorCtr="0"/>
          <a:lstStyle>
            <a:lvl1pPr algn="ctr">
              <a:lnSpc>
                <a:spcPct val="110000"/>
              </a:lnSpc>
              <a:defRPr sz="4400" b="1" i="1" spc="-100" baseline="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282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3A62B46-A15A-97EE-DF1A-1A1218DC5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200" y="1428800"/>
            <a:ext cx="835025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E8AF44F0-E75A-70FE-7BC7-8BEC387C1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A767BF91-03BB-EB33-94F0-E7A6CE1035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BB8434-F405-40FF-BB1A-721ED9EA9576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1B6B0B6C-2C8D-75DC-6BC4-1F044B526C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9ECB2209-B36A-1F7E-D507-40786D5683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06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B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5B6C1A14-9FC7-8095-F159-F6733BB3D2F0}"/>
              </a:ext>
            </a:extLst>
          </p:cNvPr>
          <p:cNvSpPr/>
          <p:nvPr userDrawn="1"/>
        </p:nvSpPr>
        <p:spPr>
          <a:xfrm>
            <a:off x="6693944" y="-5994"/>
            <a:ext cx="5498055" cy="3922028"/>
          </a:xfrm>
          <a:custGeom>
            <a:avLst/>
            <a:gdLst>
              <a:gd name="connsiteX0" fmla="*/ 2754188 w 5498055"/>
              <a:gd name="connsiteY0" fmla="*/ 0 h 3922028"/>
              <a:gd name="connsiteX1" fmla="*/ 5498055 w 5498055"/>
              <a:gd name="connsiteY1" fmla="*/ 0 h 3922028"/>
              <a:gd name="connsiteX2" fmla="*/ 5498055 w 5498055"/>
              <a:gd name="connsiteY2" fmla="*/ 3922028 h 3922028"/>
              <a:gd name="connsiteX3" fmla="*/ 0 w 5498055"/>
              <a:gd name="connsiteY3" fmla="*/ 3922028 h 3922028"/>
              <a:gd name="connsiteX4" fmla="*/ 24750 w 5498055"/>
              <a:gd name="connsiteY4" fmla="*/ 3696448 h 3922028"/>
              <a:gd name="connsiteX5" fmla="*/ 2754188 w 5498055"/>
              <a:gd name="connsiteY5" fmla="*/ 0 h 392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8055" h="3922028">
                <a:moveTo>
                  <a:pt x="2754188" y="0"/>
                </a:moveTo>
                <a:lnTo>
                  <a:pt x="5498055" y="0"/>
                </a:lnTo>
                <a:lnTo>
                  <a:pt x="5498055" y="3922028"/>
                </a:lnTo>
                <a:lnTo>
                  <a:pt x="0" y="3922028"/>
                </a:lnTo>
                <a:lnTo>
                  <a:pt x="24750" y="3696448"/>
                </a:lnTo>
                <a:cubicBezTo>
                  <a:pt x="264751" y="2060923"/>
                  <a:pt x="1314722" y="688717"/>
                  <a:pt x="2754188" y="0"/>
                </a:cubicBezTo>
                <a:close/>
              </a:path>
            </a:pathLst>
          </a:custGeom>
          <a:solidFill>
            <a:schemeClr val="accent2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>
              <a:solidFill>
                <a:schemeClr val="tx1"/>
              </a:solidFill>
            </a:endParaRPr>
          </a:p>
        </p:txBody>
      </p:sp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3C8F86DC-A634-C0CE-4EA2-BA4C885E988D}"/>
              </a:ext>
            </a:extLst>
          </p:cNvPr>
          <p:cNvSpPr/>
          <p:nvPr/>
        </p:nvSpPr>
        <p:spPr>
          <a:xfrm>
            <a:off x="0" y="1937361"/>
            <a:ext cx="9571890" cy="4920398"/>
          </a:xfrm>
          <a:custGeom>
            <a:avLst/>
            <a:gdLst>
              <a:gd name="connsiteX0" fmla="*/ 9571891 w 9571890"/>
              <a:gd name="connsiteY0" fmla="*/ 4920399 h 4920398"/>
              <a:gd name="connsiteX1" fmla="*/ 3767165 w 9571890"/>
              <a:gd name="connsiteY1" fmla="*/ 0 h 4920398"/>
              <a:gd name="connsiteX2" fmla="*/ 0 w 9571890"/>
              <a:gd name="connsiteY2" fmla="*/ 1364314 h 4920398"/>
              <a:gd name="connsiteX3" fmla="*/ 0 w 9571890"/>
              <a:gd name="connsiteY3" fmla="*/ 4920399 h 4920398"/>
              <a:gd name="connsiteX4" fmla="*/ 9571891 w 9571890"/>
              <a:gd name="connsiteY4" fmla="*/ 4920399 h 492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1890" h="4920398">
                <a:moveTo>
                  <a:pt x="9571891" y="4920399"/>
                </a:moveTo>
                <a:cubicBezTo>
                  <a:pt x="9112243" y="2129273"/>
                  <a:pt x="6688579" y="0"/>
                  <a:pt x="3767165" y="0"/>
                </a:cubicBezTo>
                <a:cubicBezTo>
                  <a:pt x="2333942" y="0"/>
                  <a:pt x="1020600" y="512665"/>
                  <a:pt x="0" y="1364314"/>
                </a:cubicBezTo>
                <a:lnTo>
                  <a:pt x="0" y="4920399"/>
                </a:lnTo>
                <a:lnTo>
                  <a:pt x="9571891" y="4920399"/>
                </a:lnTo>
                <a:close/>
              </a:path>
            </a:pathLst>
          </a:custGeom>
          <a:solidFill>
            <a:schemeClr val="accent2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4262"/>
            <a:ext cx="9144000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E9A803-11E6-F81B-463E-62F83BE59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006" y="3876812"/>
            <a:ext cx="9144000" cy="97897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561DF0-F4BE-4210-B78A-066B60E9544A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153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04F43F-CC9F-ADCB-96D8-D7EE41741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37D2C9-C535-389C-B20B-A5B5D49D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1583" y="1429200"/>
            <a:ext cx="11170180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EDA23FC-127D-9A9B-C8B7-1B6D1442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EF42-7A56-4FBA-8101-3193B76CB129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0F0DE2D-50EA-6B74-4F26-AD8E7D90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6426DA2-704B-3B08-C348-8B7F2548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2071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04F43F-CC9F-ADCB-96D8-D7EE41741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37D2C9-C535-389C-B20B-A5B5D49D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1583" y="1429200"/>
            <a:ext cx="5025600" cy="4351338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D2EB8F31-372F-AF63-2838-74D88949709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7081" y="1429200"/>
            <a:ext cx="5025600" cy="4351338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F279955A-7E8F-247E-B944-500348B911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9B5043-2D01-421F-A339-60874B8A2092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78D79361-E844-3CA0-3DC6-D7EDC94EE4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044F1F8D-9486-CABD-1BF1-2A8BEBE98D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7012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04F43F-CC9F-ADCB-96D8-D7EE41741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37D2C9-C535-389C-B20B-A5B5D49D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1583" y="2072412"/>
            <a:ext cx="5024366" cy="3716486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D2EB8F31-372F-AF63-2838-74D88949709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7081" y="2072412"/>
            <a:ext cx="5024366" cy="3716486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B0BEC19E-9FA9-717C-3BD8-F9F8080F8FE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1584" y="1429200"/>
            <a:ext cx="5024365" cy="44829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45CDBE1E-0ADD-3222-9537-833FB235BF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4920" y="1429200"/>
            <a:ext cx="5024365" cy="44829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9E7476C7-EF85-B458-96CB-386A247CFC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64213BE-258F-4FC6-B4B6-0C23860E0392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5A8F2207-C469-C59F-AF42-A3BC836E8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FA66E07B-6B2F-CEE5-959E-17A7B00ADF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4338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37D2C9-C535-389C-B20B-A5B5D49D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1583" y="1429200"/>
            <a:ext cx="5584417" cy="43524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89D353E3-1C9F-944C-4653-5627B1F24C8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107996" y="490984"/>
            <a:ext cx="4572000" cy="58872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89CF5253-A979-491B-AD1B-1A51195E6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583" y="459212"/>
            <a:ext cx="5584417" cy="734463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Lisää otsikko tähän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2E343611-396D-C3E9-E04B-DED2D5D276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1B8CCF-49F0-45C6-A1E5-4AF67357779B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1A331606-CBB0-B386-7824-E28C0C4E8F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B838FC0-3755-DFF0-06C1-2C5EC90857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4891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2">
            <a:extLst>
              <a:ext uri="{FF2B5EF4-FFF2-40B4-BE49-F238E27FC236}">
                <a16:creationId xmlns:a16="http://schemas.microsoft.com/office/drawing/2014/main" id="{893C3722-8F38-F28F-05E9-D74CD995E16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5081404" y="1958663"/>
            <a:ext cx="2029240" cy="1958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AFEA783C-6E46-4A13-D2E3-2AFF782B519B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8632579" y="1958663"/>
            <a:ext cx="2029240" cy="1958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37D2C9-C535-389C-B20B-A5B5D49D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0228" y="4338000"/>
            <a:ext cx="2029240" cy="1634076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89D353E3-1C9F-944C-4653-5627B1F24C8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30228" y="1958663"/>
            <a:ext cx="2029240" cy="1958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89CF5253-A979-491B-AD1B-1A51195E6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583" y="459212"/>
            <a:ext cx="5584417" cy="734463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Lisää otsikko tähän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2E343611-396D-C3E9-E04B-DED2D5D276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C1DCAA-B204-4AFA-B619-1F5C2AE0D826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1A331606-CBB0-B386-7824-E28C0C4E8F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B838FC0-3755-DFF0-06C1-2C5EC90857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B2815397-7ED5-5877-DC18-A2FB7DD098A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081404" y="4338000"/>
            <a:ext cx="2029240" cy="1634076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 marL="62865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E00DA0D-91FC-300B-FE9A-01425547A96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632579" y="4338000"/>
            <a:ext cx="2029240" cy="1634076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</p:txBody>
      </p:sp>
    </p:spTree>
    <p:extLst>
      <p:ext uri="{BB962C8B-B14F-4D97-AF65-F5344CB8AC3E}">
        <p14:creationId xmlns:p14="http://schemas.microsoft.com/office/powerpoint/2010/main" val="1243772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37D2C9-C535-389C-B20B-A5B5D49D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1583" y="1429200"/>
            <a:ext cx="3333586" cy="43524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89CF5253-A979-491B-AD1B-1A51195E6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583" y="459212"/>
            <a:ext cx="3333586" cy="734463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Lisää otsikko tähän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2E343611-396D-C3E9-E04B-DED2D5D276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FDFF02-5F5C-45C5-A3D4-67AE5DF843E6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1A331606-CBB0-B386-7824-E28C0C4E8F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B838FC0-3755-DFF0-06C1-2C5EC90857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Kaavion paikkamerkki 5">
            <a:extLst>
              <a:ext uri="{FF2B5EF4-FFF2-40B4-BE49-F238E27FC236}">
                <a16:creationId xmlns:a16="http://schemas.microsoft.com/office/drawing/2014/main" id="{7F9E6FF8-CD4D-C505-1D4C-8E29585CF94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356752" y="490984"/>
            <a:ext cx="7323244" cy="5887294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81794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536269-F77F-6223-B7EF-0B395848C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33F104F4-3840-0046-07C1-503E2978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C76-505B-4853-87E8-EF243A803F71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1FB9290-6210-B5ED-037E-4689DFA6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1898EF5A-A082-E590-5E23-6FB73AEF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Kaavion paikkamerkki 8">
            <a:extLst>
              <a:ext uri="{FF2B5EF4-FFF2-40B4-BE49-F238E27FC236}">
                <a16:creationId xmlns:a16="http://schemas.microsoft.com/office/drawing/2014/main" id="{E24AB93D-F530-234F-9B10-46E17A14A04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65559" y="3352800"/>
            <a:ext cx="6023809" cy="19780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sv-SE"/>
          </a:p>
        </p:txBody>
      </p:sp>
      <p:sp>
        <p:nvSpPr>
          <p:cNvPr id="10" name="Kaavion paikkamerkki 8">
            <a:extLst>
              <a:ext uri="{FF2B5EF4-FFF2-40B4-BE49-F238E27FC236}">
                <a16:creationId xmlns:a16="http://schemas.microsoft.com/office/drawing/2014/main" id="{7853F318-5EB9-71A5-391C-3884924E9A8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035425" y="3352800"/>
            <a:ext cx="3534406" cy="19780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sv-SE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1D8C57C6-576A-5208-737A-32C5765FDDE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35426" y="2561403"/>
            <a:ext cx="3534406" cy="44829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4CFE3BD-8E49-688E-3333-D40A018E258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65559" y="2561403"/>
            <a:ext cx="3534406" cy="44829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</p:spTree>
    <p:extLst>
      <p:ext uri="{BB962C8B-B14F-4D97-AF65-F5344CB8AC3E}">
        <p14:creationId xmlns:p14="http://schemas.microsoft.com/office/powerpoint/2010/main" val="2384070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536269-F77F-6223-B7EF-0B395848C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33F104F4-3840-0046-07C1-503E2978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9810A-DE61-478D-A01F-273A541141C0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1FB9290-6210-B5ED-037E-4689DFA6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1898EF5A-A082-E590-5E23-6FB73AEF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D9B2847-8CD6-1DA9-E6EF-59AD758DEC26}"/>
              </a:ext>
            </a:extLst>
          </p:cNvPr>
          <p:cNvSpPr/>
          <p:nvPr userDrawn="1"/>
        </p:nvSpPr>
        <p:spPr>
          <a:xfrm>
            <a:off x="1073666" y="3081412"/>
            <a:ext cx="9947060" cy="202949"/>
          </a:xfrm>
          <a:custGeom>
            <a:avLst/>
            <a:gdLst/>
            <a:ahLst/>
            <a:cxnLst/>
            <a:rect l="l" t="t" r="r" b="b"/>
            <a:pathLst>
              <a:path w="7469505" h="152400">
                <a:moveTo>
                  <a:pt x="0" y="152400"/>
                </a:moveTo>
                <a:lnTo>
                  <a:pt x="7469035" y="152400"/>
                </a:lnTo>
                <a:lnTo>
                  <a:pt x="746903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5A0A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D6EE97E-2FFA-7F4D-9F8C-44270885A815}"/>
              </a:ext>
            </a:extLst>
          </p:cNvPr>
          <p:cNvSpPr/>
          <p:nvPr userDrawn="1"/>
        </p:nvSpPr>
        <p:spPr>
          <a:xfrm>
            <a:off x="10896174" y="2881962"/>
            <a:ext cx="323872" cy="602083"/>
          </a:xfrm>
          <a:custGeom>
            <a:avLst/>
            <a:gdLst/>
            <a:ahLst/>
            <a:cxnLst/>
            <a:rect l="l" t="t" r="r" b="b"/>
            <a:pathLst>
              <a:path w="243204" h="452119">
                <a:moveTo>
                  <a:pt x="0" y="0"/>
                </a:moveTo>
                <a:lnTo>
                  <a:pt x="0" y="451942"/>
                </a:lnTo>
                <a:lnTo>
                  <a:pt x="243065" y="225971"/>
                </a:lnTo>
                <a:lnTo>
                  <a:pt x="0" y="0"/>
                </a:lnTo>
                <a:close/>
              </a:path>
            </a:pathLst>
          </a:custGeom>
          <a:solidFill>
            <a:srgbClr val="5A0A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74A3E6FB-45AE-F543-7BDD-171EDB9AD7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21185" y="3891251"/>
            <a:ext cx="1823615" cy="1634076"/>
          </a:xfrm>
        </p:spPr>
        <p:txBody>
          <a:bodyPr/>
          <a:lstStyle>
            <a:lvl1pPr>
              <a:lnSpc>
                <a:spcPct val="110000"/>
              </a:lnSpc>
              <a:defRPr sz="1400"/>
            </a:lvl1pPr>
            <a:lvl2pPr marL="62865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DB9D8235-FF2B-85FF-0893-5E43097CB5D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554178" y="3891251"/>
            <a:ext cx="1823615" cy="1634076"/>
          </a:xfrm>
        </p:spPr>
        <p:txBody>
          <a:bodyPr/>
          <a:lstStyle>
            <a:lvl1pPr>
              <a:lnSpc>
                <a:spcPct val="110000"/>
              </a:lnSpc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58463F62-6979-2FA4-C4F0-E3BC3A4CD6B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641185" y="3891251"/>
            <a:ext cx="1823615" cy="1634076"/>
          </a:xfrm>
        </p:spPr>
        <p:txBody>
          <a:bodyPr/>
          <a:lstStyle>
            <a:lvl1pPr>
              <a:lnSpc>
                <a:spcPct val="110000"/>
              </a:lnSpc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</p:txBody>
      </p:sp>
      <p:sp>
        <p:nvSpPr>
          <p:cNvPr id="18" name="Tekstin paikkamerkki 4">
            <a:extLst>
              <a:ext uri="{FF2B5EF4-FFF2-40B4-BE49-F238E27FC236}">
                <a16:creationId xmlns:a16="http://schemas.microsoft.com/office/drawing/2014/main" id="{9F018FAD-638A-484F-1552-4DF6887BB4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8192" y="2938064"/>
            <a:ext cx="507374" cy="507374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buNone/>
              <a:defRPr sz="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 </a:t>
            </a:r>
          </a:p>
        </p:txBody>
      </p:sp>
      <p:sp>
        <p:nvSpPr>
          <p:cNvPr id="19" name="Tekstin paikkamerkki 4">
            <a:extLst>
              <a:ext uri="{FF2B5EF4-FFF2-40B4-BE49-F238E27FC236}">
                <a16:creationId xmlns:a16="http://schemas.microsoft.com/office/drawing/2014/main" id="{85C5E6B2-67F3-CA2A-AF0C-57FE5DA19F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185" y="2938064"/>
            <a:ext cx="507374" cy="507374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buNone/>
              <a:defRPr sz="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 </a:t>
            </a:r>
          </a:p>
        </p:txBody>
      </p:sp>
      <p:sp>
        <p:nvSpPr>
          <p:cNvPr id="20" name="Tekstin paikkamerkki 4">
            <a:extLst>
              <a:ext uri="{FF2B5EF4-FFF2-40B4-BE49-F238E27FC236}">
                <a16:creationId xmlns:a16="http://schemas.microsoft.com/office/drawing/2014/main" id="{0A69BB6F-2F7A-CEA0-CDF2-1F5A385BC9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54178" y="2938064"/>
            <a:ext cx="507374" cy="507374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buNone/>
              <a:defRPr sz="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 </a:t>
            </a:r>
          </a:p>
        </p:txBody>
      </p:sp>
      <p:sp>
        <p:nvSpPr>
          <p:cNvPr id="21" name="Tekstin paikkamerkki 4">
            <a:extLst>
              <a:ext uri="{FF2B5EF4-FFF2-40B4-BE49-F238E27FC236}">
                <a16:creationId xmlns:a16="http://schemas.microsoft.com/office/drawing/2014/main" id="{AA6B7890-7AC8-7469-5470-1AB41990FA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1185" y="2938064"/>
            <a:ext cx="507374" cy="507374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buNone/>
              <a:defRPr sz="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 </a:t>
            </a:r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0C21017D-9382-5BCD-E1FA-F78FA74CDAE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08192" y="3891251"/>
            <a:ext cx="1823615" cy="1634076"/>
          </a:xfrm>
        </p:spPr>
        <p:txBody>
          <a:bodyPr/>
          <a:lstStyle>
            <a:lvl1pPr>
              <a:lnSpc>
                <a:spcPct val="110000"/>
              </a:lnSpc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</p:txBody>
      </p:sp>
      <p:sp>
        <p:nvSpPr>
          <p:cNvPr id="23" name="Tekstin paikkamerkki 2">
            <a:extLst>
              <a:ext uri="{FF2B5EF4-FFF2-40B4-BE49-F238E27FC236}">
                <a16:creationId xmlns:a16="http://schemas.microsoft.com/office/drawing/2014/main" id="{D05C0845-BBD9-7AFE-7686-FC19C1488D3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14406" y="2442992"/>
            <a:ext cx="930008" cy="44829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20xx</a:t>
            </a:r>
          </a:p>
        </p:txBody>
      </p:sp>
      <p:sp>
        <p:nvSpPr>
          <p:cNvPr id="24" name="Tekstin paikkamerkki 2">
            <a:extLst>
              <a:ext uri="{FF2B5EF4-FFF2-40B4-BE49-F238E27FC236}">
                <a16:creationId xmlns:a16="http://schemas.microsoft.com/office/drawing/2014/main" id="{8A1E72E7-0133-3BD6-88D1-F11AEF043BB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547399" y="2442992"/>
            <a:ext cx="930008" cy="44829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20xx</a:t>
            </a:r>
          </a:p>
        </p:txBody>
      </p:sp>
      <p:sp>
        <p:nvSpPr>
          <p:cNvPr id="25" name="Tekstin paikkamerkki 2">
            <a:extLst>
              <a:ext uri="{FF2B5EF4-FFF2-40B4-BE49-F238E27FC236}">
                <a16:creationId xmlns:a16="http://schemas.microsoft.com/office/drawing/2014/main" id="{F94CF5BF-AA9B-E6F8-3DA0-7791DDA4F75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080392" y="2442992"/>
            <a:ext cx="930008" cy="44829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20xx</a:t>
            </a:r>
          </a:p>
        </p:txBody>
      </p:sp>
      <p:sp>
        <p:nvSpPr>
          <p:cNvPr id="26" name="Tekstin paikkamerkki 2">
            <a:extLst>
              <a:ext uri="{FF2B5EF4-FFF2-40B4-BE49-F238E27FC236}">
                <a16:creationId xmlns:a16="http://schemas.microsoft.com/office/drawing/2014/main" id="{C3447AC6-E865-8F40-8A0C-13EC907B36FE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613385" y="2442992"/>
            <a:ext cx="930008" cy="44829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1097873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-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37D2C9-C535-389C-B20B-A5B5D49D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1584" y="1429200"/>
            <a:ext cx="5069410" cy="43524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2E343611-396D-C3E9-E04B-DED2D5D276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776CB9-9E08-48FB-9BD1-F6D057FD8658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1A331606-CBB0-B386-7824-E28C0C4E8F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B838FC0-3755-DFF0-06C1-2C5EC90857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EB5C9CD-86D9-0019-A633-198E8CEE6DC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4920" y="406662"/>
            <a:ext cx="5024365" cy="73446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lang="fi-FI" sz="4000" kern="1200" cap="none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815BC00E-65DA-090D-5386-234EDB37A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920" y="1429200"/>
            <a:ext cx="5024365" cy="43113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19E859A8-F404-76AE-3733-E0494523C8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4920" y="2148407"/>
            <a:ext cx="5024365" cy="3620021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7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1548250-F965-79D3-96EA-F274D850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83" y="459212"/>
            <a:ext cx="5069410" cy="7344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337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536269-F77F-6223-B7EF-0B395848C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33F104F4-3840-0046-07C1-503E2978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23876-9E10-4E1A-AFA8-C682E3739231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1FB9290-6210-B5ED-037E-4689DFA6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1898EF5A-A082-E590-5E23-6FB73AEF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578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B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5B6C1A14-9FC7-8095-F159-F6733BB3D2F0}"/>
              </a:ext>
            </a:extLst>
          </p:cNvPr>
          <p:cNvSpPr/>
          <p:nvPr userDrawn="1"/>
        </p:nvSpPr>
        <p:spPr>
          <a:xfrm>
            <a:off x="6693944" y="-5994"/>
            <a:ext cx="5498055" cy="3922028"/>
          </a:xfrm>
          <a:custGeom>
            <a:avLst/>
            <a:gdLst>
              <a:gd name="connsiteX0" fmla="*/ 2754188 w 5498055"/>
              <a:gd name="connsiteY0" fmla="*/ 0 h 3922028"/>
              <a:gd name="connsiteX1" fmla="*/ 5498055 w 5498055"/>
              <a:gd name="connsiteY1" fmla="*/ 0 h 3922028"/>
              <a:gd name="connsiteX2" fmla="*/ 5498055 w 5498055"/>
              <a:gd name="connsiteY2" fmla="*/ 3922028 h 3922028"/>
              <a:gd name="connsiteX3" fmla="*/ 0 w 5498055"/>
              <a:gd name="connsiteY3" fmla="*/ 3922028 h 3922028"/>
              <a:gd name="connsiteX4" fmla="*/ 24750 w 5498055"/>
              <a:gd name="connsiteY4" fmla="*/ 3696448 h 3922028"/>
              <a:gd name="connsiteX5" fmla="*/ 2754188 w 5498055"/>
              <a:gd name="connsiteY5" fmla="*/ 0 h 392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8055" h="3922028">
                <a:moveTo>
                  <a:pt x="2754188" y="0"/>
                </a:moveTo>
                <a:lnTo>
                  <a:pt x="5498055" y="0"/>
                </a:lnTo>
                <a:lnTo>
                  <a:pt x="5498055" y="3922028"/>
                </a:lnTo>
                <a:lnTo>
                  <a:pt x="0" y="3922028"/>
                </a:lnTo>
                <a:lnTo>
                  <a:pt x="24750" y="3696448"/>
                </a:lnTo>
                <a:cubicBezTo>
                  <a:pt x="264751" y="2060923"/>
                  <a:pt x="1314722" y="688717"/>
                  <a:pt x="2754188" y="0"/>
                </a:cubicBezTo>
                <a:close/>
              </a:path>
            </a:pathLst>
          </a:custGeom>
          <a:solidFill>
            <a:schemeClr val="accent3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>
              <a:solidFill>
                <a:schemeClr val="tx1"/>
              </a:solidFill>
            </a:endParaRPr>
          </a:p>
        </p:txBody>
      </p:sp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3C8F86DC-A634-C0CE-4EA2-BA4C885E988D}"/>
              </a:ext>
            </a:extLst>
          </p:cNvPr>
          <p:cNvSpPr/>
          <p:nvPr/>
        </p:nvSpPr>
        <p:spPr>
          <a:xfrm>
            <a:off x="0" y="1937361"/>
            <a:ext cx="9571890" cy="4920398"/>
          </a:xfrm>
          <a:custGeom>
            <a:avLst/>
            <a:gdLst>
              <a:gd name="connsiteX0" fmla="*/ 9571891 w 9571890"/>
              <a:gd name="connsiteY0" fmla="*/ 4920399 h 4920398"/>
              <a:gd name="connsiteX1" fmla="*/ 3767165 w 9571890"/>
              <a:gd name="connsiteY1" fmla="*/ 0 h 4920398"/>
              <a:gd name="connsiteX2" fmla="*/ 0 w 9571890"/>
              <a:gd name="connsiteY2" fmla="*/ 1364314 h 4920398"/>
              <a:gd name="connsiteX3" fmla="*/ 0 w 9571890"/>
              <a:gd name="connsiteY3" fmla="*/ 4920399 h 4920398"/>
              <a:gd name="connsiteX4" fmla="*/ 9571891 w 9571890"/>
              <a:gd name="connsiteY4" fmla="*/ 4920399 h 492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1890" h="4920398">
                <a:moveTo>
                  <a:pt x="9571891" y="4920399"/>
                </a:moveTo>
                <a:cubicBezTo>
                  <a:pt x="9112243" y="2129273"/>
                  <a:pt x="6688579" y="0"/>
                  <a:pt x="3767165" y="0"/>
                </a:cubicBezTo>
                <a:cubicBezTo>
                  <a:pt x="2333942" y="0"/>
                  <a:pt x="1020600" y="512665"/>
                  <a:pt x="0" y="1364314"/>
                </a:cubicBezTo>
                <a:lnTo>
                  <a:pt x="0" y="4920399"/>
                </a:lnTo>
                <a:lnTo>
                  <a:pt x="9571891" y="4920399"/>
                </a:lnTo>
                <a:close/>
              </a:path>
            </a:pathLst>
          </a:custGeom>
          <a:solidFill>
            <a:schemeClr val="accent3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4262"/>
            <a:ext cx="9144000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E9A803-11E6-F81B-463E-62F83BE59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006" y="3876812"/>
            <a:ext cx="9144000" cy="97897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EF408A-CED5-463B-B300-4729E9B3309C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10D4BEE5-1F89-999A-6DB9-DFD85634DE12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5F034BB3-99E5-6A15-8FD4-56A4620856BE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8" name="Vapaamuotoinen: Muoto 31">
                <a:extLst>
                  <a:ext uri="{FF2B5EF4-FFF2-40B4-BE49-F238E27FC236}">
                    <a16:creationId xmlns:a16="http://schemas.microsoft.com/office/drawing/2014/main" id="{0AFEDB9F-8766-28EF-C1E9-D671CB55AE83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Vapaamuotoinen: Muoto 32">
                <a:extLst>
                  <a:ext uri="{FF2B5EF4-FFF2-40B4-BE49-F238E27FC236}">
                    <a16:creationId xmlns:a16="http://schemas.microsoft.com/office/drawing/2014/main" id="{F0453206-D5DB-B6EC-C970-342D53BEACF8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Vapaamuotoinen: Muoto 33">
                <a:extLst>
                  <a:ext uri="{FF2B5EF4-FFF2-40B4-BE49-F238E27FC236}">
                    <a16:creationId xmlns:a16="http://schemas.microsoft.com/office/drawing/2014/main" id="{54DBF6F3-1A52-C503-8180-0889EB93D49C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Vapaamuotoinen: Muoto 30">
              <a:extLst>
                <a:ext uri="{FF2B5EF4-FFF2-40B4-BE49-F238E27FC236}">
                  <a16:creationId xmlns:a16="http://schemas.microsoft.com/office/drawing/2014/main" id="{4878C3CD-13B4-0028-4A7B-FF58114AA1E3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429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49E0F19-6D6D-5D17-205C-DAF53598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AED5E-62C3-4449-BDA9-607BF07764C7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D6F8F9F-B3C9-7D06-F732-1B77E5D05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386FC4C-8718-5397-9D90-39C5AC53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0568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lementte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49E0F19-6D6D-5D17-205C-DAF53598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DBFE-4DF9-4826-8C71-2FB82EA0FA31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D6F8F9F-B3C9-7D06-F732-1B77E5D05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386FC4C-8718-5397-9D90-39C5AC53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DC21BEF-AA7F-61C6-A994-5120A95D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83" y="493986"/>
            <a:ext cx="3037952" cy="478603"/>
          </a:xfrm>
          <a:solidFill>
            <a:schemeClr val="tx2"/>
          </a:solidFill>
        </p:spPr>
        <p:txBody>
          <a:bodyPr lIns="198000" anchor="ctr" anchorCtr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4" name="Tekstin paikkamerkki 4">
            <a:extLst>
              <a:ext uri="{FF2B5EF4-FFF2-40B4-BE49-F238E27FC236}">
                <a16:creationId xmlns:a16="http://schemas.microsoft.com/office/drawing/2014/main" id="{5141E018-6520-1D58-F8C0-8616C945A4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1584" y="972589"/>
            <a:ext cx="3037952" cy="1360707"/>
          </a:xfrm>
          <a:solidFill>
            <a:schemeClr val="accent3"/>
          </a:solidFill>
        </p:spPr>
        <p:txBody>
          <a:bodyPr lIns="198000" tIns="180000" rIns="180000" bIns="108000"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Minion Pro" panose="020405030502010202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F57FB7EB-7766-93BF-F43C-890345E8F2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4522" y="499624"/>
            <a:ext cx="1506402" cy="2075410"/>
          </a:xfrm>
          <a:solidFill>
            <a:schemeClr val="accent5"/>
          </a:solidFill>
        </p:spPr>
        <p:txBody>
          <a:bodyPr lIns="108000" tIns="90000" rIns="108000" bIns="108000" anchor="t" anchorCtr="0"/>
          <a:lstStyle>
            <a:lvl1pPr marL="0" indent="0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C1560F5C-302B-2FAC-3098-0B1BFA4C15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5515" y="499624"/>
            <a:ext cx="1506402" cy="362224"/>
          </a:xfrm>
          <a:solidFill>
            <a:schemeClr val="accent1"/>
          </a:solidFill>
        </p:spPr>
        <p:txBody>
          <a:bodyPr lIns="108000" tIns="0" rIns="108000" bIns="0" anchor="ctr" anchorCtr="0"/>
          <a:lstStyle>
            <a:lvl1pPr marL="0" indent="0">
              <a:spcBef>
                <a:spcPts val="0"/>
              </a:spcBef>
              <a:buNone/>
              <a:defRPr sz="1300" b="0" cap="all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A1E6E34A-9CE0-ADCF-9FEC-383F498DA7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5515" y="1350962"/>
            <a:ext cx="1506402" cy="362224"/>
          </a:xfrm>
          <a:solidFill>
            <a:schemeClr val="tx2"/>
          </a:solidFill>
        </p:spPr>
        <p:txBody>
          <a:bodyPr lIns="108000" tIns="0" rIns="108000" bIns="0" anchor="ctr" anchorCtr="0"/>
          <a:lstStyle>
            <a:lvl1pPr marL="0" indent="0">
              <a:spcBef>
                <a:spcPts val="0"/>
              </a:spcBef>
              <a:buNone/>
              <a:defRPr sz="13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8DB37431-69C6-6B2B-5DC1-13AA61E815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5515" y="2202300"/>
            <a:ext cx="1506402" cy="362224"/>
          </a:xfrm>
          <a:solidFill>
            <a:schemeClr val="accent3"/>
          </a:solidFill>
        </p:spPr>
        <p:txBody>
          <a:bodyPr lIns="108000" tIns="0" rIns="108000" bIns="0" anchor="ctr" anchorCtr="0"/>
          <a:lstStyle>
            <a:lvl1pPr marL="0" indent="0">
              <a:spcBef>
                <a:spcPts val="0"/>
              </a:spcBef>
              <a:buNone/>
              <a:defRPr sz="1300" b="0" cap="all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3BE0B81-A006-96E1-A11D-3F0EE7F34B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51087" y="493986"/>
            <a:ext cx="1163687" cy="1163687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74602C6C-8974-009C-719C-75FB17AA9E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06922" y="493986"/>
            <a:ext cx="1163687" cy="1163687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C51BC2A1-BDDF-162C-B700-2247A54790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1087" y="1776248"/>
            <a:ext cx="1163687" cy="1163687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264B073E-B404-72B4-5904-B1257761D8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06922" y="1776248"/>
            <a:ext cx="1163687" cy="1163687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6" name="Tekstin paikkamerkki 4">
            <a:extLst>
              <a:ext uri="{FF2B5EF4-FFF2-40B4-BE49-F238E27FC236}">
                <a16:creationId xmlns:a16="http://schemas.microsoft.com/office/drawing/2014/main" id="{85682BB3-5104-930B-1235-F2930D0608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8435" y="2947802"/>
            <a:ext cx="370401" cy="37040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0</a:t>
            </a:r>
          </a:p>
        </p:txBody>
      </p:sp>
      <p:sp>
        <p:nvSpPr>
          <p:cNvPr id="17" name="Tekstin paikkamerkki 4">
            <a:extLst>
              <a:ext uri="{FF2B5EF4-FFF2-40B4-BE49-F238E27FC236}">
                <a16:creationId xmlns:a16="http://schemas.microsoft.com/office/drawing/2014/main" id="{94820783-A93E-8375-203A-A2CCF2627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9968" y="2947802"/>
            <a:ext cx="370401" cy="370401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0</a:t>
            </a:r>
          </a:p>
        </p:txBody>
      </p:sp>
      <p:sp>
        <p:nvSpPr>
          <p:cNvPr id="18" name="Tekstin paikkamerkki 4">
            <a:extLst>
              <a:ext uri="{FF2B5EF4-FFF2-40B4-BE49-F238E27FC236}">
                <a16:creationId xmlns:a16="http://schemas.microsoft.com/office/drawing/2014/main" id="{ADC4F979-6226-93F2-93E4-4EF2F779B2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21501" y="2947802"/>
            <a:ext cx="370401" cy="370401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0</a:t>
            </a:r>
          </a:p>
        </p:txBody>
      </p:sp>
      <p:sp>
        <p:nvSpPr>
          <p:cNvPr id="19" name="Tekstin paikkamerkki 4">
            <a:extLst>
              <a:ext uri="{FF2B5EF4-FFF2-40B4-BE49-F238E27FC236}">
                <a16:creationId xmlns:a16="http://schemas.microsoft.com/office/drawing/2014/main" id="{BE1BB53D-A19E-2F80-6017-FADB4C94CB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53034" y="2947802"/>
            <a:ext cx="370401" cy="370401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0</a:t>
            </a:r>
          </a:p>
        </p:txBody>
      </p:sp>
      <p:sp>
        <p:nvSpPr>
          <p:cNvPr id="20" name="Tekstin paikkamerkki 4">
            <a:extLst>
              <a:ext uri="{FF2B5EF4-FFF2-40B4-BE49-F238E27FC236}">
                <a16:creationId xmlns:a16="http://schemas.microsoft.com/office/drawing/2014/main" id="{3F4FFA7E-5BE8-D5BC-05D5-5BDDFCA618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84567" y="2947802"/>
            <a:ext cx="370401" cy="370401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0</a:t>
            </a:r>
          </a:p>
        </p:txBody>
      </p:sp>
      <p:sp>
        <p:nvSpPr>
          <p:cNvPr id="21" name="Tekstin paikkamerkki 4">
            <a:extLst>
              <a:ext uri="{FF2B5EF4-FFF2-40B4-BE49-F238E27FC236}">
                <a16:creationId xmlns:a16="http://schemas.microsoft.com/office/drawing/2014/main" id="{8B4E5FEA-228A-8729-120C-DE2678DC06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16100" y="2947802"/>
            <a:ext cx="370401" cy="370401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0</a:t>
            </a:r>
          </a:p>
        </p:txBody>
      </p:sp>
      <p:sp>
        <p:nvSpPr>
          <p:cNvPr id="22" name="Tekstin paikkamerkki 4">
            <a:extLst>
              <a:ext uri="{FF2B5EF4-FFF2-40B4-BE49-F238E27FC236}">
                <a16:creationId xmlns:a16="http://schemas.microsoft.com/office/drawing/2014/main" id="{6024FD34-9E0A-8A38-D926-A765B91120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47632" y="2947802"/>
            <a:ext cx="370401" cy="370401"/>
          </a:xfrm>
          <a:prstGeom prst="ellipse">
            <a:avLst/>
          </a:prstGeom>
          <a:solidFill>
            <a:srgbClr val="00C177"/>
          </a:solidFill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0</a:t>
            </a:r>
          </a:p>
        </p:txBody>
      </p:sp>
      <p:sp>
        <p:nvSpPr>
          <p:cNvPr id="23" name="Kaavion paikkamerkki 5">
            <a:extLst>
              <a:ext uri="{FF2B5EF4-FFF2-40B4-BE49-F238E27FC236}">
                <a16:creationId xmlns:a16="http://schemas.microsoft.com/office/drawing/2014/main" id="{EC9F03ED-44A7-CE89-2F2A-2A2D152A8B63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4729655" y="3037496"/>
            <a:ext cx="2921876" cy="3172622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sv-SE"/>
          </a:p>
        </p:txBody>
      </p:sp>
      <p:sp>
        <p:nvSpPr>
          <p:cNvPr id="24" name="Kaavion paikkamerkki 5">
            <a:extLst>
              <a:ext uri="{FF2B5EF4-FFF2-40B4-BE49-F238E27FC236}">
                <a16:creationId xmlns:a16="http://schemas.microsoft.com/office/drawing/2014/main" id="{33BD8F32-4294-BAB9-1C5E-AEB95550848C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8282150" y="3037496"/>
            <a:ext cx="3541987" cy="3172622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sv-SE"/>
          </a:p>
        </p:txBody>
      </p:sp>
      <p:sp>
        <p:nvSpPr>
          <p:cNvPr id="25" name="Kaavion paikkamerkki 5">
            <a:extLst>
              <a:ext uri="{FF2B5EF4-FFF2-40B4-BE49-F238E27FC236}">
                <a16:creationId xmlns:a16="http://schemas.microsoft.com/office/drawing/2014/main" id="{9776E71F-E7B1-66B1-A06F-40FED3EAE233}"/>
              </a:ext>
            </a:extLst>
          </p:cNvPr>
          <p:cNvSpPr>
            <a:spLocks noGrp="1"/>
          </p:cNvSpPr>
          <p:nvPr>
            <p:ph type="chart" sz="quarter" idx="35"/>
          </p:nvPr>
        </p:nvSpPr>
        <p:spPr>
          <a:xfrm>
            <a:off x="2220916" y="3836090"/>
            <a:ext cx="2077206" cy="2374027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sv-SE"/>
          </a:p>
        </p:txBody>
      </p:sp>
      <p:sp>
        <p:nvSpPr>
          <p:cNvPr id="26" name="Kuvan paikkamerkki 2">
            <a:extLst>
              <a:ext uri="{FF2B5EF4-FFF2-40B4-BE49-F238E27FC236}">
                <a16:creationId xmlns:a16="http://schemas.microsoft.com/office/drawing/2014/main" id="{E51B85AA-2AC3-F4D2-5FB5-F933B30E307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1584" y="3528443"/>
            <a:ext cx="1341450" cy="2681674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15079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>
            <a:extLst>
              <a:ext uri="{FF2B5EF4-FFF2-40B4-BE49-F238E27FC236}">
                <a16:creationId xmlns:a16="http://schemas.microsoft.com/office/drawing/2014/main" id="{A4F58768-78AD-2F32-DCDA-AD65153FBEE6}"/>
              </a:ext>
            </a:extLst>
          </p:cNvPr>
          <p:cNvSpPr/>
          <p:nvPr/>
        </p:nvSpPr>
        <p:spPr>
          <a:xfrm>
            <a:off x="9399754" y="319645"/>
            <a:ext cx="2792246" cy="6538355"/>
          </a:xfrm>
          <a:custGeom>
            <a:avLst/>
            <a:gdLst/>
            <a:ahLst/>
            <a:cxnLst/>
            <a:rect l="l" t="t" r="r" b="b"/>
            <a:pathLst>
              <a:path w="2096770" h="4909820">
                <a:moveTo>
                  <a:pt x="2096387" y="0"/>
                </a:moveTo>
                <a:lnTo>
                  <a:pt x="2026199" y="33264"/>
                </a:lnTo>
                <a:lnTo>
                  <a:pt x="1985444" y="53482"/>
                </a:lnTo>
                <a:lnTo>
                  <a:pt x="1944983" y="74196"/>
                </a:lnTo>
                <a:lnTo>
                  <a:pt x="1904818" y="95403"/>
                </a:lnTo>
                <a:lnTo>
                  <a:pt x="1864955" y="117099"/>
                </a:lnTo>
                <a:lnTo>
                  <a:pt x="1825397" y="139279"/>
                </a:lnTo>
                <a:lnTo>
                  <a:pt x="1786148" y="161940"/>
                </a:lnTo>
                <a:lnTo>
                  <a:pt x="1747212" y="185078"/>
                </a:lnTo>
                <a:lnTo>
                  <a:pt x="1708594" y="208689"/>
                </a:lnTo>
                <a:lnTo>
                  <a:pt x="1670296" y="232768"/>
                </a:lnTo>
                <a:lnTo>
                  <a:pt x="1632324" y="257312"/>
                </a:lnTo>
                <a:lnTo>
                  <a:pt x="1594681" y="282317"/>
                </a:lnTo>
                <a:lnTo>
                  <a:pt x="1557370" y="307779"/>
                </a:lnTo>
                <a:lnTo>
                  <a:pt x="1520397" y="333694"/>
                </a:lnTo>
                <a:lnTo>
                  <a:pt x="1483765" y="360057"/>
                </a:lnTo>
                <a:lnTo>
                  <a:pt x="1447478" y="386865"/>
                </a:lnTo>
                <a:lnTo>
                  <a:pt x="1411541" y="414114"/>
                </a:lnTo>
                <a:lnTo>
                  <a:pt x="1375956" y="441800"/>
                </a:lnTo>
                <a:lnTo>
                  <a:pt x="1340728" y="469919"/>
                </a:lnTo>
                <a:lnTo>
                  <a:pt x="1305861" y="498467"/>
                </a:lnTo>
                <a:lnTo>
                  <a:pt x="1271359" y="527439"/>
                </a:lnTo>
                <a:lnTo>
                  <a:pt x="1237227" y="556832"/>
                </a:lnTo>
                <a:lnTo>
                  <a:pt x="1203467" y="586643"/>
                </a:lnTo>
                <a:lnTo>
                  <a:pt x="1170084" y="616866"/>
                </a:lnTo>
                <a:lnTo>
                  <a:pt x="1137083" y="647498"/>
                </a:lnTo>
                <a:lnTo>
                  <a:pt x="1104466" y="678535"/>
                </a:lnTo>
                <a:lnTo>
                  <a:pt x="1072238" y="709973"/>
                </a:lnTo>
                <a:lnTo>
                  <a:pt x="1040403" y="741808"/>
                </a:lnTo>
                <a:lnTo>
                  <a:pt x="1008965" y="774035"/>
                </a:lnTo>
                <a:lnTo>
                  <a:pt x="977928" y="806652"/>
                </a:lnTo>
                <a:lnTo>
                  <a:pt x="947296" y="839654"/>
                </a:lnTo>
                <a:lnTo>
                  <a:pt x="917073" y="873037"/>
                </a:lnTo>
                <a:lnTo>
                  <a:pt x="887263" y="906796"/>
                </a:lnTo>
                <a:lnTo>
                  <a:pt x="857869" y="940929"/>
                </a:lnTo>
                <a:lnTo>
                  <a:pt x="828897" y="975431"/>
                </a:lnTo>
                <a:lnTo>
                  <a:pt x="800349" y="1010298"/>
                </a:lnTo>
                <a:lnTo>
                  <a:pt x="772231" y="1045525"/>
                </a:lnTo>
                <a:lnTo>
                  <a:pt x="744545" y="1081110"/>
                </a:lnTo>
                <a:lnTo>
                  <a:pt x="717296" y="1117048"/>
                </a:lnTo>
                <a:lnTo>
                  <a:pt x="690487" y="1153335"/>
                </a:lnTo>
                <a:lnTo>
                  <a:pt x="664124" y="1189967"/>
                </a:lnTo>
                <a:lnTo>
                  <a:pt x="638209" y="1226940"/>
                </a:lnTo>
                <a:lnTo>
                  <a:pt x="612748" y="1264250"/>
                </a:lnTo>
                <a:lnTo>
                  <a:pt x="587743" y="1301894"/>
                </a:lnTo>
                <a:lnTo>
                  <a:pt x="563198" y="1339866"/>
                </a:lnTo>
                <a:lnTo>
                  <a:pt x="539119" y="1378163"/>
                </a:lnTo>
                <a:lnTo>
                  <a:pt x="515508" y="1416782"/>
                </a:lnTo>
                <a:lnTo>
                  <a:pt x="492371" y="1455718"/>
                </a:lnTo>
                <a:lnTo>
                  <a:pt x="469709" y="1494967"/>
                </a:lnTo>
                <a:lnTo>
                  <a:pt x="447529" y="1534525"/>
                </a:lnTo>
                <a:lnTo>
                  <a:pt x="425833" y="1574388"/>
                </a:lnTo>
                <a:lnTo>
                  <a:pt x="404626" y="1614553"/>
                </a:lnTo>
                <a:lnTo>
                  <a:pt x="383912" y="1655014"/>
                </a:lnTo>
                <a:lnTo>
                  <a:pt x="363694" y="1695769"/>
                </a:lnTo>
                <a:lnTo>
                  <a:pt x="343977" y="1736813"/>
                </a:lnTo>
                <a:lnTo>
                  <a:pt x="324765" y="1778142"/>
                </a:lnTo>
                <a:lnTo>
                  <a:pt x="306062" y="1819753"/>
                </a:lnTo>
                <a:lnTo>
                  <a:pt x="287871" y="1861640"/>
                </a:lnTo>
                <a:lnTo>
                  <a:pt x="270196" y="1903801"/>
                </a:lnTo>
                <a:lnTo>
                  <a:pt x="253043" y="1946232"/>
                </a:lnTo>
                <a:lnTo>
                  <a:pt x="236414" y="1988927"/>
                </a:lnTo>
                <a:lnTo>
                  <a:pt x="220313" y="2031884"/>
                </a:lnTo>
                <a:lnTo>
                  <a:pt x="204746" y="2075098"/>
                </a:lnTo>
                <a:lnTo>
                  <a:pt x="189714" y="2118565"/>
                </a:lnTo>
                <a:lnTo>
                  <a:pt x="175224" y="2162282"/>
                </a:lnTo>
                <a:lnTo>
                  <a:pt x="161278" y="2206244"/>
                </a:lnTo>
                <a:lnTo>
                  <a:pt x="147880" y="2250447"/>
                </a:lnTo>
                <a:lnTo>
                  <a:pt x="135035" y="2294888"/>
                </a:lnTo>
                <a:lnTo>
                  <a:pt x="122747" y="2339562"/>
                </a:lnTo>
                <a:lnTo>
                  <a:pt x="111019" y="2384465"/>
                </a:lnTo>
                <a:lnTo>
                  <a:pt x="99856" y="2429594"/>
                </a:lnTo>
                <a:lnTo>
                  <a:pt x="89261" y="2474944"/>
                </a:lnTo>
                <a:lnTo>
                  <a:pt x="79239" y="2520511"/>
                </a:lnTo>
                <a:lnTo>
                  <a:pt x="69793" y="2566292"/>
                </a:lnTo>
                <a:lnTo>
                  <a:pt x="60928" y="2612282"/>
                </a:lnTo>
                <a:lnTo>
                  <a:pt x="52647" y="2658478"/>
                </a:lnTo>
                <a:lnTo>
                  <a:pt x="44955" y="2704875"/>
                </a:lnTo>
                <a:lnTo>
                  <a:pt x="37855" y="2751470"/>
                </a:lnTo>
                <a:lnTo>
                  <a:pt x="31351" y="2798258"/>
                </a:lnTo>
                <a:lnTo>
                  <a:pt x="25448" y="2845235"/>
                </a:lnTo>
                <a:lnTo>
                  <a:pt x="20150" y="2892398"/>
                </a:lnTo>
                <a:lnTo>
                  <a:pt x="15460" y="2939742"/>
                </a:lnTo>
                <a:lnTo>
                  <a:pt x="11382" y="2987264"/>
                </a:lnTo>
                <a:lnTo>
                  <a:pt x="7921" y="3034960"/>
                </a:lnTo>
                <a:lnTo>
                  <a:pt x="5080" y="3082825"/>
                </a:lnTo>
                <a:lnTo>
                  <a:pt x="2863" y="3130855"/>
                </a:lnTo>
                <a:lnTo>
                  <a:pt x="1275" y="3179047"/>
                </a:lnTo>
                <a:lnTo>
                  <a:pt x="319" y="3227396"/>
                </a:lnTo>
                <a:lnTo>
                  <a:pt x="0" y="3275899"/>
                </a:lnTo>
                <a:lnTo>
                  <a:pt x="319" y="3324402"/>
                </a:lnTo>
                <a:lnTo>
                  <a:pt x="1275" y="3372752"/>
                </a:lnTo>
                <a:lnTo>
                  <a:pt x="2863" y="3420944"/>
                </a:lnTo>
                <a:lnTo>
                  <a:pt x="5080" y="3468974"/>
                </a:lnTo>
                <a:lnTo>
                  <a:pt x="7921" y="3516839"/>
                </a:lnTo>
                <a:lnTo>
                  <a:pt x="11382" y="3564534"/>
                </a:lnTo>
                <a:lnTo>
                  <a:pt x="15460" y="3612056"/>
                </a:lnTo>
                <a:lnTo>
                  <a:pt x="20150" y="3659400"/>
                </a:lnTo>
                <a:lnTo>
                  <a:pt x="25448" y="3706563"/>
                </a:lnTo>
                <a:lnTo>
                  <a:pt x="31351" y="3753541"/>
                </a:lnTo>
                <a:lnTo>
                  <a:pt x="37855" y="3800329"/>
                </a:lnTo>
                <a:lnTo>
                  <a:pt x="44955" y="3846923"/>
                </a:lnTo>
                <a:lnTo>
                  <a:pt x="52647" y="3893320"/>
                </a:lnTo>
                <a:lnTo>
                  <a:pt x="60928" y="3939516"/>
                </a:lnTo>
                <a:lnTo>
                  <a:pt x="69793" y="3985506"/>
                </a:lnTo>
                <a:lnTo>
                  <a:pt x="79239" y="4031287"/>
                </a:lnTo>
                <a:lnTo>
                  <a:pt x="89261" y="4076855"/>
                </a:lnTo>
                <a:lnTo>
                  <a:pt x="99856" y="4122205"/>
                </a:lnTo>
                <a:lnTo>
                  <a:pt x="111019" y="4167334"/>
                </a:lnTo>
                <a:lnTo>
                  <a:pt x="122747" y="4212237"/>
                </a:lnTo>
                <a:lnTo>
                  <a:pt x="135035" y="4256911"/>
                </a:lnTo>
                <a:lnTo>
                  <a:pt x="147880" y="4301351"/>
                </a:lnTo>
                <a:lnTo>
                  <a:pt x="161278" y="4345555"/>
                </a:lnTo>
                <a:lnTo>
                  <a:pt x="175224" y="4389517"/>
                </a:lnTo>
                <a:lnTo>
                  <a:pt x="189714" y="4433233"/>
                </a:lnTo>
                <a:lnTo>
                  <a:pt x="204746" y="4476701"/>
                </a:lnTo>
                <a:lnTo>
                  <a:pt x="220313" y="4519915"/>
                </a:lnTo>
                <a:lnTo>
                  <a:pt x="236414" y="4562872"/>
                </a:lnTo>
                <a:lnTo>
                  <a:pt x="253043" y="4605567"/>
                </a:lnTo>
                <a:lnTo>
                  <a:pt x="270196" y="4647997"/>
                </a:lnTo>
                <a:lnTo>
                  <a:pt x="287871" y="4690158"/>
                </a:lnTo>
                <a:lnTo>
                  <a:pt x="306062" y="4732046"/>
                </a:lnTo>
                <a:lnTo>
                  <a:pt x="324765" y="4773656"/>
                </a:lnTo>
                <a:lnTo>
                  <a:pt x="343977" y="4814986"/>
                </a:lnTo>
                <a:lnTo>
                  <a:pt x="363694" y="4856030"/>
                </a:lnTo>
                <a:lnTo>
                  <a:pt x="383912" y="4896784"/>
                </a:lnTo>
                <a:lnTo>
                  <a:pt x="390420" y="4909497"/>
                </a:lnTo>
                <a:lnTo>
                  <a:pt x="2096387" y="4909497"/>
                </a:lnTo>
                <a:lnTo>
                  <a:pt x="2096387" y="0"/>
                </a:lnTo>
                <a:close/>
              </a:path>
            </a:pathLst>
          </a:custGeom>
          <a:solidFill>
            <a:srgbClr val="5A0A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Puolivapaa piirto 3">
            <a:extLst>
              <a:ext uri="{FF2B5EF4-FFF2-40B4-BE49-F238E27FC236}">
                <a16:creationId xmlns:a16="http://schemas.microsoft.com/office/drawing/2014/main" id="{39E45FE5-9140-360F-3170-3B842AB2C52E}"/>
              </a:ext>
            </a:extLst>
          </p:cNvPr>
          <p:cNvSpPr/>
          <p:nvPr userDrawn="1"/>
        </p:nvSpPr>
        <p:spPr>
          <a:xfrm>
            <a:off x="0" y="0"/>
            <a:ext cx="8801711" cy="3427697"/>
          </a:xfrm>
          <a:custGeom>
            <a:avLst/>
            <a:gdLst>
              <a:gd name="connsiteX0" fmla="*/ 0 w 8801711"/>
              <a:gd name="connsiteY0" fmla="*/ 0 h 3427697"/>
              <a:gd name="connsiteX1" fmla="*/ 8801711 w 8801711"/>
              <a:gd name="connsiteY1" fmla="*/ 0 h 3427697"/>
              <a:gd name="connsiteX2" fmla="*/ 8793644 w 8801711"/>
              <a:gd name="connsiteY2" fmla="*/ 58032 h 3427697"/>
              <a:gd name="connsiteX3" fmla="*/ 8784190 w 8801711"/>
              <a:gd name="connsiteY3" fmla="*/ 120081 h 3427697"/>
              <a:gd name="connsiteX4" fmla="*/ 8773946 w 8801711"/>
              <a:gd name="connsiteY4" fmla="*/ 181869 h 3427697"/>
              <a:gd name="connsiteX5" fmla="*/ 8762918 w 8801711"/>
              <a:gd name="connsiteY5" fmla="*/ 243386 h 3427697"/>
              <a:gd name="connsiteX6" fmla="*/ 8751113 w 8801711"/>
              <a:gd name="connsiteY6" fmla="*/ 304631 h 3427697"/>
              <a:gd name="connsiteX7" fmla="*/ 8738533 w 8801711"/>
              <a:gd name="connsiteY7" fmla="*/ 365597 h 3427697"/>
              <a:gd name="connsiteX8" fmla="*/ 8725187 w 8801711"/>
              <a:gd name="connsiteY8" fmla="*/ 426279 h 3427697"/>
              <a:gd name="connsiteX9" fmla="*/ 8711078 w 8801711"/>
              <a:gd name="connsiteY9" fmla="*/ 486671 h 3427697"/>
              <a:gd name="connsiteX10" fmla="*/ 8696212 w 8801711"/>
              <a:gd name="connsiteY10" fmla="*/ 546769 h 3427697"/>
              <a:gd name="connsiteX11" fmla="*/ 8680594 w 8801711"/>
              <a:gd name="connsiteY11" fmla="*/ 606566 h 3427697"/>
              <a:gd name="connsiteX12" fmla="*/ 8664231 w 8801711"/>
              <a:gd name="connsiteY12" fmla="*/ 666058 h 3427697"/>
              <a:gd name="connsiteX13" fmla="*/ 8647125 w 8801711"/>
              <a:gd name="connsiteY13" fmla="*/ 725239 h 3427697"/>
              <a:gd name="connsiteX14" fmla="*/ 8629283 w 8801711"/>
              <a:gd name="connsiteY14" fmla="*/ 784104 h 3427697"/>
              <a:gd name="connsiteX15" fmla="*/ 8610711 w 8801711"/>
              <a:gd name="connsiteY15" fmla="*/ 842648 h 3427697"/>
              <a:gd name="connsiteX16" fmla="*/ 8591415 w 8801711"/>
              <a:gd name="connsiteY16" fmla="*/ 900864 h 3427697"/>
              <a:gd name="connsiteX17" fmla="*/ 8571398 w 8801711"/>
              <a:gd name="connsiteY17" fmla="*/ 958750 h 3427697"/>
              <a:gd name="connsiteX18" fmla="*/ 8550667 w 8801711"/>
              <a:gd name="connsiteY18" fmla="*/ 1016297 h 3427697"/>
              <a:gd name="connsiteX19" fmla="*/ 8529225 w 8801711"/>
              <a:gd name="connsiteY19" fmla="*/ 1073503 h 3427697"/>
              <a:gd name="connsiteX20" fmla="*/ 8507081 w 8801711"/>
              <a:gd name="connsiteY20" fmla="*/ 1130359 h 3427697"/>
              <a:gd name="connsiteX21" fmla="*/ 8484238 w 8801711"/>
              <a:gd name="connsiteY21" fmla="*/ 1186863 h 3427697"/>
              <a:gd name="connsiteX22" fmla="*/ 8460702 w 8801711"/>
              <a:gd name="connsiteY22" fmla="*/ 1243008 h 3427697"/>
              <a:gd name="connsiteX23" fmla="*/ 8436477 w 8801711"/>
              <a:gd name="connsiteY23" fmla="*/ 1298790 h 3427697"/>
              <a:gd name="connsiteX24" fmla="*/ 8411569 w 8801711"/>
              <a:gd name="connsiteY24" fmla="*/ 1354201 h 3427697"/>
              <a:gd name="connsiteX25" fmla="*/ 8385985 w 8801711"/>
              <a:gd name="connsiteY25" fmla="*/ 1409240 h 3427697"/>
              <a:gd name="connsiteX26" fmla="*/ 8359728 w 8801711"/>
              <a:gd name="connsiteY26" fmla="*/ 1463898 h 3427697"/>
              <a:gd name="connsiteX27" fmla="*/ 8332804 w 8801711"/>
              <a:gd name="connsiteY27" fmla="*/ 1518170 h 3427697"/>
              <a:gd name="connsiteX28" fmla="*/ 8305219 w 8801711"/>
              <a:gd name="connsiteY28" fmla="*/ 1572052 h 3427697"/>
              <a:gd name="connsiteX29" fmla="*/ 8276978 w 8801711"/>
              <a:gd name="connsiteY29" fmla="*/ 1625540 h 3427697"/>
              <a:gd name="connsiteX30" fmla="*/ 8248086 w 8801711"/>
              <a:gd name="connsiteY30" fmla="*/ 1678625 h 3427697"/>
              <a:gd name="connsiteX31" fmla="*/ 8218549 w 8801711"/>
              <a:gd name="connsiteY31" fmla="*/ 1731304 h 3427697"/>
              <a:gd name="connsiteX32" fmla="*/ 8188372 w 8801711"/>
              <a:gd name="connsiteY32" fmla="*/ 1783571 h 3427697"/>
              <a:gd name="connsiteX33" fmla="*/ 8157559 w 8801711"/>
              <a:gd name="connsiteY33" fmla="*/ 1835422 h 3427697"/>
              <a:gd name="connsiteX34" fmla="*/ 8126116 w 8801711"/>
              <a:gd name="connsiteY34" fmla="*/ 1886849 h 3427697"/>
              <a:gd name="connsiteX35" fmla="*/ 8094051 w 8801711"/>
              <a:gd name="connsiteY35" fmla="*/ 1937850 h 3427697"/>
              <a:gd name="connsiteX36" fmla="*/ 8061366 w 8801711"/>
              <a:gd name="connsiteY36" fmla="*/ 1988417 h 3427697"/>
              <a:gd name="connsiteX37" fmla="*/ 8028067 w 8801711"/>
              <a:gd name="connsiteY37" fmla="*/ 2038546 h 3427697"/>
              <a:gd name="connsiteX38" fmla="*/ 7994159 w 8801711"/>
              <a:gd name="connsiteY38" fmla="*/ 2088231 h 3427697"/>
              <a:gd name="connsiteX39" fmla="*/ 7959649 w 8801711"/>
              <a:gd name="connsiteY39" fmla="*/ 2137469 h 3427697"/>
              <a:gd name="connsiteX40" fmla="*/ 7924541 w 8801711"/>
              <a:gd name="connsiteY40" fmla="*/ 2186251 h 3427697"/>
              <a:gd name="connsiteX41" fmla="*/ 7888841 w 8801711"/>
              <a:gd name="connsiteY41" fmla="*/ 2234573 h 3427697"/>
              <a:gd name="connsiteX42" fmla="*/ 7852554 w 8801711"/>
              <a:gd name="connsiteY42" fmla="*/ 2282431 h 3427697"/>
              <a:gd name="connsiteX43" fmla="*/ 7815685 w 8801711"/>
              <a:gd name="connsiteY43" fmla="*/ 2329820 h 3427697"/>
              <a:gd name="connsiteX44" fmla="*/ 7778239 w 8801711"/>
              <a:gd name="connsiteY44" fmla="*/ 2376732 h 3427697"/>
              <a:gd name="connsiteX45" fmla="*/ 7740222 w 8801711"/>
              <a:gd name="connsiteY45" fmla="*/ 2423164 h 3427697"/>
              <a:gd name="connsiteX46" fmla="*/ 7701640 w 8801711"/>
              <a:gd name="connsiteY46" fmla="*/ 2469109 h 3427697"/>
              <a:gd name="connsiteX47" fmla="*/ 7662498 w 8801711"/>
              <a:gd name="connsiteY47" fmla="*/ 2514563 h 3427697"/>
              <a:gd name="connsiteX48" fmla="*/ 7622799 w 8801711"/>
              <a:gd name="connsiteY48" fmla="*/ 2559521 h 3427697"/>
              <a:gd name="connsiteX49" fmla="*/ 7582551 w 8801711"/>
              <a:gd name="connsiteY49" fmla="*/ 2603977 h 3427697"/>
              <a:gd name="connsiteX50" fmla="*/ 7541759 w 8801711"/>
              <a:gd name="connsiteY50" fmla="*/ 2647924 h 3427697"/>
              <a:gd name="connsiteX51" fmla="*/ 7500428 w 8801711"/>
              <a:gd name="connsiteY51" fmla="*/ 2691360 h 3427697"/>
              <a:gd name="connsiteX52" fmla="*/ 7458562 w 8801711"/>
              <a:gd name="connsiteY52" fmla="*/ 2734277 h 3427697"/>
              <a:gd name="connsiteX53" fmla="*/ 7416168 w 8801711"/>
              <a:gd name="connsiteY53" fmla="*/ 2776672 h 3427697"/>
              <a:gd name="connsiteX54" fmla="*/ 7373250 w 8801711"/>
              <a:gd name="connsiteY54" fmla="*/ 2818537 h 3427697"/>
              <a:gd name="connsiteX55" fmla="*/ 7329815 w 8801711"/>
              <a:gd name="connsiteY55" fmla="*/ 2859869 h 3427697"/>
              <a:gd name="connsiteX56" fmla="*/ 7285867 w 8801711"/>
              <a:gd name="connsiteY56" fmla="*/ 2900661 h 3427697"/>
              <a:gd name="connsiteX57" fmla="*/ 7241411 w 8801711"/>
              <a:gd name="connsiteY57" fmla="*/ 2940909 h 3427697"/>
              <a:gd name="connsiteX58" fmla="*/ 7196455 w 8801711"/>
              <a:gd name="connsiteY58" fmla="*/ 2980607 h 3427697"/>
              <a:gd name="connsiteX59" fmla="*/ 7151000 w 8801711"/>
              <a:gd name="connsiteY59" fmla="*/ 3019750 h 3427697"/>
              <a:gd name="connsiteX60" fmla="*/ 7105054 w 8801711"/>
              <a:gd name="connsiteY60" fmla="*/ 3058332 h 3427697"/>
              <a:gd name="connsiteX61" fmla="*/ 7058622 w 8801711"/>
              <a:gd name="connsiteY61" fmla="*/ 3096349 h 3427697"/>
              <a:gd name="connsiteX62" fmla="*/ 7011711 w 8801711"/>
              <a:gd name="connsiteY62" fmla="*/ 3133794 h 3427697"/>
              <a:gd name="connsiteX63" fmla="*/ 6964323 w 8801711"/>
              <a:gd name="connsiteY63" fmla="*/ 3170663 h 3427697"/>
              <a:gd name="connsiteX64" fmla="*/ 6916464 w 8801711"/>
              <a:gd name="connsiteY64" fmla="*/ 3206950 h 3427697"/>
              <a:gd name="connsiteX65" fmla="*/ 6868141 w 8801711"/>
              <a:gd name="connsiteY65" fmla="*/ 3242651 h 3427697"/>
              <a:gd name="connsiteX66" fmla="*/ 6819359 w 8801711"/>
              <a:gd name="connsiteY66" fmla="*/ 3277758 h 3427697"/>
              <a:gd name="connsiteX67" fmla="*/ 6770122 w 8801711"/>
              <a:gd name="connsiteY67" fmla="*/ 3312268 h 3427697"/>
              <a:gd name="connsiteX68" fmla="*/ 6720437 w 8801711"/>
              <a:gd name="connsiteY68" fmla="*/ 3346175 h 3427697"/>
              <a:gd name="connsiteX69" fmla="*/ 6670307 w 8801711"/>
              <a:gd name="connsiteY69" fmla="*/ 3379474 h 3427697"/>
              <a:gd name="connsiteX70" fmla="*/ 6619740 w 8801711"/>
              <a:gd name="connsiteY70" fmla="*/ 3412159 h 3427697"/>
              <a:gd name="connsiteX71" fmla="*/ 6595028 w 8801711"/>
              <a:gd name="connsiteY71" fmla="*/ 3427697 h 3427697"/>
              <a:gd name="connsiteX72" fmla="*/ 6595028 w 8801711"/>
              <a:gd name="connsiteY72" fmla="*/ 979298 h 3427697"/>
              <a:gd name="connsiteX73" fmla="*/ 0 w 8801711"/>
              <a:gd name="connsiteY73" fmla="*/ 979298 h 3427697"/>
              <a:gd name="connsiteX74" fmla="*/ 0 w 8801711"/>
              <a:gd name="connsiteY74" fmla="*/ 0 h 342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801711" h="3427697">
                <a:moveTo>
                  <a:pt x="0" y="0"/>
                </a:moveTo>
                <a:lnTo>
                  <a:pt x="8801711" y="0"/>
                </a:lnTo>
                <a:lnTo>
                  <a:pt x="8793644" y="58032"/>
                </a:lnTo>
                <a:lnTo>
                  <a:pt x="8784190" y="120081"/>
                </a:lnTo>
                <a:lnTo>
                  <a:pt x="8773946" y="181869"/>
                </a:lnTo>
                <a:lnTo>
                  <a:pt x="8762918" y="243386"/>
                </a:lnTo>
                <a:lnTo>
                  <a:pt x="8751113" y="304631"/>
                </a:lnTo>
                <a:lnTo>
                  <a:pt x="8738533" y="365597"/>
                </a:lnTo>
                <a:lnTo>
                  <a:pt x="8725187" y="426279"/>
                </a:lnTo>
                <a:lnTo>
                  <a:pt x="8711078" y="486671"/>
                </a:lnTo>
                <a:lnTo>
                  <a:pt x="8696212" y="546769"/>
                </a:lnTo>
                <a:lnTo>
                  <a:pt x="8680594" y="606566"/>
                </a:lnTo>
                <a:lnTo>
                  <a:pt x="8664231" y="666058"/>
                </a:lnTo>
                <a:lnTo>
                  <a:pt x="8647125" y="725239"/>
                </a:lnTo>
                <a:lnTo>
                  <a:pt x="8629283" y="784104"/>
                </a:lnTo>
                <a:lnTo>
                  <a:pt x="8610711" y="842648"/>
                </a:lnTo>
                <a:lnTo>
                  <a:pt x="8591415" y="900864"/>
                </a:lnTo>
                <a:lnTo>
                  <a:pt x="8571398" y="958750"/>
                </a:lnTo>
                <a:lnTo>
                  <a:pt x="8550667" y="1016297"/>
                </a:lnTo>
                <a:lnTo>
                  <a:pt x="8529225" y="1073503"/>
                </a:lnTo>
                <a:lnTo>
                  <a:pt x="8507081" y="1130359"/>
                </a:lnTo>
                <a:lnTo>
                  <a:pt x="8484238" y="1186863"/>
                </a:lnTo>
                <a:lnTo>
                  <a:pt x="8460702" y="1243008"/>
                </a:lnTo>
                <a:lnTo>
                  <a:pt x="8436477" y="1298790"/>
                </a:lnTo>
                <a:lnTo>
                  <a:pt x="8411569" y="1354201"/>
                </a:lnTo>
                <a:lnTo>
                  <a:pt x="8385985" y="1409240"/>
                </a:lnTo>
                <a:lnTo>
                  <a:pt x="8359728" y="1463898"/>
                </a:lnTo>
                <a:lnTo>
                  <a:pt x="8332804" y="1518170"/>
                </a:lnTo>
                <a:lnTo>
                  <a:pt x="8305219" y="1572052"/>
                </a:lnTo>
                <a:lnTo>
                  <a:pt x="8276978" y="1625540"/>
                </a:lnTo>
                <a:lnTo>
                  <a:pt x="8248086" y="1678625"/>
                </a:lnTo>
                <a:lnTo>
                  <a:pt x="8218549" y="1731304"/>
                </a:lnTo>
                <a:lnTo>
                  <a:pt x="8188372" y="1783571"/>
                </a:lnTo>
                <a:lnTo>
                  <a:pt x="8157559" y="1835422"/>
                </a:lnTo>
                <a:lnTo>
                  <a:pt x="8126116" y="1886849"/>
                </a:lnTo>
                <a:lnTo>
                  <a:pt x="8094051" y="1937850"/>
                </a:lnTo>
                <a:lnTo>
                  <a:pt x="8061366" y="1988417"/>
                </a:lnTo>
                <a:lnTo>
                  <a:pt x="8028067" y="2038546"/>
                </a:lnTo>
                <a:lnTo>
                  <a:pt x="7994159" y="2088231"/>
                </a:lnTo>
                <a:lnTo>
                  <a:pt x="7959649" y="2137469"/>
                </a:lnTo>
                <a:lnTo>
                  <a:pt x="7924541" y="2186251"/>
                </a:lnTo>
                <a:lnTo>
                  <a:pt x="7888841" y="2234573"/>
                </a:lnTo>
                <a:lnTo>
                  <a:pt x="7852554" y="2282431"/>
                </a:lnTo>
                <a:lnTo>
                  <a:pt x="7815685" y="2329820"/>
                </a:lnTo>
                <a:lnTo>
                  <a:pt x="7778239" y="2376732"/>
                </a:lnTo>
                <a:lnTo>
                  <a:pt x="7740222" y="2423164"/>
                </a:lnTo>
                <a:lnTo>
                  <a:pt x="7701640" y="2469109"/>
                </a:lnTo>
                <a:lnTo>
                  <a:pt x="7662498" y="2514563"/>
                </a:lnTo>
                <a:lnTo>
                  <a:pt x="7622799" y="2559521"/>
                </a:lnTo>
                <a:lnTo>
                  <a:pt x="7582551" y="2603977"/>
                </a:lnTo>
                <a:lnTo>
                  <a:pt x="7541759" y="2647924"/>
                </a:lnTo>
                <a:lnTo>
                  <a:pt x="7500428" y="2691360"/>
                </a:lnTo>
                <a:lnTo>
                  <a:pt x="7458562" y="2734277"/>
                </a:lnTo>
                <a:lnTo>
                  <a:pt x="7416168" y="2776672"/>
                </a:lnTo>
                <a:lnTo>
                  <a:pt x="7373250" y="2818537"/>
                </a:lnTo>
                <a:lnTo>
                  <a:pt x="7329815" y="2859869"/>
                </a:lnTo>
                <a:lnTo>
                  <a:pt x="7285867" y="2900661"/>
                </a:lnTo>
                <a:lnTo>
                  <a:pt x="7241411" y="2940909"/>
                </a:lnTo>
                <a:lnTo>
                  <a:pt x="7196455" y="2980607"/>
                </a:lnTo>
                <a:lnTo>
                  <a:pt x="7151000" y="3019750"/>
                </a:lnTo>
                <a:lnTo>
                  <a:pt x="7105054" y="3058332"/>
                </a:lnTo>
                <a:lnTo>
                  <a:pt x="7058622" y="3096349"/>
                </a:lnTo>
                <a:lnTo>
                  <a:pt x="7011711" y="3133794"/>
                </a:lnTo>
                <a:lnTo>
                  <a:pt x="6964323" y="3170663"/>
                </a:lnTo>
                <a:lnTo>
                  <a:pt x="6916464" y="3206950"/>
                </a:lnTo>
                <a:lnTo>
                  <a:pt x="6868141" y="3242651"/>
                </a:lnTo>
                <a:lnTo>
                  <a:pt x="6819359" y="3277758"/>
                </a:lnTo>
                <a:lnTo>
                  <a:pt x="6770122" y="3312268"/>
                </a:lnTo>
                <a:lnTo>
                  <a:pt x="6720437" y="3346175"/>
                </a:lnTo>
                <a:lnTo>
                  <a:pt x="6670307" y="3379474"/>
                </a:lnTo>
                <a:lnTo>
                  <a:pt x="6619740" y="3412159"/>
                </a:lnTo>
                <a:lnTo>
                  <a:pt x="6595028" y="3427697"/>
                </a:lnTo>
                <a:lnTo>
                  <a:pt x="6595028" y="979298"/>
                </a:lnTo>
                <a:lnTo>
                  <a:pt x="0" y="97929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15006" y="1351172"/>
            <a:ext cx="5580994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0948EF-10BD-47F2-AE87-FC97E96AE04B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ADF839-452E-7F41-41C8-8A634B5E2C9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1584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7958FE42-273D-5A2C-76F9-9914EE740F6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1584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79FEB5F5-8A9C-1D01-D03E-BF44203A22D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73565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E81BECF4-94CF-C8B6-C6D0-32ACF2621B9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573565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F2B3960D-B654-33F1-9CED-C1ACC3929C9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18768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FBCBFE3B-4625-596E-C77B-B818FB6BF1C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618768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F2517866-44FC-615F-0E6B-F4EA8CA1E4CB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76D36F5D-E489-8954-49B7-EC1F37F0F27A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8" name="Vapaamuotoinen: Muoto 31">
                <a:extLst>
                  <a:ext uri="{FF2B5EF4-FFF2-40B4-BE49-F238E27FC236}">
                    <a16:creationId xmlns:a16="http://schemas.microsoft.com/office/drawing/2014/main" id="{1695ABB7-0BCB-DEF1-9914-77BB786028AC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Vapaamuotoinen: Muoto 32">
                <a:extLst>
                  <a:ext uri="{FF2B5EF4-FFF2-40B4-BE49-F238E27FC236}">
                    <a16:creationId xmlns:a16="http://schemas.microsoft.com/office/drawing/2014/main" id="{07F1A8B3-4FAE-867F-D59C-B1E87747F697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Vapaamuotoinen: Muoto 33">
                <a:extLst>
                  <a:ext uri="{FF2B5EF4-FFF2-40B4-BE49-F238E27FC236}">
                    <a16:creationId xmlns:a16="http://schemas.microsoft.com/office/drawing/2014/main" id="{8775AA78-6991-0975-C4E7-5824D7A3D028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Vapaamuotoinen: Muoto 30">
              <a:extLst>
                <a:ext uri="{FF2B5EF4-FFF2-40B4-BE49-F238E27FC236}">
                  <a16:creationId xmlns:a16="http://schemas.microsoft.com/office/drawing/2014/main" id="{E8D2EE40-11FD-9CF2-3EDE-EEF5002BC150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55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>
            <a:extLst>
              <a:ext uri="{FF2B5EF4-FFF2-40B4-BE49-F238E27FC236}">
                <a16:creationId xmlns:a16="http://schemas.microsoft.com/office/drawing/2014/main" id="{A4F58768-78AD-2F32-DCDA-AD65153FBEE6}"/>
              </a:ext>
            </a:extLst>
          </p:cNvPr>
          <p:cNvSpPr/>
          <p:nvPr/>
        </p:nvSpPr>
        <p:spPr>
          <a:xfrm>
            <a:off x="9399754" y="319645"/>
            <a:ext cx="2792246" cy="6538355"/>
          </a:xfrm>
          <a:custGeom>
            <a:avLst/>
            <a:gdLst/>
            <a:ahLst/>
            <a:cxnLst/>
            <a:rect l="l" t="t" r="r" b="b"/>
            <a:pathLst>
              <a:path w="2096770" h="4909820">
                <a:moveTo>
                  <a:pt x="2096387" y="0"/>
                </a:moveTo>
                <a:lnTo>
                  <a:pt x="2026199" y="33264"/>
                </a:lnTo>
                <a:lnTo>
                  <a:pt x="1985444" y="53482"/>
                </a:lnTo>
                <a:lnTo>
                  <a:pt x="1944983" y="74196"/>
                </a:lnTo>
                <a:lnTo>
                  <a:pt x="1904818" y="95403"/>
                </a:lnTo>
                <a:lnTo>
                  <a:pt x="1864955" y="117099"/>
                </a:lnTo>
                <a:lnTo>
                  <a:pt x="1825397" y="139279"/>
                </a:lnTo>
                <a:lnTo>
                  <a:pt x="1786148" y="161940"/>
                </a:lnTo>
                <a:lnTo>
                  <a:pt x="1747212" y="185078"/>
                </a:lnTo>
                <a:lnTo>
                  <a:pt x="1708594" y="208689"/>
                </a:lnTo>
                <a:lnTo>
                  <a:pt x="1670296" y="232768"/>
                </a:lnTo>
                <a:lnTo>
                  <a:pt x="1632324" y="257312"/>
                </a:lnTo>
                <a:lnTo>
                  <a:pt x="1594681" y="282317"/>
                </a:lnTo>
                <a:lnTo>
                  <a:pt x="1557370" y="307779"/>
                </a:lnTo>
                <a:lnTo>
                  <a:pt x="1520397" y="333694"/>
                </a:lnTo>
                <a:lnTo>
                  <a:pt x="1483765" y="360057"/>
                </a:lnTo>
                <a:lnTo>
                  <a:pt x="1447478" y="386865"/>
                </a:lnTo>
                <a:lnTo>
                  <a:pt x="1411541" y="414114"/>
                </a:lnTo>
                <a:lnTo>
                  <a:pt x="1375956" y="441800"/>
                </a:lnTo>
                <a:lnTo>
                  <a:pt x="1340728" y="469919"/>
                </a:lnTo>
                <a:lnTo>
                  <a:pt x="1305861" y="498467"/>
                </a:lnTo>
                <a:lnTo>
                  <a:pt x="1271359" y="527439"/>
                </a:lnTo>
                <a:lnTo>
                  <a:pt x="1237227" y="556832"/>
                </a:lnTo>
                <a:lnTo>
                  <a:pt x="1203467" y="586643"/>
                </a:lnTo>
                <a:lnTo>
                  <a:pt x="1170084" y="616866"/>
                </a:lnTo>
                <a:lnTo>
                  <a:pt x="1137083" y="647498"/>
                </a:lnTo>
                <a:lnTo>
                  <a:pt x="1104466" y="678535"/>
                </a:lnTo>
                <a:lnTo>
                  <a:pt x="1072238" y="709973"/>
                </a:lnTo>
                <a:lnTo>
                  <a:pt x="1040403" y="741808"/>
                </a:lnTo>
                <a:lnTo>
                  <a:pt x="1008965" y="774035"/>
                </a:lnTo>
                <a:lnTo>
                  <a:pt x="977928" y="806652"/>
                </a:lnTo>
                <a:lnTo>
                  <a:pt x="947296" y="839654"/>
                </a:lnTo>
                <a:lnTo>
                  <a:pt x="917073" y="873037"/>
                </a:lnTo>
                <a:lnTo>
                  <a:pt x="887263" y="906796"/>
                </a:lnTo>
                <a:lnTo>
                  <a:pt x="857869" y="940929"/>
                </a:lnTo>
                <a:lnTo>
                  <a:pt x="828897" y="975431"/>
                </a:lnTo>
                <a:lnTo>
                  <a:pt x="800349" y="1010298"/>
                </a:lnTo>
                <a:lnTo>
                  <a:pt x="772231" y="1045525"/>
                </a:lnTo>
                <a:lnTo>
                  <a:pt x="744545" y="1081110"/>
                </a:lnTo>
                <a:lnTo>
                  <a:pt x="717296" y="1117048"/>
                </a:lnTo>
                <a:lnTo>
                  <a:pt x="690487" y="1153335"/>
                </a:lnTo>
                <a:lnTo>
                  <a:pt x="664124" y="1189967"/>
                </a:lnTo>
                <a:lnTo>
                  <a:pt x="638209" y="1226940"/>
                </a:lnTo>
                <a:lnTo>
                  <a:pt x="612748" y="1264250"/>
                </a:lnTo>
                <a:lnTo>
                  <a:pt x="587743" y="1301894"/>
                </a:lnTo>
                <a:lnTo>
                  <a:pt x="563198" y="1339866"/>
                </a:lnTo>
                <a:lnTo>
                  <a:pt x="539119" y="1378163"/>
                </a:lnTo>
                <a:lnTo>
                  <a:pt x="515508" y="1416782"/>
                </a:lnTo>
                <a:lnTo>
                  <a:pt x="492371" y="1455718"/>
                </a:lnTo>
                <a:lnTo>
                  <a:pt x="469709" y="1494967"/>
                </a:lnTo>
                <a:lnTo>
                  <a:pt x="447529" y="1534525"/>
                </a:lnTo>
                <a:lnTo>
                  <a:pt x="425833" y="1574388"/>
                </a:lnTo>
                <a:lnTo>
                  <a:pt x="404626" y="1614553"/>
                </a:lnTo>
                <a:lnTo>
                  <a:pt x="383912" y="1655014"/>
                </a:lnTo>
                <a:lnTo>
                  <a:pt x="363694" y="1695769"/>
                </a:lnTo>
                <a:lnTo>
                  <a:pt x="343977" y="1736813"/>
                </a:lnTo>
                <a:lnTo>
                  <a:pt x="324765" y="1778142"/>
                </a:lnTo>
                <a:lnTo>
                  <a:pt x="306062" y="1819753"/>
                </a:lnTo>
                <a:lnTo>
                  <a:pt x="287871" y="1861640"/>
                </a:lnTo>
                <a:lnTo>
                  <a:pt x="270196" y="1903801"/>
                </a:lnTo>
                <a:lnTo>
                  <a:pt x="253043" y="1946232"/>
                </a:lnTo>
                <a:lnTo>
                  <a:pt x="236414" y="1988927"/>
                </a:lnTo>
                <a:lnTo>
                  <a:pt x="220313" y="2031884"/>
                </a:lnTo>
                <a:lnTo>
                  <a:pt x="204746" y="2075098"/>
                </a:lnTo>
                <a:lnTo>
                  <a:pt x="189714" y="2118565"/>
                </a:lnTo>
                <a:lnTo>
                  <a:pt x="175224" y="2162282"/>
                </a:lnTo>
                <a:lnTo>
                  <a:pt x="161278" y="2206244"/>
                </a:lnTo>
                <a:lnTo>
                  <a:pt x="147880" y="2250447"/>
                </a:lnTo>
                <a:lnTo>
                  <a:pt x="135035" y="2294888"/>
                </a:lnTo>
                <a:lnTo>
                  <a:pt x="122747" y="2339562"/>
                </a:lnTo>
                <a:lnTo>
                  <a:pt x="111019" y="2384465"/>
                </a:lnTo>
                <a:lnTo>
                  <a:pt x="99856" y="2429594"/>
                </a:lnTo>
                <a:lnTo>
                  <a:pt x="89261" y="2474944"/>
                </a:lnTo>
                <a:lnTo>
                  <a:pt x="79239" y="2520511"/>
                </a:lnTo>
                <a:lnTo>
                  <a:pt x="69793" y="2566292"/>
                </a:lnTo>
                <a:lnTo>
                  <a:pt x="60928" y="2612282"/>
                </a:lnTo>
                <a:lnTo>
                  <a:pt x="52647" y="2658478"/>
                </a:lnTo>
                <a:lnTo>
                  <a:pt x="44955" y="2704875"/>
                </a:lnTo>
                <a:lnTo>
                  <a:pt x="37855" y="2751470"/>
                </a:lnTo>
                <a:lnTo>
                  <a:pt x="31351" y="2798258"/>
                </a:lnTo>
                <a:lnTo>
                  <a:pt x="25448" y="2845235"/>
                </a:lnTo>
                <a:lnTo>
                  <a:pt x="20150" y="2892398"/>
                </a:lnTo>
                <a:lnTo>
                  <a:pt x="15460" y="2939742"/>
                </a:lnTo>
                <a:lnTo>
                  <a:pt x="11382" y="2987264"/>
                </a:lnTo>
                <a:lnTo>
                  <a:pt x="7921" y="3034960"/>
                </a:lnTo>
                <a:lnTo>
                  <a:pt x="5080" y="3082825"/>
                </a:lnTo>
                <a:lnTo>
                  <a:pt x="2863" y="3130855"/>
                </a:lnTo>
                <a:lnTo>
                  <a:pt x="1275" y="3179047"/>
                </a:lnTo>
                <a:lnTo>
                  <a:pt x="319" y="3227396"/>
                </a:lnTo>
                <a:lnTo>
                  <a:pt x="0" y="3275899"/>
                </a:lnTo>
                <a:lnTo>
                  <a:pt x="319" y="3324402"/>
                </a:lnTo>
                <a:lnTo>
                  <a:pt x="1275" y="3372752"/>
                </a:lnTo>
                <a:lnTo>
                  <a:pt x="2863" y="3420944"/>
                </a:lnTo>
                <a:lnTo>
                  <a:pt x="5080" y="3468974"/>
                </a:lnTo>
                <a:lnTo>
                  <a:pt x="7921" y="3516839"/>
                </a:lnTo>
                <a:lnTo>
                  <a:pt x="11382" y="3564534"/>
                </a:lnTo>
                <a:lnTo>
                  <a:pt x="15460" y="3612056"/>
                </a:lnTo>
                <a:lnTo>
                  <a:pt x="20150" y="3659400"/>
                </a:lnTo>
                <a:lnTo>
                  <a:pt x="25448" y="3706563"/>
                </a:lnTo>
                <a:lnTo>
                  <a:pt x="31351" y="3753541"/>
                </a:lnTo>
                <a:lnTo>
                  <a:pt x="37855" y="3800329"/>
                </a:lnTo>
                <a:lnTo>
                  <a:pt x="44955" y="3846923"/>
                </a:lnTo>
                <a:lnTo>
                  <a:pt x="52647" y="3893320"/>
                </a:lnTo>
                <a:lnTo>
                  <a:pt x="60928" y="3939516"/>
                </a:lnTo>
                <a:lnTo>
                  <a:pt x="69793" y="3985506"/>
                </a:lnTo>
                <a:lnTo>
                  <a:pt x="79239" y="4031287"/>
                </a:lnTo>
                <a:lnTo>
                  <a:pt x="89261" y="4076855"/>
                </a:lnTo>
                <a:lnTo>
                  <a:pt x="99856" y="4122205"/>
                </a:lnTo>
                <a:lnTo>
                  <a:pt x="111019" y="4167334"/>
                </a:lnTo>
                <a:lnTo>
                  <a:pt x="122747" y="4212237"/>
                </a:lnTo>
                <a:lnTo>
                  <a:pt x="135035" y="4256911"/>
                </a:lnTo>
                <a:lnTo>
                  <a:pt x="147880" y="4301351"/>
                </a:lnTo>
                <a:lnTo>
                  <a:pt x="161278" y="4345555"/>
                </a:lnTo>
                <a:lnTo>
                  <a:pt x="175224" y="4389517"/>
                </a:lnTo>
                <a:lnTo>
                  <a:pt x="189714" y="4433233"/>
                </a:lnTo>
                <a:lnTo>
                  <a:pt x="204746" y="4476701"/>
                </a:lnTo>
                <a:lnTo>
                  <a:pt x="220313" y="4519915"/>
                </a:lnTo>
                <a:lnTo>
                  <a:pt x="236414" y="4562872"/>
                </a:lnTo>
                <a:lnTo>
                  <a:pt x="253043" y="4605567"/>
                </a:lnTo>
                <a:lnTo>
                  <a:pt x="270196" y="4647997"/>
                </a:lnTo>
                <a:lnTo>
                  <a:pt x="287871" y="4690158"/>
                </a:lnTo>
                <a:lnTo>
                  <a:pt x="306062" y="4732046"/>
                </a:lnTo>
                <a:lnTo>
                  <a:pt x="324765" y="4773656"/>
                </a:lnTo>
                <a:lnTo>
                  <a:pt x="343977" y="4814986"/>
                </a:lnTo>
                <a:lnTo>
                  <a:pt x="363694" y="4856030"/>
                </a:lnTo>
                <a:lnTo>
                  <a:pt x="383912" y="4896784"/>
                </a:lnTo>
                <a:lnTo>
                  <a:pt x="390420" y="4909497"/>
                </a:lnTo>
                <a:lnTo>
                  <a:pt x="2096387" y="4909497"/>
                </a:lnTo>
                <a:lnTo>
                  <a:pt x="209638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Puolivapaa piirto 3">
            <a:extLst>
              <a:ext uri="{FF2B5EF4-FFF2-40B4-BE49-F238E27FC236}">
                <a16:creationId xmlns:a16="http://schemas.microsoft.com/office/drawing/2014/main" id="{39E45FE5-9140-360F-3170-3B842AB2C52E}"/>
              </a:ext>
            </a:extLst>
          </p:cNvPr>
          <p:cNvSpPr/>
          <p:nvPr userDrawn="1"/>
        </p:nvSpPr>
        <p:spPr>
          <a:xfrm>
            <a:off x="0" y="0"/>
            <a:ext cx="8801711" cy="3427697"/>
          </a:xfrm>
          <a:custGeom>
            <a:avLst/>
            <a:gdLst>
              <a:gd name="connsiteX0" fmla="*/ 0 w 8801711"/>
              <a:gd name="connsiteY0" fmla="*/ 0 h 3427697"/>
              <a:gd name="connsiteX1" fmla="*/ 8801711 w 8801711"/>
              <a:gd name="connsiteY1" fmla="*/ 0 h 3427697"/>
              <a:gd name="connsiteX2" fmla="*/ 8793644 w 8801711"/>
              <a:gd name="connsiteY2" fmla="*/ 58032 h 3427697"/>
              <a:gd name="connsiteX3" fmla="*/ 8784190 w 8801711"/>
              <a:gd name="connsiteY3" fmla="*/ 120081 h 3427697"/>
              <a:gd name="connsiteX4" fmla="*/ 8773946 w 8801711"/>
              <a:gd name="connsiteY4" fmla="*/ 181869 h 3427697"/>
              <a:gd name="connsiteX5" fmla="*/ 8762918 w 8801711"/>
              <a:gd name="connsiteY5" fmla="*/ 243386 h 3427697"/>
              <a:gd name="connsiteX6" fmla="*/ 8751113 w 8801711"/>
              <a:gd name="connsiteY6" fmla="*/ 304631 h 3427697"/>
              <a:gd name="connsiteX7" fmla="*/ 8738533 w 8801711"/>
              <a:gd name="connsiteY7" fmla="*/ 365597 h 3427697"/>
              <a:gd name="connsiteX8" fmla="*/ 8725187 w 8801711"/>
              <a:gd name="connsiteY8" fmla="*/ 426279 h 3427697"/>
              <a:gd name="connsiteX9" fmla="*/ 8711078 w 8801711"/>
              <a:gd name="connsiteY9" fmla="*/ 486671 h 3427697"/>
              <a:gd name="connsiteX10" fmla="*/ 8696212 w 8801711"/>
              <a:gd name="connsiteY10" fmla="*/ 546769 h 3427697"/>
              <a:gd name="connsiteX11" fmla="*/ 8680594 w 8801711"/>
              <a:gd name="connsiteY11" fmla="*/ 606566 h 3427697"/>
              <a:gd name="connsiteX12" fmla="*/ 8664231 w 8801711"/>
              <a:gd name="connsiteY12" fmla="*/ 666058 h 3427697"/>
              <a:gd name="connsiteX13" fmla="*/ 8647125 w 8801711"/>
              <a:gd name="connsiteY13" fmla="*/ 725239 h 3427697"/>
              <a:gd name="connsiteX14" fmla="*/ 8629283 w 8801711"/>
              <a:gd name="connsiteY14" fmla="*/ 784104 h 3427697"/>
              <a:gd name="connsiteX15" fmla="*/ 8610711 w 8801711"/>
              <a:gd name="connsiteY15" fmla="*/ 842648 h 3427697"/>
              <a:gd name="connsiteX16" fmla="*/ 8591415 w 8801711"/>
              <a:gd name="connsiteY16" fmla="*/ 900864 h 3427697"/>
              <a:gd name="connsiteX17" fmla="*/ 8571398 w 8801711"/>
              <a:gd name="connsiteY17" fmla="*/ 958750 h 3427697"/>
              <a:gd name="connsiteX18" fmla="*/ 8550667 w 8801711"/>
              <a:gd name="connsiteY18" fmla="*/ 1016297 h 3427697"/>
              <a:gd name="connsiteX19" fmla="*/ 8529225 w 8801711"/>
              <a:gd name="connsiteY19" fmla="*/ 1073503 h 3427697"/>
              <a:gd name="connsiteX20" fmla="*/ 8507081 w 8801711"/>
              <a:gd name="connsiteY20" fmla="*/ 1130359 h 3427697"/>
              <a:gd name="connsiteX21" fmla="*/ 8484238 w 8801711"/>
              <a:gd name="connsiteY21" fmla="*/ 1186863 h 3427697"/>
              <a:gd name="connsiteX22" fmla="*/ 8460702 w 8801711"/>
              <a:gd name="connsiteY22" fmla="*/ 1243008 h 3427697"/>
              <a:gd name="connsiteX23" fmla="*/ 8436477 w 8801711"/>
              <a:gd name="connsiteY23" fmla="*/ 1298790 h 3427697"/>
              <a:gd name="connsiteX24" fmla="*/ 8411569 w 8801711"/>
              <a:gd name="connsiteY24" fmla="*/ 1354201 h 3427697"/>
              <a:gd name="connsiteX25" fmla="*/ 8385985 w 8801711"/>
              <a:gd name="connsiteY25" fmla="*/ 1409240 h 3427697"/>
              <a:gd name="connsiteX26" fmla="*/ 8359728 w 8801711"/>
              <a:gd name="connsiteY26" fmla="*/ 1463898 h 3427697"/>
              <a:gd name="connsiteX27" fmla="*/ 8332804 w 8801711"/>
              <a:gd name="connsiteY27" fmla="*/ 1518170 h 3427697"/>
              <a:gd name="connsiteX28" fmla="*/ 8305219 w 8801711"/>
              <a:gd name="connsiteY28" fmla="*/ 1572052 h 3427697"/>
              <a:gd name="connsiteX29" fmla="*/ 8276978 w 8801711"/>
              <a:gd name="connsiteY29" fmla="*/ 1625540 h 3427697"/>
              <a:gd name="connsiteX30" fmla="*/ 8248086 w 8801711"/>
              <a:gd name="connsiteY30" fmla="*/ 1678625 h 3427697"/>
              <a:gd name="connsiteX31" fmla="*/ 8218549 w 8801711"/>
              <a:gd name="connsiteY31" fmla="*/ 1731304 h 3427697"/>
              <a:gd name="connsiteX32" fmla="*/ 8188372 w 8801711"/>
              <a:gd name="connsiteY32" fmla="*/ 1783571 h 3427697"/>
              <a:gd name="connsiteX33" fmla="*/ 8157559 w 8801711"/>
              <a:gd name="connsiteY33" fmla="*/ 1835422 h 3427697"/>
              <a:gd name="connsiteX34" fmla="*/ 8126116 w 8801711"/>
              <a:gd name="connsiteY34" fmla="*/ 1886849 h 3427697"/>
              <a:gd name="connsiteX35" fmla="*/ 8094051 w 8801711"/>
              <a:gd name="connsiteY35" fmla="*/ 1937850 h 3427697"/>
              <a:gd name="connsiteX36" fmla="*/ 8061366 w 8801711"/>
              <a:gd name="connsiteY36" fmla="*/ 1988417 h 3427697"/>
              <a:gd name="connsiteX37" fmla="*/ 8028067 w 8801711"/>
              <a:gd name="connsiteY37" fmla="*/ 2038546 h 3427697"/>
              <a:gd name="connsiteX38" fmla="*/ 7994159 w 8801711"/>
              <a:gd name="connsiteY38" fmla="*/ 2088231 h 3427697"/>
              <a:gd name="connsiteX39" fmla="*/ 7959649 w 8801711"/>
              <a:gd name="connsiteY39" fmla="*/ 2137469 h 3427697"/>
              <a:gd name="connsiteX40" fmla="*/ 7924541 w 8801711"/>
              <a:gd name="connsiteY40" fmla="*/ 2186251 h 3427697"/>
              <a:gd name="connsiteX41" fmla="*/ 7888841 w 8801711"/>
              <a:gd name="connsiteY41" fmla="*/ 2234573 h 3427697"/>
              <a:gd name="connsiteX42" fmla="*/ 7852554 w 8801711"/>
              <a:gd name="connsiteY42" fmla="*/ 2282431 h 3427697"/>
              <a:gd name="connsiteX43" fmla="*/ 7815685 w 8801711"/>
              <a:gd name="connsiteY43" fmla="*/ 2329820 h 3427697"/>
              <a:gd name="connsiteX44" fmla="*/ 7778239 w 8801711"/>
              <a:gd name="connsiteY44" fmla="*/ 2376732 h 3427697"/>
              <a:gd name="connsiteX45" fmla="*/ 7740222 w 8801711"/>
              <a:gd name="connsiteY45" fmla="*/ 2423164 h 3427697"/>
              <a:gd name="connsiteX46" fmla="*/ 7701640 w 8801711"/>
              <a:gd name="connsiteY46" fmla="*/ 2469109 h 3427697"/>
              <a:gd name="connsiteX47" fmla="*/ 7662498 w 8801711"/>
              <a:gd name="connsiteY47" fmla="*/ 2514563 h 3427697"/>
              <a:gd name="connsiteX48" fmla="*/ 7622799 w 8801711"/>
              <a:gd name="connsiteY48" fmla="*/ 2559521 h 3427697"/>
              <a:gd name="connsiteX49" fmla="*/ 7582551 w 8801711"/>
              <a:gd name="connsiteY49" fmla="*/ 2603977 h 3427697"/>
              <a:gd name="connsiteX50" fmla="*/ 7541759 w 8801711"/>
              <a:gd name="connsiteY50" fmla="*/ 2647924 h 3427697"/>
              <a:gd name="connsiteX51" fmla="*/ 7500428 w 8801711"/>
              <a:gd name="connsiteY51" fmla="*/ 2691360 h 3427697"/>
              <a:gd name="connsiteX52" fmla="*/ 7458562 w 8801711"/>
              <a:gd name="connsiteY52" fmla="*/ 2734277 h 3427697"/>
              <a:gd name="connsiteX53" fmla="*/ 7416168 w 8801711"/>
              <a:gd name="connsiteY53" fmla="*/ 2776672 h 3427697"/>
              <a:gd name="connsiteX54" fmla="*/ 7373250 w 8801711"/>
              <a:gd name="connsiteY54" fmla="*/ 2818537 h 3427697"/>
              <a:gd name="connsiteX55" fmla="*/ 7329815 w 8801711"/>
              <a:gd name="connsiteY55" fmla="*/ 2859869 h 3427697"/>
              <a:gd name="connsiteX56" fmla="*/ 7285867 w 8801711"/>
              <a:gd name="connsiteY56" fmla="*/ 2900661 h 3427697"/>
              <a:gd name="connsiteX57" fmla="*/ 7241411 w 8801711"/>
              <a:gd name="connsiteY57" fmla="*/ 2940909 h 3427697"/>
              <a:gd name="connsiteX58" fmla="*/ 7196455 w 8801711"/>
              <a:gd name="connsiteY58" fmla="*/ 2980607 h 3427697"/>
              <a:gd name="connsiteX59" fmla="*/ 7151000 w 8801711"/>
              <a:gd name="connsiteY59" fmla="*/ 3019750 h 3427697"/>
              <a:gd name="connsiteX60" fmla="*/ 7105054 w 8801711"/>
              <a:gd name="connsiteY60" fmla="*/ 3058332 h 3427697"/>
              <a:gd name="connsiteX61" fmla="*/ 7058622 w 8801711"/>
              <a:gd name="connsiteY61" fmla="*/ 3096349 h 3427697"/>
              <a:gd name="connsiteX62" fmla="*/ 7011711 w 8801711"/>
              <a:gd name="connsiteY62" fmla="*/ 3133794 h 3427697"/>
              <a:gd name="connsiteX63" fmla="*/ 6964323 w 8801711"/>
              <a:gd name="connsiteY63" fmla="*/ 3170663 h 3427697"/>
              <a:gd name="connsiteX64" fmla="*/ 6916464 w 8801711"/>
              <a:gd name="connsiteY64" fmla="*/ 3206950 h 3427697"/>
              <a:gd name="connsiteX65" fmla="*/ 6868141 w 8801711"/>
              <a:gd name="connsiteY65" fmla="*/ 3242651 h 3427697"/>
              <a:gd name="connsiteX66" fmla="*/ 6819359 w 8801711"/>
              <a:gd name="connsiteY66" fmla="*/ 3277758 h 3427697"/>
              <a:gd name="connsiteX67" fmla="*/ 6770122 w 8801711"/>
              <a:gd name="connsiteY67" fmla="*/ 3312268 h 3427697"/>
              <a:gd name="connsiteX68" fmla="*/ 6720437 w 8801711"/>
              <a:gd name="connsiteY68" fmla="*/ 3346175 h 3427697"/>
              <a:gd name="connsiteX69" fmla="*/ 6670307 w 8801711"/>
              <a:gd name="connsiteY69" fmla="*/ 3379474 h 3427697"/>
              <a:gd name="connsiteX70" fmla="*/ 6619740 w 8801711"/>
              <a:gd name="connsiteY70" fmla="*/ 3412159 h 3427697"/>
              <a:gd name="connsiteX71" fmla="*/ 6595028 w 8801711"/>
              <a:gd name="connsiteY71" fmla="*/ 3427697 h 3427697"/>
              <a:gd name="connsiteX72" fmla="*/ 6595028 w 8801711"/>
              <a:gd name="connsiteY72" fmla="*/ 979298 h 3427697"/>
              <a:gd name="connsiteX73" fmla="*/ 0 w 8801711"/>
              <a:gd name="connsiteY73" fmla="*/ 979298 h 3427697"/>
              <a:gd name="connsiteX74" fmla="*/ 0 w 8801711"/>
              <a:gd name="connsiteY74" fmla="*/ 0 h 342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801711" h="3427697">
                <a:moveTo>
                  <a:pt x="0" y="0"/>
                </a:moveTo>
                <a:lnTo>
                  <a:pt x="8801711" y="0"/>
                </a:lnTo>
                <a:lnTo>
                  <a:pt x="8793644" y="58032"/>
                </a:lnTo>
                <a:lnTo>
                  <a:pt x="8784190" y="120081"/>
                </a:lnTo>
                <a:lnTo>
                  <a:pt x="8773946" y="181869"/>
                </a:lnTo>
                <a:lnTo>
                  <a:pt x="8762918" y="243386"/>
                </a:lnTo>
                <a:lnTo>
                  <a:pt x="8751113" y="304631"/>
                </a:lnTo>
                <a:lnTo>
                  <a:pt x="8738533" y="365597"/>
                </a:lnTo>
                <a:lnTo>
                  <a:pt x="8725187" y="426279"/>
                </a:lnTo>
                <a:lnTo>
                  <a:pt x="8711078" y="486671"/>
                </a:lnTo>
                <a:lnTo>
                  <a:pt x="8696212" y="546769"/>
                </a:lnTo>
                <a:lnTo>
                  <a:pt x="8680594" y="606566"/>
                </a:lnTo>
                <a:lnTo>
                  <a:pt x="8664231" y="666058"/>
                </a:lnTo>
                <a:lnTo>
                  <a:pt x="8647125" y="725239"/>
                </a:lnTo>
                <a:lnTo>
                  <a:pt x="8629283" y="784104"/>
                </a:lnTo>
                <a:lnTo>
                  <a:pt x="8610711" y="842648"/>
                </a:lnTo>
                <a:lnTo>
                  <a:pt x="8591415" y="900864"/>
                </a:lnTo>
                <a:lnTo>
                  <a:pt x="8571398" y="958750"/>
                </a:lnTo>
                <a:lnTo>
                  <a:pt x="8550667" y="1016297"/>
                </a:lnTo>
                <a:lnTo>
                  <a:pt x="8529225" y="1073503"/>
                </a:lnTo>
                <a:lnTo>
                  <a:pt x="8507081" y="1130359"/>
                </a:lnTo>
                <a:lnTo>
                  <a:pt x="8484238" y="1186863"/>
                </a:lnTo>
                <a:lnTo>
                  <a:pt x="8460702" y="1243008"/>
                </a:lnTo>
                <a:lnTo>
                  <a:pt x="8436477" y="1298790"/>
                </a:lnTo>
                <a:lnTo>
                  <a:pt x="8411569" y="1354201"/>
                </a:lnTo>
                <a:lnTo>
                  <a:pt x="8385985" y="1409240"/>
                </a:lnTo>
                <a:lnTo>
                  <a:pt x="8359728" y="1463898"/>
                </a:lnTo>
                <a:lnTo>
                  <a:pt x="8332804" y="1518170"/>
                </a:lnTo>
                <a:lnTo>
                  <a:pt x="8305219" y="1572052"/>
                </a:lnTo>
                <a:lnTo>
                  <a:pt x="8276978" y="1625540"/>
                </a:lnTo>
                <a:lnTo>
                  <a:pt x="8248086" y="1678625"/>
                </a:lnTo>
                <a:lnTo>
                  <a:pt x="8218549" y="1731304"/>
                </a:lnTo>
                <a:lnTo>
                  <a:pt x="8188372" y="1783571"/>
                </a:lnTo>
                <a:lnTo>
                  <a:pt x="8157559" y="1835422"/>
                </a:lnTo>
                <a:lnTo>
                  <a:pt x="8126116" y="1886849"/>
                </a:lnTo>
                <a:lnTo>
                  <a:pt x="8094051" y="1937850"/>
                </a:lnTo>
                <a:lnTo>
                  <a:pt x="8061366" y="1988417"/>
                </a:lnTo>
                <a:lnTo>
                  <a:pt x="8028067" y="2038546"/>
                </a:lnTo>
                <a:lnTo>
                  <a:pt x="7994159" y="2088231"/>
                </a:lnTo>
                <a:lnTo>
                  <a:pt x="7959649" y="2137469"/>
                </a:lnTo>
                <a:lnTo>
                  <a:pt x="7924541" y="2186251"/>
                </a:lnTo>
                <a:lnTo>
                  <a:pt x="7888841" y="2234573"/>
                </a:lnTo>
                <a:lnTo>
                  <a:pt x="7852554" y="2282431"/>
                </a:lnTo>
                <a:lnTo>
                  <a:pt x="7815685" y="2329820"/>
                </a:lnTo>
                <a:lnTo>
                  <a:pt x="7778239" y="2376732"/>
                </a:lnTo>
                <a:lnTo>
                  <a:pt x="7740222" y="2423164"/>
                </a:lnTo>
                <a:lnTo>
                  <a:pt x="7701640" y="2469109"/>
                </a:lnTo>
                <a:lnTo>
                  <a:pt x="7662498" y="2514563"/>
                </a:lnTo>
                <a:lnTo>
                  <a:pt x="7622799" y="2559521"/>
                </a:lnTo>
                <a:lnTo>
                  <a:pt x="7582551" y="2603977"/>
                </a:lnTo>
                <a:lnTo>
                  <a:pt x="7541759" y="2647924"/>
                </a:lnTo>
                <a:lnTo>
                  <a:pt x="7500428" y="2691360"/>
                </a:lnTo>
                <a:lnTo>
                  <a:pt x="7458562" y="2734277"/>
                </a:lnTo>
                <a:lnTo>
                  <a:pt x="7416168" y="2776672"/>
                </a:lnTo>
                <a:lnTo>
                  <a:pt x="7373250" y="2818537"/>
                </a:lnTo>
                <a:lnTo>
                  <a:pt x="7329815" y="2859869"/>
                </a:lnTo>
                <a:lnTo>
                  <a:pt x="7285867" y="2900661"/>
                </a:lnTo>
                <a:lnTo>
                  <a:pt x="7241411" y="2940909"/>
                </a:lnTo>
                <a:lnTo>
                  <a:pt x="7196455" y="2980607"/>
                </a:lnTo>
                <a:lnTo>
                  <a:pt x="7151000" y="3019750"/>
                </a:lnTo>
                <a:lnTo>
                  <a:pt x="7105054" y="3058332"/>
                </a:lnTo>
                <a:lnTo>
                  <a:pt x="7058622" y="3096349"/>
                </a:lnTo>
                <a:lnTo>
                  <a:pt x="7011711" y="3133794"/>
                </a:lnTo>
                <a:lnTo>
                  <a:pt x="6964323" y="3170663"/>
                </a:lnTo>
                <a:lnTo>
                  <a:pt x="6916464" y="3206950"/>
                </a:lnTo>
                <a:lnTo>
                  <a:pt x="6868141" y="3242651"/>
                </a:lnTo>
                <a:lnTo>
                  <a:pt x="6819359" y="3277758"/>
                </a:lnTo>
                <a:lnTo>
                  <a:pt x="6770122" y="3312268"/>
                </a:lnTo>
                <a:lnTo>
                  <a:pt x="6720437" y="3346175"/>
                </a:lnTo>
                <a:lnTo>
                  <a:pt x="6670307" y="3379474"/>
                </a:lnTo>
                <a:lnTo>
                  <a:pt x="6619740" y="3412159"/>
                </a:lnTo>
                <a:lnTo>
                  <a:pt x="6595028" y="3427697"/>
                </a:lnTo>
                <a:lnTo>
                  <a:pt x="6595028" y="979298"/>
                </a:lnTo>
                <a:lnTo>
                  <a:pt x="0" y="979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15006" y="1351172"/>
            <a:ext cx="5580994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6A0D0B-62E1-4A6D-B563-8E29B2E80F5D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ADF839-452E-7F41-41C8-8A634B5E2C9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1584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7958FE42-273D-5A2C-76F9-9914EE740F6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1584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79FEB5F5-8A9C-1D01-D03E-BF44203A22D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73565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E81BECF4-94CF-C8B6-C6D0-32ACF2621B9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573565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F2B3960D-B654-33F1-9CED-C1ACC3929C9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18768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FBCBFE3B-4625-596E-C77B-B818FB6BF1C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618768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8FEF2968-6F4A-D0C8-B713-B4F8EC4D4549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C7F83CB6-2FB5-1130-5A8F-5EC5370FA535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21" name="Vapaamuotoinen: Muoto 31">
                <a:extLst>
                  <a:ext uri="{FF2B5EF4-FFF2-40B4-BE49-F238E27FC236}">
                    <a16:creationId xmlns:a16="http://schemas.microsoft.com/office/drawing/2014/main" id="{EABAA748-7E10-3F24-E55C-9B35CB85CCDB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Vapaamuotoinen: Muoto 32">
                <a:extLst>
                  <a:ext uri="{FF2B5EF4-FFF2-40B4-BE49-F238E27FC236}">
                    <a16:creationId xmlns:a16="http://schemas.microsoft.com/office/drawing/2014/main" id="{54549120-5409-0BB2-256A-5BE6766AD972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Vapaamuotoinen: Muoto 33">
                <a:extLst>
                  <a:ext uri="{FF2B5EF4-FFF2-40B4-BE49-F238E27FC236}">
                    <a16:creationId xmlns:a16="http://schemas.microsoft.com/office/drawing/2014/main" id="{39BC878D-9FEC-0596-28C3-A82BD252D370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Vapaamuotoinen: Muoto 30">
              <a:extLst>
                <a:ext uri="{FF2B5EF4-FFF2-40B4-BE49-F238E27FC236}">
                  <a16:creationId xmlns:a16="http://schemas.microsoft.com/office/drawing/2014/main" id="{603B7676-0A98-98D8-C69B-000BFCDB3D53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16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>
            <a:extLst>
              <a:ext uri="{FF2B5EF4-FFF2-40B4-BE49-F238E27FC236}">
                <a16:creationId xmlns:a16="http://schemas.microsoft.com/office/drawing/2014/main" id="{A4F58768-78AD-2F32-DCDA-AD65153FBEE6}"/>
              </a:ext>
            </a:extLst>
          </p:cNvPr>
          <p:cNvSpPr/>
          <p:nvPr/>
        </p:nvSpPr>
        <p:spPr>
          <a:xfrm>
            <a:off x="9399754" y="319645"/>
            <a:ext cx="2792246" cy="6538355"/>
          </a:xfrm>
          <a:custGeom>
            <a:avLst/>
            <a:gdLst/>
            <a:ahLst/>
            <a:cxnLst/>
            <a:rect l="l" t="t" r="r" b="b"/>
            <a:pathLst>
              <a:path w="2096770" h="4909820">
                <a:moveTo>
                  <a:pt x="2096387" y="0"/>
                </a:moveTo>
                <a:lnTo>
                  <a:pt x="2026199" y="33264"/>
                </a:lnTo>
                <a:lnTo>
                  <a:pt x="1985444" y="53482"/>
                </a:lnTo>
                <a:lnTo>
                  <a:pt x="1944983" y="74196"/>
                </a:lnTo>
                <a:lnTo>
                  <a:pt x="1904818" y="95403"/>
                </a:lnTo>
                <a:lnTo>
                  <a:pt x="1864955" y="117099"/>
                </a:lnTo>
                <a:lnTo>
                  <a:pt x="1825397" y="139279"/>
                </a:lnTo>
                <a:lnTo>
                  <a:pt x="1786148" y="161940"/>
                </a:lnTo>
                <a:lnTo>
                  <a:pt x="1747212" y="185078"/>
                </a:lnTo>
                <a:lnTo>
                  <a:pt x="1708594" y="208689"/>
                </a:lnTo>
                <a:lnTo>
                  <a:pt x="1670296" y="232768"/>
                </a:lnTo>
                <a:lnTo>
                  <a:pt x="1632324" y="257312"/>
                </a:lnTo>
                <a:lnTo>
                  <a:pt x="1594681" y="282317"/>
                </a:lnTo>
                <a:lnTo>
                  <a:pt x="1557370" y="307779"/>
                </a:lnTo>
                <a:lnTo>
                  <a:pt x="1520397" y="333694"/>
                </a:lnTo>
                <a:lnTo>
                  <a:pt x="1483765" y="360057"/>
                </a:lnTo>
                <a:lnTo>
                  <a:pt x="1447478" y="386865"/>
                </a:lnTo>
                <a:lnTo>
                  <a:pt x="1411541" y="414114"/>
                </a:lnTo>
                <a:lnTo>
                  <a:pt x="1375956" y="441800"/>
                </a:lnTo>
                <a:lnTo>
                  <a:pt x="1340728" y="469919"/>
                </a:lnTo>
                <a:lnTo>
                  <a:pt x="1305861" y="498467"/>
                </a:lnTo>
                <a:lnTo>
                  <a:pt x="1271359" y="527439"/>
                </a:lnTo>
                <a:lnTo>
                  <a:pt x="1237227" y="556832"/>
                </a:lnTo>
                <a:lnTo>
                  <a:pt x="1203467" y="586643"/>
                </a:lnTo>
                <a:lnTo>
                  <a:pt x="1170084" y="616866"/>
                </a:lnTo>
                <a:lnTo>
                  <a:pt x="1137083" y="647498"/>
                </a:lnTo>
                <a:lnTo>
                  <a:pt x="1104466" y="678535"/>
                </a:lnTo>
                <a:lnTo>
                  <a:pt x="1072238" y="709973"/>
                </a:lnTo>
                <a:lnTo>
                  <a:pt x="1040403" y="741808"/>
                </a:lnTo>
                <a:lnTo>
                  <a:pt x="1008965" y="774035"/>
                </a:lnTo>
                <a:lnTo>
                  <a:pt x="977928" y="806652"/>
                </a:lnTo>
                <a:lnTo>
                  <a:pt x="947296" y="839654"/>
                </a:lnTo>
                <a:lnTo>
                  <a:pt x="917073" y="873037"/>
                </a:lnTo>
                <a:lnTo>
                  <a:pt x="887263" y="906796"/>
                </a:lnTo>
                <a:lnTo>
                  <a:pt x="857869" y="940929"/>
                </a:lnTo>
                <a:lnTo>
                  <a:pt x="828897" y="975431"/>
                </a:lnTo>
                <a:lnTo>
                  <a:pt x="800349" y="1010298"/>
                </a:lnTo>
                <a:lnTo>
                  <a:pt x="772231" y="1045525"/>
                </a:lnTo>
                <a:lnTo>
                  <a:pt x="744545" y="1081110"/>
                </a:lnTo>
                <a:lnTo>
                  <a:pt x="717296" y="1117048"/>
                </a:lnTo>
                <a:lnTo>
                  <a:pt x="690487" y="1153335"/>
                </a:lnTo>
                <a:lnTo>
                  <a:pt x="664124" y="1189967"/>
                </a:lnTo>
                <a:lnTo>
                  <a:pt x="638209" y="1226940"/>
                </a:lnTo>
                <a:lnTo>
                  <a:pt x="612748" y="1264250"/>
                </a:lnTo>
                <a:lnTo>
                  <a:pt x="587743" y="1301894"/>
                </a:lnTo>
                <a:lnTo>
                  <a:pt x="563198" y="1339866"/>
                </a:lnTo>
                <a:lnTo>
                  <a:pt x="539119" y="1378163"/>
                </a:lnTo>
                <a:lnTo>
                  <a:pt x="515508" y="1416782"/>
                </a:lnTo>
                <a:lnTo>
                  <a:pt x="492371" y="1455718"/>
                </a:lnTo>
                <a:lnTo>
                  <a:pt x="469709" y="1494967"/>
                </a:lnTo>
                <a:lnTo>
                  <a:pt x="447529" y="1534525"/>
                </a:lnTo>
                <a:lnTo>
                  <a:pt x="425833" y="1574388"/>
                </a:lnTo>
                <a:lnTo>
                  <a:pt x="404626" y="1614553"/>
                </a:lnTo>
                <a:lnTo>
                  <a:pt x="383912" y="1655014"/>
                </a:lnTo>
                <a:lnTo>
                  <a:pt x="363694" y="1695769"/>
                </a:lnTo>
                <a:lnTo>
                  <a:pt x="343977" y="1736813"/>
                </a:lnTo>
                <a:lnTo>
                  <a:pt x="324765" y="1778142"/>
                </a:lnTo>
                <a:lnTo>
                  <a:pt x="306062" y="1819753"/>
                </a:lnTo>
                <a:lnTo>
                  <a:pt x="287871" y="1861640"/>
                </a:lnTo>
                <a:lnTo>
                  <a:pt x="270196" y="1903801"/>
                </a:lnTo>
                <a:lnTo>
                  <a:pt x="253043" y="1946232"/>
                </a:lnTo>
                <a:lnTo>
                  <a:pt x="236414" y="1988927"/>
                </a:lnTo>
                <a:lnTo>
                  <a:pt x="220313" y="2031884"/>
                </a:lnTo>
                <a:lnTo>
                  <a:pt x="204746" y="2075098"/>
                </a:lnTo>
                <a:lnTo>
                  <a:pt x="189714" y="2118565"/>
                </a:lnTo>
                <a:lnTo>
                  <a:pt x="175224" y="2162282"/>
                </a:lnTo>
                <a:lnTo>
                  <a:pt x="161278" y="2206244"/>
                </a:lnTo>
                <a:lnTo>
                  <a:pt x="147880" y="2250447"/>
                </a:lnTo>
                <a:lnTo>
                  <a:pt x="135035" y="2294888"/>
                </a:lnTo>
                <a:lnTo>
                  <a:pt x="122747" y="2339562"/>
                </a:lnTo>
                <a:lnTo>
                  <a:pt x="111019" y="2384465"/>
                </a:lnTo>
                <a:lnTo>
                  <a:pt x="99856" y="2429594"/>
                </a:lnTo>
                <a:lnTo>
                  <a:pt x="89261" y="2474944"/>
                </a:lnTo>
                <a:lnTo>
                  <a:pt x="79239" y="2520511"/>
                </a:lnTo>
                <a:lnTo>
                  <a:pt x="69793" y="2566292"/>
                </a:lnTo>
                <a:lnTo>
                  <a:pt x="60928" y="2612282"/>
                </a:lnTo>
                <a:lnTo>
                  <a:pt x="52647" y="2658478"/>
                </a:lnTo>
                <a:lnTo>
                  <a:pt x="44955" y="2704875"/>
                </a:lnTo>
                <a:lnTo>
                  <a:pt x="37855" y="2751470"/>
                </a:lnTo>
                <a:lnTo>
                  <a:pt x="31351" y="2798258"/>
                </a:lnTo>
                <a:lnTo>
                  <a:pt x="25448" y="2845235"/>
                </a:lnTo>
                <a:lnTo>
                  <a:pt x="20150" y="2892398"/>
                </a:lnTo>
                <a:lnTo>
                  <a:pt x="15460" y="2939742"/>
                </a:lnTo>
                <a:lnTo>
                  <a:pt x="11382" y="2987264"/>
                </a:lnTo>
                <a:lnTo>
                  <a:pt x="7921" y="3034960"/>
                </a:lnTo>
                <a:lnTo>
                  <a:pt x="5080" y="3082825"/>
                </a:lnTo>
                <a:lnTo>
                  <a:pt x="2863" y="3130855"/>
                </a:lnTo>
                <a:lnTo>
                  <a:pt x="1275" y="3179047"/>
                </a:lnTo>
                <a:lnTo>
                  <a:pt x="319" y="3227396"/>
                </a:lnTo>
                <a:lnTo>
                  <a:pt x="0" y="3275899"/>
                </a:lnTo>
                <a:lnTo>
                  <a:pt x="319" y="3324402"/>
                </a:lnTo>
                <a:lnTo>
                  <a:pt x="1275" y="3372752"/>
                </a:lnTo>
                <a:lnTo>
                  <a:pt x="2863" y="3420944"/>
                </a:lnTo>
                <a:lnTo>
                  <a:pt x="5080" y="3468974"/>
                </a:lnTo>
                <a:lnTo>
                  <a:pt x="7921" y="3516839"/>
                </a:lnTo>
                <a:lnTo>
                  <a:pt x="11382" y="3564534"/>
                </a:lnTo>
                <a:lnTo>
                  <a:pt x="15460" y="3612056"/>
                </a:lnTo>
                <a:lnTo>
                  <a:pt x="20150" y="3659400"/>
                </a:lnTo>
                <a:lnTo>
                  <a:pt x="25448" y="3706563"/>
                </a:lnTo>
                <a:lnTo>
                  <a:pt x="31351" y="3753541"/>
                </a:lnTo>
                <a:lnTo>
                  <a:pt x="37855" y="3800329"/>
                </a:lnTo>
                <a:lnTo>
                  <a:pt x="44955" y="3846923"/>
                </a:lnTo>
                <a:lnTo>
                  <a:pt x="52647" y="3893320"/>
                </a:lnTo>
                <a:lnTo>
                  <a:pt x="60928" y="3939516"/>
                </a:lnTo>
                <a:lnTo>
                  <a:pt x="69793" y="3985506"/>
                </a:lnTo>
                <a:lnTo>
                  <a:pt x="79239" y="4031287"/>
                </a:lnTo>
                <a:lnTo>
                  <a:pt x="89261" y="4076855"/>
                </a:lnTo>
                <a:lnTo>
                  <a:pt x="99856" y="4122205"/>
                </a:lnTo>
                <a:lnTo>
                  <a:pt x="111019" y="4167334"/>
                </a:lnTo>
                <a:lnTo>
                  <a:pt x="122747" y="4212237"/>
                </a:lnTo>
                <a:lnTo>
                  <a:pt x="135035" y="4256911"/>
                </a:lnTo>
                <a:lnTo>
                  <a:pt x="147880" y="4301351"/>
                </a:lnTo>
                <a:lnTo>
                  <a:pt x="161278" y="4345555"/>
                </a:lnTo>
                <a:lnTo>
                  <a:pt x="175224" y="4389517"/>
                </a:lnTo>
                <a:lnTo>
                  <a:pt x="189714" y="4433233"/>
                </a:lnTo>
                <a:lnTo>
                  <a:pt x="204746" y="4476701"/>
                </a:lnTo>
                <a:lnTo>
                  <a:pt x="220313" y="4519915"/>
                </a:lnTo>
                <a:lnTo>
                  <a:pt x="236414" y="4562872"/>
                </a:lnTo>
                <a:lnTo>
                  <a:pt x="253043" y="4605567"/>
                </a:lnTo>
                <a:lnTo>
                  <a:pt x="270196" y="4647997"/>
                </a:lnTo>
                <a:lnTo>
                  <a:pt x="287871" y="4690158"/>
                </a:lnTo>
                <a:lnTo>
                  <a:pt x="306062" y="4732046"/>
                </a:lnTo>
                <a:lnTo>
                  <a:pt x="324765" y="4773656"/>
                </a:lnTo>
                <a:lnTo>
                  <a:pt x="343977" y="4814986"/>
                </a:lnTo>
                <a:lnTo>
                  <a:pt x="363694" y="4856030"/>
                </a:lnTo>
                <a:lnTo>
                  <a:pt x="383912" y="4896784"/>
                </a:lnTo>
                <a:lnTo>
                  <a:pt x="390420" y="4909497"/>
                </a:lnTo>
                <a:lnTo>
                  <a:pt x="2096387" y="4909497"/>
                </a:lnTo>
                <a:lnTo>
                  <a:pt x="209638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Puolivapaa piirto 3">
            <a:extLst>
              <a:ext uri="{FF2B5EF4-FFF2-40B4-BE49-F238E27FC236}">
                <a16:creationId xmlns:a16="http://schemas.microsoft.com/office/drawing/2014/main" id="{39E45FE5-9140-360F-3170-3B842AB2C52E}"/>
              </a:ext>
            </a:extLst>
          </p:cNvPr>
          <p:cNvSpPr/>
          <p:nvPr userDrawn="1"/>
        </p:nvSpPr>
        <p:spPr>
          <a:xfrm>
            <a:off x="0" y="0"/>
            <a:ext cx="8801711" cy="3427697"/>
          </a:xfrm>
          <a:custGeom>
            <a:avLst/>
            <a:gdLst>
              <a:gd name="connsiteX0" fmla="*/ 0 w 8801711"/>
              <a:gd name="connsiteY0" fmla="*/ 0 h 3427697"/>
              <a:gd name="connsiteX1" fmla="*/ 8801711 w 8801711"/>
              <a:gd name="connsiteY1" fmla="*/ 0 h 3427697"/>
              <a:gd name="connsiteX2" fmla="*/ 8793644 w 8801711"/>
              <a:gd name="connsiteY2" fmla="*/ 58032 h 3427697"/>
              <a:gd name="connsiteX3" fmla="*/ 8784190 w 8801711"/>
              <a:gd name="connsiteY3" fmla="*/ 120081 h 3427697"/>
              <a:gd name="connsiteX4" fmla="*/ 8773946 w 8801711"/>
              <a:gd name="connsiteY4" fmla="*/ 181869 h 3427697"/>
              <a:gd name="connsiteX5" fmla="*/ 8762918 w 8801711"/>
              <a:gd name="connsiteY5" fmla="*/ 243386 h 3427697"/>
              <a:gd name="connsiteX6" fmla="*/ 8751113 w 8801711"/>
              <a:gd name="connsiteY6" fmla="*/ 304631 h 3427697"/>
              <a:gd name="connsiteX7" fmla="*/ 8738533 w 8801711"/>
              <a:gd name="connsiteY7" fmla="*/ 365597 h 3427697"/>
              <a:gd name="connsiteX8" fmla="*/ 8725187 w 8801711"/>
              <a:gd name="connsiteY8" fmla="*/ 426279 h 3427697"/>
              <a:gd name="connsiteX9" fmla="*/ 8711078 w 8801711"/>
              <a:gd name="connsiteY9" fmla="*/ 486671 h 3427697"/>
              <a:gd name="connsiteX10" fmla="*/ 8696212 w 8801711"/>
              <a:gd name="connsiteY10" fmla="*/ 546769 h 3427697"/>
              <a:gd name="connsiteX11" fmla="*/ 8680594 w 8801711"/>
              <a:gd name="connsiteY11" fmla="*/ 606566 h 3427697"/>
              <a:gd name="connsiteX12" fmla="*/ 8664231 w 8801711"/>
              <a:gd name="connsiteY12" fmla="*/ 666058 h 3427697"/>
              <a:gd name="connsiteX13" fmla="*/ 8647125 w 8801711"/>
              <a:gd name="connsiteY13" fmla="*/ 725239 h 3427697"/>
              <a:gd name="connsiteX14" fmla="*/ 8629283 w 8801711"/>
              <a:gd name="connsiteY14" fmla="*/ 784104 h 3427697"/>
              <a:gd name="connsiteX15" fmla="*/ 8610711 w 8801711"/>
              <a:gd name="connsiteY15" fmla="*/ 842648 h 3427697"/>
              <a:gd name="connsiteX16" fmla="*/ 8591415 w 8801711"/>
              <a:gd name="connsiteY16" fmla="*/ 900864 h 3427697"/>
              <a:gd name="connsiteX17" fmla="*/ 8571398 w 8801711"/>
              <a:gd name="connsiteY17" fmla="*/ 958750 h 3427697"/>
              <a:gd name="connsiteX18" fmla="*/ 8550667 w 8801711"/>
              <a:gd name="connsiteY18" fmla="*/ 1016297 h 3427697"/>
              <a:gd name="connsiteX19" fmla="*/ 8529225 w 8801711"/>
              <a:gd name="connsiteY19" fmla="*/ 1073503 h 3427697"/>
              <a:gd name="connsiteX20" fmla="*/ 8507081 w 8801711"/>
              <a:gd name="connsiteY20" fmla="*/ 1130359 h 3427697"/>
              <a:gd name="connsiteX21" fmla="*/ 8484238 w 8801711"/>
              <a:gd name="connsiteY21" fmla="*/ 1186863 h 3427697"/>
              <a:gd name="connsiteX22" fmla="*/ 8460702 w 8801711"/>
              <a:gd name="connsiteY22" fmla="*/ 1243008 h 3427697"/>
              <a:gd name="connsiteX23" fmla="*/ 8436477 w 8801711"/>
              <a:gd name="connsiteY23" fmla="*/ 1298790 h 3427697"/>
              <a:gd name="connsiteX24" fmla="*/ 8411569 w 8801711"/>
              <a:gd name="connsiteY24" fmla="*/ 1354201 h 3427697"/>
              <a:gd name="connsiteX25" fmla="*/ 8385985 w 8801711"/>
              <a:gd name="connsiteY25" fmla="*/ 1409240 h 3427697"/>
              <a:gd name="connsiteX26" fmla="*/ 8359728 w 8801711"/>
              <a:gd name="connsiteY26" fmla="*/ 1463898 h 3427697"/>
              <a:gd name="connsiteX27" fmla="*/ 8332804 w 8801711"/>
              <a:gd name="connsiteY27" fmla="*/ 1518170 h 3427697"/>
              <a:gd name="connsiteX28" fmla="*/ 8305219 w 8801711"/>
              <a:gd name="connsiteY28" fmla="*/ 1572052 h 3427697"/>
              <a:gd name="connsiteX29" fmla="*/ 8276978 w 8801711"/>
              <a:gd name="connsiteY29" fmla="*/ 1625540 h 3427697"/>
              <a:gd name="connsiteX30" fmla="*/ 8248086 w 8801711"/>
              <a:gd name="connsiteY30" fmla="*/ 1678625 h 3427697"/>
              <a:gd name="connsiteX31" fmla="*/ 8218549 w 8801711"/>
              <a:gd name="connsiteY31" fmla="*/ 1731304 h 3427697"/>
              <a:gd name="connsiteX32" fmla="*/ 8188372 w 8801711"/>
              <a:gd name="connsiteY32" fmla="*/ 1783571 h 3427697"/>
              <a:gd name="connsiteX33" fmla="*/ 8157559 w 8801711"/>
              <a:gd name="connsiteY33" fmla="*/ 1835422 h 3427697"/>
              <a:gd name="connsiteX34" fmla="*/ 8126116 w 8801711"/>
              <a:gd name="connsiteY34" fmla="*/ 1886849 h 3427697"/>
              <a:gd name="connsiteX35" fmla="*/ 8094051 w 8801711"/>
              <a:gd name="connsiteY35" fmla="*/ 1937850 h 3427697"/>
              <a:gd name="connsiteX36" fmla="*/ 8061366 w 8801711"/>
              <a:gd name="connsiteY36" fmla="*/ 1988417 h 3427697"/>
              <a:gd name="connsiteX37" fmla="*/ 8028067 w 8801711"/>
              <a:gd name="connsiteY37" fmla="*/ 2038546 h 3427697"/>
              <a:gd name="connsiteX38" fmla="*/ 7994159 w 8801711"/>
              <a:gd name="connsiteY38" fmla="*/ 2088231 h 3427697"/>
              <a:gd name="connsiteX39" fmla="*/ 7959649 w 8801711"/>
              <a:gd name="connsiteY39" fmla="*/ 2137469 h 3427697"/>
              <a:gd name="connsiteX40" fmla="*/ 7924541 w 8801711"/>
              <a:gd name="connsiteY40" fmla="*/ 2186251 h 3427697"/>
              <a:gd name="connsiteX41" fmla="*/ 7888841 w 8801711"/>
              <a:gd name="connsiteY41" fmla="*/ 2234573 h 3427697"/>
              <a:gd name="connsiteX42" fmla="*/ 7852554 w 8801711"/>
              <a:gd name="connsiteY42" fmla="*/ 2282431 h 3427697"/>
              <a:gd name="connsiteX43" fmla="*/ 7815685 w 8801711"/>
              <a:gd name="connsiteY43" fmla="*/ 2329820 h 3427697"/>
              <a:gd name="connsiteX44" fmla="*/ 7778239 w 8801711"/>
              <a:gd name="connsiteY44" fmla="*/ 2376732 h 3427697"/>
              <a:gd name="connsiteX45" fmla="*/ 7740222 w 8801711"/>
              <a:gd name="connsiteY45" fmla="*/ 2423164 h 3427697"/>
              <a:gd name="connsiteX46" fmla="*/ 7701640 w 8801711"/>
              <a:gd name="connsiteY46" fmla="*/ 2469109 h 3427697"/>
              <a:gd name="connsiteX47" fmla="*/ 7662498 w 8801711"/>
              <a:gd name="connsiteY47" fmla="*/ 2514563 h 3427697"/>
              <a:gd name="connsiteX48" fmla="*/ 7622799 w 8801711"/>
              <a:gd name="connsiteY48" fmla="*/ 2559521 h 3427697"/>
              <a:gd name="connsiteX49" fmla="*/ 7582551 w 8801711"/>
              <a:gd name="connsiteY49" fmla="*/ 2603977 h 3427697"/>
              <a:gd name="connsiteX50" fmla="*/ 7541759 w 8801711"/>
              <a:gd name="connsiteY50" fmla="*/ 2647924 h 3427697"/>
              <a:gd name="connsiteX51" fmla="*/ 7500428 w 8801711"/>
              <a:gd name="connsiteY51" fmla="*/ 2691360 h 3427697"/>
              <a:gd name="connsiteX52" fmla="*/ 7458562 w 8801711"/>
              <a:gd name="connsiteY52" fmla="*/ 2734277 h 3427697"/>
              <a:gd name="connsiteX53" fmla="*/ 7416168 w 8801711"/>
              <a:gd name="connsiteY53" fmla="*/ 2776672 h 3427697"/>
              <a:gd name="connsiteX54" fmla="*/ 7373250 w 8801711"/>
              <a:gd name="connsiteY54" fmla="*/ 2818537 h 3427697"/>
              <a:gd name="connsiteX55" fmla="*/ 7329815 w 8801711"/>
              <a:gd name="connsiteY55" fmla="*/ 2859869 h 3427697"/>
              <a:gd name="connsiteX56" fmla="*/ 7285867 w 8801711"/>
              <a:gd name="connsiteY56" fmla="*/ 2900661 h 3427697"/>
              <a:gd name="connsiteX57" fmla="*/ 7241411 w 8801711"/>
              <a:gd name="connsiteY57" fmla="*/ 2940909 h 3427697"/>
              <a:gd name="connsiteX58" fmla="*/ 7196455 w 8801711"/>
              <a:gd name="connsiteY58" fmla="*/ 2980607 h 3427697"/>
              <a:gd name="connsiteX59" fmla="*/ 7151000 w 8801711"/>
              <a:gd name="connsiteY59" fmla="*/ 3019750 h 3427697"/>
              <a:gd name="connsiteX60" fmla="*/ 7105054 w 8801711"/>
              <a:gd name="connsiteY60" fmla="*/ 3058332 h 3427697"/>
              <a:gd name="connsiteX61" fmla="*/ 7058622 w 8801711"/>
              <a:gd name="connsiteY61" fmla="*/ 3096349 h 3427697"/>
              <a:gd name="connsiteX62" fmla="*/ 7011711 w 8801711"/>
              <a:gd name="connsiteY62" fmla="*/ 3133794 h 3427697"/>
              <a:gd name="connsiteX63" fmla="*/ 6964323 w 8801711"/>
              <a:gd name="connsiteY63" fmla="*/ 3170663 h 3427697"/>
              <a:gd name="connsiteX64" fmla="*/ 6916464 w 8801711"/>
              <a:gd name="connsiteY64" fmla="*/ 3206950 h 3427697"/>
              <a:gd name="connsiteX65" fmla="*/ 6868141 w 8801711"/>
              <a:gd name="connsiteY65" fmla="*/ 3242651 h 3427697"/>
              <a:gd name="connsiteX66" fmla="*/ 6819359 w 8801711"/>
              <a:gd name="connsiteY66" fmla="*/ 3277758 h 3427697"/>
              <a:gd name="connsiteX67" fmla="*/ 6770122 w 8801711"/>
              <a:gd name="connsiteY67" fmla="*/ 3312268 h 3427697"/>
              <a:gd name="connsiteX68" fmla="*/ 6720437 w 8801711"/>
              <a:gd name="connsiteY68" fmla="*/ 3346175 h 3427697"/>
              <a:gd name="connsiteX69" fmla="*/ 6670307 w 8801711"/>
              <a:gd name="connsiteY69" fmla="*/ 3379474 h 3427697"/>
              <a:gd name="connsiteX70" fmla="*/ 6619740 w 8801711"/>
              <a:gd name="connsiteY70" fmla="*/ 3412159 h 3427697"/>
              <a:gd name="connsiteX71" fmla="*/ 6595028 w 8801711"/>
              <a:gd name="connsiteY71" fmla="*/ 3427697 h 3427697"/>
              <a:gd name="connsiteX72" fmla="*/ 6595028 w 8801711"/>
              <a:gd name="connsiteY72" fmla="*/ 979298 h 3427697"/>
              <a:gd name="connsiteX73" fmla="*/ 0 w 8801711"/>
              <a:gd name="connsiteY73" fmla="*/ 979298 h 3427697"/>
              <a:gd name="connsiteX74" fmla="*/ 0 w 8801711"/>
              <a:gd name="connsiteY74" fmla="*/ 0 h 342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801711" h="3427697">
                <a:moveTo>
                  <a:pt x="0" y="0"/>
                </a:moveTo>
                <a:lnTo>
                  <a:pt x="8801711" y="0"/>
                </a:lnTo>
                <a:lnTo>
                  <a:pt x="8793644" y="58032"/>
                </a:lnTo>
                <a:lnTo>
                  <a:pt x="8784190" y="120081"/>
                </a:lnTo>
                <a:lnTo>
                  <a:pt x="8773946" y="181869"/>
                </a:lnTo>
                <a:lnTo>
                  <a:pt x="8762918" y="243386"/>
                </a:lnTo>
                <a:lnTo>
                  <a:pt x="8751113" y="304631"/>
                </a:lnTo>
                <a:lnTo>
                  <a:pt x="8738533" y="365597"/>
                </a:lnTo>
                <a:lnTo>
                  <a:pt x="8725187" y="426279"/>
                </a:lnTo>
                <a:lnTo>
                  <a:pt x="8711078" y="486671"/>
                </a:lnTo>
                <a:lnTo>
                  <a:pt x="8696212" y="546769"/>
                </a:lnTo>
                <a:lnTo>
                  <a:pt x="8680594" y="606566"/>
                </a:lnTo>
                <a:lnTo>
                  <a:pt x="8664231" y="666058"/>
                </a:lnTo>
                <a:lnTo>
                  <a:pt x="8647125" y="725239"/>
                </a:lnTo>
                <a:lnTo>
                  <a:pt x="8629283" y="784104"/>
                </a:lnTo>
                <a:lnTo>
                  <a:pt x="8610711" y="842648"/>
                </a:lnTo>
                <a:lnTo>
                  <a:pt x="8591415" y="900864"/>
                </a:lnTo>
                <a:lnTo>
                  <a:pt x="8571398" y="958750"/>
                </a:lnTo>
                <a:lnTo>
                  <a:pt x="8550667" y="1016297"/>
                </a:lnTo>
                <a:lnTo>
                  <a:pt x="8529225" y="1073503"/>
                </a:lnTo>
                <a:lnTo>
                  <a:pt x="8507081" y="1130359"/>
                </a:lnTo>
                <a:lnTo>
                  <a:pt x="8484238" y="1186863"/>
                </a:lnTo>
                <a:lnTo>
                  <a:pt x="8460702" y="1243008"/>
                </a:lnTo>
                <a:lnTo>
                  <a:pt x="8436477" y="1298790"/>
                </a:lnTo>
                <a:lnTo>
                  <a:pt x="8411569" y="1354201"/>
                </a:lnTo>
                <a:lnTo>
                  <a:pt x="8385985" y="1409240"/>
                </a:lnTo>
                <a:lnTo>
                  <a:pt x="8359728" y="1463898"/>
                </a:lnTo>
                <a:lnTo>
                  <a:pt x="8332804" y="1518170"/>
                </a:lnTo>
                <a:lnTo>
                  <a:pt x="8305219" y="1572052"/>
                </a:lnTo>
                <a:lnTo>
                  <a:pt x="8276978" y="1625540"/>
                </a:lnTo>
                <a:lnTo>
                  <a:pt x="8248086" y="1678625"/>
                </a:lnTo>
                <a:lnTo>
                  <a:pt x="8218549" y="1731304"/>
                </a:lnTo>
                <a:lnTo>
                  <a:pt x="8188372" y="1783571"/>
                </a:lnTo>
                <a:lnTo>
                  <a:pt x="8157559" y="1835422"/>
                </a:lnTo>
                <a:lnTo>
                  <a:pt x="8126116" y="1886849"/>
                </a:lnTo>
                <a:lnTo>
                  <a:pt x="8094051" y="1937850"/>
                </a:lnTo>
                <a:lnTo>
                  <a:pt x="8061366" y="1988417"/>
                </a:lnTo>
                <a:lnTo>
                  <a:pt x="8028067" y="2038546"/>
                </a:lnTo>
                <a:lnTo>
                  <a:pt x="7994159" y="2088231"/>
                </a:lnTo>
                <a:lnTo>
                  <a:pt x="7959649" y="2137469"/>
                </a:lnTo>
                <a:lnTo>
                  <a:pt x="7924541" y="2186251"/>
                </a:lnTo>
                <a:lnTo>
                  <a:pt x="7888841" y="2234573"/>
                </a:lnTo>
                <a:lnTo>
                  <a:pt x="7852554" y="2282431"/>
                </a:lnTo>
                <a:lnTo>
                  <a:pt x="7815685" y="2329820"/>
                </a:lnTo>
                <a:lnTo>
                  <a:pt x="7778239" y="2376732"/>
                </a:lnTo>
                <a:lnTo>
                  <a:pt x="7740222" y="2423164"/>
                </a:lnTo>
                <a:lnTo>
                  <a:pt x="7701640" y="2469109"/>
                </a:lnTo>
                <a:lnTo>
                  <a:pt x="7662498" y="2514563"/>
                </a:lnTo>
                <a:lnTo>
                  <a:pt x="7622799" y="2559521"/>
                </a:lnTo>
                <a:lnTo>
                  <a:pt x="7582551" y="2603977"/>
                </a:lnTo>
                <a:lnTo>
                  <a:pt x="7541759" y="2647924"/>
                </a:lnTo>
                <a:lnTo>
                  <a:pt x="7500428" y="2691360"/>
                </a:lnTo>
                <a:lnTo>
                  <a:pt x="7458562" y="2734277"/>
                </a:lnTo>
                <a:lnTo>
                  <a:pt x="7416168" y="2776672"/>
                </a:lnTo>
                <a:lnTo>
                  <a:pt x="7373250" y="2818537"/>
                </a:lnTo>
                <a:lnTo>
                  <a:pt x="7329815" y="2859869"/>
                </a:lnTo>
                <a:lnTo>
                  <a:pt x="7285867" y="2900661"/>
                </a:lnTo>
                <a:lnTo>
                  <a:pt x="7241411" y="2940909"/>
                </a:lnTo>
                <a:lnTo>
                  <a:pt x="7196455" y="2980607"/>
                </a:lnTo>
                <a:lnTo>
                  <a:pt x="7151000" y="3019750"/>
                </a:lnTo>
                <a:lnTo>
                  <a:pt x="7105054" y="3058332"/>
                </a:lnTo>
                <a:lnTo>
                  <a:pt x="7058622" y="3096349"/>
                </a:lnTo>
                <a:lnTo>
                  <a:pt x="7011711" y="3133794"/>
                </a:lnTo>
                <a:lnTo>
                  <a:pt x="6964323" y="3170663"/>
                </a:lnTo>
                <a:lnTo>
                  <a:pt x="6916464" y="3206950"/>
                </a:lnTo>
                <a:lnTo>
                  <a:pt x="6868141" y="3242651"/>
                </a:lnTo>
                <a:lnTo>
                  <a:pt x="6819359" y="3277758"/>
                </a:lnTo>
                <a:lnTo>
                  <a:pt x="6770122" y="3312268"/>
                </a:lnTo>
                <a:lnTo>
                  <a:pt x="6720437" y="3346175"/>
                </a:lnTo>
                <a:lnTo>
                  <a:pt x="6670307" y="3379474"/>
                </a:lnTo>
                <a:lnTo>
                  <a:pt x="6619740" y="3412159"/>
                </a:lnTo>
                <a:lnTo>
                  <a:pt x="6595028" y="3427697"/>
                </a:lnTo>
                <a:lnTo>
                  <a:pt x="6595028" y="979298"/>
                </a:lnTo>
                <a:lnTo>
                  <a:pt x="0" y="979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15006" y="1351172"/>
            <a:ext cx="5580994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1DA314-264D-4E47-9D5C-43FFA8176DC6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ADF839-452E-7F41-41C8-8A634B5E2C9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1584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7958FE42-273D-5A2C-76F9-9914EE740F6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1584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79FEB5F5-8A9C-1D01-D03E-BF44203A22D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73565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E81BECF4-94CF-C8B6-C6D0-32ACF2621B9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573565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F2B3960D-B654-33F1-9CED-C1ACC3929C9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18768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FBCBFE3B-4625-596E-C77B-B818FB6BF1C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618768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44D09FB9-C2D6-66FE-FAC0-2BD2F496F7F0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B3514B98-DAC8-BD99-D3FD-09E6CFF391B1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8" name="Vapaamuotoinen: Muoto 17">
                <a:extLst>
                  <a:ext uri="{FF2B5EF4-FFF2-40B4-BE49-F238E27FC236}">
                    <a16:creationId xmlns:a16="http://schemas.microsoft.com/office/drawing/2014/main" id="{07E4A91F-2D92-B46D-1211-CE796063B0B8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grpFill/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" name="Vapaamuotoinen: Muoto 18">
                <a:extLst>
                  <a:ext uri="{FF2B5EF4-FFF2-40B4-BE49-F238E27FC236}">
                    <a16:creationId xmlns:a16="http://schemas.microsoft.com/office/drawing/2014/main" id="{2E401E26-9B97-3B55-62D4-402CEC7911DF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grpFill/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7" name="Vapaamuotoinen: Muoto 19">
                <a:extLst>
                  <a:ext uri="{FF2B5EF4-FFF2-40B4-BE49-F238E27FC236}">
                    <a16:creationId xmlns:a16="http://schemas.microsoft.com/office/drawing/2014/main" id="{90CA4DC5-513A-D36D-30CC-D8EE0DF55771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grpFill/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sp>
          <p:nvSpPr>
            <p:cNvPr id="7" name="Vapaamuotoinen: Muoto 20">
              <a:extLst>
                <a:ext uri="{FF2B5EF4-FFF2-40B4-BE49-F238E27FC236}">
                  <a16:creationId xmlns:a16="http://schemas.microsoft.com/office/drawing/2014/main" id="{B6CF1DA1-25AD-E125-94B6-FC960C26C60E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2817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>
            <a:extLst>
              <a:ext uri="{FF2B5EF4-FFF2-40B4-BE49-F238E27FC236}">
                <a16:creationId xmlns:a16="http://schemas.microsoft.com/office/drawing/2014/main" id="{A4F58768-78AD-2F32-DCDA-AD65153FBEE6}"/>
              </a:ext>
            </a:extLst>
          </p:cNvPr>
          <p:cNvSpPr/>
          <p:nvPr/>
        </p:nvSpPr>
        <p:spPr>
          <a:xfrm>
            <a:off x="9399754" y="319645"/>
            <a:ext cx="2792246" cy="6538355"/>
          </a:xfrm>
          <a:custGeom>
            <a:avLst/>
            <a:gdLst/>
            <a:ahLst/>
            <a:cxnLst/>
            <a:rect l="l" t="t" r="r" b="b"/>
            <a:pathLst>
              <a:path w="2096770" h="4909820">
                <a:moveTo>
                  <a:pt x="2096387" y="0"/>
                </a:moveTo>
                <a:lnTo>
                  <a:pt x="2026199" y="33264"/>
                </a:lnTo>
                <a:lnTo>
                  <a:pt x="1985444" y="53482"/>
                </a:lnTo>
                <a:lnTo>
                  <a:pt x="1944983" y="74196"/>
                </a:lnTo>
                <a:lnTo>
                  <a:pt x="1904818" y="95403"/>
                </a:lnTo>
                <a:lnTo>
                  <a:pt x="1864955" y="117099"/>
                </a:lnTo>
                <a:lnTo>
                  <a:pt x="1825397" y="139279"/>
                </a:lnTo>
                <a:lnTo>
                  <a:pt x="1786148" y="161940"/>
                </a:lnTo>
                <a:lnTo>
                  <a:pt x="1747212" y="185078"/>
                </a:lnTo>
                <a:lnTo>
                  <a:pt x="1708594" y="208689"/>
                </a:lnTo>
                <a:lnTo>
                  <a:pt x="1670296" y="232768"/>
                </a:lnTo>
                <a:lnTo>
                  <a:pt x="1632324" y="257312"/>
                </a:lnTo>
                <a:lnTo>
                  <a:pt x="1594681" y="282317"/>
                </a:lnTo>
                <a:lnTo>
                  <a:pt x="1557370" y="307779"/>
                </a:lnTo>
                <a:lnTo>
                  <a:pt x="1520397" y="333694"/>
                </a:lnTo>
                <a:lnTo>
                  <a:pt x="1483765" y="360057"/>
                </a:lnTo>
                <a:lnTo>
                  <a:pt x="1447478" y="386865"/>
                </a:lnTo>
                <a:lnTo>
                  <a:pt x="1411541" y="414114"/>
                </a:lnTo>
                <a:lnTo>
                  <a:pt x="1375956" y="441800"/>
                </a:lnTo>
                <a:lnTo>
                  <a:pt x="1340728" y="469919"/>
                </a:lnTo>
                <a:lnTo>
                  <a:pt x="1305861" y="498467"/>
                </a:lnTo>
                <a:lnTo>
                  <a:pt x="1271359" y="527439"/>
                </a:lnTo>
                <a:lnTo>
                  <a:pt x="1237227" y="556832"/>
                </a:lnTo>
                <a:lnTo>
                  <a:pt x="1203467" y="586643"/>
                </a:lnTo>
                <a:lnTo>
                  <a:pt x="1170084" y="616866"/>
                </a:lnTo>
                <a:lnTo>
                  <a:pt x="1137083" y="647498"/>
                </a:lnTo>
                <a:lnTo>
                  <a:pt x="1104466" y="678535"/>
                </a:lnTo>
                <a:lnTo>
                  <a:pt x="1072238" y="709973"/>
                </a:lnTo>
                <a:lnTo>
                  <a:pt x="1040403" y="741808"/>
                </a:lnTo>
                <a:lnTo>
                  <a:pt x="1008965" y="774035"/>
                </a:lnTo>
                <a:lnTo>
                  <a:pt x="977928" y="806652"/>
                </a:lnTo>
                <a:lnTo>
                  <a:pt x="947296" y="839654"/>
                </a:lnTo>
                <a:lnTo>
                  <a:pt x="917073" y="873037"/>
                </a:lnTo>
                <a:lnTo>
                  <a:pt x="887263" y="906796"/>
                </a:lnTo>
                <a:lnTo>
                  <a:pt x="857869" y="940929"/>
                </a:lnTo>
                <a:lnTo>
                  <a:pt x="828897" y="975431"/>
                </a:lnTo>
                <a:lnTo>
                  <a:pt x="800349" y="1010298"/>
                </a:lnTo>
                <a:lnTo>
                  <a:pt x="772231" y="1045525"/>
                </a:lnTo>
                <a:lnTo>
                  <a:pt x="744545" y="1081110"/>
                </a:lnTo>
                <a:lnTo>
                  <a:pt x="717296" y="1117048"/>
                </a:lnTo>
                <a:lnTo>
                  <a:pt x="690487" y="1153335"/>
                </a:lnTo>
                <a:lnTo>
                  <a:pt x="664124" y="1189967"/>
                </a:lnTo>
                <a:lnTo>
                  <a:pt x="638209" y="1226940"/>
                </a:lnTo>
                <a:lnTo>
                  <a:pt x="612748" y="1264250"/>
                </a:lnTo>
                <a:lnTo>
                  <a:pt x="587743" y="1301894"/>
                </a:lnTo>
                <a:lnTo>
                  <a:pt x="563198" y="1339866"/>
                </a:lnTo>
                <a:lnTo>
                  <a:pt x="539119" y="1378163"/>
                </a:lnTo>
                <a:lnTo>
                  <a:pt x="515508" y="1416782"/>
                </a:lnTo>
                <a:lnTo>
                  <a:pt x="492371" y="1455718"/>
                </a:lnTo>
                <a:lnTo>
                  <a:pt x="469709" y="1494967"/>
                </a:lnTo>
                <a:lnTo>
                  <a:pt x="447529" y="1534525"/>
                </a:lnTo>
                <a:lnTo>
                  <a:pt x="425833" y="1574388"/>
                </a:lnTo>
                <a:lnTo>
                  <a:pt x="404626" y="1614553"/>
                </a:lnTo>
                <a:lnTo>
                  <a:pt x="383912" y="1655014"/>
                </a:lnTo>
                <a:lnTo>
                  <a:pt x="363694" y="1695769"/>
                </a:lnTo>
                <a:lnTo>
                  <a:pt x="343977" y="1736813"/>
                </a:lnTo>
                <a:lnTo>
                  <a:pt x="324765" y="1778142"/>
                </a:lnTo>
                <a:lnTo>
                  <a:pt x="306062" y="1819753"/>
                </a:lnTo>
                <a:lnTo>
                  <a:pt x="287871" y="1861640"/>
                </a:lnTo>
                <a:lnTo>
                  <a:pt x="270196" y="1903801"/>
                </a:lnTo>
                <a:lnTo>
                  <a:pt x="253043" y="1946232"/>
                </a:lnTo>
                <a:lnTo>
                  <a:pt x="236414" y="1988927"/>
                </a:lnTo>
                <a:lnTo>
                  <a:pt x="220313" y="2031884"/>
                </a:lnTo>
                <a:lnTo>
                  <a:pt x="204746" y="2075098"/>
                </a:lnTo>
                <a:lnTo>
                  <a:pt x="189714" y="2118565"/>
                </a:lnTo>
                <a:lnTo>
                  <a:pt x="175224" y="2162282"/>
                </a:lnTo>
                <a:lnTo>
                  <a:pt x="161278" y="2206244"/>
                </a:lnTo>
                <a:lnTo>
                  <a:pt x="147880" y="2250447"/>
                </a:lnTo>
                <a:lnTo>
                  <a:pt x="135035" y="2294888"/>
                </a:lnTo>
                <a:lnTo>
                  <a:pt x="122747" y="2339562"/>
                </a:lnTo>
                <a:lnTo>
                  <a:pt x="111019" y="2384465"/>
                </a:lnTo>
                <a:lnTo>
                  <a:pt x="99856" y="2429594"/>
                </a:lnTo>
                <a:lnTo>
                  <a:pt x="89261" y="2474944"/>
                </a:lnTo>
                <a:lnTo>
                  <a:pt x="79239" y="2520511"/>
                </a:lnTo>
                <a:lnTo>
                  <a:pt x="69793" y="2566292"/>
                </a:lnTo>
                <a:lnTo>
                  <a:pt x="60928" y="2612282"/>
                </a:lnTo>
                <a:lnTo>
                  <a:pt x="52647" y="2658478"/>
                </a:lnTo>
                <a:lnTo>
                  <a:pt x="44955" y="2704875"/>
                </a:lnTo>
                <a:lnTo>
                  <a:pt x="37855" y="2751470"/>
                </a:lnTo>
                <a:lnTo>
                  <a:pt x="31351" y="2798258"/>
                </a:lnTo>
                <a:lnTo>
                  <a:pt x="25448" y="2845235"/>
                </a:lnTo>
                <a:lnTo>
                  <a:pt x="20150" y="2892398"/>
                </a:lnTo>
                <a:lnTo>
                  <a:pt x="15460" y="2939742"/>
                </a:lnTo>
                <a:lnTo>
                  <a:pt x="11382" y="2987264"/>
                </a:lnTo>
                <a:lnTo>
                  <a:pt x="7921" y="3034960"/>
                </a:lnTo>
                <a:lnTo>
                  <a:pt x="5080" y="3082825"/>
                </a:lnTo>
                <a:lnTo>
                  <a:pt x="2863" y="3130855"/>
                </a:lnTo>
                <a:lnTo>
                  <a:pt x="1275" y="3179047"/>
                </a:lnTo>
                <a:lnTo>
                  <a:pt x="319" y="3227396"/>
                </a:lnTo>
                <a:lnTo>
                  <a:pt x="0" y="3275899"/>
                </a:lnTo>
                <a:lnTo>
                  <a:pt x="319" y="3324402"/>
                </a:lnTo>
                <a:lnTo>
                  <a:pt x="1275" y="3372752"/>
                </a:lnTo>
                <a:lnTo>
                  <a:pt x="2863" y="3420944"/>
                </a:lnTo>
                <a:lnTo>
                  <a:pt x="5080" y="3468974"/>
                </a:lnTo>
                <a:lnTo>
                  <a:pt x="7921" y="3516839"/>
                </a:lnTo>
                <a:lnTo>
                  <a:pt x="11382" y="3564534"/>
                </a:lnTo>
                <a:lnTo>
                  <a:pt x="15460" y="3612056"/>
                </a:lnTo>
                <a:lnTo>
                  <a:pt x="20150" y="3659400"/>
                </a:lnTo>
                <a:lnTo>
                  <a:pt x="25448" y="3706563"/>
                </a:lnTo>
                <a:lnTo>
                  <a:pt x="31351" y="3753541"/>
                </a:lnTo>
                <a:lnTo>
                  <a:pt x="37855" y="3800329"/>
                </a:lnTo>
                <a:lnTo>
                  <a:pt x="44955" y="3846923"/>
                </a:lnTo>
                <a:lnTo>
                  <a:pt x="52647" y="3893320"/>
                </a:lnTo>
                <a:lnTo>
                  <a:pt x="60928" y="3939516"/>
                </a:lnTo>
                <a:lnTo>
                  <a:pt x="69793" y="3985506"/>
                </a:lnTo>
                <a:lnTo>
                  <a:pt x="79239" y="4031287"/>
                </a:lnTo>
                <a:lnTo>
                  <a:pt x="89261" y="4076855"/>
                </a:lnTo>
                <a:lnTo>
                  <a:pt x="99856" y="4122205"/>
                </a:lnTo>
                <a:lnTo>
                  <a:pt x="111019" y="4167334"/>
                </a:lnTo>
                <a:lnTo>
                  <a:pt x="122747" y="4212237"/>
                </a:lnTo>
                <a:lnTo>
                  <a:pt x="135035" y="4256911"/>
                </a:lnTo>
                <a:lnTo>
                  <a:pt x="147880" y="4301351"/>
                </a:lnTo>
                <a:lnTo>
                  <a:pt x="161278" y="4345555"/>
                </a:lnTo>
                <a:lnTo>
                  <a:pt x="175224" y="4389517"/>
                </a:lnTo>
                <a:lnTo>
                  <a:pt x="189714" y="4433233"/>
                </a:lnTo>
                <a:lnTo>
                  <a:pt x="204746" y="4476701"/>
                </a:lnTo>
                <a:lnTo>
                  <a:pt x="220313" y="4519915"/>
                </a:lnTo>
                <a:lnTo>
                  <a:pt x="236414" y="4562872"/>
                </a:lnTo>
                <a:lnTo>
                  <a:pt x="253043" y="4605567"/>
                </a:lnTo>
                <a:lnTo>
                  <a:pt x="270196" y="4647997"/>
                </a:lnTo>
                <a:lnTo>
                  <a:pt x="287871" y="4690158"/>
                </a:lnTo>
                <a:lnTo>
                  <a:pt x="306062" y="4732046"/>
                </a:lnTo>
                <a:lnTo>
                  <a:pt x="324765" y="4773656"/>
                </a:lnTo>
                <a:lnTo>
                  <a:pt x="343977" y="4814986"/>
                </a:lnTo>
                <a:lnTo>
                  <a:pt x="363694" y="4856030"/>
                </a:lnTo>
                <a:lnTo>
                  <a:pt x="383912" y="4896784"/>
                </a:lnTo>
                <a:lnTo>
                  <a:pt x="390420" y="4909497"/>
                </a:lnTo>
                <a:lnTo>
                  <a:pt x="2096387" y="4909497"/>
                </a:lnTo>
                <a:lnTo>
                  <a:pt x="209638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Puolivapaa piirto 3">
            <a:extLst>
              <a:ext uri="{FF2B5EF4-FFF2-40B4-BE49-F238E27FC236}">
                <a16:creationId xmlns:a16="http://schemas.microsoft.com/office/drawing/2014/main" id="{39E45FE5-9140-360F-3170-3B842AB2C52E}"/>
              </a:ext>
            </a:extLst>
          </p:cNvPr>
          <p:cNvSpPr/>
          <p:nvPr userDrawn="1"/>
        </p:nvSpPr>
        <p:spPr>
          <a:xfrm>
            <a:off x="0" y="0"/>
            <a:ext cx="8801711" cy="3427697"/>
          </a:xfrm>
          <a:custGeom>
            <a:avLst/>
            <a:gdLst>
              <a:gd name="connsiteX0" fmla="*/ 0 w 8801711"/>
              <a:gd name="connsiteY0" fmla="*/ 0 h 3427697"/>
              <a:gd name="connsiteX1" fmla="*/ 8801711 w 8801711"/>
              <a:gd name="connsiteY1" fmla="*/ 0 h 3427697"/>
              <a:gd name="connsiteX2" fmla="*/ 8793644 w 8801711"/>
              <a:gd name="connsiteY2" fmla="*/ 58032 h 3427697"/>
              <a:gd name="connsiteX3" fmla="*/ 8784190 w 8801711"/>
              <a:gd name="connsiteY3" fmla="*/ 120081 h 3427697"/>
              <a:gd name="connsiteX4" fmla="*/ 8773946 w 8801711"/>
              <a:gd name="connsiteY4" fmla="*/ 181869 h 3427697"/>
              <a:gd name="connsiteX5" fmla="*/ 8762918 w 8801711"/>
              <a:gd name="connsiteY5" fmla="*/ 243386 h 3427697"/>
              <a:gd name="connsiteX6" fmla="*/ 8751113 w 8801711"/>
              <a:gd name="connsiteY6" fmla="*/ 304631 h 3427697"/>
              <a:gd name="connsiteX7" fmla="*/ 8738533 w 8801711"/>
              <a:gd name="connsiteY7" fmla="*/ 365597 h 3427697"/>
              <a:gd name="connsiteX8" fmla="*/ 8725187 w 8801711"/>
              <a:gd name="connsiteY8" fmla="*/ 426279 h 3427697"/>
              <a:gd name="connsiteX9" fmla="*/ 8711078 w 8801711"/>
              <a:gd name="connsiteY9" fmla="*/ 486671 h 3427697"/>
              <a:gd name="connsiteX10" fmla="*/ 8696212 w 8801711"/>
              <a:gd name="connsiteY10" fmla="*/ 546769 h 3427697"/>
              <a:gd name="connsiteX11" fmla="*/ 8680594 w 8801711"/>
              <a:gd name="connsiteY11" fmla="*/ 606566 h 3427697"/>
              <a:gd name="connsiteX12" fmla="*/ 8664231 w 8801711"/>
              <a:gd name="connsiteY12" fmla="*/ 666058 h 3427697"/>
              <a:gd name="connsiteX13" fmla="*/ 8647125 w 8801711"/>
              <a:gd name="connsiteY13" fmla="*/ 725239 h 3427697"/>
              <a:gd name="connsiteX14" fmla="*/ 8629283 w 8801711"/>
              <a:gd name="connsiteY14" fmla="*/ 784104 h 3427697"/>
              <a:gd name="connsiteX15" fmla="*/ 8610711 w 8801711"/>
              <a:gd name="connsiteY15" fmla="*/ 842648 h 3427697"/>
              <a:gd name="connsiteX16" fmla="*/ 8591415 w 8801711"/>
              <a:gd name="connsiteY16" fmla="*/ 900864 h 3427697"/>
              <a:gd name="connsiteX17" fmla="*/ 8571398 w 8801711"/>
              <a:gd name="connsiteY17" fmla="*/ 958750 h 3427697"/>
              <a:gd name="connsiteX18" fmla="*/ 8550667 w 8801711"/>
              <a:gd name="connsiteY18" fmla="*/ 1016297 h 3427697"/>
              <a:gd name="connsiteX19" fmla="*/ 8529225 w 8801711"/>
              <a:gd name="connsiteY19" fmla="*/ 1073503 h 3427697"/>
              <a:gd name="connsiteX20" fmla="*/ 8507081 w 8801711"/>
              <a:gd name="connsiteY20" fmla="*/ 1130359 h 3427697"/>
              <a:gd name="connsiteX21" fmla="*/ 8484238 w 8801711"/>
              <a:gd name="connsiteY21" fmla="*/ 1186863 h 3427697"/>
              <a:gd name="connsiteX22" fmla="*/ 8460702 w 8801711"/>
              <a:gd name="connsiteY22" fmla="*/ 1243008 h 3427697"/>
              <a:gd name="connsiteX23" fmla="*/ 8436477 w 8801711"/>
              <a:gd name="connsiteY23" fmla="*/ 1298790 h 3427697"/>
              <a:gd name="connsiteX24" fmla="*/ 8411569 w 8801711"/>
              <a:gd name="connsiteY24" fmla="*/ 1354201 h 3427697"/>
              <a:gd name="connsiteX25" fmla="*/ 8385985 w 8801711"/>
              <a:gd name="connsiteY25" fmla="*/ 1409240 h 3427697"/>
              <a:gd name="connsiteX26" fmla="*/ 8359728 w 8801711"/>
              <a:gd name="connsiteY26" fmla="*/ 1463898 h 3427697"/>
              <a:gd name="connsiteX27" fmla="*/ 8332804 w 8801711"/>
              <a:gd name="connsiteY27" fmla="*/ 1518170 h 3427697"/>
              <a:gd name="connsiteX28" fmla="*/ 8305219 w 8801711"/>
              <a:gd name="connsiteY28" fmla="*/ 1572052 h 3427697"/>
              <a:gd name="connsiteX29" fmla="*/ 8276978 w 8801711"/>
              <a:gd name="connsiteY29" fmla="*/ 1625540 h 3427697"/>
              <a:gd name="connsiteX30" fmla="*/ 8248086 w 8801711"/>
              <a:gd name="connsiteY30" fmla="*/ 1678625 h 3427697"/>
              <a:gd name="connsiteX31" fmla="*/ 8218549 w 8801711"/>
              <a:gd name="connsiteY31" fmla="*/ 1731304 h 3427697"/>
              <a:gd name="connsiteX32" fmla="*/ 8188372 w 8801711"/>
              <a:gd name="connsiteY32" fmla="*/ 1783571 h 3427697"/>
              <a:gd name="connsiteX33" fmla="*/ 8157559 w 8801711"/>
              <a:gd name="connsiteY33" fmla="*/ 1835422 h 3427697"/>
              <a:gd name="connsiteX34" fmla="*/ 8126116 w 8801711"/>
              <a:gd name="connsiteY34" fmla="*/ 1886849 h 3427697"/>
              <a:gd name="connsiteX35" fmla="*/ 8094051 w 8801711"/>
              <a:gd name="connsiteY35" fmla="*/ 1937850 h 3427697"/>
              <a:gd name="connsiteX36" fmla="*/ 8061366 w 8801711"/>
              <a:gd name="connsiteY36" fmla="*/ 1988417 h 3427697"/>
              <a:gd name="connsiteX37" fmla="*/ 8028067 w 8801711"/>
              <a:gd name="connsiteY37" fmla="*/ 2038546 h 3427697"/>
              <a:gd name="connsiteX38" fmla="*/ 7994159 w 8801711"/>
              <a:gd name="connsiteY38" fmla="*/ 2088231 h 3427697"/>
              <a:gd name="connsiteX39" fmla="*/ 7959649 w 8801711"/>
              <a:gd name="connsiteY39" fmla="*/ 2137469 h 3427697"/>
              <a:gd name="connsiteX40" fmla="*/ 7924541 w 8801711"/>
              <a:gd name="connsiteY40" fmla="*/ 2186251 h 3427697"/>
              <a:gd name="connsiteX41" fmla="*/ 7888841 w 8801711"/>
              <a:gd name="connsiteY41" fmla="*/ 2234573 h 3427697"/>
              <a:gd name="connsiteX42" fmla="*/ 7852554 w 8801711"/>
              <a:gd name="connsiteY42" fmla="*/ 2282431 h 3427697"/>
              <a:gd name="connsiteX43" fmla="*/ 7815685 w 8801711"/>
              <a:gd name="connsiteY43" fmla="*/ 2329820 h 3427697"/>
              <a:gd name="connsiteX44" fmla="*/ 7778239 w 8801711"/>
              <a:gd name="connsiteY44" fmla="*/ 2376732 h 3427697"/>
              <a:gd name="connsiteX45" fmla="*/ 7740222 w 8801711"/>
              <a:gd name="connsiteY45" fmla="*/ 2423164 h 3427697"/>
              <a:gd name="connsiteX46" fmla="*/ 7701640 w 8801711"/>
              <a:gd name="connsiteY46" fmla="*/ 2469109 h 3427697"/>
              <a:gd name="connsiteX47" fmla="*/ 7662498 w 8801711"/>
              <a:gd name="connsiteY47" fmla="*/ 2514563 h 3427697"/>
              <a:gd name="connsiteX48" fmla="*/ 7622799 w 8801711"/>
              <a:gd name="connsiteY48" fmla="*/ 2559521 h 3427697"/>
              <a:gd name="connsiteX49" fmla="*/ 7582551 w 8801711"/>
              <a:gd name="connsiteY49" fmla="*/ 2603977 h 3427697"/>
              <a:gd name="connsiteX50" fmla="*/ 7541759 w 8801711"/>
              <a:gd name="connsiteY50" fmla="*/ 2647924 h 3427697"/>
              <a:gd name="connsiteX51" fmla="*/ 7500428 w 8801711"/>
              <a:gd name="connsiteY51" fmla="*/ 2691360 h 3427697"/>
              <a:gd name="connsiteX52" fmla="*/ 7458562 w 8801711"/>
              <a:gd name="connsiteY52" fmla="*/ 2734277 h 3427697"/>
              <a:gd name="connsiteX53" fmla="*/ 7416168 w 8801711"/>
              <a:gd name="connsiteY53" fmla="*/ 2776672 h 3427697"/>
              <a:gd name="connsiteX54" fmla="*/ 7373250 w 8801711"/>
              <a:gd name="connsiteY54" fmla="*/ 2818537 h 3427697"/>
              <a:gd name="connsiteX55" fmla="*/ 7329815 w 8801711"/>
              <a:gd name="connsiteY55" fmla="*/ 2859869 h 3427697"/>
              <a:gd name="connsiteX56" fmla="*/ 7285867 w 8801711"/>
              <a:gd name="connsiteY56" fmla="*/ 2900661 h 3427697"/>
              <a:gd name="connsiteX57" fmla="*/ 7241411 w 8801711"/>
              <a:gd name="connsiteY57" fmla="*/ 2940909 h 3427697"/>
              <a:gd name="connsiteX58" fmla="*/ 7196455 w 8801711"/>
              <a:gd name="connsiteY58" fmla="*/ 2980607 h 3427697"/>
              <a:gd name="connsiteX59" fmla="*/ 7151000 w 8801711"/>
              <a:gd name="connsiteY59" fmla="*/ 3019750 h 3427697"/>
              <a:gd name="connsiteX60" fmla="*/ 7105054 w 8801711"/>
              <a:gd name="connsiteY60" fmla="*/ 3058332 h 3427697"/>
              <a:gd name="connsiteX61" fmla="*/ 7058622 w 8801711"/>
              <a:gd name="connsiteY61" fmla="*/ 3096349 h 3427697"/>
              <a:gd name="connsiteX62" fmla="*/ 7011711 w 8801711"/>
              <a:gd name="connsiteY62" fmla="*/ 3133794 h 3427697"/>
              <a:gd name="connsiteX63" fmla="*/ 6964323 w 8801711"/>
              <a:gd name="connsiteY63" fmla="*/ 3170663 h 3427697"/>
              <a:gd name="connsiteX64" fmla="*/ 6916464 w 8801711"/>
              <a:gd name="connsiteY64" fmla="*/ 3206950 h 3427697"/>
              <a:gd name="connsiteX65" fmla="*/ 6868141 w 8801711"/>
              <a:gd name="connsiteY65" fmla="*/ 3242651 h 3427697"/>
              <a:gd name="connsiteX66" fmla="*/ 6819359 w 8801711"/>
              <a:gd name="connsiteY66" fmla="*/ 3277758 h 3427697"/>
              <a:gd name="connsiteX67" fmla="*/ 6770122 w 8801711"/>
              <a:gd name="connsiteY67" fmla="*/ 3312268 h 3427697"/>
              <a:gd name="connsiteX68" fmla="*/ 6720437 w 8801711"/>
              <a:gd name="connsiteY68" fmla="*/ 3346175 h 3427697"/>
              <a:gd name="connsiteX69" fmla="*/ 6670307 w 8801711"/>
              <a:gd name="connsiteY69" fmla="*/ 3379474 h 3427697"/>
              <a:gd name="connsiteX70" fmla="*/ 6619740 w 8801711"/>
              <a:gd name="connsiteY70" fmla="*/ 3412159 h 3427697"/>
              <a:gd name="connsiteX71" fmla="*/ 6595028 w 8801711"/>
              <a:gd name="connsiteY71" fmla="*/ 3427697 h 3427697"/>
              <a:gd name="connsiteX72" fmla="*/ 6595028 w 8801711"/>
              <a:gd name="connsiteY72" fmla="*/ 979298 h 3427697"/>
              <a:gd name="connsiteX73" fmla="*/ 0 w 8801711"/>
              <a:gd name="connsiteY73" fmla="*/ 979298 h 3427697"/>
              <a:gd name="connsiteX74" fmla="*/ 0 w 8801711"/>
              <a:gd name="connsiteY74" fmla="*/ 0 h 342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801711" h="3427697">
                <a:moveTo>
                  <a:pt x="0" y="0"/>
                </a:moveTo>
                <a:lnTo>
                  <a:pt x="8801711" y="0"/>
                </a:lnTo>
                <a:lnTo>
                  <a:pt x="8793644" y="58032"/>
                </a:lnTo>
                <a:lnTo>
                  <a:pt x="8784190" y="120081"/>
                </a:lnTo>
                <a:lnTo>
                  <a:pt x="8773946" y="181869"/>
                </a:lnTo>
                <a:lnTo>
                  <a:pt x="8762918" y="243386"/>
                </a:lnTo>
                <a:lnTo>
                  <a:pt x="8751113" y="304631"/>
                </a:lnTo>
                <a:lnTo>
                  <a:pt x="8738533" y="365597"/>
                </a:lnTo>
                <a:lnTo>
                  <a:pt x="8725187" y="426279"/>
                </a:lnTo>
                <a:lnTo>
                  <a:pt x="8711078" y="486671"/>
                </a:lnTo>
                <a:lnTo>
                  <a:pt x="8696212" y="546769"/>
                </a:lnTo>
                <a:lnTo>
                  <a:pt x="8680594" y="606566"/>
                </a:lnTo>
                <a:lnTo>
                  <a:pt x="8664231" y="666058"/>
                </a:lnTo>
                <a:lnTo>
                  <a:pt x="8647125" y="725239"/>
                </a:lnTo>
                <a:lnTo>
                  <a:pt x="8629283" y="784104"/>
                </a:lnTo>
                <a:lnTo>
                  <a:pt x="8610711" y="842648"/>
                </a:lnTo>
                <a:lnTo>
                  <a:pt x="8591415" y="900864"/>
                </a:lnTo>
                <a:lnTo>
                  <a:pt x="8571398" y="958750"/>
                </a:lnTo>
                <a:lnTo>
                  <a:pt x="8550667" y="1016297"/>
                </a:lnTo>
                <a:lnTo>
                  <a:pt x="8529225" y="1073503"/>
                </a:lnTo>
                <a:lnTo>
                  <a:pt x="8507081" y="1130359"/>
                </a:lnTo>
                <a:lnTo>
                  <a:pt x="8484238" y="1186863"/>
                </a:lnTo>
                <a:lnTo>
                  <a:pt x="8460702" y="1243008"/>
                </a:lnTo>
                <a:lnTo>
                  <a:pt x="8436477" y="1298790"/>
                </a:lnTo>
                <a:lnTo>
                  <a:pt x="8411569" y="1354201"/>
                </a:lnTo>
                <a:lnTo>
                  <a:pt x="8385985" y="1409240"/>
                </a:lnTo>
                <a:lnTo>
                  <a:pt x="8359728" y="1463898"/>
                </a:lnTo>
                <a:lnTo>
                  <a:pt x="8332804" y="1518170"/>
                </a:lnTo>
                <a:lnTo>
                  <a:pt x="8305219" y="1572052"/>
                </a:lnTo>
                <a:lnTo>
                  <a:pt x="8276978" y="1625540"/>
                </a:lnTo>
                <a:lnTo>
                  <a:pt x="8248086" y="1678625"/>
                </a:lnTo>
                <a:lnTo>
                  <a:pt x="8218549" y="1731304"/>
                </a:lnTo>
                <a:lnTo>
                  <a:pt x="8188372" y="1783571"/>
                </a:lnTo>
                <a:lnTo>
                  <a:pt x="8157559" y="1835422"/>
                </a:lnTo>
                <a:lnTo>
                  <a:pt x="8126116" y="1886849"/>
                </a:lnTo>
                <a:lnTo>
                  <a:pt x="8094051" y="1937850"/>
                </a:lnTo>
                <a:lnTo>
                  <a:pt x="8061366" y="1988417"/>
                </a:lnTo>
                <a:lnTo>
                  <a:pt x="8028067" y="2038546"/>
                </a:lnTo>
                <a:lnTo>
                  <a:pt x="7994159" y="2088231"/>
                </a:lnTo>
                <a:lnTo>
                  <a:pt x="7959649" y="2137469"/>
                </a:lnTo>
                <a:lnTo>
                  <a:pt x="7924541" y="2186251"/>
                </a:lnTo>
                <a:lnTo>
                  <a:pt x="7888841" y="2234573"/>
                </a:lnTo>
                <a:lnTo>
                  <a:pt x="7852554" y="2282431"/>
                </a:lnTo>
                <a:lnTo>
                  <a:pt x="7815685" y="2329820"/>
                </a:lnTo>
                <a:lnTo>
                  <a:pt x="7778239" y="2376732"/>
                </a:lnTo>
                <a:lnTo>
                  <a:pt x="7740222" y="2423164"/>
                </a:lnTo>
                <a:lnTo>
                  <a:pt x="7701640" y="2469109"/>
                </a:lnTo>
                <a:lnTo>
                  <a:pt x="7662498" y="2514563"/>
                </a:lnTo>
                <a:lnTo>
                  <a:pt x="7622799" y="2559521"/>
                </a:lnTo>
                <a:lnTo>
                  <a:pt x="7582551" y="2603977"/>
                </a:lnTo>
                <a:lnTo>
                  <a:pt x="7541759" y="2647924"/>
                </a:lnTo>
                <a:lnTo>
                  <a:pt x="7500428" y="2691360"/>
                </a:lnTo>
                <a:lnTo>
                  <a:pt x="7458562" y="2734277"/>
                </a:lnTo>
                <a:lnTo>
                  <a:pt x="7416168" y="2776672"/>
                </a:lnTo>
                <a:lnTo>
                  <a:pt x="7373250" y="2818537"/>
                </a:lnTo>
                <a:lnTo>
                  <a:pt x="7329815" y="2859869"/>
                </a:lnTo>
                <a:lnTo>
                  <a:pt x="7285867" y="2900661"/>
                </a:lnTo>
                <a:lnTo>
                  <a:pt x="7241411" y="2940909"/>
                </a:lnTo>
                <a:lnTo>
                  <a:pt x="7196455" y="2980607"/>
                </a:lnTo>
                <a:lnTo>
                  <a:pt x="7151000" y="3019750"/>
                </a:lnTo>
                <a:lnTo>
                  <a:pt x="7105054" y="3058332"/>
                </a:lnTo>
                <a:lnTo>
                  <a:pt x="7058622" y="3096349"/>
                </a:lnTo>
                <a:lnTo>
                  <a:pt x="7011711" y="3133794"/>
                </a:lnTo>
                <a:lnTo>
                  <a:pt x="6964323" y="3170663"/>
                </a:lnTo>
                <a:lnTo>
                  <a:pt x="6916464" y="3206950"/>
                </a:lnTo>
                <a:lnTo>
                  <a:pt x="6868141" y="3242651"/>
                </a:lnTo>
                <a:lnTo>
                  <a:pt x="6819359" y="3277758"/>
                </a:lnTo>
                <a:lnTo>
                  <a:pt x="6770122" y="3312268"/>
                </a:lnTo>
                <a:lnTo>
                  <a:pt x="6720437" y="3346175"/>
                </a:lnTo>
                <a:lnTo>
                  <a:pt x="6670307" y="3379474"/>
                </a:lnTo>
                <a:lnTo>
                  <a:pt x="6619740" y="3412159"/>
                </a:lnTo>
                <a:lnTo>
                  <a:pt x="6595028" y="3427697"/>
                </a:lnTo>
                <a:lnTo>
                  <a:pt x="6595028" y="979298"/>
                </a:lnTo>
                <a:lnTo>
                  <a:pt x="0" y="979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15006" y="1351172"/>
            <a:ext cx="5580994" cy="23876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7F214B-21FE-45A9-A433-4B4C17698218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1ADF839-452E-7F41-41C8-8A634B5E2C9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1584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7958FE42-273D-5A2C-76F9-9914EE740F6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1584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79FEB5F5-8A9C-1D01-D03E-BF44203A22D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73565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E81BECF4-94CF-C8B6-C6D0-32ACF2621B9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573565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F2B3960D-B654-33F1-9CED-C1ACC3929C9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18768" y="3878853"/>
            <a:ext cx="2885957" cy="711742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 spc="-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FBCBFE3B-4625-596E-C77B-B818FB6BF1C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618768" y="4888631"/>
            <a:ext cx="2885957" cy="844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tähän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1C0E37E1-1AAB-FFAB-FC32-AECA5BB6AE6C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1029EBA9-5495-5CF1-A3F8-84287BF8323E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8" name="Vapaamuotoinen: Muoto 17">
                <a:extLst>
                  <a:ext uri="{FF2B5EF4-FFF2-40B4-BE49-F238E27FC236}">
                    <a16:creationId xmlns:a16="http://schemas.microsoft.com/office/drawing/2014/main" id="{C2CBAB4D-6437-E4F4-1591-38F5EC761B8B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grpFill/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" name="Vapaamuotoinen: Muoto 18">
                <a:extLst>
                  <a:ext uri="{FF2B5EF4-FFF2-40B4-BE49-F238E27FC236}">
                    <a16:creationId xmlns:a16="http://schemas.microsoft.com/office/drawing/2014/main" id="{030C49D1-2E3D-292D-CE0F-94619507FAE9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grpFill/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7" name="Vapaamuotoinen: Muoto 19">
                <a:extLst>
                  <a:ext uri="{FF2B5EF4-FFF2-40B4-BE49-F238E27FC236}">
                    <a16:creationId xmlns:a16="http://schemas.microsoft.com/office/drawing/2014/main" id="{AE9D1916-76CD-AF12-EDBE-5BCB54280300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grpFill/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sp>
          <p:nvSpPr>
            <p:cNvPr id="7" name="Vapaamuotoinen: Muoto 20">
              <a:extLst>
                <a:ext uri="{FF2B5EF4-FFF2-40B4-BE49-F238E27FC236}">
                  <a16:creationId xmlns:a16="http://schemas.microsoft.com/office/drawing/2014/main" id="{95560E77-EADC-9B90-B8B6-CFF0E72DE40F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7513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siv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uolivapaa piirto 2">
            <a:extLst>
              <a:ext uri="{FF2B5EF4-FFF2-40B4-BE49-F238E27FC236}">
                <a16:creationId xmlns:a16="http://schemas.microsoft.com/office/drawing/2014/main" id="{917B07CA-704E-8ED7-823E-3CB33B09DEB5}"/>
              </a:ext>
            </a:extLst>
          </p:cNvPr>
          <p:cNvSpPr/>
          <p:nvPr userDrawn="1"/>
        </p:nvSpPr>
        <p:spPr>
          <a:xfrm>
            <a:off x="1824600" y="0"/>
            <a:ext cx="8526211" cy="1954318"/>
          </a:xfrm>
          <a:custGeom>
            <a:avLst/>
            <a:gdLst>
              <a:gd name="connsiteX0" fmla="*/ 0 w 8526211"/>
              <a:gd name="connsiteY0" fmla="*/ 0 h 1954318"/>
              <a:gd name="connsiteX1" fmla="*/ 8526211 w 8526211"/>
              <a:gd name="connsiteY1" fmla="*/ 0 h 1954318"/>
              <a:gd name="connsiteX2" fmla="*/ 8506203 w 8526211"/>
              <a:gd name="connsiteY2" fmla="*/ 23204 h 1954318"/>
              <a:gd name="connsiteX3" fmla="*/ 8466797 w 8526211"/>
              <a:gd name="connsiteY3" fmla="*/ 67920 h 1954318"/>
              <a:gd name="connsiteX4" fmla="*/ 8426934 w 8526211"/>
              <a:gd name="connsiteY4" fmla="*/ 112231 h 1954318"/>
              <a:gd name="connsiteX5" fmla="*/ 8386598 w 8526211"/>
              <a:gd name="connsiteY5" fmla="*/ 156102 h 1954318"/>
              <a:gd name="connsiteX6" fmla="*/ 8345823 w 8526211"/>
              <a:gd name="connsiteY6" fmla="*/ 199550 h 1954318"/>
              <a:gd name="connsiteX7" fmla="*/ 8304572 w 8526211"/>
              <a:gd name="connsiteY7" fmla="*/ 242558 h 1954318"/>
              <a:gd name="connsiteX8" fmla="*/ 8262884 w 8526211"/>
              <a:gd name="connsiteY8" fmla="*/ 285144 h 1954318"/>
              <a:gd name="connsiteX9" fmla="*/ 8220754 w 8526211"/>
              <a:gd name="connsiteY9" fmla="*/ 327272 h 1954318"/>
              <a:gd name="connsiteX10" fmla="*/ 8178170 w 8526211"/>
              <a:gd name="connsiteY10" fmla="*/ 368962 h 1954318"/>
              <a:gd name="connsiteX11" fmla="*/ 8135161 w 8526211"/>
              <a:gd name="connsiteY11" fmla="*/ 410211 h 1954318"/>
              <a:gd name="connsiteX12" fmla="*/ 8091712 w 8526211"/>
              <a:gd name="connsiteY12" fmla="*/ 450988 h 1954318"/>
              <a:gd name="connsiteX13" fmla="*/ 8047841 w 8526211"/>
              <a:gd name="connsiteY13" fmla="*/ 491323 h 1954318"/>
              <a:gd name="connsiteX14" fmla="*/ 8003531 w 8526211"/>
              <a:gd name="connsiteY14" fmla="*/ 531186 h 1954318"/>
              <a:gd name="connsiteX15" fmla="*/ 7958815 w 8526211"/>
              <a:gd name="connsiteY15" fmla="*/ 570592 h 1954318"/>
              <a:gd name="connsiteX16" fmla="*/ 7913659 w 8526211"/>
              <a:gd name="connsiteY16" fmla="*/ 609541 h 1954318"/>
              <a:gd name="connsiteX17" fmla="*/ 7868096 w 8526211"/>
              <a:gd name="connsiteY17" fmla="*/ 648000 h 1954318"/>
              <a:gd name="connsiteX18" fmla="*/ 7822128 w 8526211"/>
              <a:gd name="connsiteY18" fmla="*/ 685985 h 1954318"/>
              <a:gd name="connsiteX19" fmla="*/ 7775754 w 8526211"/>
              <a:gd name="connsiteY19" fmla="*/ 723498 h 1954318"/>
              <a:gd name="connsiteX20" fmla="*/ 7728975 w 8526211"/>
              <a:gd name="connsiteY20" fmla="*/ 760536 h 1954318"/>
              <a:gd name="connsiteX21" fmla="*/ 7681789 w 8526211"/>
              <a:gd name="connsiteY21" fmla="*/ 797067 h 1954318"/>
              <a:gd name="connsiteX22" fmla="*/ 7634214 w 8526211"/>
              <a:gd name="connsiteY22" fmla="*/ 833124 h 1954318"/>
              <a:gd name="connsiteX23" fmla="*/ 7586234 w 8526211"/>
              <a:gd name="connsiteY23" fmla="*/ 868675 h 1954318"/>
              <a:gd name="connsiteX24" fmla="*/ 7537880 w 8526211"/>
              <a:gd name="connsiteY24" fmla="*/ 903734 h 1954318"/>
              <a:gd name="connsiteX25" fmla="*/ 7489139 w 8526211"/>
              <a:gd name="connsiteY25" fmla="*/ 938286 h 1954318"/>
              <a:gd name="connsiteX26" fmla="*/ 7440008 w 8526211"/>
              <a:gd name="connsiteY26" fmla="*/ 972331 h 1954318"/>
              <a:gd name="connsiteX27" fmla="*/ 7390522 w 8526211"/>
              <a:gd name="connsiteY27" fmla="*/ 1005868 h 1954318"/>
              <a:gd name="connsiteX28" fmla="*/ 7340648 w 8526211"/>
              <a:gd name="connsiteY28" fmla="*/ 1038898 h 1954318"/>
              <a:gd name="connsiteX29" fmla="*/ 7290400 w 8526211"/>
              <a:gd name="connsiteY29" fmla="*/ 1071404 h 1954318"/>
              <a:gd name="connsiteX30" fmla="*/ 7239781 w 8526211"/>
              <a:gd name="connsiteY30" fmla="*/ 1103385 h 1954318"/>
              <a:gd name="connsiteX31" fmla="*/ 7188824 w 8526211"/>
              <a:gd name="connsiteY31" fmla="*/ 1134842 h 1954318"/>
              <a:gd name="connsiteX32" fmla="*/ 7137496 w 8526211"/>
              <a:gd name="connsiteY32" fmla="*/ 1165776 h 1954318"/>
              <a:gd name="connsiteX33" fmla="*/ 7085810 w 8526211"/>
              <a:gd name="connsiteY33" fmla="*/ 1196166 h 1954318"/>
              <a:gd name="connsiteX34" fmla="*/ 7033770 w 8526211"/>
              <a:gd name="connsiteY34" fmla="*/ 1226035 h 1954318"/>
              <a:gd name="connsiteX35" fmla="*/ 6981394 w 8526211"/>
              <a:gd name="connsiteY35" fmla="*/ 1255360 h 1954318"/>
              <a:gd name="connsiteX36" fmla="*/ 6928677 w 8526211"/>
              <a:gd name="connsiteY36" fmla="*/ 1284128 h 1954318"/>
              <a:gd name="connsiteX37" fmla="*/ 6875623 w 8526211"/>
              <a:gd name="connsiteY37" fmla="*/ 1312355 h 1954318"/>
              <a:gd name="connsiteX38" fmla="*/ 6822213 w 8526211"/>
              <a:gd name="connsiteY38" fmla="*/ 1340041 h 1954318"/>
              <a:gd name="connsiteX39" fmla="*/ 6768499 w 8526211"/>
              <a:gd name="connsiteY39" fmla="*/ 1367151 h 1954318"/>
              <a:gd name="connsiteX40" fmla="*/ 6714447 w 8526211"/>
              <a:gd name="connsiteY40" fmla="*/ 1393721 h 1954318"/>
              <a:gd name="connsiteX41" fmla="*/ 6660057 w 8526211"/>
              <a:gd name="connsiteY41" fmla="*/ 1419716 h 1954318"/>
              <a:gd name="connsiteX42" fmla="*/ 6605362 w 8526211"/>
              <a:gd name="connsiteY42" fmla="*/ 1445152 h 1954318"/>
              <a:gd name="connsiteX43" fmla="*/ 6550346 w 8526211"/>
              <a:gd name="connsiteY43" fmla="*/ 1470014 h 1954318"/>
              <a:gd name="connsiteX44" fmla="*/ 6495025 w 8526211"/>
              <a:gd name="connsiteY44" fmla="*/ 1494300 h 1954318"/>
              <a:gd name="connsiteX45" fmla="*/ 6439383 w 8526211"/>
              <a:gd name="connsiteY45" fmla="*/ 1518010 h 1954318"/>
              <a:gd name="connsiteX46" fmla="*/ 6383454 w 8526211"/>
              <a:gd name="connsiteY46" fmla="*/ 1541130 h 1954318"/>
              <a:gd name="connsiteX47" fmla="*/ 6327203 w 8526211"/>
              <a:gd name="connsiteY47" fmla="*/ 1563674 h 1954318"/>
              <a:gd name="connsiteX48" fmla="*/ 6270665 w 8526211"/>
              <a:gd name="connsiteY48" fmla="*/ 1585627 h 1954318"/>
              <a:gd name="connsiteX49" fmla="*/ 6213839 w 8526211"/>
              <a:gd name="connsiteY49" fmla="*/ 1606987 h 1954318"/>
              <a:gd name="connsiteX50" fmla="*/ 6156708 w 8526211"/>
              <a:gd name="connsiteY50" fmla="*/ 1627756 h 1954318"/>
              <a:gd name="connsiteX51" fmla="*/ 6099307 w 8526211"/>
              <a:gd name="connsiteY51" fmla="*/ 1647915 h 1954318"/>
              <a:gd name="connsiteX52" fmla="*/ 6041620 w 8526211"/>
              <a:gd name="connsiteY52" fmla="*/ 1667466 h 1954318"/>
              <a:gd name="connsiteX53" fmla="*/ 5983660 w 8526211"/>
              <a:gd name="connsiteY53" fmla="*/ 1686408 h 1954318"/>
              <a:gd name="connsiteX54" fmla="*/ 5925414 w 8526211"/>
              <a:gd name="connsiteY54" fmla="*/ 1704741 h 1954318"/>
              <a:gd name="connsiteX55" fmla="*/ 5866897 w 8526211"/>
              <a:gd name="connsiteY55" fmla="*/ 1722466 h 1954318"/>
              <a:gd name="connsiteX56" fmla="*/ 5808125 w 8526211"/>
              <a:gd name="connsiteY56" fmla="*/ 1739547 h 1954318"/>
              <a:gd name="connsiteX57" fmla="*/ 5749085 w 8526211"/>
              <a:gd name="connsiteY57" fmla="*/ 1756036 h 1954318"/>
              <a:gd name="connsiteX58" fmla="*/ 5689789 w 8526211"/>
              <a:gd name="connsiteY58" fmla="*/ 1771866 h 1954318"/>
              <a:gd name="connsiteX59" fmla="*/ 5630223 w 8526211"/>
              <a:gd name="connsiteY59" fmla="*/ 1787087 h 1954318"/>
              <a:gd name="connsiteX60" fmla="*/ 5570421 w 8526211"/>
              <a:gd name="connsiteY60" fmla="*/ 1801667 h 1954318"/>
              <a:gd name="connsiteX61" fmla="*/ 5510365 w 8526211"/>
              <a:gd name="connsiteY61" fmla="*/ 1815603 h 1954318"/>
              <a:gd name="connsiteX62" fmla="*/ 5450073 w 8526211"/>
              <a:gd name="connsiteY62" fmla="*/ 1828896 h 1954318"/>
              <a:gd name="connsiteX63" fmla="*/ 5389526 w 8526211"/>
              <a:gd name="connsiteY63" fmla="*/ 1841546 h 1954318"/>
              <a:gd name="connsiteX64" fmla="*/ 5328760 w 8526211"/>
              <a:gd name="connsiteY64" fmla="*/ 1853553 h 1954318"/>
              <a:gd name="connsiteX65" fmla="*/ 5267756 w 8526211"/>
              <a:gd name="connsiteY65" fmla="*/ 1864902 h 1954318"/>
              <a:gd name="connsiteX66" fmla="*/ 5206516 w 8526211"/>
              <a:gd name="connsiteY66" fmla="*/ 1875574 h 1954318"/>
              <a:gd name="connsiteX67" fmla="*/ 5145056 w 8526211"/>
              <a:gd name="connsiteY67" fmla="*/ 1885603 h 1954318"/>
              <a:gd name="connsiteX68" fmla="*/ 5083376 w 8526211"/>
              <a:gd name="connsiteY68" fmla="*/ 1894973 h 1954318"/>
              <a:gd name="connsiteX69" fmla="*/ 5021476 w 8526211"/>
              <a:gd name="connsiteY69" fmla="*/ 1903649 h 1954318"/>
              <a:gd name="connsiteX70" fmla="*/ 4959357 w 8526211"/>
              <a:gd name="connsiteY70" fmla="*/ 1911666 h 1954318"/>
              <a:gd name="connsiteX71" fmla="*/ 4897035 w 8526211"/>
              <a:gd name="connsiteY71" fmla="*/ 1919005 h 1954318"/>
              <a:gd name="connsiteX72" fmla="*/ 4834510 w 8526211"/>
              <a:gd name="connsiteY72" fmla="*/ 1925668 h 1954318"/>
              <a:gd name="connsiteX73" fmla="*/ 4771781 w 8526211"/>
              <a:gd name="connsiteY73" fmla="*/ 1931638 h 1954318"/>
              <a:gd name="connsiteX74" fmla="*/ 4708850 w 8526211"/>
              <a:gd name="connsiteY74" fmla="*/ 1936932 h 1954318"/>
              <a:gd name="connsiteX75" fmla="*/ 4645716 w 8526211"/>
              <a:gd name="connsiteY75" fmla="*/ 1941515 h 1954318"/>
              <a:gd name="connsiteX76" fmla="*/ 4582413 w 8526211"/>
              <a:gd name="connsiteY76" fmla="*/ 1945423 h 1954318"/>
              <a:gd name="connsiteX77" fmla="*/ 4518906 w 8526211"/>
              <a:gd name="connsiteY77" fmla="*/ 1948619 h 1954318"/>
              <a:gd name="connsiteX78" fmla="*/ 4455214 w 8526211"/>
              <a:gd name="connsiteY78" fmla="*/ 1951105 h 1954318"/>
              <a:gd name="connsiteX79" fmla="*/ 4391353 w 8526211"/>
              <a:gd name="connsiteY79" fmla="*/ 1952881 h 1954318"/>
              <a:gd name="connsiteX80" fmla="*/ 4327321 w 8526211"/>
              <a:gd name="connsiteY80" fmla="*/ 1953963 h 1954318"/>
              <a:gd name="connsiteX81" fmla="*/ 4263106 w 8526211"/>
              <a:gd name="connsiteY81" fmla="*/ 1954318 h 1954318"/>
              <a:gd name="connsiteX82" fmla="*/ 4198905 w 8526211"/>
              <a:gd name="connsiteY82" fmla="*/ 1953963 h 1954318"/>
              <a:gd name="connsiteX83" fmla="*/ 4134858 w 8526211"/>
              <a:gd name="connsiteY83" fmla="*/ 1952881 h 1954318"/>
              <a:gd name="connsiteX84" fmla="*/ 4070996 w 8526211"/>
              <a:gd name="connsiteY84" fmla="*/ 1951105 h 1954318"/>
              <a:gd name="connsiteX85" fmla="*/ 4007304 w 8526211"/>
              <a:gd name="connsiteY85" fmla="*/ 1948619 h 1954318"/>
              <a:gd name="connsiteX86" fmla="*/ 3943815 w 8526211"/>
              <a:gd name="connsiteY86" fmla="*/ 1945423 h 1954318"/>
              <a:gd name="connsiteX87" fmla="*/ 3880494 w 8526211"/>
              <a:gd name="connsiteY87" fmla="*/ 1941515 h 1954318"/>
              <a:gd name="connsiteX88" fmla="*/ 3817378 w 8526211"/>
              <a:gd name="connsiteY88" fmla="*/ 1936932 h 1954318"/>
              <a:gd name="connsiteX89" fmla="*/ 3754446 w 8526211"/>
              <a:gd name="connsiteY89" fmla="*/ 1931638 h 1954318"/>
              <a:gd name="connsiteX90" fmla="*/ 3691718 w 8526211"/>
              <a:gd name="connsiteY90" fmla="*/ 1925668 h 1954318"/>
              <a:gd name="connsiteX91" fmla="*/ 3629175 w 8526211"/>
              <a:gd name="connsiteY91" fmla="*/ 1919005 h 1954318"/>
              <a:gd name="connsiteX92" fmla="*/ 3566853 w 8526211"/>
              <a:gd name="connsiteY92" fmla="*/ 1911666 h 1954318"/>
              <a:gd name="connsiteX93" fmla="*/ 3504750 w 8526211"/>
              <a:gd name="connsiteY93" fmla="*/ 1903649 h 1954318"/>
              <a:gd name="connsiteX94" fmla="*/ 3442851 w 8526211"/>
              <a:gd name="connsiteY94" fmla="*/ 1894973 h 1954318"/>
              <a:gd name="connsiteX95" fmla="*/ 3381172 w 8526211"/>
              <a:gd name="connsiteY95" fmla="*/ 1885603 h 1954318"/>
              <a:gd name="connsiteX96" fmla="*/ 3319712 w 8526211"/>
              <a:gd name="connsiteY96" fmla="*/ 1875574 h 1954318"/>
              <a:gd name="connsiteX97" fmla="*/ 3258472 w 8526211"/>
              <a:gd name="connsiteY97" fmla="*/ 1864902 h 1954318"/>
              <a:gd name="connsiteX98" fmla="*/ 3197468 w 8526211"/>
              <a:gd name="connsiteY98" fmla="*/ 1853553 h 1954318"/>
              <a:gd name="connsiteX99" fmla="*/ 3136685 w 8526211"/>
              <a:gd name="connsiteY99" fmla="*/ 1841546 h 1954318"/>
              <a:gd name="connsiteX100" fmla="*/ 3076155 w 8526211"/>
              <a:gd name="connsiteY100" fmla="*/ 1828896 h 1954318"/>
              <a:gd name="connsiteX101" fmla="*/ 3015846 w 8526211"/>
              <a:gd name="connsiteY101" fmla="*/ 1815603 h 1954318"/>
              <a:gd name="connsiteX102" fmla="*/ 2955789 w 8526211"/>
              <a:gd name="connsiteY102" fmla="*/ 1801667 h 1954318"/>
              <a:gd name="connsiteX103" fmla="*/ 2895987 w 8526211"/>
              <a:gd name="connsiteY103" fmla="*/ 1787087 h 1954318"/>
              <a:gd name="connsiteX104" fmla="*/ 2836438 w 8526211"/>
              <a:gd name="connsiteY104" fmla="*/ 1771866 h 1954318"/>
              <a:gd name="connsiteX105" fmla="*/ 2777126 w 8526211"/>
              <a:gd name="connsiteY105" fmla="*/ 1756036 h 1954318"/>
              <a:gd name="connsiteX106" fmla="*/ 2718085 w 8526211"/>
              <a:gd name="connsiteY106" fmla="*/ 1739547 h 1954318"/>
              <a:gd name="connsiteX107" fmla="*/ 2659314 w 8526211"/>
              <a:gd name="connsiteY107" fmla="*/ 1722466 h 1954318"/>
              <a:gd name="connsiteX108" fmla="*/ 2600797 w 8526211"/>
              <a:gd name="connsiteY108" fmla="*/ 1704741 h 1954318"/>
              <a:gd name="connsiteX109" fmla="*/ 2542567 w 8526211"/>
              <a:gd name="connsiteY109" fmla="*/ 1686408 h 1954318"/>
              <a:gd name="connsiteX110" fmla="*/ 2484591 w 8526211"/>
              <a:gd name="connsiteY110" fmla="*/ 1667466 h 1954318"/>
              <a:gd name="connsiteX111" fmla="*/ 2426903 w 8526211"/>
              <a:gd name="connsiteY111" fmla="*/ 1647915 h 1954318"/>
              <a:gd name="connsiteX112" fmla="*/ 2369502 w 8526211"/>
              <a:gd name="connsiteY112" fmla="*/ 1627756 h 1954318"/>
              <a:gd name="connsiteX113" fmla="*/ 2312372 w 8526211"/>
              <a:gd name="connsiteY113" fmla="*/ 1606987 h 1954318"/>
              <a:gd name="connsiteX114" fmla="*/ 2255546 w 8526211"/>
              <a:gd name="connsiteY114" fmla="*/ 1585627 h 1954318"/>
              <a:gd name="connsiteX115" fmla="*/ 2199008 w 8526211"/>
              <a:gd name="connsiteY115" fmla="*/ 1563674 h 1954318"/>
              <a:gd name="connsiteX116" fmla="*/ 2142774 w 8526211"/>
              <a:gd name="connsiteY116" fmla="*/ 1541130 h 1954318"/>
              <a:gd name="connsiteX117" fmla="*/ 2086828 w 8526211"/>
              <a:gd name="connsiteY117" fmla="*/ 1518010 h 1954318"/>
              <a:gd name="connsiteX118" fmla="*/ 2031203 w 8526211"/>
              <a:gd name="connsiteY118" fmla="*/ 1494300 h 1954318"/>
              <a:gd name="connsiteX119" fmla="*/ 1975864 w 8526211"/>
              <a:gd name="connsiteY119" fmla="*/ 1470014 h 1954318"/>
              <a:gd name="connsiteX120" fmla="*/ 1920849 w 8526211"/>
              <a:gd name="connsiteY120" fmla="*/ 1445152 h 1954318"/>
              <a:gd name="connsiteX121" fmla="*/ 1866155 w 8526211"/>
              <a:gd name="connsiteY121" fmla="*/ 1419716 h 1954318"/>
              <a:gd name="connsiteX122" fmla="*/ 1811780 w 8526211"/>
              <a:gd name="connsiteY122" fmla="*/ 1393721 h 1954318"/>
              <a:gd name="connsiteX123" fmla="*/ 1757728 w 8526211"/>
              <a:gd name="connsiteY123" fmla="*/ 1367151 h 1954318"/>
              <a:gd name="connsiteX124" fmla="*/ 1703998 w 8526211"/>
              <a:gd name="connsiteY124" fmla="*/ 1340041 h 1954318"/>
              <a:gd name="connsiteX125" fmla="*/ 1650605 w 8526211"/>
              <a:gd name="connsiteY125" fmla="*/ 1312355 h 1954318"/>
              <a:gd name="connsiteX126" fmla="*/ 1597533 w 8526211"/>
              <a:gd name="connsiteY126" fmla="*/ 1284128 h 1954318"/>
              <a:gd name="connsiteX127" fmla="*/ 1544818 w 8526211"/>
              <a:gd name="connsiteY127" fmla="*/ 1255360 h 1954318"/>
              <a:gd name="connsiteX128" fmla="*/ 1492440 w 8526211"/>
              <a:gd name="connsiteY128" fmla="*/ 1226035 h 1954318"/>
              <a:gd name="connsiteX129" fmla="*/ 1440400 w 8526211"/>
              <a:gd name="connsiteY129" fmla="*/ 1196166 h 1954318"/>
              <a:gd name="connsiteX130" fmla="*/ 1388732 w 8526211"/>
              <a:gd name="connsiteY130" fmla="*/ 1165776 h 1954318"/>
              <a:gd name="connsiteX131" fmla="*/ 1337403 w 8526211"/>
              <a:gd name="connsiteY131" fmla="*/ 1134842 h 1954318"/>
              <a:gd name="connsiteX132" fmla="*/ 1286429 w 8526211"/>
              <a:gd name="connsiteY132" fmla="*/ 1103385 h 1954318"/>
              <a:gd name="connsiteX133" fmla="*/ 1235827 w 8526211"/>
              <a:gd name="connsiteY133" fmla="*/ 1071404 h 1954318"/>
              <a:gd name="connsiteX134" fmla="*/ 1185580 w 8526211"/>
              <a:gd name="connsiteY134" fmla="*/ 1038898 h 1954318"/>
              <a:gd name="connsiteX135" fmla="*/ 1135706 w 8526211"/>
              <a:gd name="connsiteY135" fmla="*/ 1005868 h 1954318"/>
              <a:gd name="connsiteX136" fmla="*/ 1086203 w 8526211"/>
              <a:gd name="connsiteY136" fmla="*/ 972331 h 1954318"/>
              <a:gd name="connsiteX137" fmla="*/ 1037072 w 8526211"/>
              <a:gd name="connsiteY137" fmla="*/ 938286 h 1954318"/>
              <a:gd name="connsiteX138" fmla="*/ 988330 w 8526211"/>
              <a:gd name="connsiteY138" fmla="*/ 903734 h 1954318"/>
              <a:gd name="connsiteX139" fmla="*/ 939977 w 8526211"/>
              <a:gd name="connsiteY139" fmla="*/ 868675 h 1954318"/>
              <a:gd name="connsiteX140" fmla="*/ 892013 w 8526211"/>
              <a:gd name="connsiteY140" fmla="*/ 833124 h 1954318"/>
              <a:gd name="connsiteX141" fmla="*/ 844422 w 8526211"/>
              <a:gd name="connsiteY141" fmla="*/ 797067 h 1954318"/>
              <a:gd name="connsiteX142" fmla="*/ 797253 w 8526211"/>
              <a:gd name="connsiteY142" fmla="*/ 760536 h 1954318"/>
              <a:gd name="connsiteX143" fmla="*/ 750474 w 8526211"/>
              <a:gd name="connsiteY143" fmla="*/ 723498 h 1954318"/>
              <a:gd name="connsiteX144" fmla="*/ 704083 w 8526211"/>
              <a:gd name="connsiteY144" fmla="*/ 685985 h 1954318"/>
              <a:gd name="connsiteX145" fmla="*/ 658114 w 8526211"/>
              <a:gd name="connsiteY145" fmla="*/ 648000 h 1954318"/>
              <a:gd name="connsiteX146" fmla="*/ 612552 w 8526211"/>
              <a:gd name="connsiteY146" fmla="*/ 609541 h 1954318"/>
              <a:gd name="connsiteX147" fmla="*/ 567413 w 8526211"/>
              <a:gd name="connsiteY147" fmla="*/ 570592 h 1954318"/>
              <a:gd name="connsiteX148" fmla="*/ 522680 w 8526211"/>
              <a:gd name="connsiteY148" fmla="*/ 531186 h 1954318"/>
              <a:gd name="connsiteX149" fmla="*/ 478385 w 8526211"/>
              <a:gd name="connsiteY149" fmla="*/ 491323 h 1954318"/>
              <a:gd name="connsiteX150" fmla="*/ 434498 w 8526211"/>
              <a:gd name="connsiteY150" fmla="*/ 450988 h 1954318"/>
              <a:gd name="connsiteX151" fmla="*/ 391049 w 8526211"/>
              <a:gd name="connsiteY151" fmla="*/ 410211 h 1954318"/>
              <a:gd name="connsiteX152" fmla="*/ 348041 w 8526211"/>
              <a:gd name="connsiteY152" fmla="*/ 368962 h 1954318"/>
              <a:gd name="connsiteX153" fmla="*/ 305472 w 8526211"/>
              <a:gd name="connsiteY153" fmla="*/ 327272 h 1954318"/>
              <a:gd name="connsiteX154" fmla="*/ 263327 w 8526211"/>
              <a:gd name="connsiteY154" fmla="*/ 285144 h 1954318"/>
              <a:gd name="connsiteX155" fmla="*/ 221638 w 8526211"/>
              <a:gd name="connsiteY155" fmla="*/ 242558 h 1954318"/>
              <a:gd name="connsiteX156" fmla="*/ 180405 w 8526211"/>
              <a:gd name="connsiteY156" fmla="*/ 199550 h 1954318"/>
              <a:gd name="connsiteX157" fmla="*/ 139613 w 8526211"/>
              <a:gd name="connsiteY157" fmla="*/ 156102 h 1954318"/>
              <a:gd name="connsiteX158" fmla="*/ 99276 w 8526211"/>
              <a:gd name="connsiteY158" fmla="*/ 112231 h 1954318"/>
              <a:gd name="connsiteX159" fmla="*/ 59413 w 8526211"/>
              <a:gd name="connsiteY159" fmla="*/ 67920 h 1954318"/>
              <a:gd name="connsiteX160" fmla="*/ 20007 w 8526211"/>
              <a:gd name="connsiteY160" fmla="*/ 23204 h 195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8526211" h="1954318">
                <a:moveTo>
                  <a:pt x="0" y="0"/>
                </a:moveTo>
                <a:lnTo>
                  <a:pt x="8526211" y="0"/>
                </a:lnTo>
                <a:lnTo>
                  <a:pt x="8506203" y="23204"/>
                </a:lnTo>
                <a:lnTo>
                  <a:pt x="8466797" y="67920"/>
                </a:lnTo>
                <a:lnTo>
                  <a:pt x="8426934" y="112231"/>
                </a:lnTo>
                <a:lnTo>
                  <a:pt x="8386598" y="156102"/>
                </a:lnTo>
                <a:lnTo>
                  <a:pt x="8345823" y="199550"/>
                </a:lnTo>
                <a:lnTo>
                  <a:pt x="8304572" y="242558"/>
                </a:lnTo>
                <a:lnTo>
                  <a:pt x="8262884" y="285144"/>
                </a:lnTo>
                <a:lnTo>
                  <a:pt x="8220754" y="327272"/>
                </a:lnTo>
                <a:lnTo>
                  <a:pt x="8178170" y="368962"/>
                </a:lnTo>
                <a:lnTo>
                  <a:pt x="8135161" y="410211"/>
                </a:lnTo>
                <a:lnTo>
                  <a:pt x="8091712" y="450988"/>
                </a:lnTo>
                <a:lnTo>
                  <a:pt x="8047841" y="491323"/>
                </a:lnTo>
                <a:lnTo>
                  <a:pt x="8003531" y="531186"/>
                </a:lnTo>
                <a:lnTo>
                  <a:pt x="7958815" y="570592"/>
                </a:lnTo>
                <a:lnTo>
                  <a:pt x="7913659" y="609541"/>
                </a:lnTo>
                <a:lnTo>
                  <a:pt x="7868096" y="648000"/>
                </a:lnTo>
                <a:lnTo>
                  <a:pt x="7822128" y="685985"/>
                </a:lnTo>
                <a:lnTo>
                  <a:pt x="7775754" y="723498"/>
                </a:lnTo>
                <a:lnTo>
                  <a:pt x="7728975" y="760536"/>
                </a:lnTo>
                <a:lnTo>
                  <a:pt x="7681789" y="797067"/>
                </a:lnTo>
                <a:lnTo>
                  <a:pt x="7634214" y="833124"/>
                </a:lnTo>
                <a:lnTo>
                  <a:pt x="7586234" y="868675"/>
                </a:lnTo>
                <a:lnTo>
                  <a:pt x="7537880" y="903734"/>
                </a:lnTo>
                <a:lnTo>
                  <a:pt x="7489139" y="938286"/>
                </a:lnTo>
                <a:lnTo>
                  <a:pt x="7440008" y="972331"/>
                </a:lnTo>
                <a:lnTo>
                  <a:pt x="7390522" y="1005868"/>
                </a:lnTo>
                <a:lnTo>
                  <a:pt x="7340648" y="1038898"/>
                </a:lnTo>
                <a:lnTo>
                  <a:pt x="7290400" y="1071404"/>
                </a:lnTo>
                <a:lnTo>
                  <a:pt x="7239781" y="1103385"/>
                </a:lnTo>
                <a:lnTo>
                  <a:pt x="7188824" y="1134842"/>
                </a:lnTo>
                <a:lnTo>
                  <a:pt x="7137496" y="1165776"/>
                </a:lnTo>
                <a:lnTo>
                  <a:pt x="7085810" y="1196166"/>
                </a:lnTo>
                <a:lnTo>
                  <a:pt x="7033770" y="1226035"/>
                </a:lnTo>
                <a:lnTo>
                  <a:pt x="6981394" y="1255360"/>
                </a:lnTo>
                <a:lnTo>
                  <a:pt x="6928677" y="1284128"/>
                </a:lnTo>
                <a:lnTo>
                  <a:pt x="6875623" y="1312355"/>
                </a:lnTo>
                <a:lnTo>
                  <a:pt x="6822213" y="1340041"/>
                </a:lnTo>
                <a:lnTo>
                  <a:pt x="6768499" y="1367151"/>
                </a:lnTo>
                <a:lnTo>
                  <a:pt x="6714447" y="1393721"/>
                </a:lnTo>
                <a:lnTo>
                  <a:pt x="6660057" y="1419716"/>
                </a:lnTo>
                <a:lnTo>
                  <a:pt x="6605362" y="1445152"/>
                </a:lnTo>
                <a:lnTo>
                  <a:pt x="6550346" y="1470014"/>
                </a:lnTo>
                <a:lnTo>
                  <a:pt x="6495025" y="1494300"/>
                </a:lnTo>
                <a:lnTo>
                  <a:pt x="6439383" y="1518010"/>
                </a:lnTo>
                <a:lnTo>
                  <a:pt x="6383454" y="1541130"/>
                </a:lnTo>
                <a:lnTo>
                  <a:pt x="6327203" y="1563674"/>
                </a:lnTo>
                <a:lnTo>
                  <a:pt x="6270665" y="1585627"/>
                </a:lnTo>
                <a:lnTo>
                  <a:pt x="6213839" y="1606987"/>
                </a:lnTo>
                <a:lnTo>
                  <a:pt x="6156708" y="1627756"/>
                </a:lnTo>
                <a:lnTo>
                  <a:pt x="6099307" y="1647915"/>
                </a:lnTo>
                <a:lnTo>
                  <a:pt x="6041620" y="1667466"/>
                </a:lnTo>
                <a:lnTo>
                  <a:pt x="5983660" y="1686408"/>
                </a:lnTo>
                <a:lnTo>
                  <a:pt x="5925414" y="1704741"/>
                </a:lnTo>
                <a:lnTo>
                  <a:pt x="5866897" y="1722466"/>
                </a:lnTo>
                <a:lnTo>
                  <a:pt x="5808125" y="1739547"/>
                </a:lnTo>
                <a:lnTo>
                  <a:pt x="5749085" y="1756036"/>
                </a:lnTo>
                <a:lnTo>
                  <a:pt x="5689789" y="1771866"/>
                </a:lnTo>
                <a:lnTo>
                  <a:pt x="5630223" y="1787087"/>
                </a:lnTo>
                <a:lnTo>
                  <a:pt x="5570421" y="1801667"/>
                </a:lnTo>
                <a:lnTo>
                  <a:pt x="5510365" y="1815603"/>
                </a:lnTo>
                <a:lnTo>
                  <a:pt x="5450073" y="1828896"/>
                </a:lnTo>
                <a:lnTo>
                  <a:pt x="5389526" y="1841546"/>
                </a:lnTo>
                <a:lnTo>
                  <a:pt x="5328760" y="1853553"/>
                </a:lnTo>
                <a:lnTo>
                  <a:pt x="5267756" y="1864902"/>
                </a:lnTo>
                <a:lnTo>
                  <a:pt x="5206516" y="1875574"/>
                </a:lnTo>
                <a:lnTo>
                  <a:pt x="5145056" y="1885603"/>
                </a:lnTo>
                <a:lnTo>
                  <a:pt x="5083376" y="1894973"/>
                </a:lnTo>
                <a:lnTo>
                  <a:pt x="5021476" y="1903649"/>
                </a:lnTo>
                <a:lnTo>
                  <a:pt x="4959357" y="1911666"/>
                </a:lnTo>
                <a:lnTo>
                  <a:pt x="4897035" y="1919005"/>
                </a:lnTo>
                <a:lnTo>
                  <a:pt x="4834510" y="1925668"/>
                </a:lnTo>
                <a:lnTo>
                  <a:pt x="4771781" y="1931638"/>
                </a:lnTo>
                <a:lnTo>
                  <a:pt x="4708850" y="1936932"/>
                </a:lnTo>
                <a:lnTo>
                  <a:pt x="4645716" y="1941515"/>
                </a:lnTo>
                <a:lnTo>
                  <a:pt x="4582413" y="1945423"/>
                </a:lnTo>
                <a:lnTo>
                  <a:pt x="4518906" y="1948619"/>
                </a:lnTo>
                <a:lnTo>
                  <a:pt x="4455214" y="1951105"/>
                </a:lnTo>
                <a:lnTo>
                  <a:pt x="4391353" y="1952881"/>
                </a:lnTo>
                <a:lnTo>
                  <a:pt x="4327321" y="1953963"/>
                </a:lnTo>
                <a:lnTo>
                  <a:pt x="4263106" y="1954318"/>
                </a:lnTo>
                <a:lnTo>
                  <a:pt x="4198905" y="1953963"/>
                </a:lnTo>
                <a:lnTo>
                  <a:pt x="4134858" y="1952881"/>
                </a:lnTo>
                <a:lnTo>
                  <a:pt x="4070996" y="1951105"/>
                </a:lnTo>
                <a:lnTo>
                  <a:pt x="4007304" y="1948619"/>
                </a:lnTo>
                <a:lnTo>
                  <a:pt x="3943815" y="1945423"/>
                </a:lnTo>
                <a:lnTo>
                  <a:pt x="3880494" y="1941515"/>
                </a:lnTo>
                <a:lnTo>
                  <a:pt x="3817378" y="1936932"/>
                </a:lnTo>
                <a:lnTo>
                  <a:pt x="3754446" y="1931638"/>
                </a:lnTo>
                <a:lnTo>
                  <a:pt x="3691718" y="1925668"/>
                </a:lnTo>
                <a:lnTo>
                  <a:pt x="3629175" y="1919005"/>
                </a:lnTo>
                <a:lnTo>
                  <a:pt x="3566853" y="1911666"/>
                </a:lnTo>
                <a:lnTo>
                  <a:pt x="3504750" y="1903649"/>
                </a:lnTo>
                <a:lnTo>
                  <a:pt x="3442851" y="1894973"/>
                </a:lnTo>
                <a:lnTo>
                  <a:pt x="3381172" y="1885603"/>
                </a:lnTo>
                <a:lnTo>
                  <a:pt x="3319712" y="1875574"/>
                </a:lnTo>
                <a:lnTo>
                  <a:pt x="3258472" y="1864902"/>
                </a:lnTo>
                <a:lnTo>
                  <a:pt x="3197468" y="1853553"/>
                </a:lnTo>
                <a:lnTo>
                  <a:pt x="3136685" y="1841546"/>
                </a:lnTo>
                <a:lnTo>
                  <a:pt x="3076155" y="1828896"/>
                </a:lnTo>
                <a:lnTo>
                  <a:pt x="3015846" y="1815603"/>
                </a:lnTo>
                <a:lnTo>
                  <a:pt x="2955789" y="1801667"/>
                </a:lnTo>
                <a:lnTo>
                  <a:pt x="2895987" y="1787087"/>
                </a:lnTo>
                <a:lnTo>
                  <a:pt x="2836438" y="1771866"/>
                </a:lnTo>
                <a:lnTo>
                  <a:pt x="2777126" y="1756036"/>
                </a:lnTo>
                <a:lnTo>
                  <a:pt x="2718085" y="1739547"/>
                </a:lnTo>
                <a:lnTo>
                  <a:pt x="2659314" y="1722466"/>
                </a:lnTo>
                <a:lnTo>
                  <a:pt x="2600797" y="1704741"/>
                </a:lnTo>
                <a:lnTo>
                  <a:pt x="2542567" y="1686408"/>
                </a:lnTo>
                <a:lnTo>
                  <a:pt x="2484591" y="1667466"/>
                </a:lnTo>
                <a:lnTo>
                  <a:pt x="2426903" y="1647915"/>
                </a:lnTo>
                <a:lnTo>
                  <a:pt x="2369502" y="1627756"/>
                </a:lnTo>
                <a:lnTo>
                  <a:pt x="2312372" y="1606987"/>
                </a:lnTo>
                <a:lnTo>
                  <a:pt x="2255546" y="1585627"/>
                </a:lnTo>
                <a:lnTo>
                  <a:pt x="2199008" y="1563674"/>
                </a:lnTo>
                <a:lnTo>
                  <a:pt x="2142774" y="1541130"/>
                </a:lnTo>
                <a:lnTo>
                  <a:pt x="2086828" y="1518010"/>
                </a:lnTo>
                <a:lnTo>
                  <a:pt x="2031203" y="1494300"/>
                </a:lnTo>
                <a:lnTo>
                  <a:pt x="1975864" y="1470014"/>
                </a:lnTo>
                <a:lnTo>
                  <a:pt x="1920849" y="1445152"/>
                </a:lnTo>
                <a:lnTo>
                  <a:pt x="1866155" y="1419716"/>
                </a:lnTo>
                <a:lnTo>
                  <a:pt x="1811780" y="1393721"/>
                </a:lnTo>
                <a:lnTo>
                  <a:pt x="1757728" y="1367151"/>
                </a:lnTo>
                <a:lnTo>
                  <a:pt x="1703998" y="1340041"/>
                </a:lnTo>
                <a:lnTo>
                  <a:pt x="1650605" y="1312355"/>
                </a:lnTo>
                <a:lnTo>
                  <a:pt x="1597533" y="1284128"/>
                </a:lnTo>
                <a:lnTo>
                  <a:pt x="1544818" y="1255360"/>
                </a:lnTo>
                <a:lnTo>
                  <a:pt x="1492440" y="1226035"/>
                </a:lnTo>
                <a:lnTo>
                  <a:pt x="1440400" y="1196166"/>
                </a:lnTo>
                <a:lnTo>
                  <a:pt x="1388732" y="1165776"/>
                </a:lnTo>
                <a:lnTo>
                  <a:pt x="1337403" y="1134842"/>
                </a:lnTo>
                <a:lnTo>
                  <a:pt x="1286429" y="1103385"/>
                </a:lnTo>
                <a:lnTo>
                  <a:pt x="1235827" y="1071404"/>
                </a:lnTo>
                <a:lnTo>
                  <a:pt x="1185580" y="1038898"/>
                </a:lnTo>
                <a:lnTo>
                  <a:pt x="1135706" y="1005868"/>
                </a:lnTo>
                <a:lnTo>
                  <a:pt x="1086203" y="972331"/>
                </a:lnTo>
                <a:lnTo>
                  <a:pt x="1037072" y="938286"/>
                </a:lnTo>
                <a:lnTo>
                  <a:pt x="988330" y="903734"/>
                </a:lnTo>
                <a:lnTo>
                  <a:pt x="939977" y="868675"/>
                </a:lnTo>
                <a:lnTo>
                  <a:pt x="892013" y="833124"/>
                </a:lnTo>
                <a:lnTo>
                  <a:pt x="844422" y="797067"/>
                </a:lnTo>
                <a:lnTo>
                  <a:pt x="797253" y="760536"/>
                </a:lnTo>
                <a:lnTo>
                  <a:pt x="750474" y="723498"/>
                </a:lnTo>
                <a:lnTo>
                  <a:pt x="704083" y="685985"/>
                </a:lnTo>
                <a:lnTo>
                  <a:pt x="658114" y="648000"/>
                </a:lnTo>
                <a:lnTo>
                  <a:pt x="612552" y="609541"/>
                </a:lnTo>
                <a:lnTo>
                  <a:pt x="567413" y="570592"/>
                </a:lnTo>
                <a:lnTo>
                  <a:pt x="522680" y="531186"/>
                </a:lnTo>
                <a:lnTo>
                  <a:pt x="478385" y="491323"/>
                </a:lnTo>
                <a:lnTo>
                  <a:pt x="434498" y="450988"/>
                </a:lnTo>
                <a:lnTo>
                  <a:pt x="391049" y="410211"/>
                </a:lnTo>
                <a:lnTo>
                  <a:pt x="348041" y="368962"/>
                </a:lnTo>
                <a:lnTo>
                  <a:pt x="305472" y="327272"/>
                </a:lnTo>
                <a:lnTo>
                  <a:pt x="263327" y="285144"/>
                </a:lnTo>
                <a:lnTo>
                  <a:pt x="221638" y="242558"/>
                </a:lnTo>
                <a:lnTo>
                  <a:pt x="180405" y="199550"/>
                </a:lnTo>
                <a:lnTo>
                  <a:pt x="139613" y="156102"/>
                </a:lnTo>
                <a:lnTo>
                  <a:pt x="99276" y="112231"/>
                </a:lnTo>
                <a:lnTo>
                  <a:pt x="59413" y="67920"/>
                </a:lnTo>
                <a:lnTo>
                  <a:pt x="20007" y="232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4" name="Puolivapaa piirto 3">
            <a:extLst>
              <a:ext uri="{FF2B5EF4-FFF2-40B4-BE49-F238E27FC236}">
                <a16:creationId xmlns:a16="http://schemas.microsoft.com/office/drawing/2014/main" id="{E7D69B7C-8BE3-9C88-9085-6E0178E349E2}"/>
              </a:ext>
            </a:extLst>
          </p:cNvPr>
          <p:cNvSpPr/>
          <p:nvPr userDrawn="1"/>
        </p:nvSpPr>
        <p:spPr>
          <a:xfrm>
            <a:off x="6848928" y="2470"/>
            <a:ext cx="5343072" cy="6855530"/>
          </a:xfrm>
          <a:custGeom>
            <a:avLst/>
            <a:gdLst>
              <a:gd name="connsiteX0" fmla="*/ 4834208 w 5343072"/>
              <a:gd name="connsiteY0" fmla="*/ 0 h 6855530"/>
              <a:gd name="connsiteX1" fmla="*/ 5343072 w 5343072"/>
              <a:gd name="connsiteY1" fmla="*/ 0 h 6855530"/>
              <a:gd name="connsiteX2" fmla="*/ 5343072 w 5343072"/>
              <a:gd name="connsiteY2" fmla="*/ 6855530 h 6855530"/>
              <a:gd name="connsiteX3" fmla="*/ 976790 w 5343072"/>
              <a:gd name="connsiteY3" fmla="*/ 6855530 h 6855530"/>
              <a:gd name="connsiteX4" fmla="*/ 970283 w 5343072"/>
              <a:gd name="connsiteY4" fmla="*/ 6848350 h 6855530"/>
              <a:gd name="connsiteX5" fmla="*/ 930526 w 5343072"/>
              <a:gd name="connsiteY5" fmla="*/ 6803592 h 6855530"/>
              <a:gd name="connsiteX6" fmla="*/ 891205 w 5343072"/>
              <a:gd name="connsiteY6" fmla="*/ 6758439 h 6855530"/>
              <a:gd name="connsiteX7" fmla="*/ 852326 w 5343072"/>
              <a:gd name="connsiteY7" fmla="*/ 6712894 h 6855530"/>
              <a:gd name="connsiteX8" fmla="*/ 813893 w 5343072"/>
              <a:gd name="connsiteY8" fmla="*/ 6666962 h 6855530"/>
              <a:gd name="connsiteX9" fmla="*/ 775907 w 5343072"/>
              <a:gd name="connsiteY9" fmla="*/ 6620644 h 6855530"/>
              <a:gd name="connsiteX10" fmla="*/ 738374 w 5343072"/>
              <a:gd name="connsiteY10" fmla="*/ 6573945 h 6855530"/>
              <a:gd name="connsiteX11" fmla="*/ 701295 w 5343072"/>
              <a:gd name="connsiteY11" fmla="*/ 6526868 h 6855530"/>
              <a:gd name="connsiteX12" fmla="*/ 664675 w 5343072"/>
              <a:gd name="connsiteY12" fmla="*/ 6479416 h 6855530"/>
              <a:gd name="connsiteX13" fmla="*/ 628517 w 5343072"/>
              <a:gd name="connsiteY13" fmla="*/ 6431592 h 6855530"/>
              <a:gd name="connsiteX14" fmla="*/ 592824 w 5343072"/>
              <a:gd name="connsiteY14" fmla="*/ 6383400 h 6855530"/>
              <a:gd name="connsiteX15" fmla="*/ 557598 w 5343072"/>
              <a:gd name="connsiteY15" fmla="*/ 6334842 h 6855530"/>
              <a:gd name="connsiteX16" fmla="*/ 522845 w 5343072"/>
              <a:gd name="connsiteY16" fmla="*/ 6285924 h 6855530"/>
              <a:gd name="connsiteX17" fmla="*/ 488567 w 5343072"/>
              <a:gd name="connsiteY17" fmla="*/ 6236648 h 6855530"/>
              <a:gd name="connsiteX18" fmla="*/ 454768 w 5343072"/>
              <a:gd name="connsiteY18" fmla="*/ 6187017 h 6855530"/>
              <a:gd name="connsiteX19" fmla="*/ 421449 w 5343072"/>
              <a:gd name="connsiteY19" fmla="*/ 6137035 h 6855530"/>
              <a:gd name="connsiteX20" fmla="*/ 388616 w 5343072"/>
              <a:gd name="connsiteY20" fmla="*/ 6086703 h 6855530"/>
              <a:gd name="connsiteX21" fmla="*/ 356272 w 5343072"/>
              <a:gd name="connsiteY21" fmla="*/ 6036027 h 6855530"/>
              <a:gd name="connsiteX22" fmla="*/ 324419 w 5343072"/>
              <a:gd name="connsiteY22" fmla="*/ 5985010 h 6855530"/>
              <a:gd name="connsiteX23" fmla="*/ 293062 w 5343072"/>
              <a:gd name="connsiteY23" fmla="*/ 5933655 h 6855530"/>
              <a:gd name="connsiteX24" fmla="*/ 262203 w 5343072"/>
              <a:gd name="connsiteY24" fmla="*/ 5881964 h 6855530"/>
              <a:gd name="connsiteX25" fmla="*/ 231844 w 5343072"/>
              <a:gd name="connsiteY25" fmla="*/ 5829943 h 6855530"/>
              <a:gd name="connsiteX26" fmla="*/ 201993 w 5343072"/>
              <a:gd name="connsiteY26" fmla="*/ 5777593 h 6855530"/>
              <a:gd name="connsiteX27" fmla="*/ 172649 w 5343072"/>
              <a:gd name="connsiteY27" fmla="*/ 5724919 h 6855530"/>
              <a:gd name="connsiteX28" fmla="*/ 143817 w 5343072"/>
              <a:gd name="connsiteY28" fmla="*/ 5671923 h 6855530"/>
              <a:gd name="connsiteX29" fmla="*/ 115500 w 5343072"/>
              <a:gd name="connsiteY29" fmla="*/ 5618609 h 6855530"/>
              <a:gd name="connsiteX30" fmla="*/ 87702 w 5343072"/>
              <a:gd name="connsiteY30" fmla="*/ 5564981 h 6855530"/>
              <a:gd name="connsiteX31" fmla="*/ 60425 w 5343072"/>
              <a:gd name="connsiteY31" fmla="*/ 5511041 h 6855530"/>
              <a:gd name="connsiteX32" fmla="*/ 33674 w 5343072"/>
              <a:gd name="connsiteY32" fmla="*/ 5456792 h 6855530"/>
              <a:gd name="connsiteX33" fmla="*/ 7451 w 5343072"/>
              <a:gd name="connsiteY33" fmla="*/ 5402239 h 6855530"/>
              <a:gd name="connsiteX34" fmla="*/ 0 w 5343072"/>
              <a:gd name="connsiteY34" fmla="*/ 5386330 h 6855530"/>
              <a:gd name="connsiteX35" fmla="*/ 4834208 w 5343072"/>
              <a:gd name="connsiteY35" fmla="*/ 5386330 h 6855530"/>
              <a:gd name="connsiteX36" fmla="*/ 4834208 w 5343072"/>
              <a:gd name="connsiteY36" fmla="*/ 0 h 685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43072" h="6855530">
                <a:moveTo>
                  <a:pt x="4834208" y="0"/>
                </a:moveTo>
                <a:lnTo>
                  <a:pt x="5343072" y="0"/>
                </a:lnTo>
                <a:lnTo>
                  <a:pt x="5343072" y="6855530"/>
                </a:lnTo>
                <a:lnTo>
                  <a:pt x="976790" y="6855530"/>
                </a:lnTo>
                <a:lnTo>
                  <a:pt x="970283" y="6848350"/>
                </a:lnTo>
                <a:lnTo>
                  <a:pt x="930526" y="6803592"/>
                </a:lnTo>
                <a:lnTo>
                  <a:pt x="891205" y="6758439"/>
                </a:lnTo>
                <a:lnTo>
                  <a:pt x="852326" y="6712894"/>
                </a:lnTo>
                <a:lnTo>
                  <a:pt x="813893" y="6666962"/>
                </a:lnTo>
                <a:lnTo>
                  <a:pt x="775907" y="6620644"/>
                </a:lnTo>
                <a:lnTo>
                  <a:pt x="738374" y="6573945"/>
                </a:lnTo>
                <a:lnTo>
                  <a:pt x="701295" y="6526868"/>
                </a:lnTo>
                <a:lnTo>
                  <a:pt x="664675" y="6479416"/>
                </a:lnTo>
                <a:lnTo>
                  <a:pt x="628517" y="6431592"/>
                </a:lnTo>
                <a:lnTo>
                  <a:pt x="592824" y="6383400"/>
                </a:lnTo>
                <a:lnTo>
                  <a:pt x="557598" y="6334842"/>
                </a:lnTo>
                <a:lnTo>
                  <a:pt x="522845" y="6285924"/>
                </a:lnTo>
                <a:lnTo>
                  <a:pt x="488567" y="6236648"/>
                </a:lnTo>
                <a:lnTo>
                  <a:pt x="454768" y="6187017"/>
                </a:lnTo>
                <a:lnTo>
                  <a:pt x="421449" y="6137035"/>
                </a:lnTo>
                <a:lnTo>
                  <a:pt x="388616" y="6086703"/>
                </a:lnTo>
                <a:lnTo>
                  <a:pt x="356272" y="6036027"/>
                </a:lnTo>
                <a:lnTo>
                  <a:pt x="324419" y="5985010"/>
                </a:lnTo>
                <a:lnTo>
                  <a:pt x="293062" y="5933655"/>
                </a:lnTo>
                <a:lnTo>
                  <a:pt x="262203" y="5881964"/>
                </a:lnTo>
                <a:lnTo>
                  <a:pt x="231844" y="5829943"/>
                </a:lnTo>
                <a:lnTo>
                  <a:pt x="201993" y="5777593"/>
                </a:lnTo>
                <a:lnTo>
                  <a:pt x="172649" y="5724919"/>
                </a:lnTo>
                <a:lnTo>
                  <a:pt x="143817" y="5671923"/>
                </a:lnTo>
                <a:lnTo>
                  <a:pt x="115500" y="5618609"/>
                </a:lnTo>
                <a:lnTo>
                  <a:pt x="87702" y="5564981"/>
                </a:lnTo>
                <a:lnTo>
                  <a:pt x="60425" y="5511041"/>
                </a:lnTo>
                <a:lnTo>
                  <a:pt x="33674" y="5456792"/>
                </a:lnTo>
                <a:lnTo>
                  <a:pt x="7451" y="5402239"/>
                </a:lnTo>
                <a:lnTo>
                  <a:pt x="0" y="5386330"/>
                </a:lnTo>
                <a:lnTo>
                  <a:pt x="4834208" y="5386330"/>
                </a:lnTo>
                <a:lnTo>
                  <a:pt x="483420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Puolivapaa piirto 4">
            <a:extLst>
              <a:ext uri="{FF2B5EF4-FFF2-40B4-BE49-F238E27FC236}">
                <a16:creationId xmlns:a16="http://schemas.microsoft.com/office/drawing/2014/main" id="{7D256280-22C4-4BD0-9E5F-2EA0E7F375E8}"/>
              </a:ext>
            </a:extLst>
          </p:cNvPr>
          <p:cNvSpPr/>
          <p:nvPr userDrawn="1"/>
        </p:nvSpPr>
        <p:spPr>
          <a:xfrm>
            <a:off x="0" y="1439538"/>
            <a:ext cx="4956718" cy="5415995"/>
          </a:xfrm>
          <a:custGeom>
            <a:avLst/>
            <a:gdLst>
              <a:gd name="connsiteX0" fmla="*/ 0 w 4956718"/>
              <a:gd name="connsiteY0" fmla="*/ 0 h 5415995"/>
              <a:gd name="connsiteX1" fmla="*/ 11044 w 4956718"/>
              <a:gd name="connsiteY1" fmla="*/ 1928 h 5415995"/>
              <a:gd name="connsiteX2" fmla="*/ 72351 w 4956718"/>
              <a:gd name="connsiteY2" fmla="*/ 13226 h 5415995"/>
              <a:gd name="connsiteX3" fmla="*/ 133440 w 4956718"/>
              <a:gd name="connsiteY3" fmla="*/ 25149 h 5415995"/>
              <a:gd name="connsiteX4" fmla="*/ 194307 w 4956718"/>
              <a:gd name="connsiteY4" fmla="*/ 37698 h 5415995"/>
              <a:gd name="connsiteX5" fmla="*/ 254938 w 4956718"/>
              <a:gd name="connsiteY5" fmla="*/ 50839 h 5415995"/>
              <a:gd name="connsiteX6" fmla="*/ 315350 w 4956718"/>
              <a:gd name="connsiteY6" fmla="*/ 64589 h 5415995"/>
              <a:gd name="connsiteX7" fmla="*/ 375541 w 4956718"/>
              <a:gd name="connsiteY7" fmla="*/ 78930 h 5415995"/>
              <a:gd name="connsiteX8" fmla="*/ 435479 w 4956718"/>
              <a:gd name="connsiteY8" fmla="*/ 93898 h 5415995"/>
              <a:gd name="connsiteX9" fmla="*/ 495197 w 4956718"/>
              <a:gd name="connsiteY9" fmla="*/ 109440 h 5415995"/>
              <a:gd name="connsiteX10" fmla="*/ 554661 w 4956718"/>
              <a:gd name="connsiteY10" fmla="*/ 125575 h 5415995"/>
              <a:gd name="connsiteX11" fmla="*/ 613870 w 4956718"/>
              <a:gd name="connsiteY11" fmla="*/ 142301 h 5415995"/>
              <a:gd name="connsiteX12" fmla="*/ 672844 w 4956718"/>
              <a:gd name="connsiteY12" fmla="*/ 159620 h 5415995"/>
              <a:gd name="connsiteX13" fmla="*/ 731581 w 4956718"/>
              <a:gd name="connsiteY13" fmla="*/ 177514 h 5415995"/>
              <a:gd name="connsiteX14" fmla="*/ 790048 w 4956718"/>
              <a:gd name="connsiteY14" fmla="*/ 195982 h 5415995"/>
              <a:gd name="connsiteX15" fmla="*/ 848261 w 4956718"/>
              <a:gd name="connsiteY15" fmla="*/ 215025 h 5415995"/>
              <a:gd name="connsiteX16" fmla="*/ 906203 w 4956718"/>
              <a:gd name="connsiteY16" fmla="*/ 234643 h 5415995"/>
              <a:gd name="connsiteX17" fmla="*/ 963892 w 4956718"/>
              <a:gd name="connsiteY17" fmla="*/ 254837 h 5415995"/>
              <a:gd name="connsiteX18" fmla="*/ 1021309 w 4956718"/>
              <a:gd name="connsiteY18" fmla="*/ 275589 h 5415995"/>
              <a:gd name="connsiteX19" fmla="*/ 1078456 w 4956718"/>
              <a:gd name="connsiteY19" fmla="*/ 296916 h 5415995"/>
              <a:gd name="connsiteX20" fmla="*/ 1135316 w 4956718"/>
              <a:gd name="connsiteY20" fmla="*/ 318783 h 5415995"/>
              <a:gd name="connsiteX21" fmla="*/ 1191905 w 4956718"/>
              <a:gd name="connsiteY21" fmla="*/ 341209 h 5415995"/>
              <a:gd name="connsiteX22" fmla="*/ 1248223 w 4956718"/>
              <a:gd name="connsiteY22" fmla="*/ 364193 h 5415995"/>
              <a:gd name="connsiteX23" fmla="*/ 1304254 w 4956718"/>
              <a:gd name="connsiteY23" fmla="*/ 387718 h 5415995"/>
              <a:gd name="connsiteX24" fmla="*/ 1359981 w 4956718"/>
              <a:gd name="connsiteY24" fmla="*/ 411802 h 5415995"/>
              <a:gd name="connsiteX25" fmla="*/ 1415437 w 4956718"/>
              <a:gd name="connsiteY25" fmla="*/ 436426 h 5415995"/>
              <a:gd name="connsiteX26" fmla="*/ 1470589 w 4956718"/>
              <a:gd name="connsiteY26" fmla="*/ 461575 h 5415995"/>
              <a:gd name="connsiteX27" fmla="*/ 1525436 w 4956718"/>
              <a:gd name="connsiteY27" fmla="*/ 487265 h 5415995"/>
              <a:gd name="connsiteX28" fmla="*/ 1579995 w 4956718"/>
              <a:gd name="connsiteY28" fmla="*/ 513496 h 5415995"/>
              <a:gd name="connsiteX29" fmla="*/ 1634251 w 4956718"/>
              <a:gd name="connsiteY29" fmla="*/ 540235 h 5415995"/>
              <a:gd name="connsiteX30" fmla="*/ 1688184 w 4956718"/>
              <a:gd name="connsiteY30" fmla="*/ 567515 h 5415995"/>
              <a:gd name="connsiteX31" fmla="*/ 1741814 w 4956718"/>
              <a:gd name="connsiteY31" fmla="*/ 595318 h 5415995"/>
              <a:gd name="connsiteX32" fmla="*/ 1795121 w 4956718"/>
              <a:gd name="connsiteY32" fmla="*/ 623630 h 5415995"/>
              <a:gd name="connsiteX33" fmla="*/ 1848125 w 4956718"/>
              <a:gd name="connsiteY33" fmla="*/ 652466 h 5415995"/>
              <a:gd name="connsiteX34" fmla="*/ 1900791 w 4956718"/>
              <a:gd name="connsiteY34" fmla="*/ 681809 h 5415995"/>
              <a:gd name="connsiteX35" fmla="*/ 1953152 w 4956718"/>
              <a:gd name="connsiteY35" fmla="*/ 711660 h 5415995"/>
              <a:gd name="connsiteX36" fmla="*/ 2005174 w 4956718"/>
              <a:gd name="connsiteY36" fmla="*/ 742017 h 5415995"/>
              <a:gd name="connsiteX37" fmla="*/ 2056858 w 4956718"/>
              <a:gd name="connsiteY37" fmla="*/ 772882 h 5415995"/>
              <a:gd name="connsiteX38" fmla="*/ 2108205 w 4956718"/>
              <a:gd name="connsiteY38" fmla="*/ 804239 h 5415995"/>
              <a:gd name="connsiteX39" fmla="*/ 2159230 w 4956718"/>
              <a:gd name="connsiteY39" fmla="*/ 836084 h 5415995"/>
              <a:gd name="connsiteX40" fmla="*/ 2209899 w 4956718"/>
              <a:gd name="connsiteY40" fmla="*/ 868438 h 5415995"/>
              <a:gd name="connsiteX41" fmla="*/ 2260231 w 4956718"/>
              <a:gd name="connsiteY41" fmla="*/ 901264 h 5415995"/>
              <a:gd name="connsiteX42" fmla="*/ 2310224 w 4956718"/>
              <a:gd name="connsiteY42" fmla="*/ 934582 h 5415995"/>
              <a:gd name="connsiteX43" fmla="*/ 2359846 w 4956718"/>
              <a:gd name="connsiteY43" fmla="*/ 968373 h 5415995"/>
              <a:gd name="connsiteX44" fmla="*/ 2409128 w 4956718"/>
              <a:gd name="connsiteY44" fmla="*/ 1002655 h 5415995"/>
              <a:gd name="connsiteX45" fmla="*/ 2458039 w 4956718"/>
              <a:gd name="connsiteY45" fmla="*/ 1037410 h 5415995"/>
              <a:gd name="connsiteX46" fmla="*/ 2506595 w 4956718"/>
              <a:gd name="connsiteY46" fmla="*/ 1072639 h 5415995"/>
              <a:gd name="connsiteX47" fmla="*/ 2554796 w 4956718"/>
              <a:gd name="connsiteY47" fmla="*/ 1108325 h 5415995"/>
              <a:gd name="connsiteX48" fmla="*/ 2602624 w 4956718"/>
              <a:gd name="connsiteY48" fmla="*/ 1144483 h 5415995"/>
              <a:gd name="connsiteX49" fmla="*/ 2650064 w 4956718"/>
              <a:gd name="connsiteY49" fmla="*/ 1181115 h 5415995"/>
              <a:gd name="connsiteX50" fmla="*/ 2697147 w 4956718"/>
              <a:gd name="connsiteY50" fmla="*/ 1218188 h 5415995"/>
              <a:gd name="connsiteX51" fmla="*/ 2743842 w 4956718"/>
              <a:gd name="connsiteY51" fmla="*/ 1255716 h 5415995"/>
              <a:gd name="connsiteX52" fmla="*/ 2790165 w 4956718"/>
              <a:gd name="connsiteY52" fmla="*/ 1293701 h 5415995"/>
              <a:gd name="connsiteX53" fmla="*/ 2836101 w 4956718"/>
              <a:gd name="connsiteY53" fmla="*/ 1332143 h 5415995"/>
              <a:gd name="connsiteX54" fmla="*/ 2881646 w 4956718"/>
              <a:gd name="connsiteY54" fmla="*/ 1371025 h 5415995"/>
              <a:gd name="connsiteX55" fmla="*/ 2926802 w 4956718"/>
              <a:gd name="connsiteY55" fmla="*/ 1410346 h 5415995"/>
              <a:gd name="connsiteX56" fmla="*/ 2971552 w 4956718"/>
              <a:gd name="connsiteY56" fmla="*/ 1450091 h 5415995"/>
              <a:gd name="connsiteX57" fmla="*/ 3015913 w 4956718"/>
              <a:gd name="connsiteY57" fmla="*/ 1490292 h 5415995"/>
              <a:gd name="connsiteX58" fmla="*/ 3059868 w 4956718"/>
              <a:gd name="connsiteY58" fmla="*/ 1530916 h 5415995"/>
              <a:gd name="connsiteX59" fmla="*/ 3103418 w 4956718"/>
              <a:gd name="connsiteY59" fmla="*/ 1571979 h 5415995"/>
              <a:gd name="connsiteX60" fmla="*/ 3146562 w 4956718"/>
              <a:gd name="connsiteY60" fmla="*/ 1613449 h 5415995"/>
              <a:gd name="connsiteX61" fmla="*/ 3189300 w 4956718"/>
              <a:gd name="connsiteY61" fmla="*/ 1655357 h 5415995"/>
              <a:gd name="connsiteX62" fmla="*/ 3231615 w 4956718"/>
              <a:gd name="connsiteY62" fmla="*/ 1697673 h 5415995"/>
              <a:gd name="connsiteX63" fmla="*/ 3273524 w 4956718"/>
              <a:gd name="connsiteY63" fmla="*/ 1740410 h 5415995"/>
              <a:gd name="connsiteX64" fmla="*/ 3314993 w 4956718"/>
              <a:gd name="connsiteY64" fmla="*/ 1783554 h 5415995"/>
              <a:gd name="connsiteX65" fmla="*/ 3356057 w 4956718"/>
              <a:gd name="connsiteY65" fmla="*/ 1827104 h 5415995"/>
              <a:gd name="connsiteX66" fmla="*/ 3396680 w 4956718"/>
              <a:gd name="connsiteY66" fmla="*/ 1871059 h 5415995"/>
              <a:gd name="connsiteX67" fmla="*/ 3436864 w 4956718"/>
              <a:gd name="connsiteY67" fmla="*/ 1915420 h 5415995"/>
              <a:gd name="connsiteX68" fmla="*/ 3476626 w 4956718"/>
              <a:gd name="connsiteY68" fmla="*/ 1960171 h 5415995"/>
              <a:gd name="connsiteX69" fmla="*/ 3515946 w 4956718"/>
              <a:gd name="connsiteY69" fmla="*/ 2005327 h 5415995"/>
              <a:gd name="connsiteX70" fmla="*/ 3554829 w 4956718"/>
              <a:gd name="connsiteY70" fmla="*/ 2050872 h 5415995"/>
              <a:gd name="connsiteX71" fmla="*/ 3593254 w 4956718"/>
              <a:gd name="connsiteY71" fmla="*/ 2096807 h 5415995"/>
              <a:gd name="connsiteX72" fmla="*/ 3631239 w 4956718"/>
              <a:gd name="connsiteY72" fmla="*/ 2143130 h 5415995"/>
              <a:gd name="connsiteX73" fmla="*/ 3668784 w 4956718"/>
              <a:gd name="connsiteY73" fmla="*/ 2189825 h 5415995"/>
              <a:gd name="connsiteX74" fmla="*/ 3705857 w 4956718"/>
              <a:gd name="connsiteY74" fmla="*/ 2236909 h 5415995"/>
              <a:gd name="connsiteX75" fmla="*/ 3742472 w 4956718"/>
              <a:gd name="connsiteY75" fmla="*/ 2284349 h 5415995"/>
              <a:gd name="connsiteX76" fmla="*/ 3778631 w 4956718"/>
              <a:gd name="connsiteY76" fmla="*/ 2332176 h 5415995"/>
              <a:gd name="connsiteX77" fmla="*/ 3814333 w 4956718"/>
              <a:gd name="connsiteY77" fmla="*/ 2380377 h 5415995"/>
              <a:gd name="connsiteX78" fmla="*/ 3849562 w 4956718"/>
              <a:gd name="connsiteY78" fmla="*/ 2428933 h 5415995"/>
              <a:gd name="connsiteX79" fmla="*/ 3884317 w 4956718"/>
              <a:gd name="connsiteY79" fmla="*/ 2477845 h 5415995"/>
              <a:gd name="connsiteX80" fmla="*/ 3918581 w 4956718"/>
              <a:gd name="connsiteY80" fmla="*/ 2527126 h 5415995"/>
              <a:gd name="connsiteX81" fmla="*/ 3952390 w 4956718"/>
              <a:gd name="connsiteY81" fmla="*/ 2576748 h 5415995"/>
              <a:gd name="connsiteX82" fmla="*/ 3985708 w 4956718"/>
              <a:gd name="connsiteY82" fmla="*/ 2626741 h 5415995"/>
              <a:gd name="connsiteX83" fmla="*/ 4018534 w 4956718"/>
              <a:gd name="connsiteY83" fmla="*/ 2677073 h 5415995"/>
              <a:gd name="connsiteX84" fmla="*/ 4050887 w 4956718"/>
              <a:gd name="connsiteY84" fmla="*/ 2727742 h 5415995"/>
              <a:gd name="connsiteX85" fmla="*/ 4082733 w 4956718"/>
              <a:gd name="connsiteY85" fmla="*/ 2778768 h 5415995"/>
              <a:gd name="connsiteX86" fmla="*/ 4114089 w 4956718"/>
              <a:gd name="connsiteY86" fmla="*/ 2830114 h 5415995"/>
              <a:gd name="connsiteX87" fmla="*/ 4144955 w 4956718"/>
              <a:gd name="connsiteY87" fmla="*/ 2881815 h 5415995"/>
              <a:gd name="connsiteX88" fmla="*/ 4175312 w 4956718"/>
              <a:gd name="connsiteY88" fmla="*/ 2933820 h 5415995"/>
              <a:gd name="connsiteX89" fmla="*/ 4205163 w 4956718"/>
              <a:gd name="connsiteY89" fmla="*/ 2986181 h 5415995"/>
              <a:gd name="connsiteX90" fmla="*/ 4234506 w 4956718"/>
              <a:gd name="connsiteY90" fmla="*/ 3038847 h 5415995"/>
              <a:gd name="connsiteX91" fmla="*/ 4263342 w 4956718"/>
              <a:gd name="connsiteY91" fmla="*/ 3091850 h 5415995"/>
              <a:gd name="connsiteX92" fmla="*/ 4291654 w 4956718"/>
              <a:gd name="connsiteY92" fmla="*/ 3145158 h 5415995"/>
              <a:gd name="connsiteX93" fmla="*/ 4319457 w 4956718"/>
              <a:gd name="connsiteY93" fmla="*/ 3198788 h 5415995"/>
              <a:gd name="connsiteX94" fmla="*/ 4346737 w 4956718"/>
              <a:gd name="connsiteY94" fmla="*/ 3252738 h 5415995"/>
              <a:gd name="connsiteX95" fmla="*/ 4373476 w 4956718"/>
              <a:gd name="connsiteY95" fmla="*/ 3306977 h 5415995"/>
              <a:gd name="connsiteX96" fmla="*/ 4399707 w 4956718"/>
              <a:gd name="connsiteY96" fmla="*/ 3361536 h 5415995"/>
              <a:gd name="connsiteX97" fmla="*/ 4425397 w 4956718"/>
              <a:gd name="connsiteY97" fmla="*/ 3416383 h 5415995"/>
              <a:gd name="connsiteX98" fmla="*/ 4450546 w 4956718"/>
              <a:gd name="connsiteY98" fmla="*/ 3471535 h 5415995"/>
              <a:gd name="connsiteX99" fmla="*/ 4475170 w 4956718"/>
              <a:gd name="connsiteY99" fmla="*/ 3526991 h 5415995"/>
              <a:gd name="connsiteX100" fmla="*/ 4499236 w 4956718"/>
              <a:gd name="connsiteY100" fmla="*/ 3582735 h 5415995"/>
              <a:gd name="connsiteX101" fmla="*/ 4522779 w 4956718"/>
              <a:gd name="connsiteY101" fmla="*/ 3638749 h 5415995"/>
              <a:gd name="connsiteX102" fmla="*/ 4545763 w 4956718"/>
              <a:gd name="connsiteY102" fmla="*/ 3695067 h 5415995"/>
              <a:gd name="connsiteX103" fmla="*/ 4568189 w 4956718"/>
              <a:gd name="connsiteY103" fmla="*/ 3751656 h 5415995"/>
              <a:gd name="connsiteX104" fmla="*/ 4590056 w 4956718"/>
              <a:gd name="connsiteY104" fmla="*/ 3808532 h 5415995"/>
              <a:gd name="connsiteX105" fmla="*/ 4611383 w 4956718"/>
              <a:gd name="connsiteY105" fmla="*/ 3865680 h 5415995"/>
              <a:gd name="connsiteX106" fmla="*/ 4632135 w 4956718"/>
              <a:gd name="connsiteY106" fmla="*/ 3923098 h 5415995"/>
              <a:gd name="connsiteX107" fmla="*/ 4652311 w 4956718"/>
              <a:gd name="connsiteY107" fmla="*/ 3980769 h 5415995"/>
              <a:gd name="connsiteX108" fmla="*/ 4671930 w 4956718"/>
              <a:gd name="connsiteY108" fmla="*/ 4038728 h 5415995"/>
              <a:gd name="connsiteX109" fmla="*/ 4690990 w 4956718"/>
              <a:gd name="connsiteY109" fmla="*/ 4096940 h 5415995"/>
              <a:gd name="connsiteX110" fmla="*/ 4709458 w 4956718"/>
              <a:gd name="connsiteY110" fmla="*/ 4155407 h 5415995"/>
              <a:gd name="connsiteX111" fmla="*/ 4727352 w 4956718"/>
              <a:gd name="connsiteY111" fmla="*/ 4214128 h 5415995"/>
              <a:gd name="connsiteX112" fmla="*/ 4744671 w 4956718"/>
              <a:gd name="connsiteY112" fmla="*/ 4273101 h 5415995"/>
              <a:gd name="connsiteX113" fmla="*/ 4761397 w 4956718"/>
              <a:gd name="connsiteY113" fmla="*/ 4332328 h 5415995"/>
              <a:gd name="connsiteX114" fmla="*/ 4777531 w 4956718"/>
              <a:gd name="connsiteY114" fmla="*/ 4391792 h 5415995"/>
              <a:gd name="connsiteX115" fmla="*/ 4793074 w 4956718"/>
              <a:gd name="connsiteY115" fmla="*/ 4451493 h 5415995"/>
              <a:gd name="connsiteX116" fmla="*/ 4808024 w 4956718"/>
              <a:gd name="connsiteY116" fmla="*/ 4511449 h 5415995"/>
              <a:gd name="connsiteX117" fmla="*/ 4822383 w 4956718"/>
              <a:gd name="connsiteY117" fmla="*/ 4571622 h 5415995"/>
              <a:gd name="connsiteX118" fmla="*/ 4836132 w 4956718"/>
              <a:gd name="connsiteY118" fmla="*/ 4632034 h 5415995"/>
              <a:gd name="connsiteX119" fmla="*/ 4849273 w 4956718"/>
              <a:gd name="connsiteY119" fmla="*/ 4692682 h 5415995"/>
              <a:gd name="connsiteX120" fmla="*/ 4861823 w 4956718"/>
              <a:gd name="connsiteY120" fmla="*/ 4753550 h 5415995"/>
              <a:gd name="connsiteX121" fmla="*/ 4873746 w 4956718"/>
              <a:gd name="connsiteY121" fmla="*/ 4814621 h 5415995"/>
              <a:gd name="connsiteX122" fmla="*/ 4885044 w 4956718"/>
              <a:gd name="connsiteY122" fmla="*/ 4875928 h 5415995"/>
              <a:gd name="connsiteX123" fmla="*/ 4895732 w 4956718"/>
              <a:gd name="connsiteY123" fmla="*/ 4937456 h 5415995"/>
              <a:gd name="connsiteX124" fmla="*/ 4905812 w 4956718"/>
              <a:gd name="connsiteY124" fmla="*/ 4999186 h 5415995"/>
              <a:gd name="connsiteX125" fmla="*/ 4915249 w 4956718"/>
              <a:gd name="connsiteY125" fmla="*/ 5061119 h 5415995"/>
              <a:gd name="connsiteX126" fmla="*/ 4924061 w 4956718"/>
              <a:gd name="connsiteY126" fmla="*/ 5123256 h 5415995"/>
              <a:gd name="connsiteX127" fmla="*/ 4932246 w 4956718"/>
              <a:gd name="connsiteY127" fmla="*/ 5185595 h 5415995"/>
              <a:gd name="connsiteX128" fmla="*/ 4939790 w 4956718"/>
              <a:gd name="connsiteY128" fmla="*/ 5248138 h 5415995"/>
              <a:gd name="connsiteX129" fmla="*/ 4946707 w 4956718"/>
              <a:gd name="connsiteY129" fmla="*/ 5310883 h 5415995"/>
              <a:gd name="connsiteX130" fmla="*/ 4956718 w 4956718"/>
              <a:gd name="connsiteY130" fmla="*/ 5415995 h 5415995"/>
              <a:gd name="connsiteX131" fmla="*/ 0 w 4956718"/>
              <a:gd name="connsiteY131" fmla="*/ 5415995 h 541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56718" h="5415995">
                <a:moveTo>
                  <a:pt x="0" y="0"/>
                </a:moveTo>
                <a:lnTo>
                  <a:pt x="11044" y="1928"/>
                </a:lnTo>
                <a:lnTo>
                  <a:pt x="72351" y="13226"/>
                </a:lnTo>
                <a:lnTo>
                  <a:pt x="133440" y="25149"/>
                </a:lnTo>
                <a:lnTo>
                  <a:pt x="194307" y="37698"/>
                </a:lnTo>
                <a:lnTo>
                  <a:pt x="254938" y="50839"/>
                </a:lnTo>
                <a:lnTo>
                  <a:pt x="315350" y="64589"/>
                </a:lnTo>
                <a:lnTo>
                  <a:pt x="375541" y="78930"/>
                </a:lnTo>
                <a:lnTo>
                  <a:pt x="435479" y="93898"/>
                </a:lnTo>
                <a:lnTo>
                  <a:pt x="495197" y="109440"/>
                </a:lnTo>
                <a:lnTo>
                  <a:pt x="554661" y="125575"/>
                </a:lnTo>
                <a:lnTo>
                  <a:pt x="613870" y="142301"/>
                </a:lnTo>
                <a:lnTo>
                  <a:pt x="672844" y="159620"/>
                </a:lnTo>
                <a:lnTo>
                  <a:pt x="731581" y="177514"/>
                </a:lnTo>
                <a:lnTo>
                  <a:pt x="790048" y="195982"/>
                </a:lnTo>
                <a:lnTo>
                  <a:pt x="848261" y="215025"/>
                </a:lnTo>
                <a:lnTo>
                  <a:pt x="906203" y="234643"/>
                </a:lnTo>
                <a:lnTo>
                  <a:pt x="963892" y="254837"/>
                </a:lnTo>
                <a:lnTo>
                  <a:pt x="1021309" y="275589"/>
                </a:lnTo>
                <a:lnTo>
                  <a:pt x="1078456" y="296916"/>
                </a:lnTo>
                <a:lnTo>
                  <a:pt x="1135316" y="318783"/>
                </a:lnTo>
                <a:lnTo>
                  <a:pt x="1191905" y="341209"/>
                </a:lnTo>
                <a:lnTo>
                  <a:pt x="1248223" y="364193"/>
                </a:lnTo>
                <a:lnTo>
                  <a:pt x="1304254" y="387718"/>
                </a:lnTo>
                <a:lnTo>
                  <a:pt x="1359981" y="411802"/>
                </a:lnTo>
                <a:lnTo>
                  <a:pt x="1415437" y="436426"/>
                </a:lnTo>
                <a:lnTo>
                  <a:pt x="1470589" y="461575"/>
                </a:lnTo>
                <a:lnTo>
                  <a:pt x="1525436" y="487265"/>
                </a:lnTo>
                <a:lnTo>
                  <a:pt x="1579995" y="513496"/>
                </a:lnTo>
                <a:lnTo>
                  <a:pt x="1634251" y="540235"/>
                </a:lnTo>
                <a:lnTo>
                  <a:pt x="1688184" y="567515"/>
                </a:lnTo>
                <a:lnTo>
                  <a:pt x="1741814" y="595318"/>
                </a:lnTo>
                <a:lnTo>
                  <a:pt x="1795121" y="623630"/>
                </a:lnTo>
                <a:lnTo>
                  <a:pt x="1848125" y="652466"/>
                </a:lnTo>
                <a:lnTo>
                  <a:pt x="1900791" y="681809"/>
                </a:lnTo>
                <a:lnTo>
                  <a:pt x="1953152" y="711660"/>
                </a:lnTo>
                <a:lnTo>
                  <a:pt x="2005174" y="742017"/>
                </a:lnTo>
                <a:lnTo>
                  <a:pt x="2056858" y="772882"/>
                </a:lnTo>
                <a:lnTo>
                  <a:pt x="2108205" y="804239"/>
                </a:lnTo>
                <a:lnTo>
                  <a:pt x="2159230" y="836084"/>
                </a:lnTo>
                <a:lnTo>
                  <a:pt x="2209899" y="868438"/>
                </a:lnTo>
                <a:lnTo>
                  <a:pt x="2260231" y="901264"/>
                </a:lnTo>
                <a:lnTo>
                  <a:pt x="2310224" y="934582"/>
                </a:lnTo>
                <a:lnTo>
                  <a:pt x="2359846" y="968373"/>
                </a:lnTo>
                <a:lnTo>
                  <a:pt x="2409128" y="1002655"/>
                </a:lnTo>
                <a:lnTo>
                  <a:pt x="2458039" y="1037410"/>
                </a:lnTo>
                <a:lnTo>
                  <a:pt x="2506595" y="1072639"/>
                </a:lnTo>
                <a:lnTo>
                  <a:pt x="2554796" y="1108325"/>
                </a:lnTo>
                <a:lnTo>
                  <a:pt x="2602624" y="1144483"/>
                </a:lnTo>
                <a:lnTo>
                  <a:pt x="2650064" y="1181115"/>
                </a:lnTo>
                <a:lnTo>
                  <a:pt x="2697147" y="1218188"/>
                </a:lnTo>
                <a:lnTo>
                  <a:pt x="2743842" y="1255716"/>
                </a:lnTo>
                <a:lnTo>
                  <a:pt x="2790165" y="1293701"/>
                </a:lnTo>
                <a:lnTo>
                  <a:pt x="2836101" y="1332143"/>
                </a:lnTo>
                <a:lnTo>
                  <a:pt x="2881646" y="1371025"/>
                </a:lnTo>
                <a:lnTo>
                  <a:pt x="2926802" y="1410346"/>
                </a:lnTo>
                <a:lnTo>
                  <a:pt x="2971552" y="1450091"/>
                </a:lnTo>
                <a:lnTo>
                  <a:pt x="3015913" y="1490292"/>
                </a:lnTo>
                <a:lnTo>
                  <a:pt x="3059868" y="1530916"/>
                </a:lnTo>
                <a:lnTo>
                  <a:pt x="3103418" y="1571979"/>
                </a:lnTo>
                <a:lnTo>
                  <a:pt x="3146562" y="1613449"/>
                </a:lnTo>
                <a:lnTo>
                  <a:pt x="3189300" y="1655357"/>
                </a:lnTo>
                <a:lnTo>
                  <a:pt x="3231615" y="1697673"/>
                </a:lnTo>
                <a:lnTo>
                  <a:pt x="3273524" y="1740410"/>
                </a:lnTo>
                <a:lnTo>
                  <a:pt x="3314993" y="1783554"/>
                </a:lnTo>
                <a:lnTo>
                  <a:pt x="3356057" y="1827104"/>
                </a:lnTo>
                <a:lnTo>
                  <a:pt x="3396680" y="1871059"/>
                </a:lnTo>
                <a:lnTo>
                  <a:pt x="3436864" y="1915420"/>
                </a:lnTo>
                <a:lnTo>
                  <a:pt x="3476626" y="1960171"/>
                </a:lnTo>
                <a:lnTo>
                  <a:pt x="3515946" y="2005327"/>
                </a:lnTo>
                <a:lnTo>
                  <a:pt x="3554829" y="2050872"/>
                </a:lnTo>
                <a:lnTo>
                  <a:pt x="3593254" y="2096807"/>
                </a:lnTo>
                <a:lnTo>
                  <a:pt x="3631239" y="2143130"/>
                </a:lnTo>
                <a:lnTo>
                  <a:pt x="3668784" y="2189825"/>
                </a:lnTo>
                <a:lnTo>
                  <a:pt x="3705857" y="2236909"/>
                </a:lnTo>
                <a:lnTo>
                  <a:pt x="3742472" y="2284349"/>
                </a:lnTo>
                <a:lnTo>
                  <a:pt x="3778631" y="2332176"/>
                </a:lnTo>
                <a:lnTo>
                  <a:pt x="3814333" y="2380377"/>
                </a:lnTo>
                <a:lnTo>
                  <a:pt x="3849562" y="2428933"/>
                </a:lnTo>
                <a:lnTo>
                  <a:pt x="3884317" y="2477845"/>
                </a:lnTo>
                <a:lnTo>
                  <a:pt x="3918581" y="2527126"/>
                </a:lnTo>
                <a:lnTo>
                  <a:pt x="3952390" y="2576748"/>
                </a:lnTo>
                <a:lnTo>
                  <a:pt x="3985708" y="2626741"/>
                </a:lnTo>
                <a:lnTo>
                  <a:pt x="4018534" y="2677073"/>
                </a:lnTo>
                <a:lnTo>
                  <a:pt x="4050887" y="2727742"/>
                </a:lnTo>
                <a:lnTo>
                  <a:pt x="4082733" y="2778768"/>
                </a:lnTo>
                <a:lnTo>
                  <a:pt x="4114089" y="2830114"/>
                </a:lnTo>
                <a:lnTo>
                  <a:pt x="4144955" y="2881815"/>
                </a:lnTo>
                <a:lnTo>
                  <a:pt x="4175312" y="2933820"/>
                </a:lnTo>
                <a:lnTo>
                  <a:pt x="4205163" y="2986181"/>
                </a:lnTo>
                <a:lnTo>
                  <a:pt x="4234506" y="3038847"/>
                </a:lnTo>
                <a:lnTo>
                  <a:pt x="4263342" y="3091850"/>
                </a:lnTo>
                <a:lnTo>
                  <a:pt x="4291654" y="3145158"/>
                </a:lnTo>
                <a:lnTo>
                  <a:pt x="4319457" y="3198788"/>
                </a:lnTo>
                <a:lnTo>
                  <a:pt x="4346737" y="3252738"/>
                </a:lnTo>
                <a:lnTo>
                  <a:pt x="4373476" y="3306977"/>
                </a:lnTo>
                <a:lnTo>
                  <a:pt x="4399707" y="3361536"/>
                </a:lnTo>
                <a:lnTo>
                  <a:pt x="4425397" y="3416383"/>
                </a:lnTo>
                <a:lnTo>
                  <a:pt x="4450546" y="3471535"/>
                </a:lnTo>
                <a:lnTo>
                  <a:pt x="4475170" y="3526991"/>
                </a:lnTo>
                <a:lnTo>
                  <a:pt x="4499236" y="3582735"/>
                </a:lnTo>
                <a:lnTo>
                  <a:pt x="4522779" y="3638749"/>
                </a:lnTo>
                <a:lnTo>
                  <a:pt x="4545763" y="3695067"/>
                </a:lnTo>
                <a:lnTo>
                  <a:pt x="4568189" y="3751656"/>
                </a:lnTo>
                <a:lnTo>
                  <a:pt x="4590056" y="3808532"/>
                </a:lnTo>
                <a:lnTo>
                  <a:pt x="4611383" y="3865680"/>
                </a:lnTo>
                <a:lnTo>
                  <a:pt x="4632135" y="3923098"/>
                </a:lnTo>
                <a:lnTo>
                  <a:pt x="4652311" y="3980769"/>
                </a:lnTo>
                <a:lnTo>
                  <a:pt x="4671930" y="4038728"/>
                </a:lnTo>
                <a:lnTo>
                  <a:pt x="4690990" y="4096940"/>
                </a:lnTo>
                <a:lnTo>
                  <a:pt x="4709458" y="4155407"/>
                </a:lnTo>
                <a:lnTo>
                  <a:pt x="4727352" y="4214128"/>
                </a:lnTo>
                <a:lnTo>
                  <a:pt x="4744671" y="4273101"/>
                </a:lnTo>
                <a:lnTo>
                  <a:pt x="4761397" y="4332328"/>
                </a:lnTo>
                <a:lnTo>
                  <a:pt x="4777531" y="4391792"/>
                </a:lnTo>
                <a:lnTo>
                  <a:pt x="4793074" y="4451493"/>
                </a:lnTo>
                <a:lnTo>
                  <a:pt x="4808024" y="4511449"/>
                </a:lnTo>
                <a:lnTo>
                  <a:pt x="4822383" y="4571622"/>
                </a:lnTo>
                <a:lnTo>
                  <a:pt x="4836132" y="4632034"/>
                </a:lnTo>
                <a:lnTo>
                  <a:pt x="4849273" y="4692682"/>
                </a:lnTo>
                <a:lnTo>
                  <a:pt x="4861823" y="4753550"/>
                </a:lnTo>
                <a:lnTo>
                  <a:pt x="4873746" y="4814621"/>
                </a:lnTo>
                <a:lnTo>
                  <a:pt x="4885044" y="4875928"/>
                </a:lnTo>
                <a:lnTo>
                  <a:pt x="4895732" y="4937456"/>
                </a:lnTo>
                <a:lnTo>
                  <a:pt x="4905812" y="4999186"/>
                </a:lnTo>
                <a:lnTo>
                  <a:pt x="4915249" y="5061119"/>
                </a:lnTo>
                <a:lnTo>
                  <a:pt x="4924061" y="5123256"/>
                </a:lnTo>
                <a:lnTo>
                  <a:pt x="4932246" y="5185595"/>
                </a:lnTo>
                <a:lnTo>
                  <a:pt x="4939790" y="5248138"/>
                </a:lnTo>
                <a:lnTo>
                  <a:pt x="4946707" y="5310883"/>
                </a:lnTo>
                <a:lnTo>
                  <a:pt x="4956718" y="5415995"/>
                </a:lnTo>
                <a:lnTo>
                  <a:pt x="0" y="54159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33F104F4-3840-0046-07C1-503E2978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0FD993-DED0-47CE-9F2E-5AEEF60D1C0B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1FB9290-6210-B5ED-037E-4689DFA6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1898EF5A-A082-E590-5E23-6FB73AEF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Vapaamuotoinen: Muoto 3">
            <a:extLst>
              <a:ext uri="{FF2B5EF4-FFF2-40B4-BE49-F238E27FC236}">
                <a16:creationId xmlns:a16="http://schemas.microsoft.com/office/drawing/2014/main" id="{F256D7B3-19AA-475E-4325-7FC758FE2BBB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2" name="Vapaamuotoinen: Muoto 4">
            <a:extLst>
              <a:ext uri="{FF2B5EF4-FFF2-40B4-BE49-F238E27FC236}">
                <a16:creationId xmlns:a16="http://schemas.microsoft.com/office/drawing/2014/main" id="{F14E98A9-F2B4-9BA0-707B-7B54F8F2D093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3" name="Vapaamuotoinen: Muoto 5">
            <a:extLst>
              <a:ext uri="{FF2B5EF4-FFF2-40B4-BE49-F238E27FC236}">
                <a16:creationId xmlns:a16="http://schemas.microsoft.com/office/drawing/2014/main" id="{81748A2B-2977-FC03-2BC9-9139FF3399B0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tx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4" name="Vapaamuotoinen: Muoto 7">
            <a:extLst>
              <a:ext uri="{FF2B5EF4-FFF2-40B4-BE49-F238E27FC236}">
                <a16:creationId xmlns:a16="http://schemas.microsoft.com/office/drawing/2014/main" id="{5C8C847A-E533-D174-2F19-60724A412C2A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6B3AF95-DD52-9127-241B-86EF63A753B7}"/>
              </a:ext>
            </a:extLst>
          </p:cNvPr>
          <p:cNvSpPr txBox="1"/>
          <p:nvPr userDrawn="1"/>
        </p:nvSpPr>
        <p:spPr>
          <a:xfrm>
            <a:off x="4717279" y="3777816"/>
            <a:ext cx="65717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7000" dirty="0" err="1"/>
              <a:t>Työelämäniloa</a:t>
            </a:r>
            <a:r>
              <a:rPr lang="sv-SE" sz="7000" dirty="0"/>
              <a:t>!</a:t>
            </a:r>
            <a:endParaRPr lang="fi-FI" sz="7000" dirty="0"/>
          </a:p>
        </p:txBody>
      </p:sp>
    </p:spTree>
    <p:extLst>
      <p:ext uri="{BB962C8B-B14F-4D97-AF65-F5344CB8AC3E}">
        <p14:creationId xmlns:p14="http://schemas.microsoft.com/office/powerpoint/2010/main" val="355213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kuvalla C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Ihmisen kasvot, henkilö, asuste, vaate&#10;&#10;Kuvaus luotu automaattisesti">
            <a:extLst>
              <a:ext uri="{FF2B5EF4-FFF2-40B4-BE49-F238E27FC236}">
                <a16:creationId xmlns:a16="http://schemas.microsoft.com/office/drawing/2014/main" id="{EC99C451-D999-EAEB-E4D9-2B2116743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5541"/>
          </a:xfrm>
          <a:prstGeom prst="rect">
            <a:avLst/>
          </a:prstGeom>
        </p:spPr>
      </p:pic>
      <p:grpSp>
        <p:nvGrpSpPr>
          <p:cNvPr id="21" name="Kuva 19">
            <a:extLst>
              <a:ext uri="{FF2B5EF4-FFF2-40B4-BE49-F238E27FC236}">
                <a16:creationId xmlns:a16="http://schemas.microsoft.com/office/drawing/2014/main" id="{18711507-2870-114B-12C4-B04F75E1657A}"/>
              </a:ext>
            </a:extLst>
          </p:cNvPr>
          <p:cNvGrpSpPr/>
          <p:nvPr/>
        </p:nvGrpSpPr>
        <p:grpSpPr>
          <a:xfrm>
            <a:off x="0" y="0"/>
            <a:ext cx="12192000" cy="6857995"/>
            <a:chOff x="0" y="0"/>
            <a:chExt cx="12192000" cy="6857995"/>
          </a:xfrm>
          <a:solidFill>
            <a:srgbClr val="FF7168"/>
          </a:solidFill>
        </p:grpSpPr>
        <p:sp>
          <p:nvSpPr>
            <p:cNvPr id="22" name="Vapaamuotoinen: Muoto 21">
              <a:extLst>
                <a:ext uri="{FF2B5EF4-FFF2-40B4-BE49-F238E27FC236}">
                  <a16:creationId xmlns:a16="http://schemas.microsoft.com/office/drawing/2014/main" id="{40E75AB0-E21B-81B3-17FE-00AC8B7D7A63}"/>
                </a:ext>
              </a:extLst>
            </p:cNvPr>
            <p:cNvSpPr/>
            <p:nvPr/>
          </p:nvSpPr>
          <p:spPr>
            <a:xfrm>
              <a:off x="8945232" y="4409559"/>
              <a:ext cx="3246767" cy="2448435"/>
            </a:xfrm>
            <a:custGeom>
              <a:avLst/>
              <a:gdLst>
                <a:gd name="connsiteX0" fmla="*/ 3246768 w 3246767"/>
                <a:gd name="connsiteY0" fmla="*/ 0 h 2448435"/>
                <a:gd name="connsiteX1" fmla="*/ 0 w 3246767"/>
                <a:gd name="connsiteY1" fmla="*/ 2448436 h 2448435"/>
                <a:gd name="connsiteX2" fmla="*/ 3246768 w 3246767"/>
                <a:gd name="connsiteY2" fmla="*/ 2448436 h 2448435"/>
                <a:gd name="connsiteX3" fmla="*/ 3246768 w 3246767"/>
                <a:gd name="connsiteY3" fmla="*/ 0 h 2448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6767" h="2448435">
                  <a:moveTo>
                    <a:pt x="3246768" y="0"/>
                  </a:moveTo>
                  <a:cubicBezTo>
                    <a:pt x="1716945" y="33086"/>
                    <a:pt x="430531" y="1053183"/>
                    <a:pt x="0" y="2448436"/>
                  </a:cubicBezTo>
                  <a:lnTo>
                    <a:pt x="3246768" y="2448436"/>
                  </a:lnTo>
                  <a:lnTo>
                    <a:pt x="3246768" y="0"/>
                  </a:lnTo>
                  <a:close/>
                </a:path>
              </a:pathLst>
            </a:custGeom>
            <a:solidFill>
              <a:srgbClr val="FF7168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3" name="Vapaamuotoinen: Muoto 22">
              <a:extLst>
                <a:ext uri="{FF2B5EF4-FFF2-40B4-BE49-F238E27FC236}">
                  <a16:creationId xmlns:a16="http://schemas.microsoft.com/office/drawing/2014/main" id="{81BA4AB8-547B-0FCE-799D-9F99B0E6D4B9}"/>
                </a:ext>
              </a:extLst>
            </p:cNvPr>
            <p:cNvSpPr/>
            <p:nvPr/>
          </p:nvSpPr>
          <p:spPr>
            <a:xfrm>
              <a:off x="0" y="0"/>
              <a:ext cx="3338030" cy="2727527"/>
            </a:xfrm>
            <a:custGeom>
              <a:avLst/>
              <a:gdLst>
                <a:gd name="connsiteX0" fmla="*/ 0 w 3338030"/>
                <a:gd name="connsiteY0" fmla="*/ 2727527 h 2727527"/>
                <a:gd name="connsiteX1" fmla="*/ 3338031 w 3338030"/>
                <a:gd name="connsiteY1" fmla="*/ 0 h 2727527"/>
                <a:gd name="connsiteX2" fmla="*/ 0 w 3338030"/>
                <a:gd name="connsiteY2" fmla="*/ 0 h 2727527"/>
                <a:gd name="connsiteX3" fmla="*/ 0 w 3338030"/>
                <a:gd name="connsiteY3" fmla="*/ 2727527 h 272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030" h="2727527">
                  <a:moveTo>
                    <a:pt x="0" y="2727527"/>
                  </a:moveTo>
                  <a:cubicBezTo>
                    <a:pt x="1638048" y="2700421"/>
                    <a:pt x="3000336" y="1541832"/>
                    <a:pt x="3338031" y="0"/>
                  </a:cubicBezTo>
                  <a:lnTo>
                    <a:pt x="0" y="0"/>
                  </a:lnTo>
                  <a:lnTo>
                    <a:pt x="0" y="2727527"/>
                  </a:lnTo>
                  <a:close/>
                </a:path>
              </a:pathLst>
            </a:custGeom>
            <a:solidFill>
              <a:srgbClr val="FF7168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2CD2C12B-7A3D-B276-B01B-524DA3F71E3B}"/>
              </a:ext>
            </a:extLst>
          </p:cNvPr>
          <p:cNvSpPr/>
          <p:nvPr userDrawn="1"/>
        </p:nvSpPr>
        <p:spPr>
          <a:xfrm>
            <a:off x="124982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807D8A1C-2FA5-3D93-9D5C-0053970D2FCF}"/>
              </a:ext>
            </a:extLst>
          </p:cNvPr>
          <p:cNvSpPr/>
          <p:nvPr userDrawn="1"/>
        </p:nvSpPr>
        <p:spPr>
          <a:xfrm>
            <a:off x="92736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FB6FC192-2E69-5295-33E8-E8DBE825D679}"/>
              </a:ext>
            </a:extLst>
          </p:cNvPr>
          <p:cNvSpPr/>
          <p:nvPr userDrawn="1"/>
        </p:nvSpPr>
        <p:spPr>
          <a:xfrm>
            <a:off x="50794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1496298"/>
            <a:ext cx="9144000" cy="17280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E9A803-11E6-F81B-463E-62F83BE59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006" y="3876812"/>
            <a:ext cx="9144000" cy="97897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A2283-6099-4E2F-918E-66CED3C1F6EA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0ADEFF1F-E175-D68D-D2FF-4744BFB2349E}"/>
              </a:ext>
            </a:extLst>
          </p:cNvPr>
          <p:cNvSpPr/>
          <p:nvPr userDrawn="1"/>
        </p:nvSpPr>
        <p:spPr>
          <a:xfrm>
            <a:off x="162912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710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kuvalla  C 2">
    <p:bg>
      <p:bgPr>
        <a:solidFill>
          <a:srgbClr val="550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laiva, piha-, vesi, vene&#10;&#10;Kuvaus luotu automaattisesti">
            <a:extLst>
              <a:ext uri="{FF2B5EF4-FFF2-40B4-BE49-F238E27FC236}">
                <a16:creationId xmlns:a16="http://schemas.microsoft.com/office/drawing/2014/main" id="{F71F8116-4E45-CE7F-652F-1519EB571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6311"/>
          </a:xfrm>
          <a:prstGeom prst="rect">
            <a:avLst/>
          </a:prstGeom>
        </p:spPr>
      </p:pic>
      <p:grpSp>
        <p:nvGrpSpPr>
          <p:cNvPr id="20" name="Ryhmä 19">
            <a:extLst>
              <a:ext uri="{FF2B5EF4-FFF2-40B4-BE49-F238E27FC236}">
                <a16:creationId xmlns:a16="http://schemas.microsoft.com/office/drawing/2014/main" id="{705DCDD6-297A-6213-5098-C5DB548C9517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1524000" y="852753"/>
            <a:chExt cx="9143999" cy="5147816"/>
          </a:xfrm>
        </p:grpSpPr>
        <p:sp>
          <p:nvSpPr>
            <p:cNvPr id="8" name="Vapaamuotoinen: Muoto 7">
              <a:extLst>
                <a:ext uri="{FF2B5EF4-FFF2-40B4-BE49-F238E27FC236}">
                  <a16:creationId xmlns:a16="http://schemas.microsoft.com/office/drawing/2014/main" id="{101A7C6E-8066-CB15-A726-8448792FB630}"/>
                </a:ext>
              </a:extLst>
            </p:cNvPr>
            <p:cNvSpPr/>
            <p:nvPr/>
          </p:nvSpPr>
          <p:spPr>
            <a:xfrm>
              <a:off x="8232924" y="4162701"/>
              <a:ext cx="2435075" cy="1837868"/>
            </a:xfrm>
            <a:custGeom>
              <a:avLst/>
              <a:gdLst>
                <a:gd name="connsiteX0" fmla="*/ 2435076 w 2435075"/>
                <a:gd name="connsiteY0" fmla="*/ 0 h 1837868"/>
                <a:gd name="connsiteX1" fmla="*/ 0 w 2435075"/>
                <a:gd name="connsiteY1" fmla="*/ 1837869 h 1837868"/>
                <a:gd name="connsiteX2" fmla="*/ 2435076 w 2435075"/>
                <a:gd name="connsiteY2" fmla="*/ 1837869 h 1837868"/>
                <a:gd name="connsiteX3" fmla="*/ 2435076 w 2435075"/>
                <a:gd name="connsiteY3" fmla="*/ 0 h 183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5075" h="1837868">
                  <a:moveTo>
                    <a:pt x="2435076" y="0"/>
                  </a:moveTo>
                  <a:cubicBezTo>
                    <a:pt x="1287709" y="24836"/>
                    <a:pt x="322898" y="790550"/>
                    <a:pt x="0" y="1837869"/>
                  </a:cubicBezTo>
                  <a:lnTo>
                    <a:pt x="2435076" y="1837869"/>
                  </a:lnTo>
                  <a:lnTo>
                    <a:pt x="2435076" y="0"/>
                  </a:lnTo>
                  <a:close/>
                </a:path>
              </a:pathLst>
            </a:custGeom>
            <a:solidFill>
              <a:srgbClr val="5A0A22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3" name="Vapaamuotoinen: Muoto 12">
              <a:extLst>
                <a:ext uri="{FF2B5EF4-FFF2-40B4-BE49-F238E27FC236}">
                  <a16:creationId xmlns:a16="http://schemas.microsoft.com/office/drawing/2014/main" id="{3A558036-A054-76E6-7A6D-ADC9CD715A7C}"/>
                </a:ext>
              </a:extLst>
            </p:cNvPr>
            <p:cNvSpPr/>
            <p:nvPr/>
          </p:nvSpPr>
          <p:spPr>
            <a:xfrm>
              <a:off x="1524000" y="852753"/>
              <a:ext cx="2594890" cy="1998513"/>
            </a:xfrm>
            <a:custGeom>
              <a:avLst/>
              <a:gdLst>
                <a:gd name="connsiteX0" fmla="*/ 58666 w 2594890"/>
                <a:gd name="connsiteY0" fmla="*/ 1998513 h 1998513"/>
                <a:gd name="connsiteX1" fmla="*/ 2594891 w 2594890"/>
                <a:gd name="connsiteY1" fmla="*/ 0 h 1998513"/>
                <a:gd name="connsiteX2" fmla="*/ 0 w 2594890"/>
                <a:gd name="connsiteY2" fmla="*/ 0 h 1998513"/>
                <a:gd name="connsiteX3" fmla="*/ 0 w 2594890"/>
                <a:gd name="connsiteY3" fmla="*/ 1997768 h 1998513"/>
                <a:gd name="connsiteX4" fmla="*/ 58666 w 2594890"/>
                <a:gd name="connsiteY4" fmla="*/ 1998513 h 199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4890" h="1998513">
                  <a:moveTo>
                    <a:pt x="58666" y="1998513"/>
                  </a:moveTo>
                  <a:cubicBezTo>
                    <a:pt x="1289153" y="1998513"/>
                    <a:pt x="2320434" y="1146319"/>
                    <a:pt x="2594891" y="0"/>
                  </a:cubicBezTo>
                  <a:lnTo>
                    <a:pt x="0" y="0"/>
                  </a:lnTo>
                  <a:lnTo>
                    <a:pt x="0" y="1997768"/>
                  </a:lnTo>
                  <a:cubicBezTo>
                    <a:pt x="19512" y="1998200"/>
                    <a:pt x="39053" y="1998513"/>
                    <a:pt x="58666" y="1998513"/>
                  </a:cubicBezTo>
                  <a:close/>
                </a:path>
              </a:pathLst>
            </a:custGeom>
            <a:solidFill>
              <a:srgbClr val="5A0A22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1496298"/>
            <a:ext cx="9144000" cy="17280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E9A803-11E6-F81B-463E-62F83BE59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006" y="3876812"/>
            <a:ext cx="9144000" cy="97897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F15A9F-B602-485C-BF41-EBC71E9B8747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A8D2ABDD-65B8-B3AF-5501-F32D2B229EEC}"/>
              </a:ext>
            </a:extLst>
          </p:cNvPr>
          <p:cNvGrpSpPr/>
          <p:nvPr userDrawn="1"/>
        </p:nvGrpSpPr>
        <p:grpSpPr>
          <a:xfrm>
            <a:off x="507945" y="484259"/>
            <a:ext cx="1245201" cy="509895"/>
            <a:chOff x="507945" y="484259"/>
            <a:chExt cx="1245201" cy="509895"/>
          </a:xfrm>
        </p:grpSpPr>
        <p:sp>
          <p:nvSpPr>
            <p:cNvPr id="9" name="Vapaamuotoinen: Muoto 8">
              <a:extLst>
                <a:ext uri="{FF2B5EF4-FFF2-40B4-BE49-F238E27FC236}">
                  <a16:creationId xmlns:a16="http://schemas.microsoft.com/office/drawing/2014/main" id="{2CD2C12B-7A3D-B276-B01B-524DA3F71E3B}"/>
                </a:ext>
              </a:extLst>
            </p:cNvPr>
            <p:cNvSpPr/>
            <p:nvPr userDrawn="1"/>
          </p:nvSpPr>
          <p:spPr>
            <a:xfrm>
              <a:off x="1249828" y="484259"/>
              <a:ext cx="329654" cy="373450"/>
            </a:xfrm>
            <a:custGeom>
              <a:avLst/>
              <a:gdLst>
                <a:gd name="connsiteX0" fmla="*/ 165182 w 329654"/>
                <a:gd name="connsiteY0" fmla="*/ 290140 h 373450"/>
                <a:gd name="connsiteX1" fmla="*/ 93370 w 329654"/>
                <a:gd name="connsiteY1" fmla="*/ 212570 h 373450"/>
                <a:gd name="connsiteX2" fmla="*/ 93370 w 329654"/>
                <a:gd name="connsiteY2" fmla="*/ 160857 h 373450"/>
                <a:gd name="connsiteX3" fmla="*/ 165182 w 329654"/>
                <a:gd name="connsiteY3" fmla="*/ 83306 h 373450"/>
                <a:gd name="connsiteX4" fmla="*/ 236285 w 329654"/>
                <a:gd name="connsiteY4" fmla="*/ 160857 h 373450"/>
                <a:gd name="connsiteX5" fmla="*/ 236285 w 329654"/>
                <a:gd name="connsiteY5" fmla="*/ 212570 h 373450"/>
                <a:gd name="connsiteX6" fmla="*/ 165182 w 329654"/>
                <a:gd name="connsiteY6" fmla="*/ 290140 h 373450"/>
                <a:gd name="connsiteX7" fmla="*/ 165182 w 329654"/>
                <a:gd name="connsiteY7" fmla="*/ 373451 h 373450"/>
                <a:gd name="connsiteX8" fmla="*/ 329654 w 329654"/>
                <a:gd name="connsiteY8" fmla="*/ 222631 h 373450"/>
                <a:gd name="connsiteX9" fmla="*/ 329654 w 329654"/>
                <a:gd name="connsiteY9" fmla="*/ 150816 h 373450"/>
                <a:gd name="connsiteX10" fmla="*/ 165182 w 329654"/>
                <a:gd name="connsiteY10" fmla="*/ 0 h 373450"/>
                <a:gd name="connsiteX11" fmla="*/ 0 w 329654"/>
                <a:gd name="connsiteY11" fmla="*/ 150816 h 373450"/>
                <a:gd name="connsiteX12" fmla="*/ 0 w 329654"/>
                <a:gd name="connsiteY12" fmla="*/ 222631 h 373450"/>
                <a:gd name="connsiteX13" fmla="*/ 165182 w 329654"/>
                <a:gd name="connsiteY13" fmla="*/ 373451 h 37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654" h="373450">
                  <a:moveTo>
                    <a:pt x="165182" y="290140"/>
                  </a:moveTo>
                  <a:cubicBezTo>
                    <a:pt x="122818" y="290140"/>
                    <a:pt x="93370" y="262133"/>
                    <a:pt x="93370" y="212570"/>
                  </a:cubicBezTo>
                  <a:lnTo>
                    <a:pt x="93370" y="160857"/>
                  </a:lnTo>
                  <a:cubicBezTo>
                    <a:pt x="93370" y="111313"/>
                    <a:pt x="122818" y="83306"/>
                    <a:pt x="165182" y="83306"/>
                  </a:cubicBezTo>
                  <a:cubicBezTo>
                    <a:pt x="206837" y="83306"/>
                    <a:pt x="236285" y="111313"/>
                    <a:pt x="236285" y="160857"/>
                  </a:cubicBezTo>
                  <a:lnTo>
                    <a:pt x="236285" y="212570"/>
                  </a:lnTo>
                  <a:cubicBezTo>
                    <a:pt x="236285" y="262133"/>
                    <a:pt x="206837" y="290140"/>
                    <a:pt x="165182" y="290140"/>
                  </a:cubicBezTo>
                  <a:close/>
                  <a:moveTo>
                    <a:pt x="165182" y="373451"/>
                  </a:moveTo>
                  <a:cubicBezTo>
                    <a:pt x="260702" y="373451"/>
                    <a:pt x="329654" y="314557"/>
                    <a:pt x="329654" y="222631"/>
                  </a:cubicBezTo>
                  <a:lnTo>
                    <a:pt x="329654" y="150816"/>
                  </a:lnTo>
                  <a:cubicBezTo>
                    <a:pt x="329654" y="58889"/>
                    <a:pt x="260702" y="0"/>
                    <a:pt x="165182" y="0"/>
                  </a:cubicBezTo>
                  <a:cubicBezTo>
                    <a:pt x="69662" y="0"/>
                    <a:pt x="0" y="58889"/>
                    <a:pt x="0" y="150816"/>
                  </a:cubicBezTo>
                  <a:lnTo>
                    <a:pt x="0" y="222631"/>
                  </a:lnTo>
                  <a:cubicBezTo>
                    <a:pt x="0" y="314557"/>
                    <a:pt x="69662" y="373451"/>
                    <a:pt x="165182" y="373451"/>
                  </a:cubicBezTo>
                  <a:close/>
                </a:path>
              </a:pathLst>
            </a:custGeom>
            <a:solidFill>
              <a:schemeClr val="bg1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0" name="Vapaamuotoinen: Muoto 9">
              <a:extLst>
                <a:ext uri="{FF2B5EF4-FFF2-40B4-BE49-F238E27FC236}">
                  <a16:creationId xmlns:a16="http://schemas.microsoft.com/office/drawing/2014/main" id="{807D8A1C-2FA5-3D93-9D5C-0053970D2FCF}"/>
                </a:ext>
              </a:extLst>
            </p:cNvPr>
            <p:cNvSpPr/>
            <p:nvPr userDrawn="1"/>
          </p:nvSpPr>
          <p:spPr>
            <a:xfrm>
              <a:off x="927364" y="484259"/>
              <a:ext cx="300921" cy="366251"/>
            </a:xfrm>
            <a:custGeom>
              <a:avLst/>
              <a:gdLst>
                <a:gd name="connsiteX0" fmla="*/ 82584 w 300921"/>
                <a:gd name="connsiteY0" fmla="*/ 366251 h 366251"/>
                <a:gd name="connsiteX1" fmla="*/ 147221 w 300921"/>
                <a:gd name="connsiteY1" fmla="*/ 366251 h 366251"/>
                <a:gd name="connsiteX2" fmla="*/ 161578 w 300921"/>
                <a:gd name="connsiteY2" fmla="*/ 351895 h 366251"/>
                <a:gd name="connsiteX3" fmla="*/ 161578 w 300921"/>
                <a:gd name="connsiteY3" fmla="*/ 165887 h 366251"/>
                <a:gd name="connsiteX4" fmla="*/ 204672 w 300921"/>
                <a:gd name="connsiteY4" fmla="*/ 116343 h 366251"/>
                <a:gd name="connsiteX5" fmla="*/ 237000 w 300921"/>
                <a:gd name="connsiteY5" fmla="*/ 120644 h 366251"/>
                <a:gd name="connsiteX6" fmla="*/ 300922 w 300921"/>
                <a:gd name="connsiteY6" fmla="*/ 60329 h 366251"/>
                <a:gd name="connsiteX7" fmla="*/ 237000 w 300921"/>
                <a:gd name="connsiteY7" fmla="*/ 0 h 366251"/>
                <a:gd name="connsiteX8" fmla="*/ 170198 w 300921"/>
                <a:gd name="connsiteY8" fmla="*/ 28007 h 366251"/>
                <a:gd name="connsiteX9" fmla="*/ 100536 w 300921"/>
                <a:gd name="connsiteY9" fmla="*/ 7176 h 366251"/>
                <a:gd name="connsiteX10" fmla="*/ 46670 w 300921"/>
                <a:gd name="connsiteY10" fmla="*/ 7176 h 366251"/>
                <a:gd name="connsiteX11" fmla="*/ 0 w 300921"/>
                <a:gd name="connsiteY11" fmla="*/ 49544 h 366251"/>
                <a:gd name="connsiteX12" fmla="*/ 46670 w 300921"/>
                <a:gd name="connsiteY12" fmla="*/ 95517 h 366251"/>
                <a:gd name="connsiteX13" fmla="*/ 53866 w 300921"/>
                <a:gd name="connsiteY13" fmla="*/ 95517 h 366251"/>
                <a:gd name="connsiteX14" fmla="*/ 68227 w 300921"/>
                <a:gd name="connsiteY14" fmla="*/ 109873 h 366251"/>
                <a:gd name="connsiteX15" fmla="*/ 68227 w 300921"/>
                <a:gd name="connsiteY15" fmla="*/ 351895 h 366251"/>
                <a:gd name="connsiteX16" fmla="*/ 82584 w 300921"/>
                <a:gd name="connsiteY16" fmla="*/ 366251 h 36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921" h="366251">
                  <a:moveTo>
                    <a:pt x="82584" y="366251"/>
                  </a:moveTo>
                  <a:lnTo>
                    <a:pt x="147221" y="366251"/>
                  </a:lnTo>
                  <a:cubicBezTo>
                    <a:pt x="155126" y="366251"/>
                    <a:pt x="161578" y="359800"/>
                    <a:pt x="161578" y="351895"/>
                  </a:cubicBezTo>
                  <a:lnTo>
                    <a:pt x="161578" y="165887"/>
                  </a:lnTo>
                  <a:cubicBezTo>
                    <a:pt x="161578" y="129264"/>
                    <a:pt x="180254" y="116343"/>
                    <a:pt x="204672" y="116343"/>
                  </a:cubicBezTo>
                  <a:cubicBezTo>
                    <a:pt x="216883" y="116343"/>
                    <a:pt x="227654" y="120644"/>
                    <a:pt x="237000" y="120644"/>
                  </a:cubicBezTo>
                  <a:cubicBezTo>
                    <a:pt x="273629" y="120644"/>
                    <a:pt x="300922" y="94787"/>
                    <a:pt x="300922" y="60329"/>
                  </a:cubicBezTo>
                  <a:cubicBezTo>
                    <a:pt x="300922" y="25852"/>
                    <a:pt x="273629" y="0"/>
                    <a:pt x="237000" y="0"/>
                  </a:cubicBezTo>
                  <a:cubicBezTo>
                    <a:pt x="207552" y="0"/>
                    <a:pt x="189605" y="12206"/>
                    <a:pt x="170198" y="28007"/>
                  </a:cubicBezTo>
                  <a:cubicBezTo>
                    <a:pt x="141480" y="53134"/>
                    <a:pt x="143630" y="7176"/>
                    <a:pt x="100536" y="7176"/>
                  </a:cubicBezTo>
                  <a:lnTo>
                    <a:pt x="46670" y="7176"/>
                  </a:lnTo>
                  <a:cubicBezTo>
                    <a:pt x="20102" y="7176"/>
                    <a:pt x="0" y="25852"/>
                    <a:pt x="0" y="49544"/>
                  </a:cubicBezTo>
                  <a:cubicBezTo>
                    <a:pt x="0" y="75401"/>
                    <a:pt x="20102" y="95517"/>
                    <a:pt x="46670" y="95517"/>
                  </a:cubicBezTo>
                  <a:lnTo>
                    <a:pt x="53866" y="95517"/>
                  </a:lnTo>
                  <a:cubicBezTo>
                    <a:pt x="63197" y="95517"/>
                    <a:pt x="68227" y="100547"/>
                    <a:pt x="68227" y="109873"/>
                  </a:cubicBezTo>
                  <a:lnTo>
                    <a:pt x="68227" y="351895"/>
                  </a:lnTo>
                  <a:cubicBezTo>
                    <a:pt x="68227" y="359800"/>
                    <a:pt x="74693" y="366251"/>
                    <a:pt x="82584" y="366251"/>
                  </a:cubicBezTo>
                  <a:close/>
                </a:path>
              </a:pathLst>
            </a:custGeom>
            <a:solidFill>
              <a:schemeClr val="bg1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1" name="Vapaamuotoinen: Muoto 10">
              <a:extLst>
                <a:ext uri="{FF2B5EF4-FFF2-40B4-BE49-F238E27FC236}">
                  <a16:creationId xmlns:a16="http://schemas.microsoft.com/office/drawing/2014/main" id="{FB6FC192-2E69-5295-33E8-E8DBE825D679}"/>
                </a:ext>
              </a:extLst>
            </p:cNvPr>
            <p:cNvSpPr/>
            <p:nvPr userDrawn="1"/>
          </p:nvSpPr>
          <p:spPr>
            <a:xfrm>
              <a:off x="507945" y="484259"/>
              <a:ext cx="397862" cy="509895"/>
            </a:xfrm>
            <a:custGeom>
              <a:avLst/>
              <a:gdLst>
                <a:gd name="connsiteX0" fmla="*/ 228379 w 397862"/>
                <a:gd name="connsiteY0" fmla="*/ 290140 h 509895"/>
                <a:gd name="connsiteX1" fmla="*/ 156566 w 397862"/>
                <a:gd name="connsiteY1" fmla="*/ 212570 h 509895"/>
                <a:gd name="connsiteX2" fmla="*/ 156566 w 397862"/>
                <a:gd name="connsiteY2" fmla="*/ 160857 h 509895"/>
                <a:gd name="connsiteX3" fmla="*/ 228379 w 397862"/>
                <a:gd name="connsiteY3" fmla="*/ 83306 h 509895"/>
                <a:gd name="connsiteX4" fmla="*/ 299482 w 397862"/>
                <a:gd name="connsiteY4" fmla="*/ 160857 h 509895"/>
                <a:gd name="connsiteX5" fmla="*/ 299482 w 397862"/>
                <a:gd name="connsiteY5" fmla="*/ 212570 h 509895"/>
                <a:gd name="connsiteX6" fmla="*/ 228379 w 397862"/>
                <a:gd name="connsiteY6" fmla="*/ 290140 h 509895"/>
                <a:gd name="connsiteX7" fmla="*/ 82584 w 397862"/>
                <a:gd name="connsiteY7" fmla="*/ 509896 h 509895"/>
                <a:gd name="connsiteX8" fmla="*/ 147216 w 397862"/>
                <a:gd name="connsiteY8" fmla="*/ 509896 h 509895"/>
                <a:gd name="connsiteX9" fmla="*/ 161578 w 397862"/>
                <a:gd name="connsiteY9" fmla="*/ 495535 h 509895"/>
                <a:gd name="connsiteX10" fmla="*/ 161578 w 397862"/>
                <a:gd name="connsiteY10" fmla="*/ 351895 h 509895"/>
                <a:gd name="connsiteX11" fmla="*/ 178104 w 397862"/>
                <a:gd name="connsiteY11" fmla="*/ 345425 h 509895"/>
                <a:gd name="connsiteX12" fmla="*/ 257098 w 397862"/>
                <a:gd name="connsiteY12" fmla="*/ 373451 h 509895"/>
                <a:gd name="connsiteX13" fmla="*/ 397862 w 397862"/>
                <a:gd name="connsiteY13" fmla="*/ 232686 h 509895"/>
                <a:gd name="connsiteX14" fmla="*/ 397862 w 397862"/>
                <a:gd name="connsiteY14" fmla="*/ 140760 h 509895"/>
                <a:gd name="connsiteX15" fmla="*/ 253507 w 397862"/>
                <a:gd name="connsiteY15" fmla="*/ 0 h 509895"/>
                <a:gd name="connsiteX16" fmla="*/ 170194 w 397862"/>
                <a:gd name="connsiteY16" fmla="*/ 28007 h 509895"/>
                <a:gd name="connsiteX17" fmla="*/ 100531 w 397862"/>
                <a:gd name="connsiteY17" fmla="*/ 7176 h 509895"/>
                <a:gd name="connsiteX18" fmla="*/ 46666 w 397862"/>
                <a:gd name="connsiteY18" fmla="*/ 7176 h 509895"/>
                <a:gd name="connsiteX19" fmla="*/ 0 w 397862"/>
                <a:gd name="connsiteY19" fmla="*/ 49544 h 509895"/>
                <a:gd name="connsiteX20" fmla="*/ 46666 w 397862"/>
                <a:gd name="connsiteY20" fmla="*/ 95517 h 509895"/>
                <a:gd name="connsiteX21" fmla="*/ 53846 w 397862"/>
                <a:gd name="connsiteY21" fmla="*/ 95517 h 509895"/>
                <a:gd name="connsiteX22" fmla="*/ 68222 w 397862"/>
                <a:gd name="connsiteY22" fmla="*/ 109873 h 509895"/>
                <a:gd name="connsiteX23" fmla="*/ 68222 w 397862"/>
                <a:gd name="connsiteY23" fmla="*/ 495535 h 509895"/>
                <a:gd name="connsiteX24" fmla="*/ 82584 w 397862"/>
                <a:gd name="connsiteY24" fmla="*/ 509896 h 50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7862" h="509895">
                  <a:moveTo>
                    <a:pt x="228379" y="290140"/>
                  </a:moveTo>
                  <a:cubicBezTo>
                    <a:pt x="185285" y="290140"/>
                    <a:pt x="156566" y="262133"/>
                    <a:pt x="156566" y="212570"/>
                  </a:cubicBezTo>
                  <a:lnTo>
                    <a:pt x="156566" y="160857"/>
                  </a:lnTo>
                  <a:cubicBezTo>
                    <a:pt x="156566" y="111313"/>
                    <a:pt x="185285" y="83306"/>
                    <a:pt x="228379" y="83306"/>
                  </a:cubicBezTo>
                  <a:cubicBezTo>
                    <a:pt x="270034" y="83306"/>
                    <a:pt x="299482" y="111313"/>
                    <a:pt x="299482" y="160857"/>
                  </a:cubicBezTo>
                  <a:lnTo>
                    <a:pt x="299482" y="212570"/>
                  </a:lnTo>
                  <a:cubicBezTo>
                    <a:pt x="299482" y="262133"/>
                    <a:pt x="270034" y="290140"/>
                    <a:pt x="228379" y="290140"/>
                  </a:cubicBezTo>
                  <a:close/>
                  <a:moveTo>
                    <a:pt x="82584" y="509896"/>
                  </a:moveTo>
                  <a:lnTo>
                    <a:pt x="147216" y="509896"/>
                  </a:lnTo>
                  <a:cubicBezTo>
                    <a:pt x="155126" y="509896"/>
                    <a:pt x="161578" y="503426"/>
                    <a:pt x="161578" y="495535"/>
                  </a:cubicBezTo>
                  <a:lnTo>
                    <a:pt x="161578" y="351895"/>
                  </a:lnTo>
                  <a:cubicBezTo>
                    <a:pt x="161578" y="340414"/>
                    <a:pt x="168773" y="337534"/>
                    <a:pt x="178104" y="345425"/>
                  </a:cubicBezTo>
                  <a:cubicBezTo>
                    <a:pt x="198202" y="362666"/>
                    <a:pt x="226229" y="373451"/>
                    <a:pt x="257098" y="373451"/>
                  </a:cubicBezTo>
                  <a:cubicBezTo>
                    <a:pt x="338971" y="373451"/>
                    <a:pt x="397862" y="318147"/>
                    <a:pt x="397862" y="232686"/>
                  </a:cubicBezTo>
                  <a:lnTo>
                    <a:pt x="397862" y="140760"/>
                  </a:lnTo>
                  <a:cubicBezTo>
                    <a:pt x="397862" y="55299"/>
                    <a:pt x="338971" y="0"/>
                    <a:pt x="253507" y="0"/>
                  </a:cubicBezTo>
                  <a:cubicBezTo>
                    <a:pt x="216878" y="0"/>
                    <a:pt x="188875" y="12206"/>
                    <a:pt x="170194" y="28007"/>
                  </a:cubicBezTo>
                  <a:cubicBezTo>
                    <a:pt x="141475" y="53134"/>
                    <a:pt x="143626" y="7176"/>
                    <a:pt x="100531" y="7176"/>
                  </a:cubicBezTo>
                  <a:lnTo>
                    <a:pt x="46666" y="7176"/>
                  </a:lnTo>
                  <a:cubicBezTo>
                    <a:pt x="20098" y="7176"/>
                    <a:pt x="0" y="25852"/>
                    <a:pt x="0" y="49544"/>
                  </a:cubicBezTo>
                  <a:cubicBezTo>
                    <a:pt x="0" y="75401"/>
                    <a:pt x="20098" y="95517"/>
                    <a:pt x="46666" y="95517"/>
                  </a:cubicBezTo>
                  <a:lnTo>
                    <a:pt x="53846" y="95517"/>
                  </a:lnTo>
                  <a:cubicBezTo>
                    <a:pt x="63192" y="95517"/>
                    <a:pt x="68222" y="100547"/>
                    <a:pt x="68222" y="109873"/>
                  </a:cubicBezTo>
                  <a:lnTo>
                    <a:pt x="68222" y="495535"/>
                  </a:lnTo>
                  <a:cubicBezTo>
                    <a:pt x="68222" y="503426"/>
                    <a:pt x="74674" y="509896"/>
                    <a:pt x="82584" y="509896"/>
                  </a:cubicBezTo>
                  <a:close/>
                </a:path>
              </a:pathLst>
            </a:custGeom>
            <a:solidFill>
              <a:schemeClr val="bg1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2" name="Vapaamuotoinen: Muoto 11">
              <a:extLst>
                <a:ext uri="{FF2B5EF4-FFF2-40B4-BE49-F238E27FC236}">
                  <a16:creationId xmlns:a16="http://schemas.microsoft.com/office/drawing/2014/main" id="{0ADEFF1F-E175-D68D-D2FF-4744BFB2349E}"/>
                </a:ext>
              </a:extLst>
            </p:cNvPr>
            <p:cNvSpPr/>
            <p:nvPr userDrawn="1"/>
          </p:nvSpPr>
          <p:spPr>
            <a:xfrm>
              <a:off x="1629129" y="492539"/>
              <a:ext cx="124017" cy="123998"/>
            </a:xfrm>
            <a:custGeom>
              <a:avLst/>
              <a:gdLst>
                <a:gd name="connsiteX0" fmla="*/ 62006 w 124017"/>
                <a:gd name="connsiteY0" fmla="*/ 123999 h 123998"/>
                <a:gd name="connsiteX1" fmla="*/ 124018 w 124017"/>
                <a:gd name="connsiteY1" fmla="*/ 61995 h 123998"/>
                <a:gd name="connsiteX2" fmla="*/ 62006 w 124017"/>
                <a:gd name="connsiteY2" fmla="*/ 0 h 123998"/>
                <a:gd name="connsiteX3" fmla="*/ 0 w 124017"/>
                <a:gd name="connsiteY3" fmla="*/ 61995 h 123998"/>
                <a:gd name="connsiteX4" fmla="*/ 62006 w 124017"/>
                <a:gd name="connsiteY4" fmla="*/ 123999 h 12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17" h="123998">
                  <a:moveTo>
                    <a:pt x="62006" y="123999"/>
                  </a:moveTo>
                  <a:cubicBezTo>
                    <a:pt x="96245" y="123999"/>
                    <a:pt x="124018" y="96232"/>
                    <a:pt x="124018" y="61995"/>
                  </a:cubicBezTo>
                  <a:cubicBezTo>
                    <a:pt x="124018" y="27738"/>
                    <a:pt x="96245" y="0"/>
                    <a:pt x="62006" y="0"/>
                  </a:cubicBezTo>
                  <a:cubicBezTo>
                    <a:pt x="27768" y="0"/>
                    <a:pt x="0" y="27738"/>
                    <a:pt x="0" y="61995"/>
                  </a:cubicBezTo>
                  <a:cubicBezTo>
                    <a:pt x="0" y="96232"/>
                    <a:pt x="27768" y="123999"/>
                    <a:pt x="62006" y="123999"/>
                  </a:cubicBezTo>
                  <a:close/>
                </a:path>
              </a:pathLst>
            </a:custGeom>
            <a:solidFill>
              <a:srgbClr val="FF7168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90066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kuvalla C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suojatie, kohtaus, tie, Suojatie&#10;&#10;Kuvaus luotu automaattisesti">
            <a:extLst>
              <a:ext uri="{FF2B5EF4-FFF2-40B4-BE49-F238E27FC236}">
                <a16:creationId xmlns:a16="http://schemas.microsoft.com/office/drawing/2014/main" id="{99E5DF3F-96A0-F016-8DC7-B2A7E75D8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6311"/>
          </a:xfrm>
          <a:prstGeom prst="rect">
            <a:avLst/>
          </a:prstGeom>
        </p:spPr>
      </p:pic>
      <p:grpSp>
        <p:nvGrpSpPr>
          <p:cNvPr id="13" name="Kuva 6">
            <a:extLst>
              <a:ext uri="{FF2B5EF4-FFF2-40B4-BE49-F238E27FC236}">
                <a16:creationId xmlns:a16="http://schemas.microsoft.com/office/drawing/2014/main" id="{899B16DA-8D57-5358-D0DF-6BDBB63E96A0}"/>
              </a:ext>
            </a:extLst>
          </p:cNvPr>
          <p:cNvGrpSpPr/>
          <p:nvPr/>
        </p:nvGrpSpPr>
        <p:grpSpPr>
          <a:xfrm>
            <a:off x="0" y="0"/>
            <a:ext cx="7111670" cy="6858048"/>
            <a:chOff x="0" y="0"/>
            <a:chExt cx="7111670" cy="6858048"/>
          </a:xfrm>
          <a:solidFill>
            <a:srgbClr val="936332"/>
          </a:solidFill>
        </p:grpSpPr>
        <p:sp>
          <p:nvSpPr>
            <p:cNvPr id="14" name="Vapaamuotoinen: Muoto 13">
              <a:extLst>
                <a:ext uri="{FF2B5EF4-FFF2-40B4-BE49-F238E27FC236}">
                  <a16:creationId xmlns:a16="http://schemas.microsoft.com/office/drawing/2014/main" id="{B5942B95-49B0-926D-8980-327AC223C438}"/>
                </a:ext>
              </a:extLst>
            </p:cNvPr>
            <p:cNvSpPr/>
            <p:nvPr/>
          </p:nvSpPr>
          <p:spPr>
            <a:xfrm>
              <a:off x="0" y="3215692"/>
              <a:ext cx="3938010" cy="3642356"/>
            </a:xfrm>
            <a:custGeom>
              <a:avLst/>
              <a:gdLst>
                <a:gd name="connsiteX0" fmla="*/ 3933893 w 3938010"/>
                <a:gd name="connsiteY0" fmla="*/ 3642356 h 3642356"/>
                <a:gd name="connsiteX1" fmla="*/ 3938011 w 3938010"/>
                <a:gd name="connsiteY1" fmla="*/ 3474320 h 3642356"/>
                <a:gd name="connsiteX2" fmla="*/ 459348 w 3938010"/>
                <a:gd name="connsiteY2" fmla="*/ 0 h 3642356"/>
                <a:gd name="connsiteX3" fmla="*/ 0 w 3938010"/>
                <a:gd name="connsiteY3" fmla="*/ 30186 h 3642356"/>
                <a:gd name="connsiteX4" fmla="*/ 0 w 3938010"/>
                <a:gd name="connsiteY4" fmla="*/ 3642348 h 3642356"/>
                <a:gd name="connsiteX5" fmla="*/ 3933893 w 3938010"/>
                <a:gd name="connsiteY5" fmla="*/ 3642348 h 364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8010" h="3642356">
                  <a:moveTo>
                    <a:pt x="3933893" y="3642356"/>
                  </a:moveTo>
                  <a:cubicBezTo>
                    <a:pt x="3936545" y="3586665"/>
                    <a:pt x="3938011" y="3530669"/>
                    <a:pt x="3938011" y="3474320"/>
                  </a:cubicBezTo>
                  <a:cubicBezTo>
                    <a:pt x="3938011" y="1555503"/>
                    <a:pt x="2380560" y="0"/>
                    <a:pt x="459348" y="0"/>
                  </a:cubicBezTo>
                  <a:cubicBezTo>
                    <a:pt x="303619" y="0"/>
                    <a:pt x="150319" y="10380"/>
                    <a:pt x="0" y="30186"/>
                  </a:cubicBezTo>
                  <a:lnTo>
                    <a:pt x="0" y="3642348"/>
                  </a:lnTo>
                  <a:lnTo>
                    <a:pt x="3933893" y="3642348"/>
                  </a:lnTo>
                  <a:close/>
                </a:path>
              </a:pathLst>
            </a:custGeom>
            <a:solidFill>
              <a:srgbClr val="936332"/>
            </a:solidFill>
            <a:ln w="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6" name="Vapaamuotoinen: Muoto 15">
              <a:extLst>
                <a:ext uri="{FF2B5EF4-FFF2-40B4-BE49-F238E27FC236}">
                  <a16:creationId xmlns:a16="http://schemas.microsoft.com/office/drawing/2014/main" id="{10F08FAA-7CF5-1B2A-CDC4-D6BF28B7FAC4}"/>
                </a:ext>
              </a:extLst>
            </p:cNvPr>
            <p:cNvSpPr/>
            <p:nvPr/>
          </p:nvSpPr>
          <p:spPr>
            <a:xfrm>
              <a:off x="1702391" y="0"/>
              <a:ext cx="5409278" cy="1289539"/>
            </a:xfrm>
            <a:custGeom>
              <a:avLst/>
              <a:gdLst>
                <a:gd name="connsiteX0" fmla="*/ 2704636 w 5409278"/>
                <a:gd name="connsiteY0" fmla="*/ 1289539 h 1289539"/>
                <a:gd name="connsiteX1" fmla="*/ 5409279 w 5409278"/>
                <a:gd name="connsiteY1" fmla="*/ 0 h 1289539"/>
                <a:gd name="connsiteX2" fmla="*/ 0 w 5409278"/>
                <a:gd name="connsiteY2" fmla="*/ 0 h 1289539"/>
                <a:gd name="connsiteX3" fmla="*/ 2704636 w 5409278"/>
                <a:gd name="connsiteY3" fmla="*/ 1289539 h 1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9278" h="1289539">
                  <a:moveTo>
                    <a:pt x="2704636" y="1289539"/>
                  </a:moveTo>
                  <a:cubicBezTo>
                    <a:pt x="3796965" y="1289539"/>
                    <a:pt x="4771522" y="786548"/>
                    <a:pt x="5409279" y="0"/>
                  </a:cubicBezTo>
                  <a:lnTo>
                    <a:pt x="0" y="0"/>
                  </a:lnTo>
                  <a:cubicBezTo>
                    <a:pt x="637750" y="786548"/>
                    <a:pt x="1612306" y="1289539"/>
                    <a:pt x="2704636" y="1289539"/>
                  </a:cubicBezTo>
                  <a:close/>
                </a:path>
              </a:pathLst>
            </a:custGeom>
            <a:solidFill>
              <a:srgbClr val="936332"/>
            </a:solidFill>
            <a:ln w="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1496298"/>
            <a:ext cx="9144000" cy="148489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E9A803-11E6-F81B-463E-62F83BE59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006" y="3876812"/>
            <a:ext cx="9144000" cy="97897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C3D755-39D6-475B-B28A-1893552795FE}" type="datetime3">
              <a:rPr lang="fi-FI" smtClean="0"/>
              <a:t>13/11/25</a:t>
            </a:fld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3DFF5EC7-EFF4-4BAC-49C7-4FA732625438}"/>
              </a:ext>
            </a:extLst>
          </p:cNvPr>
          <p:cNvGrpSpPr/>
          <p:nvPr userDrawn="1"/>
        </p:nvGrpSpPr>
        <p:grpSpPr>
          <a:xfrm>
            <a:off x="507945" y="484259"/>
            <a:ext cx="1245201" cy="509895"/>
            <a:chOff x="507945" y="484259"/>
            <a:chExt cx="1245201" cy="509895"/>
          </a:xfrm>
        </p:grpSpPr>
        <p:sp>
          <p:nvSpPr>
            <p:cNvPr id="9" name="Vapaamuotoinen: Muoto 8">
              <a:extLst>
                <a:ext uri="{FF2B5EF4-FFF2-40B4-BE49-F238E27FC236}">
                  <a16:creationId xmlns:a16="http://schemas.microsoft.com/office/drawing/2014/main" id="{E77C93E9-B577-2D42-F1B5-AFA9CFC264B2}"/>
                </a:ext>
              </a:extLst>
            </p:cNvPr>
            <p:cNvSpPr/>
            <p:nvPr userDrawn="1"/>
          </p:nvSpPr>
          <p:spPr>
            <a:xfrm>
              <a:off x="1249828" y="484259"/>
              <a:ext cx="329654" cy="373450"/>
            </a:xfrm>
            <a:custGeom>
              <a:avLst/>
              <a:gdLst>
                <a:gd name="connsiteX0" fmla="*/ 165182 w 329654"/>
                <a:gd name="connsiteY0" fmla="*/ 290140 h 373450"/>
                <a:gd name="connsiteX1" fmla="*/ 93370 w 329654"/>
                <a:gd name="connsiteY1" fmla="*/ 212570 h 373450"/>
                <a:gd name="connsiteX2" fmla="*/ 93370 w 329654"/>
                <a:gd name="connsiteY2" fmla="*/ 160857 h 373450"/>
                <a:gd name="connsiteX3" fmla="*/ 165182 w 329654"/>
                <a:gd name="connsiteY3" fmla="*/ 83306 h 373450"/>
                <a:gd name="connsiteX4" fmla="*/ 236285 w 329654"/>
                <a:gd name="connsiteY4" fmla="*/ 160857 h 373450"/>
                <a:gd name="connsiteX5" fmla="*/ 236285 w 329654"/>
                <a:gd name="connsiteY5" fmla="*/ 212570 h 373450"/>
                <a:gd name="connsiteX6" fmla="*/ 165182 w 329654"/>
                <a:gd name="connsiteY6" fmla="*/ 290140 h 373450"/>
                <a:gd name="connsiteX7" fmla="*/ 165182 w 329654"/>
                <a:gd name="connsiteY7" fmla="*/ 373451 h 373450"/>
                <a:gd name="connsiteX8" fmla="*/ 329654 w 329654"/>
                <a:gd name="connsiteY8" fmla="*/ 222631 h 373450"/>
                <a:gd name="connsiteX9" fmla="*/ 329654 w 329654"/>
                <a:gd name="connsiteY9" fmla="*/ 150816 h 373450"/>
                <a:gd name="connsiteX10" fmla="*/ 165182 w 329654"/>
                <a:gd name="connsiteY10" fmla="*/ 0 h 373450"/>
                <a:gd name="connsiteX11" fmla="*/ 0 w 329654"/>
                <a:gd name="connsiteY11" fmla="*/ 150816 h 373450"/>
                <a:gd name="connsiteX12" fmla="*/ 0 w 329654"/>
                <a:gd name="connsiteY12" fmla="*/ 222631 h 373450"/>
                <a:gd name="connsiteX13" fmla="*/ 165182 w 329654"/>
                <a:gd name="connsiteY13" fmla="*/ 373451 h 37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654" h="373450">
                  <a:moveTo>
                    <a:pt x="165182" y="290140"/>
                  </a:moveTo>
                  <a:cubicBezTo>
                    <a:pt x="122818" y="290140"/>
                    <a:pt x="93370" y="262133"/>
                    <a:pt x="93370" y="212570"/>
                  </a:cubicBezTo>
                  <a:lnTo>
                    <a:pt x="93370" y="160857"/>
                  </a:lnTo>
                  <a:cubicBezTo>
                    <a:pt x="93370" y="111313"/>
                    <a:pt x="122818" y="83306"/>
                    <a:pt x="165182" y="83306"/>
                  </a:cubicBezTo>
                  <a:cubicBezTo>
                    <a:pt x="206837" y="83306"/>
                    <a:pt x="236285" y="111313"/>
                    <a:pt x="236285" y="160857"/>
                  </a:cubicBezTo>
                  <a:lnTo>
                    <a:pt x="236285" y="212570"/>
                  </a:lnTo>
                  <a:cubicBezTo>
                    <a:pt x="236285" y="262133"/>
                    <a:pt x="206837" y="290140"/>
                    <a:pt x="165182" y="290140"/>
                  </a:cubicBezTo>
                  <a:close/>
                  <a:moveTo>
                    <a:pt x="165182" y="373451"/>
                  </a:moveTo>
                  <a:cubicBezTo>
                    <a:pt x="260702" y="373451"/>
                    <a:pt x="329654" y="314557"/>
                    <a:pt x="329654" y="222631"/>
                  </a:cubicBezTo>
                  <a:lnTo>
                    <a:pt x="329654" y="150816"/>
                  </a:lnTo>
                  <a:cubicBezTo>
                    <a:pt x="329654" y="58889"/>
                    <a:pt x="260702" y="0"/>
                    <a:pt x="165182" y="0"/>
                  </a:cubicBezTo>
                  <a:cubicBezTo>
                    <a:pt x="69662" y="0"/>
                    <a:pt x="0" y="58889"/>
                    <a:pt x="0" y="150816"/>
                  </a:cubicBezTo>
                  <a:lnTo>
                    <a:pt x="0" y="222631"/>
                  </a:lnTo>
                  <a:cubicBezTo>
                    <a:pt x="0" y="314557"/>
                    <a:pt x="69662" y="373451"/>
                    <a:pt x="165182" y="373451"/>
                  </a:cubicBezTo>
                  <a:close/>
                </a:path>
              </a:pathLst>
            </a:custGeom>
            <a:solidFill>
              <a:schemeClr val="bg1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0" name="Vapaamuotoinen: Muoto 9">
              <a:extLst>
                <a:ext uri="{FF2B5EF4-FFF2-40B4-BE49-F238E27FC236}">
                  <a16:creationId xmlns:a16="http://schemas.microsoft.com/office/drawing/2014/main" id="{EDA5718E-D8AE-D00F-19E8-3F662D8AD210}"/>
                </a:ext>
              </a:extLst>
            </p:cNvPr>
            <p:cNvSpPr/>
            <p:nvPr userDrawn="1"/>
          </p:nvSpPr>
          <p:spPr>
            <a:xfrm>
              <a:off x="927364" y="484259"/>
              <a:ext cx="300921" cy="366251"/>
            </a:xfrm>
            <a:custGeom>
              <a:avLst/>
              <a:gdLst>
                <a:gd name="connsiteX0" fmla="*/ 82584 w 300921"/>
                <a:gd name="connsiteY0" fmla="*/ 366251 h 366251"/>
                <a:gd name="connsiteX1" fmla="*/ 147221 w 300921"/>
                <a:gd name="connsiteY1" fmla="*/ 366251 h 366251"/>
                <a:gd name="connsiteX2" fmla="*/ 161578 w 300921"/>
                <a:gd name="connsiteY2" fmla="*/ 351895 h 366251"/>
                <a:gd name="connsiteX3" fmla="*/ 161578 w 300921"/>
                <a:gd name="connsiteY3" fmla="*/ 165887 h 366251"/>
                <a:gd name="connsiteX4" fmla="*/ 204672 w 300921"/>
                <a:gd name="connsiteY4" fmla="*/ 116343 h 366251"/>
                <a:gd name="connsiteX5" fmla="*/ 237000 w 300921"/>
                <a:gd name="connsiteY5" fmla="*/ 120644 h 366251"/>
                <a:gd name="connsiteX6" fmla="*/ 300922 w 300921"/>
                <a:gd name="connsiteY6" fmla="*/ 60329 h 366251"/>
                <a:gd name="connsiteX7" fmla="*/ 237000 w 300921"/>
                <a:gd name="connsiteY7" fmla="*/ 0 h 366251"/>
                <a:gd name="connsiteX8" fmla="*/ 170198 w 300921"/>
                <a:gd name="connsiteY8" fmla="*/ 28007 h 366251"/>
                <a:gd name="connsiteX9" fmla="*/ 100536 w 300921"/>
                <a:gd name="connsiteY9" fmla="*/ 7176 h 366251"/>
                <a:gd name="connsiteX10" fmla="*/ 46670 w 300921"/>
                <a:gd name="connsiteY10" fmla="*/ 7176 h 366251"/>
                <a:gd name="connsiteX11" fmla="*/ 0 w 300921"/>
                <a:gd name="connsiteY11" fmla="*/ 49544 h 366251"/>
                <a:gd name="connsiteX12" fmla="*/ 46670 w 300921"/>
                <a:gd name="connsiteY12" fmla="*/ 95517 h 366251"/>
                <a:gd name="connsiteX13" fmla="*/ 53866 w 300921"/>
                <a:gd name="connsiteY13" fmla="*/ 95517 h 366251"/>
                <a:gd name="connsiteX14" fmla="*/ 68227 w 300921"/>
                <a:gd name="connsiteY14" fmla="*/ 109873 h 366251"/>
                <a:gd name="connsiteX15" fmla="*/ 68227 w 300921"/>
                <a:gd name="connsiteY15" fmla="*/ 351895 h 366251"/>
                <a:gd name="connsiteX16" fmla="*/ 82584 w 300921"/>
                <a:gd name="connsiteY16" fmla="*/ 366251 h 36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921" h="366251">
                  <a:moveTo>
                    <a:pt x="82584" y="366251"/>
                  </a:moveTo>
                  <a:lnTo>
                    <a:pt x="147221" y="366251"/>
                  </a:lnTo>
                  <a:cubicBezTo>
                    <a:pt x="155126" y="366251"/>
                    <a:pt x="161578" y="359800"/>
                    <a:pt x="161578" y="351895"/>
                  </a:cubicBezTo>
                  <a:lnTo>
                    <a:pt x="161578" y="165887"/>
                  </a:lnTo>
                  <a:cubicBezTo>
                    <a:pt x="161578" y="129264"/>
                    <a:pt x="180254" y="116343"/>
                    <a:pt x="204672" y="116343"/>
                  </a:cubicBezTo>
                  <a:cubicBezTo>
                    <a:pt x="216883" y="116343"/>
                    <a:pt x="227654" y="120644"/>
                    <a:pt x="237000" y="120644"/>
                  </a:cubicBezTo>
                  <a:cubicBezTo>
                    <a:pt x="273629" y="120644"/>
                    <a:pt x="300922" y="94787"/>
                    <a:pt x="300922" y="60329"/>
                  </a:cubicBezTo>
                  <a:cubicBezTo>
                    <a:pt x="300922" y="25852"/>
                    <a:pt x="273629" y="0"/>
                    <a:pt x="237000" y="0"/>
                  </a:cubicBezTo>
                  <a:cubicBezTo>
                    <a:pt x="207552" y="0"/>
                    <a:pt x="189605" y="12206"/>
                    <a:pt x="170198" y="28007"/>
                  </a:cubicBezTo>
                  <a:cubicBezTo>
                    <a:pt x="141480" y="53134"/>
                    <a:pt x="143630" y="7176"/>
                    <a:pt x="100536" y="7176"/>
                  </a:cubicBezTo>
                  <a:lnTo>
                    <a:pt x="46670" y="7176"/>
                  </a:lnTo>
                  <a:cubicBezTo>
                    <a:pt x="20102" y="7176"/>
                    <a:pt x="0" y="25852"/>
                    <a:pt x="0" y="49544"/>
                  </a:cubicBezTo>
                  <a:cubicBezTo>
                    <a:pt x="0" y="75401"/>
                    <a:pt x="20102" y="95517"/>
                    <a:pt x="46670" y="95517"/>
                  </a:cubicBezTo>
                  <a:lnTo>
                    <a:pt x="53866" y="95517"/>
                  </a:lnTo>
                  <a:cubicBezTo>
                    <a:pt x="63197" y="95517"/>
                    <a:pt x="68227" y="100547"/>
                    <a:pt x="68227" y="109873"/>
                  </a:cubicBezTo>
                  <a:lnTo>
                    <a:pt x="68227" y="351895"/>
                  </a:lnTo>
                  <a:cubicBezTo>
                    <a:pt x="68227" y="359800"/>
                    <a:pt x="74693" y="366251"/>
                    <a:pt x="82584" y="366251"/>
                  </a:cubicBezTo>
                  <a:close/>
                </a:path>
              </a:pathLst>
            </a:custGeom>
            <a:solidFill>
              <a:schemeClr val="bg1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1" name="Vapaamuotoinen: Muoto 10">
              <a:extLst>
                <a:ext uri="{FF2B5EF4-FFF2-40B4-BE49-F238E27FC236}">
                  <a16:creationId xmlns:a16="http://schemas.microsoft.com/office/drawing/2014/main" id="{610C83F2-D390-1A38-986B-DA67F1F5D74D}"/>
                </a:ext>
              </a:extLst>
            </p:cNvPr>
            <p:cNvSpPr/>
            <p:nvPr userDrawn="1"/>
          </p:nvSpPr>
          <p:spPr>
            <a:xfrm>
              <a:off x="507945" y="484259"/>
              <a:ext cx="397862" cy="509895"/>
            </a:xfrm>
            <a:custGeom>
              <a:avLst/>
              <a:gdLst>
                <a:gd name="connsiteX0" fmla="*/ 228379 w 397862"/>
                <a:gd name="connsiteY0" fmla="*/ 290140 h 509895"/>
                <a:gd name="connsiteX1" fmla="*/ 156566 w 397862"/>
                <a:gd name="connsiteY1" fmla="*/ 212570 h 509895"/>
                <a:gd name="connsiteX2" fmla="*/ 156566 w 397862"/>
                <a:gd name="connsiteY2" fmla="*/ 160857 h 509895"/>
                <a:gd name="connsiteX3" fmla="*/ 228379 w 397862"/>
                <a:gd name="connsiteY3" fmla="*/ 83306 h 509895"/>
                <a:gd name="connsiteX4" fmla="*/ 299482 w 397862"/>
                <a:gd name="connsiteY4" fmla="*/ 160857 h 509895"/>
                <a:gd name="connsiteX5" fmla="*/ 299482 w 397862"/>
                <a:gd name="connsiteY5" fmla="*/ 212570 h 509895"/>
                <a:gd name="connsiteX6" fmla="*/ 228379 w 397862"/>
                <a:gd name="connsiteY6" fmla="*/ 290140 h 509895"/>
                <a:gd name="connsiteX7" fmla="*/ 82584 w 397862"/>
                <a:gd name="connsiteY7" fmla="*/ 509896 h 509895"/>
                <a:gd name="connsiteX8" fmla="*/ 147216 w 397862"/>
                <a:gd name="connsiteY8" fmla="*/ 509896 h 509895"/>
                <a:gd name="connsiteX9" fmla="*/ 161578 w 397862"/>
                <a:gd name="connsiteY9" fmla="*/ 495535 h 509895"/>
                <a:gd name="connsiteX10" fmla="*/ 161578 w 397862"/>
                <a:gd name="connsiteY10" fmla="*/ 351895 h 509895"/>
                <a:gd name="connsiteX11" fmla="*/ 178104 w 397862"/>
                <a:gd name="connsiteY11" fmla="*/ 345425 h 509895"/>
                <a:gd name="connsiteX12" fmla="*/ 257098 w 397862"/>
                <a:gd name="connsiteY12" fmla="*/ 373451 h 509895"/>
                <a:gd name="connsiteX13" fmla="*/ 397862 w 397862"/>
                <a:gd name="connsiteY13" fmla="*/ 232686 h 509895"/>
                <a:gd name="connsiteX14" fmla="*/ 397862 w 397862"/>
                <a:gd name="connsiteY14" fmla="*/ 140760 h 509895"/>
                <a:gd name="connsiteX15" fmla="*/ 253507 w 397862"/>
                <a:gd name="connsiteY15" fmla="*/ 0 h 509895"/>
                <a:gd name="connsiteX16" fmla="*/ 170194 w 397862"/>
                <a:gd name="connsiteY16" fmla="*/ 28007 h 509895"/>
                <a:gd name="connsiteX17" fmla="*/ 100531 w 397862"/>
                <a:gd name="connsiteY17" fmla="*/ 7176 h 509895"/>
                <a:gd name="connsiteX18" fmla="*/ 46666 w 397862"/>
                <a:gd name="connsiteY18" fmla="*/ 7176 h 509895"/>
                <a:gd name="connsiteX19" fmla="*/ 0 w 397862"/>
                <a:gd name="connsiteY19" fmla="*/ 49544 h 509895"/>
                <a:gd name="connsiteX20" fmla="*/ 46666 w 397862"/>
                <a:gd name="connsiteY20" fmla="*/ 95517 h 509895"/>
                <a:gd name="connsiteX21" fmla="*/ 53846 w 397862"/>
                <a:gd name="connsiteY21" fmla="*/ 95517 h 509895"/>
                <a:gd name="connsiteX22" fmla="*/ 68222 w 397862"/>
                <a:gd name="connsiteY22" fmla="*/ 109873 h 509895"/>
                <a:gd name="connsiteX23" fmla="*/ 68222 w 397862"/>
                <a:gd name="connsiteY23" fmla="*/ 495535 h 509895"/>
                <a:gd name="connsiteX24" fmla="*/ 82584 w 397862"/>
                <a:gd name="connsiteY24" fmla="*/ 509896 h 50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7862" h="509895">
                  <a:moveTo>
                    <a:pt x="228379" y="290140"/>
                  </a:moveTo>
                  <a:cubicBezTo>
                    <a:pt x="185285" y="290140"/>
                    <a:pt x="156566" y="262133"/>
                    <a:pt x="156566" y="212570"/>
                  </a:cubicBezTo>
                  <a:lnTo>
                    <a:pt x="156566" y="160857"/>
                  </a:lnTo>
                  <a:cubicBezTo>
                    <a:pt x="156566" y="111313"/>
                    <a:pt x="185285" y="83306"/>
                    <a:pt x="228379" y="83306"/>
                  </a:cubicBezTo>
                  <a:cubicBezTo>
                    <a:pt x="270034" y="83306"/>
                    <a:pt x="299482" y="111313"/>
                    <a:pt x="299482" y="160857"/>
                  </a:cubicBezTo>
                  <a:lnTo>
                    <a:pt x="299482" y="212570"/>
                  </a:lnTo>
                  <a:cubicBezTo>
                    <a:pt x="299482" y="262133"/>
                    <a:pt x="270034" y="290140"/>
                    <a:pt x="228379" y="290140"/>
                  </a:cubicBezTo>
                  <a:close/>
                  <a:moveTo>
                    <a:pt x="82584" y="509896"/>
                  </a:moveTo>
                  <a:lnTo>
                    <a:pt x="147216" y="509896"/>
                  </a:lnTo>
                  <a:cubicBezTo>
                    <a:pt x="155126" y="509896"/>
                    <a:pt x="161578" y="503426"/>
                    <a:pt x="161578" y="495535"/>
                  </a:cubicBezTo>
                  <a:lnTo>
                    <a:pt x="161578" y="351895"/>
                  </a:lnTo>
                  <a:cubicBezTo>
                    <a:pt x="161578" y="340414"/>
                    <a:pt x="168773" y="337534"/>
                    <a:pt x="178104" y="345425"/>
                  </a:cubicBezTo>
                  <a:cubicBezTo>
                    <a:pt x="198202" y="362666"/>
                    <a:pt x="226229" y="373451"/>
                    <a:pt x="257098" y="373451"/>
                  </a:cubicBezTo>
                  <a:cubicBezTo>
                    <a:pt x="338971" y="373451"/>
                    <a:pt x="397862" y="318147"/>
                    <a:pt x="397862" y="232686"/>
                  </a:cubicBezTo>
                  <a:lnTo>
                    <a:pt x="397862" y="140760"/>
                  </a:lnTo>
                  <a:cubicBezTo>
                    <a:pt x="397862" y="55299"/>
                    <a:pt x="338971" y="0"/>
                    <a:pt x="253507" y="0"/>
                  </a:cubicBezTo>
                  <a:cubicBezTo>
                    <a:pt x="216878" y="0"/>
                    <a:pt x="188875" y="12206"/>
                    <a:pt x="170194" y="28007"/>
                  </a:cubicBezTo>
                  <a:cubicBezTo>
                    <a:pt x="141475" y="53134"/>
                    <a:pt x="143626" y="7176"/>
                    <a:pt x="100531" y="7176"/>
                  </a:cubicBezTo>
                  <a:lnTo>
                    <a:pt x="46666" y="7176"/>
                  </a:lnTo>
                  <a:cubicBezTo>
                    <a:pt x="20098" y="7176"/>
                    <a:pt x="0" y="25852"/>
                    <a:pt x="0" y="49544"/>
                  </a:cubicBezTo>
                  <a:cubicBezTo>
                    <a:pt x="0" y="75401"/>
                    <a:pt x="20098" y="95517"/>
                    <a:pt x="46666" y="95517"/>
                  </a:cubicBezTo>
                  <a:lnTo>
                    <a:pt x="53846" y="95517"/>
                  </a:lnTo>
                  <a:cubicBezTo>
                    <a:pt x="63192" y="95517"/>
                    <a:pt x="68222" y="100547"/>
                    <a:pt x="68222" y="109873"/>
                  </a:cubicBezTo>
                  <a:lnTo>
                    <a:pt x="68222" y="495535"/>
                  </a:lnTo>
                  <a:cubicBezTo>
                    <a:pt x="68222" y="503426"/>
                    <a:pt x="74674" y="509896"/>
                    <a:pt x="82584" y="509896"/>
                  </a:cubicBezTo>
                  <a:close/>
                </a:path>
              </a:pathLst>
            </a:custGeom>
            <a:solidFill>
              <a:schemeClr val="bg1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2" name="Vapaamuotoinen: Muoto 11">
              <a:extLst>
                <a:ext uri="{FF2B5EF4-FFF2-40B4-BE49-F238E27FC236}">
                  <a16:creationId xmlns:a16="http://schemas.microsoft.com/office/drawing/2014/main" id="{9CDBC9D9-37C3-4FE8-7E34-6E11D9DFA936}"/>
                </a:ext>
              </a:extLst>
            </p:cNvPr>
            <p:cNvSpPr/>
            <p:nvPr userDrawn="1"/>
          </p:nvSpPr>
          <p:spPr>
            <a:xfrm>
              <a:off x="1629129" y="492539"/>
              <a:ext cx="124017" cy="123998"/>
            </a:xfrm>
            <a:custGeom>
              <a:avLst/>
              <a:gdLst>
                <a:gd name="connsiteX0" fmla="*/ 62006 w 124017"/>
                <a:gd name="connsiteY0" fmla="*/ 123999 h 123998"/>
                <a:gd name="connsiteX1" fmla="*/ 124018 w 124017"/>
                <a:gd name="connsiteY1" fmla="*/ 61995 h 123998"/>
                <a:gd name="connsiteX2" fmla="*/ 62006 w 124017"/>
                <a:gd name="connsiteY2" fmla="*/ 0 h 123998"/>
                <a:gd name="connsiteX3" fmla="*/ 0 w 124017"/>
                <a:gd name="connsiteY3" fmla="*/ 61995 h 123998"/>
                <a:gd name="connsiteX4" fmla="*/ 62006 w 124017"/>
                <a:gd name="connsiteY4" fmla="*/ 123999 h 12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17" h="123998">
                  <a:moveTo>
                    <a:pt x="62006" y="123999"/>
                  </a:moveTo>
                  <a:cubicBezTo>
                    <a:pt x="96245" y="123999"/>
                    <a:pt x="124018" y="96232"/>
                    <a:pt x="124018" y="61995"/>
                  </a:cubicBezTo>
                  <a:cubicBezTo>
                    <a:pt x="124018" y="27738"/>
                    <a:pt x="96245" y="0"/>
                    <a:pt x="62006" y="0"/>
                  </a:cubicBezTo>
                  <a:cubicBezTo>
                    <a:pt x="27768" y="0"/>
                    <a:pt x="0" y="27738"/>
                    <a:pt x="0" y="61995"/>
                  </a:cubicBezTo>
                  <a:cubicBezTo>
                    <a:pt x="0" y="96232"/>
                    <a:pt x="27768" y="123999"/>
                    <a:pt x="62006" y="123999"/>
                  </a:cubicBezTo>
                  <a:close/>
                </a:path>
              </a:pathLst>
            </a:custGeom>
            <a:solidFill>
              <a:srgbClr val="FF7168"/>
            </a:solidFill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48770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sivu 1">
    <p:bg>
      <p:bgPr>
        <a:solidFill>
          <a:srgbClr val="550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C43ED743-DC8F-CFB7-1A3F-AF941BB1BE5B}"/>
              </a:ext>
            </a:extLst>
          </p:cNvPr>
          <p:cNvSpPr/>
          <p:nvPr userDrawn="1"/>
        </p:nvSpPr>
        <p:spPr>
          <a:xfrm>
            <a:off x="761907" y="1772090"/>
            <a:ext cx="6954668" cy="5090173"/>
          </a:xfrm>
          <a:custGeom>
            <a:avLst/>
            <a:gdLst>
              <a:gd name="connsiteX0" fmla="*/ 4825388 w 6954668"/>
              <a:gd name="connsiteY0" fmla="*/ 0 h 5090173"/>
              <a:gd name="connsiteX1" fmla="*/ 4830856 w 6954668"/>
              <a:gd name="connsiteY1" fmla="*/ 2156 h 5090173"/>
              <a:gd name="connsiteX2" fmla="*/ 6954668 w 6954668"/>
              <a:gd name="connsiteY2" fmla="*/ 3206095 h 5090173"/>
              <a:gd name="connsiteX3" fmla="*/ 6400315 w 6954668"/>
              <a:gd name="connsiteY3" fmla="*/ 5090173 h 5090173"/>
              <a:gd name="connsiteX4" fmla="*/ 554328 w 6954668"/>
              <a:gd name="connsiteY4" fmla="*/ 5090173 h 5090173"/>
              <a:gd name="connsiteX5" fmla="*/ 0 w 6954668"/>
              <a:gd name="connsiteY5" fmla="*/ 3206095 h 5090173"/>
              <a:gd name="connsiteX6" fmla="*/ 40067 w 6954668"/>
              <a:gd name="connsiteY6" fmla="*/ 2676554 h 5090173"/>
              <a:gd name="connsiteX7" fmla="*/ 46826 w 6954668"/>
              <a:gd name="connsiteY7" fmla="*/ 2638704 h 5090173"/>
              <a:gd name="connsiteX8" fmla="*/ 4825388 w 6954668"/>
              <a:gd name="connsiteY8" fmla="*/ 2638704 h 509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4668" h="5090173">
                <a:moveTo>
                  <a:pt x="4825388" y="0"/>
                </a:moveTo>
                <a:lnTo>
                  <a:pt x="4830856" y="2156"/>
                </a:lnTo>
                <a:cubicBezTo>
                  <a:pt x="6078923" y="530024"/>
                  <a:pt x="6954668" y="1765797"/>
                  <a:pt x="6954668" y="3206095"/>
                </a:cubicBezTo>
                <a:cubicBezTo>
                  <a:pt x="6954668" y="3900487"/>
                  <a:pt x="6751004" y="4547265"/>
                  <a:pt x="6400315" y="5090173"/>
                </a:cubicBezTo>
                <a:lnTo>
                  <a:pt x="554328" y="5090173"/>
                </a:lnTo>
                <a:cubicBezTo>
                  <a:pt x="203640" y="4547265"/>
                  <a:pt x="0" y="3900487"/>
                  <a:pt x="0" y="3206095"/>
                </a:cubicBezTo>
                <a:cubicBezTo>
                  <a:pt x="0" y="3026058"/>
                  <a:pt x="13683" y="2849216"/>
                  <a:pt x="40067" y="2676554"/>
                </a:cubicBezTo>
                <a:lnTo>
                  <a:pt x="46826" y="2638704"/>
                </a:lnTo>
                <a:lnTo>
                  <a:pt x="4825388" y="2638704"/>
                </a:ln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AEBA78-AE72-44B8-2838-E5B9C5DCC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006" y="513506"/>
            <a:ext cx="4818243" cy="3284895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24" name="Päivämäärän paikkamerkki 23">
            <a:extLst>
              <a:ext uri="{FF2B5EF4-FFF2-40B4-BE49-F238E27FC236}">
                <a16:creationId xmlns:a16="http://schemas.microsoft.com/office/drawing/2014/main" id="{4B6FBBE4-5CC4-83D6-64FA-F3686284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A7C07B-A996-46AE-A792-8C1839EB2658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25" name="Alatunnisteen paikkamerkki 24">
            <a:extLst>
              <a:ext uri="{FF2B5EF4-FFF2-40B4-BE49-F238E27FC236}">
                <a16:creationId xmlns:a16="http://schemas.microsoft.com/office/drawing/2014/main" id="{4A7FE670-EDB4-63DF-5738-D9ADACB5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26" name="Dian numeron paikkamerkki 25">
            <a:extLst>
              <a:ext uri="{FF2B5EF4-FFF2-40B4-BE49-F238E27FC236}">
                <a16:creationId xmlns:a16="http://schemas.microsoft.com/office/drawing/2014/main" id="{2070E6A5-F844-A354-3169-55D07B0A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1D6D46D-2696-9409-B117-A3A5137A3287}"/>
              </a:ext>
            </a:extLst>
          </p:cNvPr>
          <p:cNvSpPr/>
          <p:nvPr userDrawn="1"/>
        </p:nvSpPr>
        <p:spPr>
          <a:xfrm>
            <a:off x="11186608" y="484259"/>
            <a:ext cx="329654" cy="373450"/>
          </a:xfrm>
          <a:custGeom>
            <a:avLst/>
            <a:gdLst>
              <a:gd name="connsiteX0" fmla="*/ 165182 w 329654"/>
              <a:gd name="connsiteY0" fmla="*/ 290140 h 373450"/>
              <a:gd name="connsiteX1" fmla="*/ 93370 w 329654"/>
              <a:gd name="connsiteY1" fmla="*/ 212570 h 373450"/>
              <a:gd name="connsiteX2" fmla="*/ 93370 w 329654"/>
              <a:gd name="connsiteY2" fmla="*/ 160857 h 373450"/>
              <a:gd name="connsiteX3" fmla="*/ 165182 w 329654"/>
              <a:gd name="connsiteY3" fmla="*/ 83306 h 373450"/>
              <a:gd name="connsiteX4" fmla="*/ 236285 w 329654"/>
              <a:gd name="connsiteY4" fmla="*/ 160857 h 373450"/>
              <a:gd name="connsiteX5" fmla="*/ 236285 w 329654"/>
              <a:gd name="connsiteY5" fmla="*/ 212570 h 373450"/>
              <a:gd name="connsiteX6" fmla="*/ 165182 w 329654"/>
              <a:gd name="connsiteY6" fmla="*/ 290140 h 373450"/>
              <a:gd name="connsiteX7" fmla="*/ 165182 w 329654"/>
              <a:gd name="connsiteY7" fmla="*/ 373451 h 373450"/>
              <a:gd name="connsiteX8" fmla="*/ 329654 w 329654"/>
              <a:gd name="connsiteY8" fmla="*/ 222631 h 373450"/>
              <a:gd name="connsiteX9" fmla="*/ 329654 w 329654"/>
              <a:gd name="connsiteY9" fmla="*/ 150816 h 373450"/>
              <a:gd name="connsiteX10" fmla="*/ 165182 w 329654"/>
              <a:gd name="connsiteY10" fmla="*/ 0 h 373450"/>
              <a:gd name="connsiteX11" fmla="*/ 0 w 329654"/>
              <a:gd name="connsiteY11" fmla="*/ 150816 h 373450"/>
              <a:gd name="connsiteX12" fmla="*/ 0 w 329654"/>
              <a:gd name="connsiteY12" fmla="*/ 222631 h 373450"/>
              <a:gd name="connsiteX13" fmla="*/ 165182 w 329654"/>
              <a:gd name="connsiteY13" fmla="*/ 373451 h 3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4" h="373450">
                <a:moveTo>
                  <a:pt x="165182" y="290140"/>
                </a:moveTo>
                <a:cubicBezTo>
                  <a:pt x="122818" y="290140"/>
                  <a:pt x="93370" y="262133"/>
                  <a:pt x="93370" y="212570"/>
                </a:cubicBezTo>
                <a:lnTo>
                  <a:pt x="93370" y="160857"/>
                </a:lnTo>
                <a:cubicBezTo>
                  <a:pt x="93370" y="111313"/>
                  <a:pt x="122818" y="83306"/>
                  <a:pt x="165182" y="83306"/>
                </a:cubicBezTo>
                <a:cubicBezTo>
                  <a:pt x="206837" y="83306"/>
                  <a:pt x="236285" y="111313"/>
                  <a:pt x="236285" y="160857"/>
                </a:cubicBezTo>
                <a:lnTo>
                  <a:pt x="236285" y="212570"/>
                </a:lnTo>
                <a:cubicBezTo>
                  <a:pt x="236285" y="262133"/>
                  <a:pt x="206837" y="290140"/>
                  <a:pt x="165182" y="290140"/>
                </a:cubicBezTo>
                <a:close/>
                <a:moveTo>
                  <a:pt x="165182" y="373451"/>
                </a:moveTo>
                <a:cubicBezTo>
                  <a:pt x="260702" y="373451"/>
                  <a:pt x="329654" y="314557"/>
                  <a:pt x="329654" y="222631"/>
                </a:cubicBezTo>
                <a:lnTo>
                  <a:pt x="329654" y="150816"/>
                </a:lnTo>
                <a:cubicBezTo>
                  <a:pt x="329654" y="58889"/>
                  <a:pt x="260702" y="0"/>
                  <a:pt x="165182" y="0"/>
                </a:cubicBezTo>
                <a:cubicBezTo>
                  <a:pt x="69662" y="0"/>
                  <a:pt x="0" y="58889"/>
                  <a:pt x="0" y="150816"/>
                </a:cubicBezTo>
                <a:lnTo>
                  <a:pt x="0" y="222631"/>
                </a:lnTo>
                <a:cubicBezTo>
                  <a:pt x="0" y="314557"/>
                  <a:pt x="69662" y="373451"/>
                  <a:pt x="165182" y="3734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94F9A13-A38E-65C6-3D62-C708545E18EC}"/>
              </a:ext>
            </a:extLst>
          </p:cNvPr>
          <p:cNvSpPr/>
          <p:nvPr userDrawn="1"/>
        </p:nvSpPr>
        <p:spPr>
          <a:xfrm>
            <a:off x="10864144" y="484259"/>
            <a:ext cx="300921" cy="366251"/>
          </a:xfrm>
          <a:custGeom>
            <a:avLst/>
            <a:gdLst>
              <a:gd name="connsiteX0" fmla="*/ 82584 w 300921"/>
              <a:gd name="connsiteY0" fmla="*/ 366251 h 366251"/>
              <a:gd name="connsiteX1" fmla="*/ 147221 w 300921"/>
              <a:gd name="connsiteY1" fmla="*/ 366251 h 366251"/>
              <a:gd name="connsiteX2" fmla="*/ 161578 w 300921"/>
              <a:gd name="connsiteY2" fmla="*/ 351895 h 366251"/>
              <a:gd name="connsiteX3" fmla="*/ 161578 w 300921"/>
              <a:gd name="connsiteY3" fmla="*/ 165887 h 366251"/>
              <a:gd name="connsiteX4" fmla="*/ 204672 w 300921"/>
              <a:gd name="connsiteY4" fmla="*/ 116343 h 366251"/>
              <a:gd name="connsiteX5" fmla="*/ 237000 w 300921"/>
              <a:gd name="connsiteY5" fmla="*/ 120644 h 366251"/>
              <a:gd name="connsiteX6" fmla="*/ 300922 w 300921"/>
              <a:gd name="connsiteY6" fmla="*/ 60329 h 366251"/>
              <a:gd name="connsiteX7" fmla="*/ 237000 w 300921"/>
              <a:gd name="connsiteY7" fmla="*/ 0 h 366251"/>
              <a:gd name="connsiteX8" fmla="*/ 170198 w 300921"/>
              <a:gd name="connsiteY8" fmla="*/ 28007 h 366251"/>
              <a:gd name="connsiteX9" fmla="*/ 100536 w 300921"/>
              <a:gd name="connsiteY9" fmla="*/ 7176 h 366251"/>
              <a:gd name="connsiteX10" fmla="*/ 46670 w 300921"/>
              <a:gd name="connsiteY10" fmla="*/ 7176 h 366251"/>
              <a:gd name="connsiteX11" fmla="*/ 0 w 300921"/>
              <a:gd name="connsiteY11" fmla="*/ 49544 h 366251"/>
              <a:gd name="connsiteX12" fmla="*/ 46670 w 300921"/>
              <a:gd name="connsiteY12" fmla="*/ 95517 h 366251"/>
              <a:gd name="connsiteX13" fmla="*/ 53866 w 300921"/>
              <a:gd name="connsiteY13" fmla="*/ 95517 h 366251"/>
              <a:gd name="connsiteX14" fmla="*/ 68227 w 300921"/>
              <a:gd name="connsiteY14" fmla="*/ 109873 h 366251"/>
              <a:gd name="connsiteX15" fmla="*/ 68227 w 300921"/>
              <a:gd name="connsiteY15" fmla="*/ 351895 h 366251"/>
              <a:gd name="connsiteX16" fmla="*/ 82584 w 300921"/>
              <a:gd name="connsiteY16" fmla="*/ 366251 h 3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21" h="366251">
                <a:moveTo>
                  <a:pt x="82584" y="366251"/>
                </a:moveTo>
                <a:lnTo>
                  <a:pt x="147221" y="366251"/>
                </a:lnTo>
                <a:cubicBezTo>
                  <a:pt x="155126" y="366251"/>
                  <a:pt x="161578" y="359800"/>
                  <a:pt x="161578" y="351895"/>
                </a:cubicBezTo>
                <a:lnTo>
                  <a:pt x="161578" y="165887"/>
                </a:lnTo>
                <a:cubicBezTo>
                  <a:pt x="161578" y="129264"/>
                  <a:pt x="180254" y="116343"/>
                  <a:pt x="204672" y="116343"/>
                </a:cubicBezTo>
                <a:cubicBezTo>
                  <a:pt x="216883" y="116343"/>
                  <a:pt x="227654" y="120644"/>
                  <a:pt x="237000" y="120644"/>
                </a:cubicBezTo>
                <a:cubicBezTo>
                  <a:pt x="273629" y="120644"/>
                  <a:pt x="300922" y="94787"/>
                  <a:pt x="300922" y="60329"/>
                </a:cubicBezTo>
                <a:cubicBezTo>
                  <a:pt x="300922" y="25852"/>
                  <a:pt x="273629" y="0"/>
                  <a:pt x="237000" y="0"/>
                </a:cubicBezTo>
                <a:cubicBezTo>
                  <a:pt x="207552" y="0"/>
                  <a:pt x="189605" y="12206"/>
                  <a:pt x="170198" y="28007"/>
                </a:cubicBezTo>
                <a:cubicBezTo>
                  <a:pt x="141480" y="53134"/>
                  <a:pt x="143630" y="7176"/>
                  <a:pt x="100536" y="7176"/>
                </a:cubicBezTo>
                <a:lnTo>
                  <a:pt x="46670" y="7176"/>
                </a:lnTo>
                <a:cubicBezTo>
                  <a:pt x="20102" y="7176"/>
                  <a:pt x="0" y="25852"/>
                  <a:pt x="0" y="49544"/>
                </a:cubicBezTo>
                <a:cubicBezTo>
                  <a:pt x="0" y="75401"/>
                  <a:pt x="20102" y="95517"/>
                  <a:pt x="46670" y="95517"/>
                </a:cubicBezTo>
                <a:lnTo>
                  <a:pt x="53866" y="95517"/>
                </a:lnTo>
                <a:cubicBezTo>
                  <a:pt x="63197" y="95517"/>
                  <a:pt x="68227" y="100547"/>
                  <a:pt x="68227" y="109873"/>
                </a:cubicBezTo>
                <a:lnTo>
                  <a:pt x="68227" y="351895"/>
                </a:lnTo>
                <a:cubicBezTo>
                  <a:pt x="68227" y="359800"/>
                  <a:pt x="74693" y="366251"/>
                  <a:pt x="82584" y="366251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2044384D-00FB-A248-FC97-0F827CCF9EC5}"/>
              </a:ext>
            </a:extLst>
          </p:cNvPr>
          <p:cNvSpPr/>
          <p:nvPr userDrawn="1"/>
        </p:nvSpPr>
        <p:spPr>
          <a:xfrm>
            <a:off x="10444725" y="484259"/>
            <a:ext cx="397862" cy="509895"/>
          </a:xfrm>
          <a:custGeom>
            <a:avLst/>
            <a:gdLst>
              <a:gd name="connsiteX0" fmla="*/ 228379 w 397862"/>
              <a:gd name="connsiteY0" fmla="*/ 290140 h 509895"/>
              <a:gd name="connsiteX1" fmla="*/ 156566 w 397862"/>
              <a:gd name="connsiteY1" fmla="*/ 212570 h 509895"/>
              <a:gd name="connsiteX2" fmla="*/ 156566 w 397862"/>
              <a:gd name="connsiteY2" fmla="*/ 160857 h 509895"/>
              <a:gd name="connsiteX3" fmla="*/ 228379 w 397862"/>
              <a:gd name="connsiteY3" fmla="*/ 83306 h 509895"/>
              <a:gd name="connsiteX4" fmla="*/ 299482 w 397862"/>
              <a:gd name="connsiteY4" fmla="*/ 160857 h 509895"/>
              <a:gd name="connsiteX5" fmla="*/ 299482 w 397862"/>
              <a:gd name="connsiteY5" fmla="*/ 212570 h 509895"/>
              <a:gd name="connsiteX6" fmla="*/ 228379 w 397862"/>
              <a:gd name="connsiteY6" fmla="*/ 290140 h 509895"/>
              <a:gd name="connsiteX7" fmla="*/ 82584 w 397862"/>
              <a:gd name="connsiteY7" fmla="*/ 509896 h 509895"/>
              <a:gd name="connsiteX8" fmla="*/ 147216 w 397862"/>
              <a:gd name="connsiteY8" fmla="*/ 509896 h 509895"/>
              <a:gd name="connsiteX9" fmla="*/ 161578 w 397862"/>
              <a:gd name="connsiteY9" fmla="*/ 495535 h 509895"/>
              <a:gd name="connsiteX10" fmla="*/ 161578 w 397862"/>
              <a:gd name="connsiteY10" fmla="*/ 351895 h 509895"/>
              <a:gd name="connsiteX11" fmla="*/ 178104 w 397862"/>
              <a:gd name="connsiteY11" fmla="*/ 345425 h 509895"/>
              <a:gd name="connsiteX12" fmla="*/ 257098 w 397862"/>
              <a:gd name="connsiteY12" fmla="*/ 373451 h 509895"/>
              <a:gd name="connsiteX13" fmla="*/ 397862 w 397862"/>
              <a:gd name="connsiteY13" fmla="*/ 232686 h 509895"/>
              <a:gd name="connsiteX14" fmla="*/ 397862 w 397862"/>
              <a:gd name="connsiteY14" fmla="*/ 140760 h 509895"/>
              <a:gd name="connsiteX15" fmla="*/ 253507 w 397862"/>
              <a:gd name="connsiteY15" fmla="*/ 0 h 509895"/>
              <a:gd name="connsiteX16" fmla="*/ 170194 w 397862"/>
              <a:gd name="connsiteY16" fmla="*/ 28007 h 509895"/>
              <a:gd name="connsiteX17" fmla="*/ 100531 w 397862"/>
              <a:gd name="connsiteY17" fmla="*/ 7176 h 509895"/>
              <a:gd name="connsiteX18" fmla="*/ 46666 w 397862"/>
              <a:gd name="connsiteY18" fmla="*/ 7176 h 509895"/>
              <a:gd name="connsiteX19" fmla="*/ 0 w 397862"/>
              <a:gd name="connsiteY19" fmla="*/ 49544 h 509895"/>
              <a:gd name="connsiteX20" fmla="*/ 46666 w 397862"/>
              <a:gd name="connsiteY20" fmla="*/ 95517 h 509895"/>
              <a:gd name="connsiteX21" fmla="*/ 53846 w 397862"/>
              <a:gd name="connsiteY21" fmla="*/ 95517 h 509895"/>
              <a:gd name="connsiteX22" fmla="*/ 68222 w 397862"/>
              <a:gd name="connsiteY22" fmla="*/ 109873 h 509895"/>
              <a:gd name="connsiteX23" fmla="*/ 68222 w 397862"/>
              <a:gd name="connsiteY23" fmla="*/ 495535 h 509895"/>
              <a:gd name="connsiteX24" fmla="*/ 82584 w 397862"/>
              <a:gd name="connsiteY24" fmla="*/ 509896 h 5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862" h="509895">
                <a:moveTo>
                  <a:pt x="228379" y="290140"/>
                </a:moveTo>
                <a:cubicBezTo>
                  <a:pt x="185285" y="290140"/>
                  <a:pt x="156566" y="262133"/>
                  <a:pt x="156566" y="212570"/>
                </a:cubicBezTo>
                <a:lnTo>
                  <a:pt x="156566" y="160857"/>
                </a:lnTo>
                <a:cubicBezTo>
                  <a:pt x="156566" y="111313"/>
                  <a:pt x="185285" y="83306"/>
                  <a:pt x="228379" y="83306"/>
                </a:cubicBezTo>
                <a:cubicBezTo>
                  <a:pt x="270034" y="83306"/>
                  <a:pt x="299482" y="111313"/>
                  <a:pt x="299482" y="160857"/>
                </a:cubicBezTo>
                <a:lnTo>
                  <a:pt x="299482" y="212570"/>
                </a:lnTo>
                <a:cubicBezTo>
                  <a:pt x="299482" y="262133"/>
                  <a:pt x="270034" y="290140"/>
                  <a:pt x="228379" y="290140"/>
                </a:cubicBezTo>
                <a:close/>
                <a:moveTo>
                  <a:pt x="82584" y="509896"/>
                </a:moveTo>
                <a:lnTo>
                  <a:pt x="147216" y="509896"/>
                </a:lnTo>
                <a:cubicBezTo>
                  <a:pt x="155126" y="509896"/>
                  <a:pt x="161578" y="503426"/>
                  <a:pt x="161578" y="495535"/>
                </a:cubicBezTo>
                <a:lnTo>
                  <a:pt x="161578" y="351895"/>
                </a:lnTo>
                <a:cubicBezTo>
                  <a:pt x="161578" y="340414"/>
                  <a:pt x="168773" y="337534"/>
                  <a:pt x="178104" y="345425"/>
                </a:cubicBezTo>
                <a:cubicBezTo>
                  <a:pt x="198202" y="362666"/>
                  <a:pt x="226229" y="373451"/>
                  <a:pt x="257098" y="373451"/>
                </a:cubicBezTo>
                <a:cubicBezTo>
                  <a:pt x="338971" y="373451"/>
                  <a:pt x="397862" y="318147"/>
                  <a:pt x="397862" y="232686"/>
                </a:cubicBezTo>
                <a:lnTo>
                  <a:pt x="397862" y="140760"/>
                </a:lnTo>
                <a:cubicBezTo>
                  <a:pt x="397862" y="55299"/>
                  <a:pt x="338971" y="0"/>
                  <a:pt x="253507" y="0"/>
                </a:cubicBezTo>
                <a:cubicBezTo>
                  <a:pt x="216878" y="0"/>
                  <a:pt x="188875" y="12206"/>
                  <a:pt x="170194" y="28007"/>
                </a:cubicBezTo>
                <a:cubicBezTo>
                  <a:pt x="141475" y="53134"/>
                  <a:pt x="143626" y="7176"/>
                  <a:pt x="100531" y="7176"/>
                </a:cubicBezTo>
                <a:lnTo>
                  <a:pt x="46666" y="7176"/>
                </a:lnTo>
                <a:cubicBezTo>
                  <a:pt x="20098" y="7176"/>
                  <a:pt x="0" y="25852"/>
                  <a:pt x="0" y="49544"/>
                </a:cubicBezTo>
                <a:cubicBezTo>
                  <a:pt x="0" y="75401"/>
                  <a:pt x="20098" y="95517"/>
                  <a:pt x="46666" y="95517"/>
                </a:cubicBezTo>
                <a:lnTo>
                  <a:pt x="53846" y="95517"/>
                </a:lnTo>
                <a:cubicBezTo>
                  <a:pt x="63192" y="95517"/>
                  <a:pt x="68222" y="100547"/>
                  <a:pt x="68222" y="109873"/>
                </a:cubicBezTo>
                <a:lnTo>
                  <a:pt x="68222" y="495535"/>
                </a:lnTo>
                <a:cubicBezTo>
                  <a:pt x="68222" y="503426"/>
                  <a:pt x="74674" y="509896"/>
                  <a:pt x="82584" y="509896"/>
                </a:cubicBezTo>
                <a:close/>
              </a:path>
            </a:pathLst>
          </a:custGeom>
          <a:solidFill>
            <a:schemeClr val="bg1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8BCD9C3F-BA1C-FBA8-0CE6-56D61A63E830}"/>
              </a:ext>
            </a:extLst>
          </p:cNvPr>
          <p:cNvSpPr/>
          <p:nvPr userDrawn="1"/>
        </p:nvSpPr>
        <p:spPr>
          <a:xfrm>
            <a:off x="11565909" y="492539"/>
            <a:ext cx="124017" cy="123998"/>
          </a:xfrm>
          <a:custGeom>
            <a:avLst/>
            <a:gdLst>
              <a:gd name="connsiteX0" fmla="*/ 62006 w 124017"/>
              <a:gd name="connsiteY0" fmla="*/ 123999 h 123998"/>
              <a:gd name="connsiteX1" fmla="*/ 124018 w 124017"/>
              <a:gd name="connsiteY1" fmla="*/ 61995 h 123998"/>
              <a:gd name="connsiteX2" fmla="*/ 62006 w 124017"/>
              <a:gd name="connsiteY2" fmla="*/ 0 h 123998"/>
              <a:gd name="connsiteX3" fmla="*/ 0 w 124017"/>
              <a:gd name="connsiteY3" fmla="*/ 61995 h 123998"/>
              <a:gd name="connsiteX4" fmla="*/ 62006 w 124017"/>
              <a:gd name="connsiteY4" fmla="*/ 123999 h 1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7" h="123998">
                <a:moveTo>
                  <a:pt x="62006" y="123999"/>
                </a:moveTo>
                <a:cubicBezTo>
                  <a:pt x="96245" y="123999"/>
                  <a:pt x="124018" y="96232"/>
                  <a:pt x="124018" y="61995"/>
                </a:cubicBezTo>
                <a:cubicBezTo>
                  <a:pt x="124018" y="27738"/>
                  <a:pt x="96245" y="0"/>
                  <a:pt x="62006" y="0"/>
                </a:cubicBezTo>
                <a:cubicBezTo>
                  <a:pt x="27768" y="0"/>
                  <a:pt x="0" y="27738"/>
                  <a:pt x="0" y="61995"/>
                </a:cubicBezTo>
                <a:cubicBezTo>
                  <a:pt x="0" y="96232"/>
                  <a:pt x="27768" y="123999"/>
                  <a:pt x="62006" y="123999"/>
                </a:cubicBezTo>
                <a:close/>
              </a:path>
            </a:pathLst>
          </a:custGeom>
          <a:solidFill>
            <a:srgbClr val="FF7168"/>
          </a:solidFill>
          <a:ln w="48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7336AF4C-5066-55A6-BFE1-F3E7EC8CD43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490984"/>
            <a:ext cx="5583996" cy="5887294"/>
          </a:xfrm>
          <a:custGeom>
            <a:avLst/>
            <a:gdLst>
              <a:gd name="connsiteX0" fmla="*/ 0 w 5583996"/>
              <a:gd name="connsiteY0" fmla="*/ 0 h 5887294"/>
              <a:gd name="connsiteX1" fmla="*/ 3544631 w 5583996"/>
              <a:gd name="connsiteY1" fmla="*/ 0 h 5887294"/>
              <a:gd name="connsiteX2" fmla="*/ 3575896 w 5583996"/>
              <a:gd name="connsiteY2" fmla="*/ 92292 h 5887294"/>
              <a:gd name="connsiteX3" fmla="*/ 5377997 w 5583996"/>
              <a:gd name="connsiteY3" fmla="*/ 1454094 h 5887294"/>
              <a:gd name="connsiteX4" fmla="*/ 5583996 w 5583996"/>
              <a:gd name="connsiteY4" fmla="*/ 1463917 h 5887294"/>
              <a:gd name="connsiteX5" fmla="*/ 5583996 w 5583996"/>
              <a:gd name="connsiteY5" fmla="*/ 5887294 h 5887294"/>
              <a:gd name="connsiteX6" fmla="*/ 0 w 5583996"/>
              <a:gd name="connsiteY6" fmla="*/ 5887294 h 588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3996" h="5887294">
                <a:moveTo>
                  <a:pt x="0" y="0"/>
                </a:moveTo>
                <a:lnTo>
                  <a:pt x="3544631" y="0"/>
                </a:lnTo>
                <a:lnTo>
                  <a:pt x="3575896" y="92292"/>
                </a:lnTo>
                <a:cubicBezTo>
                  <a:pt x="3866210" y="833552"/>
                  <a:pt x="4554532" y="1375156"/>
                  <a:pt x="5377997" y="1454094"/>
                </a:cubicBezTo>
                <a:lnTo>
                  <a:pt x="5583996" y="1463917"/>
                </a:lnTo>
                <a:lnTo>
                  <a:pt x="5583996" y="5887294"/>
                </a:lnTo>
                <a:lnTo>
                  <a:pt x="0" y="588729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74799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11F3DD5-D236-AA17-1172-A81514E1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83" y="459212"/>
            <a:ext cx="11170180" cy="7344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8FC6942-3CAB-06B5-9BF9-EB262AB13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583" y="1429200"/>
            <a:ext cx="1117018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0A65FF-CB0A-143A-AEC6-F25EA73F9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9495" y="6237318"/>
            <a:ext cx="619605" cy="210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533A5D9E-2855-4B96-A640-4A243291F4A5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96D29A6-650D-E6C6-666B-82B9AFB08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6686" y="6237318"/>
            <a:ext cx="3534405" cy="210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algn="l"/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9FF5CA6-3EB2-EA99-A5CC-3973FDD31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30945" y="6237318"/>
            <a:ext cx="771063" cy="210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9F89CF4B-6BB2-4C8F-83F6-6A8F61ACBFF0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A6932315-53B6-B911-ACB3-48002E8DFA2E}"/>
              </a:ext>
            </a:extLst>
          </p:cNvPr>
          <p:cNvGrpSpPr/>
          <p:nvPr userDrawn="1"/>
        </p:nvGrpSpPr>
        <p:grpSpPr>
          <a:xfrm>
            <a:off x="10438222" y="5998575"/>
            <a:ext cx="1246276" cy="510331"/>
            <a:chOff x="8106040" y="5457144"/>
            <a:chExt cx="933901" cy="382418"/>
          </a:xfrm>
        </p:grpSpPr>
        <p:grpSp>
          <p:nvGrpSpPr>
            <p:cNvPr id="22" name="Ryhmä 21">
              <a:extLst>
                <a:ext uri="{FF2B5EF4-FFF2-40B4-BE49-F238E27FC236}">
                  <a16:creationId xmlns:a16="http://schemas.microsoft.com/office/drawing/2014/main" id="{72CED76F-2794-27D3-5534-C85AEFD0CA89}"/>
                </a:ext>
              </a:extLst>
            </p:cNvPr>
            <p:cNvGrpSpPr/>
            <p:nvPr userDrawn="1"/>
          </p:nvGrpSpPr>
          <p:grpSpPr>
            <a:xfrm>
              <a:off x="8106040" y="5457144"/>
              <a:ext cx="803652" cy="382418"/>
              <a:chOff x="8106040" y="5457144"/>
              <a:chExt cx="803652" cy="382418"/>
            </a:xfrm>
            <a:solidFill>
              <a:schemeClr val="tx1"/>
            </a:solidFill>
          </p:grpSpPr>
          <p:sp>
            <p:nvSpPr>
              <p:cNvPr id="18" name="Vapaamuotoinen: Muoto 17">
                <a:extLst>
                  <a:ext uri="{FF2B5EF4-FFF2-40B4-BE49-F238E27FC236}">
                    <a16:creationId xmlns:a16="http://schemas.microsoft.com/office/drawing/2014/main" id="{EC3ED259-BADC-0E47-CB0E-B00B095A557C}"/>
                  </a:ext>
                </a:extLst>
              </p:cNvPr>
              <p:cNvSpPr/>
              <p:nvPr/>
            </p:nvSpPr>
            <p:spPr>
              <a:xfrm>
                <a:off x="8662452" y="5457144"/>
                <a:ext cx="247240" cy="280088"/>
              </a:xfrm>
              <a:custGeom>
                <a:avLst/>
                <a:gdLst>
                  <a:gd name="connsiteX0" fmla="*/ 123886 w 247240"/>
                  <a:gd name="connsiteY0" fmla="*/ 217605 h 280088"/>
                  <a:gd name="connsiteX1" fmla="*/ 70027 w 247240"/>
                  <a:gd name="connsiteY1" fmla="*/ 159428 h 280088"/>
                  <a:gd name="connsiteX2" fmla="*/ 70027 w 247240"/>
                  <a:gd name="connsiteY2" fmla="*/ 120643 h 280088"/>
                  <a:gd name="connsiteX3" fmla="*/ 123886 w 247240"/>
                  <a:gd name="connsiteY3" fmla="*/ 62479 h 280088"/>
                  <a:gd name="connsiteX4" fmla="*/ 177214 w 247240"/>
                  <a:gd name="connsiteY4" fmla="*/ 120643 h 280088"/>
                  <a:gd name="connsiteX5" fmla="*/ 177214 w 247240"/>
                  <a:gd name="connsiteY5" fmla="*/ 159428 h 280088"/>
                  <a:gd name="connsiteX6" fmla="*/ 123886 w 247240"/>
                  <a:gd name="connsiteY6" fmla="*/ 217605 h 280088"/>
                  <a:gd name="connsiteX7" fmla="*/ 123886 w 247240"/>
                  <a:gd name="connsiteY7" fmla="*/ 280088 h 280088"/>
                  <a:gd name="connsiteX8" fmla="*/ 247241 w 247240"/>
                  <a:gd name="connsiteY8" fmla="*/ 166973 h 280088"/>
                  <a:gd name="connsiteX9" fmla="*/ 247241 w 247240"/>
                  <a:gd name="connsiteY9" fmla="*/ 113112 h 280088"/>
                  <a:gd name="connsiteX10" fmla="*/ 123886 w 247240"/>
                  <a:gd name="connsiteY10" fmla="*/ 0 h 280088"/>
                  <a:gd name="connsiteX11" fmla="*/ 0 w 247240"/>
                  <a:gd name="connsiteY11" fmla="*/ 113112 h 280088"/>
                  <a:gd name="connsiteX12" fmla="*/ 0 w 247240"/>
                  <a:gd name="connsiteY12" fmla="*/ 166973 h 280088"/>
                  <a:gd name="connsiteX13" fmla="*/ 123886 w 247240"/>
                  <a:gd name="connsiteY13" fmla="*/ 280088 h 28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240" h="280088">
                    <a:moveTo>
                      <a:pt x="123886" y="217605"/>
                    </a:moveTo>
                    <a:cubicBezTo>
                      <a:pt x="92113" y="217605"/>
                      <a:pt x="70027" y="196600"/>
                      <a:pt x="70027" y="159428"/>
                    </a:cubicBezTo>
                    <a:lnTo>
                      <a:pt x="70027" y="120643"/>
                    </a:lnTo>
                    <a:cubicBezTo>
                      <a:pt x="70027" y="83485"/>
                      <a:pt x="92113" y="62479"/>
                      <a:pt x="123886" y="62479"/>
                    </a:cubicBezTo>
                    <a:cubicBezTo>
                      <a:pt x="155128" y="62479"/>
                      <a:pt x="177214" y="83485"/>
                      <a:pt x="177214" y="120643"/>
                    </a:cubicBezTo>
                    <a:lnTo>
                      <a:pt x="177214" y="159428"/>
                    </a:lnTo>
                    <a:cubicBezTo>
                      <a:pt x="177214" y="196600"/>
                      <a:pt x="155128" y="217605"/>
                      <a:pt x="123886" y="217605"/>
                    </a:cubicBezTo>
                    <a:close/>
                    <a:moveTo>
                      <a:pt x="123886" y="280088"/>
                    </a:moveTo>
                    <a:cubicBezTo>
                      <a:pt x="195526" y="280088"/>
                      <a:pt x="247241" y="235918"/>
                      <a:pt x="247241" y="166973"/>
                    </a:cubicBezTo>
                    <a:lnTo>
                      <a:pt x="247241" y="113112"/>
                    </a:lnTo>
                    <a:cubicBezTo>
                      <a:pt x="247241" y="44167"/>
                      <a:pt x="195526" y="0"/>
                      <a:pt x="123886" y="0"/>
                    </a:cubicBezTo>
                    <a:cubicBezTo>
                      <a:pt x="52246" y="0"/>
                      <a:pt x="0" y="44167"/>
                      <a:pt x="0" y="113112"/>
                    </a:cubicBezTo>
                    <a:lnTo>
                      <a:pt x="0" y="166973"/>
                    </a:lnTo>
                    <a:cubicBezTo>
                      <a:pt x="0" y="235918"/>
                      <a:pt x="52246" y="280088"/>
                      <a:pt x="123886" y="280088"/>
                    </a:cubicBezTo>
                    <a:close/>
                  </a:path>
                </a:pathLst>
              </a:custGeom>
              <a:grpFill/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9" name="Vapaamuotoinen: Muoto 18">
                <a:extLst>
                  <a:ext uri="{FF2B5EF4-FFF2-40B4-BE49-F238E27FC236}">
                    <a16:creationId xmlns:a16="http://schemas.microsoft.com/office/drawing/2014/main" id="{1DCA74DC-7BA6-A43F-BE7C-C92C671964FA}"/>
                  </a:ext>
                </a:extLst>
              </p:cNvPr>
              <p:cNvSpPr/>
              <p:nvPr/>
            </p:nvSpPr>
            <p:spPr>
              <a:xfrm>
                <a:off x="8420604" y="5457144"/>
                <a:ext cx="225691" cy="274688"/>
              </a:xfrm>
              <a:custGeom>
                <a:avLst/>
                <a:gdLst>
                  <a:gd name="connsiteX0" fmla="*/ 61938 w 225691"/>
                  <a:gd name="connsiteY0" fmla="*/ 274688 h 274688"/>
                  <a:gd name="connsiteX1" fmla="*/ 110416 w 225691"/>
                  <a:gd name="connsiteY1" fmla="*/ 274688 h 274688"/>
                  <a:gd name="connsiteX2" fmla="*/ 121198 w 225691"/>
                  <a:gd name="connsiteY2" fmla="*/ 263921 h 274688"/>
                  <a:gd name="connsiteX3" fmla="*/ 121198 w 225691"/>
                  <a:gd name="connsiteY3" fmla="*/ 124415 h 274688"/>
                  <a:gd name="connsiteX4" fmla="*/ 153504 w 225691"/>
                  <a:gd name="connsiteY4" fmla="*/ 87257 h 274688"/>
                  <a:gd name="connsiteX5" fmla="*/ 177750 w 225691"/>
                  <a:gd name="connsiteY5" fmla="*/ 90483 h 274688"/>
                  <a:gd name="connsiteX6" fmla="*/ 225691 w 225691"/>
                  <a:gd name="connsiteY6" fmla="*/ 45247 h 274688"/>
                  <a:gd name="connsiteX7" fmla="*/ 177750 w 225691"/>
                  <a:gd name="connsiteY7" fmla="*/ 0 h 274688"/>
                  <a:gd name="connsiteX8" fmla="*/ 127649 w 225691"/>
                  <a:gd name="connsiteY8" fmla="*/ 21002 h 274688"/>
                  <a:gd name="connsiteX9" fmla="*/ 75402 w 225691"/>
                  <a:gd name="connsiteY9" fmla="*/ 5382 h 274688"/>
                  <a:gd name="connsiteX10" fmla="*/ 35003 w 225691"/>
                  <a:gd name="connsiteY10" fmla="*/ 5382 h 274688"/>
                  <a:gd name="connsiteX11" fmla="*/ 0 w 225691"/>
                  <a:gd name="connsiteY11" fmla="*/ 37158 h 274688"/>
                  <a:gd name="connsiteX12" fmla="*/ 35003 w 225691"/>
                  <a:gd name="connsiteY12" fmla="*/ 71637 h 274688"/>
                  <a:gd name="connsiteX13" fmla="*/ 40399 w 225691"/>
                  <a:gd name="connsiteY13" fmla="*/ 71637 h 274688"/>
                  <a:gd name="connsiteX14" fmla="*/ 51171 w 225691"/>
                  <a:gd name="connsiteY14" fmla="*/ 82405 h 274688"/>
                  <a:gd name="connsiteX15" fmla="*/ 51171 w 225691"/>
                  <a:gd name="connsiteY15" fmla="*/ 263921 h 274688"/>
                  <a:gd name="connsiteX16" fmla="*/ 61938 w 225691"/>
                  <a:gd name="connsiteY16" fmla="*/ 274688 h 2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691" h="274688">
                    <a:moveTo>
                      <a:pt x="61938" y="274688"/>
                    </a:moveTo>
                    <a:lnTo>
                      <a:pt x="110416" y="274688"/>
                    </a:lnTo>
                    <a:cubicBezTo>
                      <a:pt x="116345" y="274688"/>
                      <a:pt x="121198" y="269850"/>
                      <a:pt x="121198" y="263921"/>
                    </a:cubicBezTo>
                    <a:lnTo>
                      <a:pt x="121198" y="124415"/>
                    </a:lnTo>
                    <a:cubicBezTo>
                      <a:pt x="121198" y="96948"/>
                      <a:pt x="135191" y="87257"/>
                      <a:pt x="153504" y="87257"/>
                    </a:cubicBezTo>
                    <a:cubicBezTo>
                      <a:pt x="162662" y="87257"/>
                      <a:pt x="170741" y="90483"/>
                      <a:pt x="177750" y="90483"/>
                    </a:cubicBezTo>
                    <a:cubicBezTo>
                      <a:pt x="205222" y="90483"/>
                      <a:pt x="225691" y="71090"/>
                      <a:pt x="225691" y="45247"/>
                    </a:cubicBezTo>
                    <a:cubicBezTo>
                      <a:pt x="225691" y="19389"/>
                      <a:pt x="205222" y="0"/>
                      <a:pt x="177750" y="0"/>
                    </a:cubicBezTo>
                    <a:cubicBezTo>
                      <a:pt x="155664" y="0"/>
                      <a:pt x="142204" y="9154"/>
                      <a:pt x="127649" y="21002"/>
                    </a:cubicBezTo>
                    <a:cubicBezTo>
                      <a:pt x="106110" y="39851"/>
                      <a:pt x="107723" y="5382"/>
                      <a:pt x="75402" y="5382"/>
                    </a:cubicBezTo>
                    <a:lnTo>
                      <a:pt x="35003" y="5382"/>
                    </a:lnTo>
                    <a:cubicBezTo>
                      <a:pt x="15077" y="5382"/>
                      <a:pt x="0" y="19389"/>
                      <a:pt x="0" y="37158"/>
                    </a:cubicBezTo>
                    <a:cubicBezTo>
                      <a:pt x="0" y="56550"/>
                      <a:pt x="15077" y="71637"/>
                      <a:pt x="35003" y="71637"/>
                    </a:cubicBezTo>
                    <a:lnTo>
                      <a:pt x="40399" y="71637"/>
                    </a:lnTo>
                    <a:cubicBezTo>
                      <a:pt x="47398" y="71637"/>
                      <a:pt x="51171" y="75406"/>
                      <a:pt x="51171" y="82405"/>
                    </a:cubicBezTo>
                    <a:lnTo>
                      <a:pt x="51171" y="263921"/>
                    </a:lnTo>
                    <a:cubicBezTo>
                      <a:pt x="51171" y="269850"/>
                      <a:pt x="56019" y="274688"/>
                      <a:pt x="61938" y="274688"/>
                    </a:cubicBezTo>
                    <a:close/>
                  </a:path>
                </a:pathLst>
              </a:custGeom>
              <a:grpFill/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0" name="Vapaamuotoinen: Muoto 19">
                <a:extLst>
                  <a:ext uri="{FF2B5EF4-FFF2-40B4-BE49-F238E27FC236}">
                    <a16:creationId xmlns:a16="http://schemas.microsoft.com/office/drawing/2014/main" id="{FBA6261B-7000-FFDA-DE9A-F8FC0D2EFD3E}"/>
                  </a:ext>
                </a:extLst>
              </p:cNvPr>
              <p:cNvSpPr/>
              <p:nvPr/>
            </p:nvSpPr>
            <p:spPr>
              <a:xfrm>
                <a:off x="8106040" y="5457144"/>
                <a:ext cx="298396" cy="382418"/>
              </a:xfrm>
              <a:custGeom>
                <a:avLst/>
                <a:gdLst>
                  <a:gd name="connsiteX0" fmla="*/ 171284 w 298396"/>
                  <a:gd name="connsiteY0" fmla="*/ 217605 h 382418"/>
                  <a:gd name="connsiteX1" fmla="*/ 117425 w 298396"/>
                  <a:gd name="connsiteY1" fmla="*/ 159428 h 382418"/>
                  <a:gd name="connsiteX2" fmla="*/ 117425 w 298396"/>
                  <a:gd name="connsiteY2" fmla="*/ 120643 h 382418"/>
                  <a:gd name="connsiteX3" fmla="*/ 171284 w 298396"/>
                  <a:gd name="connsiteY3" fmla="*/ 62479 h 382418"/>
                  <a:gd name="connsiteX4" fmla="*/ 224611 w 298396"/>
                  <a:gd name="connsiteY4" fmla="*/ 120643 h 382418"/>
                  <a:gd name="connsiteX5" fmla="*/ 224611 w 298396"/>
                  <a:gd name="connsiteY5" fmla="*/ 159428 h 382418"/>
                  <a:gd name="connsiteX6" fmla="*/ 171284 w 298396"/>
                  <a:gd name="connsiteY6" fmla="*/ 217605 h 382418"/>
                  <a:gd name="connsiteX7" fmla="*/ 61938 w 298396"/>
                  <a:gd name="connsiteY7" fmla="*/ 382418 h 382418"/>
                  <a:gd name="connsiteX8" fmla="*/ 110412 w 298396"/>
                  <a:gd name="connsiteY8" fmla="*/ 382418 h 382418"/>
                  <a:gd name="connsiteX9" fmla="*/ 121183 w 298396"/>
                  <a:gd name="connsiteY9" fmla="*/ 371651 h 382418"/>
                  <a:gd name="connsiteX10" fmla="*/ 121183 w 298396"/>
                  <a:gd name="connsiteY10" fmla="*/ 263921 h 382418"/>
                  <a:gd name="connsiteX11" fmla="*/ 133578 w 298396"/>
                  <a:gd name="connsiteY11" fmla="*/ 259069 h 382418"/>
                  <a:gd name="connsiteX12" fmla="*/ 192823 w 298396"/>
                  <a:gd name="connsiteY12" fmla="*/ 280088 h 382418"/>
                  <a:gd name="connsiteX13" fmla="*/ 298396 w 298396"/>
                  <a:gd name="connsiteY13" fmla="*/ 174515 h 382418"/>
                  <a:gd name="connsiteX14" fmla="*/ 298396 w 298396"/>
                  <a:gd name="connsiteY14" fmla="*/ 105570 h 382418"/>
                  <a:gd name="connsiteX15" fmla="*/ 190130 w 298396"/>
                  <a:gd name="connsiteY15" fmla="*/ 0 h 382418"/>
                  <a:gd name="connsiteX16" fmla="*/ 127645 w 298396"/>
                  <a:gd name="connsiteY16" fmla="*/ 21002 h 382418"/>
                  <a:gd name="connsiteX17" fmla="*/ 75398 w 298396"/>
                  <a:gd name="connsiteY17" fmla="*/ 5382 h 382418"/>
                  <a:gd name="connsiteX18" fmla="*/ 34999 w 298396"/>
                  <a:gd name="connsiteY18" fmla="*/ 5382 h 382418"/>
                  <a:gd name="connsiteX19" fmla="*/ 0 w 298396"/>
                  <a:gd name="connsiteY19" fmla="*/ 37158 h 382418"/>
                  <a:gd name="connsiteX20" fmla="*/ 34999 w 298396"/>
                  <a:gd name="connsiteY20" fmla="*/ 71637 h 382418"/>
                  <a:gd name="connsiteX21" fmla="*/ 40399 w 298396"/>
                  <a:gd name="connsiteY21" fmla="*/ 71637 h 382418"/>
                  <a:gd name="connsiteX22" fmla="*/ 51166 w 298396"/>
                  <a:gd name="connsiteY22" fmla="*/ 82405 h 382418"/>
                  <a:gd name="connsiteX23" fmla="*/ 51166 w 298396"/>
                  <a:gd name="connsiteY23" fmla="*/ 371651 h 382418"/>
                  <a:gd name="connsiteX24" fmla="*/ 61938 w 298396"/>
                  <a:gd name="connsiteY24" fmla="*/ 382418 h 38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8396" h="382418">
                    <a:moveTo>
                      <a:pt x="171284" y="217605"/>
                    </a:moveTo>
                    <a:cubicBezTo>
                      <a:pt x="138964" y="217605"/>
                      <a:pt x="117425" y="196600"/>
                      <a:pt x="117425" y="159428"/>
                    </a:cubicBezTo>
                    <a:lnTo>
                      <a:pt x="117425" y="120643"/>
                    </a:lnTo>
                    <a:cubicBezTo>
                      <a:pt x="117425" y="83485"/>
                      <a:pt x="138964" y="62479"/>
                      <a:pt x="171284" y="62479"/>
                    </a:cubicBezTo>
                    <a:cubicBezTo>
                      <a:pt x="202525" y="62479"/>
                      <a:pt x="224611" y="83485"/>
                      <a:pt x="224611" y="120643"/>
                    </a:cubicBezTo>
                    <a:lnTo>
                      <a:pt x="224611" y="159428"/>
                    </a:lnTo>
                    <a:cubicBezTo>
                      <a:pt x="224611" y="196600"/>
                      <a:pt x="202525" y="217605"/>
                      <a:pt x="171284" y="217605"/>
                    </a:cubicBezTo>
                    <a:close/>
                    <a:moveTo>
                      <a:pt x="61938" y="382418"/>
                    </a:moveTo>
                    <a:lnTo>
                      <a:pt x="110412" y="382418"/>
                    </a:lnTo>
                    <a:cubicBezTo>
                      <a:pt x="116345" y="382418"/>
                      <a:pt x="121183" y="377569"/>
                      <a:pt x="121183" y="371651"/>
                    </a:cubicBezTo>
                    <a:lnTo>
                      <a:pt x="121183" y="263921"/>
                    </a:lnTo>
                    <a:cubicBezTo>
                      <a:pt x="121183" y="255310"/>
                      <a:pt x="126579" y="253150"/>
                      <a:pt x="133578" y="259069"/>
                    </a:cubicBezTo>
                    <a:cubicBezTo>
                      <a:pt x="148651" y="271996"/>
                      <a:pt x="169671" y="280088"/>
                      <a:pt x="192823" y="280088"/>
                    </a:cubicBezTo>
                    <a:cubicBezTo>
                      <a:pt x="254228" y="280088"/>
                      <a:pt x="298396" y="238610"/>
                      <a:pt x="298396" y="174515"/>
                    </a:cubicBezTo>
                    <a:lnTo>
                      <a:pt x="298396" y="105570"/>
                    </a:lnTo>
                    <a:cubicBezTo>
                      <a:pt x="298396" y="41474"/>
                      <a:pt x="254228" y="0"/>
                      <a:pt x="190130" y="0"/>
                    </a:cubicBezTo>
                    <a:cubicBezTo>
                      <a:pt x="162659" y="0"/>
                      <a:pt x="141656" y="9154"/>
                      <a:pt x="127645" y="21002"/>
                    </a:cubicBezTo>
                    <a:cubicBezTo>
                      <a:pt x="106106" y="39851"/>
                      <a:pt x="107719" y="5382"/>
                      <a:pt x="75398" y="5382"/>
                    </a:cubicBezTo>
                    <a:lnTo>
                      <a:pt x="34999" y="5382"/>
                    </a:lnTo>
                    <a:cubicBezTo>
                      <a:pt x="15073" y="5382"/>
                      <a:pt x="0" y="19389"/>
                      <a:pt x="0" y="37158"/>
                    </a:cubicBezTo>
                    <a:cubicBezTo>
                      <a:pt x="0" y="56550"/>
                      <a:pt x="15073" y="71637"/>
                      <a:pt x="34999" y="71637"/>
                    </a:cubicBezTo>
                    <a:lnTo>
                      <a:pt x="40399" y="71637"/>
                    </a:lnTo>
                    <a:cubicBezTo>
                      <a:pt x="47393" y="71637"/>
                      <a:pt x="51166" y="75406"/>
                      <a:pt x="51166" y="82405"/>
                    </a:cubicBezTo>
                    <a:lnTo>
                      <a:pt x="51166" y="371651"/>
                    </a:lnTo>
                    <a:cubicBezTo>
                      <a:pt x="51166" y="377569"/>
                      <a:pt x="56019" y="382418"/>
                      <a:pt x="61938" y="382418"/>
                    </a:cubicBezTo>
                    <a:close/>
                  </a:path>
                </a:pathLst>
              </a:custGeom>
              <a:grpFill/>
              <a:ln w="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sp>
          <p:nvSpPr>
            <p:cNvPr id="21" name="Vapaamuotoinen: Muoto 20">
              <a:extLst>
                <a:ext uri="{FF2B5EF4-FFF2-40B4-BE49-F238E27FC236}">
                  <a16:creationId xmlns:a16="http://schemas.microsoft.com/office/drawing/2014/main" id="{C37B8962-4F0E-E3AA-73C2-7B681CF2E887}"/>
                </a:ext>
              </a:extLst>
            </p:cNvPr>
            <p:cNvSpPr/>
            <p:nvPr/>
          </p:nvSpPr>
          <p:spPr>
            <a:xfrm>
              <a:off x="8946924" y="5463351"/>
              <a:ext cx="93017" cy="92999"/>
            </a:xfrm>
            <a:custGeom>
              <a:avLst/>
              <a:gdLst>
                <a:gd name="connsiteX0" fmla="*/ 46508 w 93017"/>
                <a:gd name="connsiteY0" fmla="*/ 92999 h 92999"/>
                <a:gd name="connsiteX1" fmla="*/ 93017 w 93017"/>
                <a:gd name="connsiteY1" fmla="*/ 46492 h 92999"/>
                <a:gd name="connsiteX2" fmla="*/ 46508 w 93017"/>
                <a:gd name="connsiteY2" fmla="*/ 0 h 92999"/>
                <a:gd name="connsiteX3" fmla="*/ 0 w 93017"/>
                <a:gd name="connsiteY3" fmla="*/ 46492 h 92999"/>
                <a:gd name="connsiteX4" fmla="*/ 46508 w 93017"/>
                <a:gd name="connsiteY4" fmla="*/ 92999 h 9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17" h="92999">
                  <a:moveTo>
                    <a:pt x="46508" y="92999"/>
                  </a:moveTo>
                  <a:cubicBezTo>
                    <a:pt x="72187" y="92999"/>
                    <a:pt x="93017" y="72170"/>
                    <a:pt x="93017" y="46492"/>
                  </a:cubicBezTo>
                  <a:cubicBezTo>
                    <a:pt x="93017" y="20800"/>
                    <a:pt x="72187" y="0"/>
                    <a:pt x="46508" y="0"/>
                  </a:cubicBezTo>
                  <a:cubicBezTo>
                    <a:pt x="20829" y="0"/>
                    <a:pt x="0" y="20800"/>
                    <a:pt x="0" y="46492"/>
                  </a:cubicBezTo>
                  <a:cubicBezTo>
                    <a:pt x="0" y="72170"/>
                    <a:pt x="20829" y="92999"/>
                    <a:pt x="46508" y="92999"/>
                  </a:cubicBezTo>
                  <a:close/>
                </a:path>
              </a:pathLst>
            </a:custGeom>
            <a:solidFill>
              <a:srgbClr val="FF7168"/>
            </a:solidFill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5069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5" r:id="rId2"/>
    <p:sldLayoutId id="2147483666" r:id="rId3"/>
    <p:sldLayoutId id="2147483672" r:id="rId4"/>
    <p:sldLayoutId id="2147483673" r:id="rId5"/>
    <p:sldLayoutId id="2147483668" r:id="rId6"/>
    <p:sldLayoutId id="2147483667" r:id="rId7"/>
    <p:sldLayoutId id="2147483711" r:id="rId8"/>
    <p:sldLayoutId id="2147483671" r:id="rId9"/>
    <p:sldLayoutId id="2147483677" r:id="rId10"/>
    <p:sldLayoutId id="2147483678" r:id="rId11"/>
    <p:sldLayoutId id="2147483679" r:id="rId12"/>
    <p:sldLayoutId id="2147483669" r:id="rId13"/>
    <p:sldLayoutId id="2147483670" r:id="rId14"/>
    <p:sldLayoutId id="2147483680" r:id="rId15"/>
    <p:sldLayoutId id="2147483681" r:id="rId16"/>
    <p:sldLayoutId id="2147483717" r:id="rId17"/>
    <p:sldLayoutId id="2147483718" r:id="rId18"/>
    <p:sldLayoutId id="2147483719" r:id="rId19"/>
    <p:sldLayoutId id="2147483720" r:id="rId20"/>
    <p:sldLayoutId id="2147483649" r:id="rId21"/>
    <p:sldLayoutId id="2147483664" r:id="rId22"/>
    <p:sldLayoutId id="2147483708" r:id="rId23"/>
    <p:sldLayoutId id="2147483709" r:id="rId24"/>
    <p:sldLayoutId id="2147483683" r:id="rId25"/>
    <p:sldLayoutId id="2147483705" r:id="rId26"/>
    <p:sldLayoutId id="2147483706" r:id="rId27"/>
    <p:sldLayoutId id="2147483707" r:id="rId28"/>
    <p:sldLayoutId id="2147483684" r:id="rId29"/>
    <p:sldLayoutId id="2147483696" r:id="rId30"/>
    <p:sldLayoutId id="2147483685" r:id="rId31"/>
    <p:sldLayoutId id="2147483687" r:id="rId32"/>
    <p:sldLayoutId id="2147483689" r:id="rId33"/>
    <p:sldLayoutId id="2147483691" r:id="rId34"/>
    <p:sldLayoutId id="2147483686" r:id="rId35"/>
    <p:sldLayoutId id="2147483688" r:id="rId36"/>
    <p:sldLayoutId id="2147483690" r:id="rId37"/>
    <p:sldLayoutId id="2147483692" r:id="rId38"/>
    <p:sldLayoutId id="2147483660" r:id="rId39"/>
    <p:sldLayoutId id="2147483650" r:id="rId40"/>
    <p:sldLayoutId id="2147483661" r:id="rId41"/>
    <p:sldLayoutId id="2147483662" r:id="rId42"/>
    <p:sldLayoutId id="2147483663" r:id="rId43"/>
    <p:sldLayoutId id="2147483695" r:id="rId44"/>
    <p:sldLayoutId id="2147483697" r:id="rId45"/>
    <p:sldLayoutId id="2147483698" r:id="rId46"/>
    <p:sldLayoutId id="2147483699" r:id="rId47"/>
    <p:sldLayoutId id="2147483701" r:id="rId48"/>
    <p:sldLayoutId id="2147483654" r:id="rId49"/>
    <p:sldLayoutId id="2147483655" r:id="rId50"/>
    <p:sldLayoutId id="2147483715" r:id="rId51"/>
    <p:sldLayoutId id="2147483693" r:id="rId52"/>
    <p:sldLayoutId id="2147483712" r:id="rId53"/>
    <p:sldLayoutId id="2147483713" r:id="rId54"/>
    <p:sldLayoutId id="2147483714" r:id="rId55"/>
    <p:sldLayoutId id="2147483694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804863" indent="-176213" algn="l" defTabSz="914400" rtl="0" eaLnBrk="1" latinLnBrk="0" hangingPunct="1">
        <a:lnSpc>
          <a:spcPct val="90000"/>
        </a:lnSpc>
        <a:spcBef>
          <a:spcPts val="500"/>
        </a:spcBef>
        <a:buFont typeface="Aptos" panose="020B000402020202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182563" algn="l" defTabSz="914400" rtl="0" eaLnBrk="1" latinLnBrk="0" hangingPunct="1">
        <a:lnSpc>
          <a:spcPct val="90000"/>
        </a:lnSpc>
        <a:spcBef>
          <a:spcPts val="500"/>
        </a:spcBef>
        <a:buFont typeface="Aptos" panose="020B000402020202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176213" algn="l" defTabSz="914400" rtl="0" eaLnBrk="1" latinLnBrk="0" hangingPunct="1">
        <a:lnSpc>
          <a:spcPct val="90000"/>
        </a:lnSpc>
        <a:spcBef>
          <a:spcPts val="500"/>
        </a:spcBef>
        <a:buFont typeface="Aptos" panose="020B000402020202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182563" algn="l" defTabSz="914400" rtl="0" eaLnBrk="1" latinLnBrk="0" hangingPunct="1">
        <a:lnSpc>
          <a:spcPct val="90000"/>
        </a:lnSpc>
        <a:spcBef>
          <a:spcPts val="500"/>
        </a:spcBef>
        <a:buFont typeface="Aptos" panose="020B000402020202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://www.lootholma.fi/" TargetMode="Externa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kilta.proliitto.fi/Jasenedut/Kalenteri.aspx?nimi=laiva" TargetMode="Externa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hostellit.fi/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rva.fi/henkilo/liitot-ja-jarjestot/jasenvakuutukset/pro-seniori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turva.fi/henkilo/vakuutukset/ajoneuvot/kaskovakuutus/" TargetMode="Externa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roliitto.fi/fi/jasenelle/vaihtuvat-edut-vapaa-ajalle" TargetMode="Externa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extory.fi/partner-collaboration/pro/" TargetMode="Externa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ilta.proliitto.fi/Jasenedut/Jasenetutiedot.aspx?id=319" TargetMode="External"/><Relationship Id="rId2" Type="http://schemas.openxmlformats.org/officeDocument/2006/relationships/hyperlink" Target="https://kilta.proliitto.fi/Jasenedut/Jasenetutiedot.aspx?id=143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jpg"/><Relationship Id="rId4" Type="http://schemas.openxmlformats.org/officeDocument/2006/relationships/hyperlink" Target="https://kilta.proliitto.fi/Jasenedut/Jasenetutiedot.aspx?id=37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kilta.proliitto.fi/Jasenedut/Kalenteri.aspx?nimi=hyvinvointi" TargetMode="Externa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kilta.proliitto.fi/Jasenedut/Jasenetutiedot.aspx?id=108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proliitto.fi/fi/lomat-ja-majoitukset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www.levihotelspa.fi/jasenedut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opparo.f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kopparo.fi/" TargetMode="Externa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kopparo.fi/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kopparo.fi/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majvik.fi/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9D3660-F6EF-692F-5511-637A7BFCA2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fi-FI" sz="7800" dirty="0"/>
              <a:t>Ammattiliitto Pro seniorit ry, jäsenedut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4FC78E4-A5EB-603B-AF32-3C743A3C87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sz="25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3E7171-2591-7C7A-DF5D-0037CE15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8493-F685-4027-8571-335430310036}" type="datetime3">
              <a:rPr lang="fi-FI" smtClean="0"/>
              <a:t>13/11/25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14CF68-C5D6-975F-4269-E4C6ABDB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CF4B-6BB2-4C8F-83F6-6A8F61ACBFF0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1558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9D977C-5E93-7BB5-5A1A-29FAAA9FA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310" y="2171137"/>
            <a:ext cx="3876817" cy="3495441"/>
          </a:xfrm>
        </p:spPr>
        <p:txBody>
          <a:bodyPr/>
          <a:lstStyle/>
          <a:p>
            <a:r>
              <a:rPr lang="fi-FI" sz="2400" b="1" dirty="0">
                <a:latin typeface="Pro" pitchFamily="2" charset="0"/>
              </a:rPr>
              <a:t>Kustavin </a:t>
            </a:r>
            <a:r>
              <a:rPr lang="fi-FI" sz="2400" b="1" dirty="0" err="1">
                <a:latin typeface="Pro" pitchFamily="2" charset="0"/>
              </a:rPr>
              <a:t>Lootholma</a:t>
            </a:r>
            <a:r>
              <a:rPr lang="fi-FI" sz="2400" b="1" dirty="0">
                <a:latin typeface="Pro" pitchFamily="2" charset="0"/>
              </a:rPr>
              <a:t> merenrannalla</a:t>
            </a:r>
            <a:br>
              <a:rPr lang="fi-FI" sz="2400" b="1" dirty="0">
                <a:latin typeface="Pro" pitchFamily="2" charset="0"/>
              </a:rPr>
            </a:br>
            <a:br>
              <a:rPr lang="fi-FI" sz="2400" b="1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Etu on -40 % normaalihinnoista. Kohde sijaitsee Turun lähellä. 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Alennuksen saa koodilla </a:t>
            </a:r>
            <a:r>
              <a:rPr lang="fi-FI" sz="2400" dirty="0" err="1">
                <a:latin typeface="Pro" pitchFamily="2" charset="0"/>
              </a:rPr>
              <a:t>prohinta</a:t>
            </a:r>
            <a:r>
              <a:rPr lang="fi-FI" sz="2400" dirty="0">
                <a:latin typeface="Pro" pitchFamily="2" charset="0"/>
              </a:rPr>
              <a:t>. Jäsenalennus myönnetään vain </a:t>
            </a:r>
            <a:r>
              <a:rPr lang="fi-FI" sz="2400" b="1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www.lootholma.fi sivuston </a:t>
            </a:r>
            <a:r>
              <a:rPr lang="fi-FI" sz="2400" dirty="0">
                <a:latin typeface="Pro" pitchFamily="2" charset="0"/>
              </a:rPr>
              <a:t>kautta tehdyistä varauksista. </a:t>
            </a:r>
            <a:br>
              <a:rPr lang="fi-FI" sz="2400" b="1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endParaRPr lang="fi-FI" sz="2400" b="1" dirty="0"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A3D63E1-27A6-3C49-ADB7-11C8ECAA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3A52-92ED-46E3-A508-67327F76304C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piha-, vesi, taivas, maisema&#10;&#10;Tekoälyllä luotu sisältö voi olla virheellistä.">
            <a:extLst>
              <a:ext uri="{FF2B5EF4-FFF2-40B4-BE49-F238E27FC236}">
                <a16:creationId xmlns:a16="http://schemas.microsoft.com/office/drawing/2014/main" id="{B987A67C-0E90-0CC4-AD6A-78431AB1F7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r="8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2452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6EED66-057B-8DD3-2446-28224490B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495" y="2009333"/>
            <a:ext cx="3876817" cy="3495441"/>
          </a:xfrm>
        </p:spPr>
        <p:txBody>
          <a:bodyPr/>
          <a:lstStyle/>
          <a:p>
            <a:r>
              <a:rPr lang="fi-FI" sz="2000" b="1" dirty="0">
                <a:latin typeface="Pro" pitchFamily="2" charset="0"/>
              </a:rPr>
              <a:t>Risteile jäsenetuhintaan</a:t>
            </a:r>
            <a:br>
              <a:rPr lang="fi-FI" sz="2000" b="1" dirty="0">
                <a:latin typeface="Pro" pitchFamily="2" charset="0"/>
              </a:rPr>
            </a:br>
            <a:r>
              <a:rPr lang="fi-FI" sz="2000" b="1" dirty="0">
                <a:latin typeface="Pro" pitchFamily="2" charset="0"/>
              </a:rPr>
              <a:t> </a:t>
            </a:r>
            <a:br>
              <a:rPr lang="fi-FI" sz="2000" b="1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Risteilyedut kaudesta, laivayhtiöstä ja reitistä riippuen jopa 50 % päivän hinnasta. </a:t>
            </a:r>
            <a:br>
              <a:rPr lang="fi-FI" sz="2000" dirty="0">
                <a:latin typeface="Pro" pitchFamily="2" charset="0"/>
              </a:rPr>
            </a:b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Etuja saat Eckerö Linella, Tallink Siljalla, Viking Linella ja </a:t>
            </a:r>
            <a:r>
              <a:rPr lang="fi-FI" sz="2000" dirty="0" err="1">
                <a:latin typeface="Pro" pitchFamily="2" charset="0"/>
              </a:rPr>
              <a:t>Wasalinella</a:t>
            </a:r>
            <a:r>
              <a:rPr lang="fi-FI" sz="2000" dirty="0">
                <a:latin typeface="Pro" pitchFamily="2" charset="0"/>
              </a:rPr>
              <a:t>. </a:t>
            </a:r>
            <a:br>
              <a:rPr lang="fi-FI" sz="2000" dirty="0">
                <a:latin typeface="Pro" pitchFamily="2" charset="0"/>
              </a:rPr>
            </a:b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Tallink Siljan kanta-​asiakasohjelman, Club One -​jäsenyyden saat veloituksetta suoraan </a:t>
            </a:r>
            <a:r>
              <a:rPr lang="fi-FI" sz="2000" dirty="0" err="1">
                <a:latin typeface="Pro" pitchFamily="2" charset="0"/>
              </a:rPr>
              <a:t>Silver-</a:t>
            </a:r>
            <a:r>
              <a:rPr lang="fi-FI" sz="2000" dirty="0">
                <a:latin typeface="Pro" pitchFamily="2" charset="0"/>
              </a:rPr>
              <a:t>​tasolle. Tarkista ajantasaiset alennustiedot ja laivayhtiökohtaiset varausohjeet </a:t>
            </a:r>
            <a:r>
              <a:rPr lang="fi-FI" sz="2000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nettisivuilta</a:t>
            </a:r>
            <a:r>
              <a:rPr lang="fi-FI" sz="2000" dirty="0">
                <a:solidFill>
                  <a:srgbClr val="F16166"/>
                </a:solidFill>
                <a:latin typeface="Pro" pitchFamily="2" charset="0"/>
              </a:rPr>
              <a:t>.</a:t>
            </a:r>
            <a:br>
              <a:rPr lang="fi-FI" sz="2000" dirty="0">
                <a:latin typeface="Pro" pitchFamily="2" charset="0"/>
              </a:rPr>
            </a:br>
            <a:endParaRPr lang="fi-FI" sz="2000" dirty="0"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77C9858-2E0E-9901-298F-2A36A69D4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A71F-4337-4691-96B8-DA4657AA0D34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piha-, vesi, taivas, vene&#10;&#10;Tekoälyllä luotu sisältö voi olla virheellistä.">
            <a:extLst>
              <a:ext uri="{FF2B5EF4-FFF2-40B4-BE49-F238E27FC236}">
                <a16:creationId xmlns:a16="http://schemas.microsoft.com/office/drawing/2014/main" id="{BE47EE22-81CF-A2A6-C79D-D9341D302B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r="121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050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5CCF9-E71C-2053-CF96-F21E9F531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2AE0B9-8748-BEA3-8213-D4A482970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006" y="1463942"/>
            <a:ext cx="3876817" cy="4445635"/>
          </a:xfrm>
        </p:spPr>
        <p:txBody>
          <a:bodyPr/>
          <a:lstStyle/>
          <a:p>
            <a:r>
              <a:rPr lang="fi-FI" sz="2000" b="1" dirty="0" err="1">
                <a:latin typeface="Pro" pitchFamily="2" charset="0"/>
              </a:rPr>
              <a:t>Hostellit</a:t>
            </a:r>
            <a:r>
              <a:rPr lang="fi-FI" sz="2000" b="1" dirty="0">
                <a:latin typeface="Pro" pitchFamily="2" charset="0"/>
              </a:rPr>
              <a:t> Suomessa</a:t>
            </a:r>
            <a:br>
              <a:rPr lang="fi-FI" sz="2000" b="1" dirty="0">
                <a:latin typeface="Pro" pitchFamily="2" charset="0"/>
              </a:rPr>
            </a:br>
            <a:br>
              <a:rPr lang="fi-FI" sz="1400" b="1" dirty="0">
                <a:latin typeface="Pro" pitchFamily="2" charset="0"/>
              </a:rPr>
            </a:br>
            <a:r>
              <a:rPr lang="fi-FI" sz="1600" dirty="0">
                <a:latin typeface="Pro" pitchFamily="2" charset="0"/>
              </a:rPr>
              <a:t>-10 % alennus majoituksesta kaikissa Suomen lähes 50 </a:t>
            </a:r>
            <a:r>
              <a:rPr lang="fi-FI" sz="1600" dirty="0" err="1">
                <a:latin typeface="Pro" pitchFamily="2" charset="0"/>
              </a:rPr>
              <a:t>hostellissa</a:t>
            </a:r>
            <a:r>
              <a:rPr lang="fi-FI" sz="1600" dirty="0">
                <a:latin typeface="Pro" pitchFamily="2" charset="0"/>
              </a:rPr>
              <a:t>.</a:t>
            </a:r>
            <a:br>
              <a:rPr lang="fi-FI" sz="1600" dirty="0">
                <a:latin typeface="Pro" pitchFamily="2" charset="0"/>
              </a:rPr>
            </a:br>
            <a:br>
              <a:rPr lang="fi-FI" sz="1600" dirty="0">
                <a:latin typeface="Pro" pitchFamily="2" charset="0"/>
              </a:rPr>
            </a:br>
            <a:r>
              <a:rPr lang="fi-FI" sz="1600" dirty="0">
                <a:latin typeface="Pro" pitchFamily="2" charset="0"/>
              </a:rPr>
              <a:t>Vuonna 2025 Suomen </a:t>
            </a:r>
            <a:r>
              <a:rPr lang="fi-FI" sz="1600" dirty="0" err="1">
                <a:latin typeface="Pro" pitchFamily="2" charset="0"/>
              </a:rPr>
              <a:t>Hostellijärjestö</a:t>
            </a:r>
            <a:r>
              <a:rPr lang="fi-FI" sz="1600" dirty="0">
                <a:latin typeface="Pro" pitchFamily="2" charset="0"/>
              </a:rPr>
              <a:t> juhlii 90-vuotista taivaltaan </a:t>
            </a:r>
            <a:r>
              <a:rPr lang="fi-FI" sz="1600" dirty="0" err="1">
                <a:latin typeface="Pro" pitchFamily="2" charset="0"/>
              </a:rPr>
              <a:t>hostellikulttuurin</a:t>
            </a:r>
            <a:r>
              <a:rPr lang="fi-FI" sz="1600" dirty="0">
                <a:latin typeface="Pro" pitchFamily="2" charset="0"/>
              </a:rPr>
              <a:t> edistäjänä. </a:t>
            </a:r>
            <a:br>
              <a:rPr lang="fi-FI" sz="1600" dirty="0">
                <a:latin typeface="Pro" pitchFamily="2" charset="0"/>
              </a:rPr>
            </a:br>
            <a:br>
              <a:rPr lang="fi-FI" sz="1600" dirty="0">
                <a:latin typeface="Pro" pitchFamily="2" charset="0"/>
              </a:rPr>
            </a:br>
            <a:r>
              <a:rPr lang="fi-FI" sz="1600" dirty="0">
                <a:latin typeface="Pro" pitchFamily="2" charset="0"/>
              </a:rPr>
              <a:t>Juhlavuoden kunniaksi </a:t>
            </a:r>
            <a:r>
              <a:rPr lang="fi-FI" sz="1600" dirty="0" err="1">
                <a:latin typeface="Pro" pitchFamily="2" charset="0"/>
              </a:rPr>
              <a:t>Pron</a:t>
            </a:r>
            <a:r>
              <a:rPr lang="fi-FI" sz="1600" dirty="0">
                <a:latin typeface="Pro" pitchFamily="2" charset="0"/>
              </a:rPr>
              <a:t> jäsenille alekoodilla HOSTELLIT90, saa </a:t>
            </a:r>
            <a:r>
              <a:rPr lang="fi-FI" sz="1600" dirty="0" err="1">
                <a:latin typeface="Pro" pitchFamily="2" charset="0"/>
              </a:rPr>
              <a:t>Hostellijärjestön</a:t>
            </a:r>
            <a:r>
              <a:rPr lang="fi-FI" sz="1600" dirty="0">
                <a:latin typeface="Pro" pitchFamily="2" charset="0"/>
              </a:rPr>
              <a:t> verkkokaupassa matkapuhelimeen ladattavan kansainvälisen </a:t>
            </a:r>
            <a:r>
              <a:rPr lang="fi-FI" sz="1600" dirty="0" err="1">
                <a:latin typeface="Pro" pitchFamily="2" charset="0"/>
              </a:rPr>
              <a:t>mobiilihostellikortin</a:t>
            </a:r>
            <a:r>
              <a:rPr lang="fi-FI" sz="1600" dirty="0">
                <a:latin typeface="Pro" pitchFamily="2" charset="0"/>
              </a:rPr>
              <a:t> 10 euron hintaan (</a:t>
            </a:r>
            <a:r>
              <a:rPr lang="fi-FI" sz="1600" dirty="0" err="1">
                <a:latin typeface="Pro" pitchFamily="2" charset="0"/>
              </a:rPr>
              <a:t>norm</a:t>
            </a:r>
            <a:r>
              <a:rPr lang="fi-FI" sz="1600" dirty="0">
                <a:latin typeface="Pro" pitchFamily="2" charset="0"/>
              </a:rPr>
              <a:t>. 15€ jäsenet / 20€ muut). </a:t>
            </a:r>
            <a:br>
              <a:rPr lang="fi-FI" sz="1600" dirty="0">
                <a:latin typeface="Pro" pitchFamily="2" charset="0"/>
              </a:rPr>
            </a:br>
            <a:br>
              <a:rPr lang="fi-FI" sz="1600" dirty="0">
                <a:latin typeface="Pro" pitchFamily="2" charset="0"/>
              </a:rPr>
            </a:br>
            <a:r>
              <a:rPr lang="fi-FI" sz="1600" dirty="0">
                <a:latin typeface="Pro" pitchFamily="2" charset="0"/>
              </a:rPr>
              <a:t>Kansainvälinen </a:t>
            </a:r>
            <a:r>
              <a:rPr lang="fi-FI" sz="1600" dirty="0" err="1">
                <a:latin typeface="Pro" pitchFamily="2" charset="0"/>
              </a:rPr>
              <a:t>hostellikortti</a:t>
            </a:r>
            <a:r>
              <a:rPr lang="fi-FI" sz="1600" dirty="0">
                <a:latin typeface="Pro" pitchFamily="2" charset="0"/>
              </a:rPr>
              <a:t> oikeuttaa 10 % majoitusalennukseen kaikista </a:t>
            </a:r>
            <a:r>
              <a:rPr lang="fi-FI" sz="1600" dirty="0" err="1">
                <a:latin typeface="Pro" pitchFamily="2" charset="0"/>
              </a:rPr>
              <a:t>Hostelling</a:t>
            </a:r>
            <a:r>
              <a:rPr lang="fi-FI" sz="1600" dirty="0">
                <a:latin typeface="Pro" pitchFamily="2" charset="0"/>
              </a:rPr>
              <a:t> International -</a:t>
            </a:r>
            <a:r>
              <a:rPr lang="fi-FI" sz="1600" dirty="0" err="1">
                <a:latin typeface="Pro" pitchFamily="2" charset="0"/>
              </a:rPr>
              <a:t>hostelleista</a:t>
            </a:r>
            <a:r>
              <a:rPr lang="fi-FI" sz="1600" dirty="0">
                <a:latin typeface="Pro" pitchFamily="2" charset="0"/>
              </a:rPr>
              <a:t> ympäri maailmaa.</a:t>
            </a:r>
            <a:br>
              <a:rPr lang="fi-FI" sz="1600" dirty="0">
                <a:latin typeface="Pro" pitchFamily="2" charset="0"/>
              </a:rPr>
            </a:br>
            <a:r>
              <a:rPr lang="fi-FI" sz="1600" b="1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https://www.hostellit.fi/</a:t>
            </a:r>
            <a:r>
              <a:rPr lang="fi-FI" sz="1600" b="1" dirty="0">
                <a:solidFill>
                  <a:srgbClr val="F16166"/>
                </a:solidFill>
                <a:latin typeface="Pro" pitchFamily="2" charset="0"/>
              </a:rPr>
              <a:t> </a:t>
            </a:r>
            <a:br>
              <a:rPr lang="fi-FI" dirty="0"/>
            </a:br>
            <a:br>
              <a:rPr lang="fi-FI" sz="1400" dirty="0">
                <a:latin typeface="Pro" pitchFamily="2" charset="0"/>
              </a:rPr>
            </a:br>
            <a:br>
              <a:rPr lang="fi-FI" sz="1400" dirty="0">
                <a:latin typeface="Pro" pitchFamily="2" charset="0"/>
              </a:rPr>
            </a:br>
            <a:endParaRPr lang="fi-FI" sz="1400" dirty="0"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C91B2EF-F630-9A6E-64CC-F6997630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73AF-B82B-4CE2-8769-3BAFE65BC329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9" name="Kuvan paikkamerkki 8" descr="Kuva, joka sisältää kohteen taivas, auringonlasku, piha-, vaeltaminen&#10;&#10;Tekoälyllä luotu sisältö voi olla virheellistä.">
            <a:extLst>
              <a:ext uri="{FF2B5EF4-FFF2-40B4-BE49-F238E27FC236}">
                <a16:creationId xmlns:a16="http://schemas.microsoft.com/office/drawing/2014/main" id="{5B1DDD1E-4FF6-1062-38A9-98BF73CCCB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" b="11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01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A04368-C3BC-8616-8EB6-B04A93C63F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000" b="1" dirty="0" err="1">
                <a:latin typeface="Pro"/>
              </a:rPr>
              <a:t>Pron</a:t>
            </a:r>
            <a:r>
              <a:rPr lang="fi-FI" sz="2000" b="1" dirty="0">
                <a:latin typeface="Pro"/>
              </a:rPr>
              <a:t> eläkeläisjäsenten edut Turvassa</a:t>
            </a:r>
            <a:br>
              <a:rPr lang="fi-FI" sz="2000" b="1" dirty="0">
                <a:latin typeface="Pro" pitchFamily="2" charset="0"/>
              </a:rPr>
            </a:br>
            <a:br>
              <a:rPr lang="fi-FI" sz="2000" b="1" dirty="0">
                <a:latin typeface="Pro" pitchFamily="2" charset="0"/>
              </a:rPr>
            </a:br>
            <a:r>
              <a:rPr lang="fi-FI" sz="1800" b="1" dirty="0">
                <a:latin typeface="Pro"/>
              </a:rPr>
              <a:t>J</a:t>
            </a:r>
            <a:r>
              <a:rPr lang="fi-FI" sz="1800" dirty="0">
                <a:latin typeface="Pro"/>
              </a:rPr>
              <a:t>atkuva 10 % jäsenalennus kaikille Pro Senioreiden jäsenille. </a:t>
            </a:r>
            <a:br>
              <a:rPr lang="fi-FI" sz="1800" dirty="0">
                <a:latin typeface="Pro" pitchFamily="2" charset="0"/>
              </a:rPr>
            </a:br>
            <a:br>
              <a:rPr lang="fi-FI" sz="1800" dirty="0">
                <a:latin typeface="Pro" pitchFamily="2" charset="0"/>
              </a:rPr>
            </a:br>
            <a:r>
              <a:rPr lang="fi-FI" sz="1800" dirty="0">
                <a:latin typeface="Pro"/>
              </a:rPr>
              <a:t>Kun vakuutat Turvassa kotisi ja otat lisäksi yhden tai useamman muun vakuutuksen, saat kaikista vakuutusmaksuista 10 % omistaja-alennuksen! </a:t>
            </a:r>
            <a:br>
              <a:rPr lang="fi-FI" sz="1800" dirty="0">
                <a:latin typeface="Pro" pitchFamily="2" charset="0"/>
              </a:rPr>
            </a:br>
            <a:br>
              <a:rPr lang="fi-FI" sz="1800" dirty="0">
                <a:latin typeface="Pro" pitchFamily="2" charset="0"/>
              </a:rPr>
            </a:br>
            <a:r>
              <a:rPr lang="fi-FI" sz="1800" dirty="0">
                <a:latin typeface="Pro"/>
              </a:rPr>
              <a:t>Alennus ei koske henki- tai liikennevakuutusta.</a:t>
            </a:r>
            <a:br>
              <a:rPr lang="fi-FI" sz="1800" dirty="0">
                <a:latin typeface="Pro" pitchFamily="2" charset="0"/>
              </a:rPr>
            </a:br>
            <a:br>
              <a:rPr lang="fi-FI" sz="1800" dirty="0">
                <a:latin typeface="Pro" pitchFamily="2" charset="0"/>
              </a:rPr>
            </a:br>
            <a:r>
              <a:rPr lang="fi-FI" sz="1800" b="1" dirty="0">
                <a:solidFill>
                  <a:schemeClr val="tx2">
                    <a:lumMod val="49000"/>
                    <a:lumOff val="51000"/>
                  </a:schemeClr>
                </a:solidFill>
                <a:latin typeface="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https://www.turva.fi/henkilo/liitot-ja-jarjestot/jasenvakuutukset/pro-seniorit/</a:t>
            </a:r>
            <a:r>
              <a:rPr lang="fi-FI" sz="1800" b="1" dirty="0">
                <a:solidFill>
                  <a:schemeClr val="tx2">
                    <a:lumMod val="49000"/>
                    <a:lumOff val="51000"/>
                  </a:schemeClr>
                </a:solidFill>
                <a:latin typeface="Pro"/>
              </a:rPr>
              <a:t> </a:t>
            </a:r>
            <a:endParaRPr lang="fi-FI" sz="2000" b="1" dirty="0">
              <a:solidFill>
                <a:schemeClr val="tx2">
                  <a:lumMod val="49000"/>
                  <a:lumOff val="51000"/>
                </a:schemeClr>
              </a:solidFill>
              <a:latin typeface="Pro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4B98764-08F8-A14A-698E-515309FCC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6B73-5B97-4C53-BAEF-D96F75C63D00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henkilö, piha-, Ihmisen kasvot, vaate&#10;&#10;Tekoälyllä luotu sisältö voi olla virheellistä.">
            <a:extLst>
              <a:ext uri="{FF2B5EF4-FFF2-40B4-BE49-F238E27FC236}">
                <a16:creationId xmlns:a16="http://schemas.microsoft.com/office/drawing/2014/main" id="{80CFA966-77F7-3484-FE8C-A873D5DC32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r="5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319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F74D3E-0E6E-7587-AD3D-C7D1C9A4CE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000" b="1" dirty="0">
                <a:latin typeface="Pro" pitchFamily="2" charset="0"/>
              </a:rPr>
              <a:t>Liittokasko - ylivoimaisen kattavaa turvaa ammattiliiton jäsenelle</a:t>
            </a:r>
            <a:br>
              <a:rPr lang="fi-FI" sz="1600" b="1" dirty="0">
                <a:latin typeface="Pro" pitchFamily="2" charset="0"/>
              </a:rPr>
            </a:br>
            <a:br>
              <a:rPr lang="fi-FI" sz="1600" b="1" dirty="0">
                <a:latin typeface="Pro" pitchFamily="2" charset="0"/>
              </a:rPr>
            </a:br>
            <a:r>
              <a:rPr lang="fi-FI" sz="1800" dirty="0">
                <a:latin typeface="Pro" pitchFamily="2" charset="0"/>
              </a:rPr>
              <a:t>Verkosta ostaessa saat kaskovakuutukseen 20 % alennuksen vuodeksi</a:t>
            </a:r>
            <a:br>
              <a:rPr lang="fi-FI" sz="1800" dirty="0">
                <a:latin typeface="Pro" pitchFamily="2" charset="0"/>
              </a:rPr>
            </a:br>
            <a:br>
              <a:rPr lang="fi-FI" sz="1800" dirty="0">
                <a:latin typeface="Pro" pitchFamily="2" charset="0"/>
              </a:rPr>
            </a:br>
            <a:r>
              <a:rPr lang="fi-FI" sz="1800" b="1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https://www.turva.fi/henkilo/vakuutukset/ajoneuvot/kaskovakuutus/</a:t>
            </a:r>
            <a:br>
              <a:rPr lang="fi-FI" sz="1800" b="1" dirty="0">
                <a:solidFill>
                  <a:srgbClr val="F16166"/>
                </a:solidFill>
                <a:latin typeface="Pro" pitchFamily="2" charset="0"/>
              </a:rPr>
            </a:br>
            <a:endParaRPr lang="fi-FI" sz="1800" b="1" dirty="0">
              <a:solidFill>
                <a:srgbClr val="F16166"/>
              </a:solidFill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EB7B027-BE82-F7CE-6A7B-11B670F1F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1143-BEC2-4EA8-9F21-65B7C6D497F8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9" name="Kuvan paikkamerkki 8" descr="Kuva, joka sisältää kohteen maa-ajoneuvo, piha-, ajoneuvo, auto&#10;&#10;Tekoälyllä luotu sisältö voi olla virheellistä.">
            <a:extLst>
              <a:ext uri="{FF2B5EF4-FFF2-40B4-BE49-F238E27FC236}">
                <a16:creationId xmlns:a16="http://schemas.microsoft.com/office/drawing/2014/main" id="{53FA40D6-350D-2A0D-6489-C7FD1E1D01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r="5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548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31CEE0-370E-DDBA-F5BC-D5E1FFCA6D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000" b="1" dirty="0">
                <a:latin typeface="Pro" pitchFamily="2" charset="0"/>
              </a:rPr>
              <a:t>Vaihtuvat edut vapaa-ajalle</a:t>
            </a:r>
            <a:br>
              <a:rPr lang="fi-FI" sz="2000" b="1" dirty="0">
                <a:latin typeface="Pro" pitchFamily="2" charset="0"/>
              </a:rPr>
            </a:br>
            <a:br>
              <a:rPr lang="fi-FI" sz="2000" b="1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Löydät edut helposti liiton nettisivujen kautta </a:t>
            </a:r>
            <a:br>
              <a:rPr lang="fi-FI" sz="2000" dirty="0">
                <a:latin typeface="Pro" pitchFamily="2" charset="0"/>
              </a:rPr>
            </a:br>
            <a:br>
              <a:rPr lang="fi-FI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Pro" pitchFamily="2" charset="0"/>
              </a:rPr>
            </a:br>
            <a:r>
              <a:rPr lang="fi-FI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https://proliitto.fi/fi/jasenelle/vaihtuvat-edut-vapaa-ajalle</a:t>
            </a:r>
            <a:r>
              <a:rPr lang="fi-FI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Pro" pitchFamily="2" charset="0"/>
              </a:rPr>
              <a:t> </a:t>
            </a:r>
            <a:br>
              <a:rPr lang="fi-FI" sz="2000" b="1" dirty="0">
                <a:latin typeface="Pro" pitchFamily="2" charset="0"/>
              </a:rPr>
            </a:br>
            <a:endParaRPr lang="fi-FI" sz="2000" b="1" dirty="0"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035FED0-4853-CC8C-C825-60E6FE33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EB6C-4635-417F-B1AA-8A8131C10B1A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11" name="Kuvan paikkamerkki 10" descr="Kuva, joka sisältää kohteen ruoho, piha-, kasvi, Urbaani muotoilu&#10;&#10;Tekoälyllä luotu sisältö voi olla virheellistä.">
            <a:extLst>
              <a:ext uri="{FF2B5EF4-FFF2-40B4-BE49-F238E27FC236}">
                <a16:creationId xmlns:a16="http://schemas.microsoft.com/office/drawing/2014/main" id="{3ED86998-4274-04FC-0227-7E4482E7C5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r="8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5256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099A8F-94E9-059A-D5F8-9AC52108C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000" b="1" dirty="0" err="1">
                <a:latin typeface="Pro" pitchFamily="2" charset="0"/>
              </a:rPr>
              <a:t>Pron</a:t>
            </a:r>
            <a:r>
              <a:rPr lang="fi-FI" sz="2000" b="1" dirty="0">
                <a:latin typeface="Pro" pitchFamily="2" charset="0"/>
              </a:rPr>
              <a:t> jäsenenä saat ilmaisen 45 päivän pääsyn </a:t>
            </a:r>
            <a:r>
              <a:rPr lang="fi-FI" sz="2000" b="1" dirty="0" err="1">
                <a:latin typeface="Pro" pitchFamily="2" charset="0"/>
              </a:rPr>
              <a:t>Nextoryyn</a:t>
            </a:r>
            <a:br>
              <a:rPr lang="fi-FI" sz="2000" b="1" dirty="0">
                <a:latin typeface="Pro" pitchFamily="2" charset="0"/>
              </a:rPr>
            </a:br>
            <a:br>
              <a:rPr lang="fi-FI" sz="2000" b="1" dirty="0">
                <a:latin typeface="Pro" pitchFamily="2" charset="0"/>
              </a:rPr>
            </a:br>
            <a:r>
              <a:rPr lang="fi-FI" sz="1600" dirty="0">
                <a:latin typeface="Pro" pitchFamily="2" charset="0"/>
              </a:rPr>
              <a:t>Etu on voimassa toistaiseksi </a:t>
            </a:r>
            <a:r>
              <a:rPr lang="fi-FI" sz="1600" dirty="0" err="1">
                <a:latin typeface="Pro" pitchFamily="2" charset="0"/>
              </a:rPr>
              <a:t>Nextoryn</a:t>
            </a:r>
            <a:r>
              <a:rPr lang="fi-FI" sz="1600" dirty="0">
                <a:latin typeface="Pro" pitchFamily="2" charset="0"/>
              </a:rPr>
              <a:t> uusille asiakkaille. Lue ja kuuntele rajattomasti tarinoita!</a:t>
            </a:r>
            <a:br>
              <a:rPr lang="fi-FI" sz="1600" dirty="0">
                <a:latin typeface="Pro" pitchFamily="2" charset="0"/>
              </a:rPr>
            </a:br>
            <a:br>
              <a:rPr lang="fi-FI" sz="1600" dirty="0">
                <a:latin typeface="Pro" pitchFamily="2" charset="0"/>
              </a:rPr>
            </a:br>
            <a:r>
              <a:rPr lang="fi-FI" sz="1600" b="1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https://www.nextory.fi/partner-collaboration/pro/</a:t>
            </a:r>
            <a:br>
              <a:rPr lang="fi-FI" sz="1600" dirty="0">
                <a:solidFill>
                  <a:srgbClr val="F0CCDB"/>
                </a:solidFill>
                <a:latin typeface="Pro" pitchFamily="2" charset="0"/>
              </a:rPr>
            </a:br>
            <a:endParaRPr lang="fi-FI" sz="1600" dirty="0">
              <a:solidFill>
                <a:srgbClr val="F0CCDB"/>
              </a:solidFill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42F8339-E06F-A87D-38A6-ACBC9F33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DDEF2-C3E1-4BA3-85D8-A115051F0EFF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teksti, graafinen suunnittelu, Lehtinen, Grafiikka&#10;&#10;Tekoälyllä luotu sisältö voi olla virheellistä.">
            <a:extLst>
              <a:ext uri="{FF2B5EF4-FFF2-40B4-BE49-F238E27FC236}">
                <a16:creationId xmlns:a16="http://schemas.microsoft.com/office/drawing/2014/main" id="{EA0D7928-B7F5-E84C-CA09-3ED004D00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128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3958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24886-DB90-6B39-C62C-90F88032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000" b="1" dirty="0">
                <a:latin typeface="Pro" pitchFamily="2" charset="0"/>
              </a:rPr>
              <a:t>Etua siivouspalveluista</a:t>
            </a:r>
            <a:br>
              <a:rPr lang="fi-FI" sz="2000" b="1" dirty="0">
                <a:latin typeface="Pro" pitchFamily="2" charset="0"/>
              </a:rPr>
            </a:br>
            <a:br>
              <a:rPr lang="fi-FI" sz="2000" b="1" dirty="0">
                <a:latin typeface="Pro" pitchFamily="2" charset="0"/>
              </a:rPr>
            </a:br>
            <a:r>
              <a:rPr lang="fi-FI" sz="2000" dirty="0" err="1">
                <a:solidFill>
                  <a:srgbClr val="F0CCDB"/>
                </a:solidFill>
              </a:rPr>
              <a:t>Pron</a:t>
            </a:r>
            <a:r>
              <a:rPr lang="fi-FI" sz="2000" dirty="0">
                <a:solidFill>
                  <a:srgbClr val="F0CCDB"/>
                </a:solidFill>
              </a:rPr>
              <a:t> jäsenille siivousetuja tarjoavat </a:t>
            </a:r>
            <a:r>
              <a:rPr lang="fi-FI" sz="2000" dirty="0">
                <a:solidFill>
                  <a:srgbClr val="F0CCD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Koti Puhtaaksi</a:t>
            </a:r>
            <a:r>
              <a:rPr lang="fi-FI" sz="2000" dirty="0">
                <a:solidFill>
                  <a:srgbClr val="F0CCDB"/>
                </a:solidFill>
              </a:rPr>
              <a:t>, </a:t>
            </a:r>
            <a:r>
              <a:rPr lang="fi-FI" sz="2000" dirty="0" err="1">
                <a:solidFill>
                  <a:srgbClr val="F0CCD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Hemma</a:t>
            </a:r>
            <a:r>
              <a:rPr lang="fi-FI" sz="2000" dirty="0">
                <a:solidFill>
                  <a:srgbClr val="F0CCD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Palvelut</a:t>
            </a:r>
            <a:r>
              <a:rPr lang="fi-FI" sz="2000" dirty="0">
                <a:solidFill>
                  <a:srgbClr val="F0CCDB"/>
                </a:solidFill>
              </a:rPr>
              <a:t> ja </a:t>
            </a:r>
            <a:r>
              <a:rPr lang="fi-FI" sz="2000" dirty="0" err="1">
                <a:solidFill>
                  <a:srgbClr val="F0CCD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Novate</a:t>
            </a:r>
            <a:r>
              <a:rPr lang="fi-FI" sz="2000" dirty="0">
                <a:solidFill>
                  <a:srgbClr val="F0CCD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-​siivouspalvelu</a:t>
            </a:r>
            <a:r>
              <a:rPr lang="fi-FI" sz="2000" dirty="0">
                <a:solidFill>
                  <a:srgbClr val="F0CCDB"/>
                </a:solidFill>
              </a:rPr>
              <a:t>.</a:t>
            </a:r>
            <a:endParaRPr lang="fi-FI" sz="2000" b="1" dirty="0">
              <a:solidFill>
                <a:srgbClr val="F0CCDB"/>
              </a:solidFill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237F971-2639-702F-A1C1-7BB7F97F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C88-9129-4E94-8AC7-2CDB1D8858E9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lattia, Lattia, matto, alusta&#10;&#10;Tekoälyllä luotu sisältö voi olla virheellistä.">
            <a:extLst>
              <a:ext uri="{FF2B5EF4-FFF2-40B4-BE49-F238E27FC236}">
                <a16:creationId xmlns:a16="http://schemas.microsoft.com/office/drawing/2014/main" id="{012AD4ED-43E7-F9DD-0F0C-CF608298A4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r="5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0679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3B76D9-DA5D-E822-24CF-EDE1534EA2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000" b="1" dirty="0" err="1">
                <a:latin typeface="Pro" pitchFamily="2" charset="0"/>
              </a:rPr>
              <a:t>Pron</a:t>
            </a:r>
            <a:r>
              <a:rPr lang="fi-FI" sz="2000" b="1" dirty="0">
                <a:latin typeface="Pro" pitchFamily="2" charset="0"/>
              </a:rPr>
              <a:t> jäsenille paljon hyvinvointietuja</a:t>
            </a:r>
            <a:br>
              <a:rPr lang="fi-FI" sz="1800" dirty="0">
                <a:latin typeface="Pro" pitchFamily="2" charset="0"/>
              </a:rPr>
            </a:br>
            <a:br>
              <a:rPr lang="fi-FI" sz="1800" dirty="0">
                <a:latin typeface="Pro" pitchFamily="2" charset="0"/>
              </a:rPr>
            </a:br>
            <a:r>
              <a:rPr lang="fi-FI" sz="1800" dirty="0">
                <a:latin typeface="Pro" pitchFamily="2" charset="0"/>
              </a:rPr>
              <a:t>Fysioterapiaa, kuntosaleja, liikuntalomia, Puhdin testipaketti yms. </a:t>
            </a:r>
            <a:br>
              <a:rPr lang="fi-FI" sz="1800" dirty="0">
                <a:latin typeface="Pro" pitchFamily="2" charset="0"/>
              </a:rPr>
            </a:br>
            <a:br>
              <a:rPr lang="fi-FI" sz="1800" dirty="0">
                <a:latin typeface="Pro" pitchFamily="2" charset="0"/>
              </a:rPr>
            </a:br>
            <a:r>
              <a:rPr lang="fi-FI" sz="1800" dirty="0">
                <a:latin typeface="Pro" pitchFamily="2" charset="0"/>
              </a:rPr>
              <a:t>Löydät kaikki linkin takaa.</a:t>
            </a:r>
            <a:br>
              <a:rPr lang="fi-FI" sz="1800" dirty="0">
                <a:latin typeface="Pro" pitchFamily="2" charset="0"/>
              </a:rPr>
            </a:br>
            <a:br>
              <a:rPr lang="fi-FI" sz="1800" dirty="0">
                <a:latin typeface="Pro" pitchFamily="2" charset="0"/>
              </a:rPr>
            </a:br>
            <a:r>
              <a:rPr lang="fi-FI" sz="1800" dirty="0"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https://kilta.proliitto.fi/Jasenedut/Kalenteri.aspx?nimi=hyvinvointi</a:t>
            </a:r>
            <a:r>
              <a:rPr lang="fi-FI" sz="1800" dirty="0">
                <a:latin typeface="Pro" pitchFamily="2" charset="0"/>
              </a:rPr>
              <a:t> </a:t>
            </a:r>
            <a:br>
              <a:rPr lang="fi-FI" sz="1800" dirty="0">
                <a:latin typeface="Pro" pitchFamily="2" charset="0"/>
              </a:rPr>
            </a:br>
            <a:endParaRPr lang="fi-FI" sz="1800" dirty="0"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53EBAB7-117C-120C-61BB-952FB88B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CA249-3ED7-458F-ADC5-343D73887155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15" name="Kuvan paikkamerkki 14" descr="Kuva, joka sisältää kohteen piha-, kasvi, maa, ruoho&#10;&#10;Tekoälyllä luotu sisältö voi olla virheellistä.">
            <a:extLst>
              <a:ext uri="{FF2B5EF4-FFF2-40B4-BE49-F238E27FC236}">
                <a16:creationId xmlns:a16="http://schemas.microsoft.com/office/drawing/2014/main" id="{6C035694-F968-85E8-FC84-089FDEE3A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r="50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802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9B4BB7-1AA7-49DE-95E3-DBA9C7FE75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i-FI" sz="2000" dirty="0"/>
            </a:br>
            <a:br>
              <a:rPr lang="fi-FI" sz="2000" dirty="0"/>
            </a:br>
            <a:r>
              <a:rPr lang="fi-FI" sz="2000" b="1" dirty="0"/>
              <a:t>Instrumentarium, </a:t>
            </a:r>
            <a:r>
              <a:rPr lang="fi-FI" sz="2000" b="1" dirty="0" err="1"/>
              <a:t>Keops</a:t>
            </a:r>
            <a:r>
              <a:rPr lang="fi-FI" sz="2000" b="1" dirty="0"/>
              <a:t> ja Nissen</a:t>
            </a:r>
            <a:br>
              <a:rPr lang="fi-FI" sz="2000" b="1" dirty="0"/>
            </a:br>
            <a:br>
              <a:rPr lang="fi-FI" sz="2000" b="1" dirty="0"/>
            </a:br>
            <a:r>
              <a:rPr lang="fi-FI" sz="1800" dirty="0"/>
              <a:t>Jäsenetuhintaan normaalihintaiset silmälasit - 30 %, aurinkolasit - 20 % ja piilolinssit - 25 % kaikissa Instrumentarium ja </a:t>
            </a:r>
            <a:r>
              <a:rPr lang="fi-FI" sz="1800" dirty="0" err="1"/>
              <a:t>Keops</a:t>
            </a:r>
            <a:r>
              <a:rPr lang="fi-FI" sz="1800" dirty="0"/>
              <a:t> –myymälöissä.</a:t>
            </a:r>
            <a:br>
              <a:rPr lang="fi-FI" sz="1800" dirty="0"/>
            </a:br>
            <a:br>
              <a:rPr lang="fi-FI" sz="1800" dirty="0"/>
            </a:br>
            <a:r>
              <a:rPr lang="fi-FI" sz="1800" dirty="0"/>
              <a:t>Lisää tietoa:</a:t>
            </a:r>
            <a:br>
              <a:rPr lang="fi-FI" sz="1800" dirty="0"/>
            </a:br>
            <a:r>
              <a:rPr lang="fi-FI" sz="1800" dirty="0">
                <a:solidFill>
                  <a:srgbClr val="00C17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https://kilta.proliitto.fi/Jasenedut/Jasenetutiedot.aspx?id=108</a:t>
            </a:r>
            <a:r>
              <a:rPr lang="fi-FI" sz="1800" dirty="0">
                <a:solidFill>
                  <a:srgbClr val="00C177"/>
                </a:solidFill>
              </a:rPr>
              <a:t> </a:t>
            </a:r>
            <a:br>
              <a:rPr lang="fi-FI" sz="2000" b="1" dirty="0">
                <a:solidFill>
                  <a:srgbClr val="00C177"/>
                </a:solidFill>
              </a:rPr>
            </a:br>
            <a:endParaRPr lang="fi-FI" sz="2000" b="1" dirty="0">
              <a:solidFill>
                <a:srgbClr val="00C177"/>
              </a:solidFill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B102D5B-4ADB-EE6F-F4B7-FFE7F51F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0147D-A524-413B-BBA9-1683B42AB91F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silmälasit, asuste, aurinkolasit, lasit&#10;&#10;Tekoälyllä luotu sisältö voi olla virheellistä.">
            <a:extLst>
              <a:ext uri="{FF2B5EF4-FFF2-40B4-BE49-F238E27FC236}">
                <a16:creationId xmlns:a16="http://schemas.microsoft.com/office/drawing/2014/main" id="{599E5048-25A5-9ECF-B548-3B276F784C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r="115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0964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EC04D0-4C14-8577-D6BB-C8E4A94AE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006" y="2084832"/>
            <a:ext cx="3876817" cy="3090758"/>
          </a:xfrm>
        </p:spPr>
        <p:txBody>
          <a:bodyPr/>
          <a:lstStyle/>
          <a:p>
            <a:r>
              <a:rPr lang="fi-FI" sz="2000" b="1" dirty="0">
                <a:latin typeface="Pro" pitchFamily="2" charset="0"/>
              </a:rPr>
              <a:t>Holiday Clubin viikot</a:t>
            </a:r>
            <a:br>
              <a:rPr lang="fi-FI" sz="2000" b="1" dirty="0">
                <a:latin typeface="Pro" pitchFamily="2" charset="0"/>
              </a:rPr>
            </a:br>
            <a:br>
              <a:rPr lang="fi-FI" sz="2000" b="1" dirty="0">
                <a:latin typeface="Pro" pitchFamily="2" charset="0"/>
              </a:rPr>
            </a:br>
            <a:r>
              <a:rPr lang="fi-FI" sz="2000" dirty="0" err="1">
                <a:latin typeface="Pro" pitchFamily="2" charset="0"/>
              </a:rPr>
              <a:t>Prolaisena</a:t>
            </a:r>
            <a:r>
              <a:rPr lang="fi-FI" sz="2000" dirty="0">
                <a:latin typeface="Pro" pitchFamily="2" charset="0"/>
              </a:rPr>
              <a:t> saat jäsenhintaan Holiday Clubin viikko-​​​osakkeita.</a:t>
            </a:r>
            <a:br>
              <a:rPr lang="fi-FI" sz="2000" dirty="0">
                <a:latin typeface="Pro" pitchFamily="2" charset="0"/>
              </a:rPr>
            </a:b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Huoneistoista saa 25 prosentin alennuksen ympäri vuoden. Tarkemmat tiedot lomakohteista löydät </a:t>
            </a:r>
            <a:r>
              <a:rPr lang="fi-FI" sz="2000" dirty="0" err="1"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Pron</a:t>
            </a:r>
            <a:r>
              <a:rPr lang="fi-FI" sz="2000" dirty="0"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sivuilta</a:t>
            </a:r>
            <a:r>
              <a:rPr lang="fi-FI" sz="2000" dirty="0">
                <a:latin typeface="Pro" pitchFamily="2" charset="0"/>
              </a:rPr>
              <a:t>. </a:t>
            </a:r>
            <a:br>
              <a:rPr lang="fi-FI" sz="2000" dirty="0">
                <a:latin typeface="Pro" pitchFamily="2" charset="0"/>
              </a:rPr>
            </a:b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Holiday Clubin äkkilähdöt, joissa lomahuoneistot varataan 50 prosentin alennuksella. Uudet äkkilähdöt päivitetään sivuille perjantaisin klo 9 mennessä (puh </a:t>
            </a:r>
            <a:r>
              <a:rPr lang="fi-FI" sz="2000" dirty="0"/>
              <a:t>0300 870 903</a:t>
            </a:r>
            <a:r>
              <a:rPr lang="fi-FI" sz="2000" dirty="0">
                <a:latin typeface="Pro" pitchFamily="2" charset="0"/>
              </a:rPr>
              <a:t>). </a:t>
            </a:r>
            <a:br>
              <a:rPr lang="fi-FI" sz="2000" dirty="0">
                <a:latin typeface="Pro" pitchFamily="2" charset="0"/>
              </a:rPr>
            </a:br>
            <a:br>
              <a:rPr lang="fi-FI" sz="2000" dirty="0">
                <a:latin typeface="Pro" pitchFamily="2" charset="0"/>
              </a:rPr>
            </a:br>
            <a:endParaRPr lang="fi-FI" sz="2000" dirty="0"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CAFBF9D-797B-CE17-942C-DB55828E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B676-9FC5-452D-9C26-BE72A169CCA1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henkilö, varvas, sisä-, kengät&#10;&#10;Tekoälyllä luotu sisältö voi olla virheellistä.">
            <a:extLst>
              <a:ext uri="{FF2B5EF4-FFF2-40B4-BE49-F238E27FC236}">
                <a16:creationId xmlns:a16="http://schemas.microsoft.com/office/drawing/2014/main" id="{B399F1B5-B970-4D79-15DC-C910BB21DC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96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374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3A9D49-871C-A132-7F26-6F1357B63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384" y="1139992"/>
            <a:ext cx="4027470" cy="4932035"/>
          </a:xfrm>
        </p:spPr>
        <p:txBody>
          <a:bodyPr/>
          <a:lstStyle/>
          <a:p>
            <a:r>
              <a:rPr lang="fi-FI" sz="2000" b="1" dirty="0">
                <a:latin typeface="Pro" pitchFamily="2" charset="0"/>
              </a:rPr>
              <a:t>Kohteet</a:t>
            </a:r>
            <a:br>
              <a:rPr lang="fi-FI" sz="2000" b="1" dirty="0">
                <a:latin typeface="Pro" pitchFamily="2" charset="0"/>
              </a:rPr>
            </a:b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Espanjan </a:t>
            </a:r>
            <a:r>
              <a:rPr lang="fi-FI" sz="2000" dirty="0" err="1">
                <a:latin typeface="Pro" pitchFamily="2" charset="0"/>
              </a:rPr>
              <a:t>Calahonda</a:t>
            </a:r>
            <a:r>
              <a:rPr lang="fi-FI" sz="2000" dirty="0">
                <a:latin typeface="Pro" pitchFamily="2" charset="0"/>
              </a:rPr>
              <a:t>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Turku </a:t>
            </a:r>
            <a:r>
              <a:rPr lang="fi-FI" sz="2000" dirty="0" err="1">
                <a:latin typeface="Pro" pitchFamily="2" charset="0"/>
              </a:rPr>
              <a:t>Caribia</a:t>
            </a:r>
            <a:r>
              <a:rPr lang="fi-FI" sz="2000" dirty="0">
                <a:latin typeface="Pro" pitchFamily="2" charset="0"/>
              </a:rPr>
              <a:t>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Vuokatti Katinkulta,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Kuusamon Tropiikki,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Ruka,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Naantali,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Savonlinnan Punkaharju,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Pyhä,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Saariselkä,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Saimaa,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Salla,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Tampereen Kylpylä,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Vierumäki, </a:t>
            </a:r>
            <a:br>
              <a:rPr lang="fi-FI" sz="2000" dirty="0">
                <a:latin typeface="Pro" pitchFamily="2" charset="0"/>
              </a:rPr>
            </a:br>
            <a:r>
              <a:rPr lang="fi-FI" sz="2000" dirty="0">
                <a:latin typeface="Pro" pitchFamily="2" charset="0"/>
              </a:rPr>
              <a:t>Ruotsin </a:t>
            </a:r>
            <a:r>
              <a:rPr lang="fi-FI" sz="2000" dirty="0" err="1">
                <a:latin typeface="Pro" pitchFamily="2" charset="0"/>
              </a:rPr>
              <a:t>Åre</a:t>
            </a:r>
            <a:endParaRPr lang="fi-FI" sz="2000" dirty="0"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5A924E-DCE0-F292-1EA6-8D28F9F0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BB-53AA-4CCA-80C8-6F478ECA3D43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5" name="Kuvan paikkamerkki 6" descr="Kuva, joka sisältää kohteen henkilö, varvas, sisä-, kengät&#10;&#10;Tekoälyllä luotu sisältö voi olla virheellistä.">
            <a:extLst>
              <a:ext uri="{FF2B5EF4-FFF2-40B4-BE49-F238E27FC236}">
                <a16:creationId xmlns:a16="http://schemas.microsoft.com/office/drawing/2014/main" id="{D02FF4EB-BDD8-2A1C-C470-8164FC4E31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9631"/>
          <a:stretch>
            <a:fillRect/>
          </a:stretch>
        </p:blipFill>
        <p:spPr>
          <a:xfrm>
            <a:off x="5054885" y="1441739"/>
            <a:ext cx="6637053" cy="4932035"/>
          </a:xfrm>
        </p:spPr>
      </p:pic>
    </p:spTree>
    <p:extLst>
      <p:ext uri="{BB962C8B-B14F-4D97-AF65-F5344CB8AC3E}">
        <p14:creationId xmlns:p14="http://schemas.microsoft.com/office/powerpoint/2010/main" val="120103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EF0C30-F70F-37FB-0116-3DF50306E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006" y="1109472"/>
            <a:ext cx="3876817" cy="4909831"/>
          </a:xfrm>
        </p:spPr>
        <p:txBody>
          <a:bodyPr/>
          <a:lstStyle/>
          <a:p>
            <a:r>
              <a:rPr lang="fi-FI" sz="2400" b="1" dirty="0">
                <a:latin typeface="Pro" pitchFamily="2" charset="0"/>
              </a:rPr>
              <a:t>Levi Hotel </a:t>
            </a:r>
            <a:r>
              <a:rPr lang="fi-FI" sz="2400" b="1" dirty="0" err="1">
                <a:latin typeface="Pro" pitchFamily="2" charset="0"/>
              </a:rPr>
              <a:t>Spa</a:t>
            </a:r>
            <a:r>
              <a:rPr lang="fi-FI" sz="2400" b="1" dirty="0">
                <a:latin typeface="Pro" pitchFamily="2" charset="0"/>
              </a:rPr>
              <a:t> ja Design Hotel Levi -40 %</a:t>
            </a:r>
            <a:br>
              <a:rPr lang="fi-FI" sz="2400" b="1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Jäsenalennus on huonekohtainen koko huoneen majoitushinnasta. 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Tarkemmat tiedot jäsenalennuksista jäsenistön omalta sivulta </a:t>
            </a:r>
            <a:r>
              <a:rPr lang="fi-FI" sz="2400" b="1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www.levihotelspa.fi/jasenedut</a:t>
            </a:r>
            <a:r>
              <a:rPr lang="fi-FI" sz="2400" b="1" dirty="0">
                <a:solidFill>
                  <a:srgbClr val="F16166"/>
                </a:solidFill>
                <a:latin typeface="Pro" pitchFamily="2" charset="0"/>
              </a:rPr>
              <a:t>  </a:t>
            </a:r>
            <a:r>
              <a:rPr lang="fi-FI" sz="2400" dirty="0">
                <a:latin typeface="Pro" pitchFamily="2" charset="0"/>
              </a:rPr>
              <a:t>tai hotelli@levihotelspa.fi ja puhelimitse 016 646 301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56DF36-88CC-14A3-A067-9F2DEB56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A8EA-F2CA-4AA7-838A-BB5A55B16113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piha-, taivas, talvi, lumi&#10;&#10;Tekoälyllä luotu sisältö voi olla virheellistä.">
            <a:extLst>
              <a:ext uri="{FF2B5EF4-FFF2-40B4-BE49-F238E27FC236}">
                <a16:creationId xmlns:a16="http://schemas.microsoft.com/office/drawing/2014/main" id="{2556F2D8-B134-AC68-93DE-9FA4EE1730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r="8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2079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74B42A-B628-B22E-5C47-1F791AAB8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006" y="1680149"/>
            <a:ext cx="3876817" cy="4098859"/>
          </a:xfrm>
        </p:spPr>
        <p:txBody>
          <a:bodyPr/>
          <a:lstStyle/>
          <a:p>
            <a:r>
              <a:rPr lang="fi-FI" sz="2200" b="1" dirty="0" err="1">
                <a:latin typeface="Pro" pitchFamily="2" charset="0"/>
              </a:rPr>
              <a:t>Kopparön</a:t>
            </a:r>
            <a:r>
              <a:rPr lang="fi-FI" sz="2200" b="1" dirty="0">
                <a:latin typeface="Pro" pitchFamily="2" charset="0"/>
              </a:rPr>
              <a:t> virkistysalue, Tammisaari</a:t>
            </a:r>
            <a:br>
              <a:rPr lang="fi-FI" sz="2200" b="1" dirty="0">
                <a:latin typeface="Pro" pitchFamily="2" charset="0"/>
              </a:rPr>
            </a:br>
            <a:br>
              <a:rPr lang="fi-FI" sz="2200" b="1" dirty="0">
                <a:latin typeface="Pro" pitchFamily="2" charset="0"/>
              </a:rPr>
            </a:br>
            <a:r>
              <a:rPr lang="fi-FI" sz="2200" dirty="0" err="1">
                <a:latin typeface="Pro" pitchFamily="2" charset="0"/>
              </a:rPr>
              <a:t>Kopparön</a:t>
            </a:r>
            <a:r>
              <a:rPr lang="fi-FI" sz="2200" dirty="0">
                <a:latin typeface="Pro" pitchFamily="2" charset="0"/>
              </a:rPr>
              <a:t> virkistysalue, leirintäalueen ja lomahuoneistojen alennus on –40 % normaalihinnoista (lukuun ottamatta vaunumaksut senioreille –20 %)</a:t>
            </a:r>
            <a:br>
              <a:rPr lang="fi-FI" sz="2200" dirty="0">
                <a:latin typeface="Pro" pitchFamily="2" charset="0"/>
              </a:rPr>
            </a:br>
            <a:br>
              <a:rPr lang="fi-FI" sz="2200" dirty="0">
                <a:latin typeface="Pro" pitchFamily="2" charset="0"/>
              </a:rPr>
            </a:br>
            <a:r>
              <a:rPr lang="fi-FI" sz="2200" dirty="0">
                <a:latin typeface="Pro" pitchFamily="2" charset="0"/>
              </a:rPr>
              <a:t>Alennuksen saat koodilla </a:t>
            </a:r>
            <a:r>
              <a:rPr lang="fi-FI" sz="2200" dirty="0" err="1">
                <a:latin typeface="Pro" pitchFamily="2" charset="0"/>
              </a:rPr>
              <a:t>prohinta</a:t>
            </a:r>
            <a:r>
              <a:rPr lang="fi-FI" sz="2200" dirty="0">
                <a:latin typeface="Pro" pitchFamily="2" charset="0"/>
              </a:rPr>
              <a:t>, käytä koodia ostoskorissa ennen maksua. Minimiyöpyminen 2 vrk.</a:t>
            </a:r>
            <a:br>
              <a:rPr lang="fi-FI" sz="2200" dirty="0">
                <a:latin typeface="Pro" pitchFamily="2" charset="0"/>
              </a:rPr>
            </a:br>
            <a:r>
              <a:rPr lang="fi-FI" sz="2200" b="1" dirty="0">
                <a:solidFill>
                  <a:srgbClr val="F16166"/>
                </a:solidFill>
                <a:latin typeface="Pro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https://kopparo.fi/</a:t>
            </a:r>
            <a:br>
              <a:rPr lang="fi-FI" sz="2200" dirty="0">
                <a:latin typeface="Pro" pitchFamily="2" charset="0"/>
              </a:rPr>
            </a:br>
            <a:endParaRPr lang="fi-FI" sz="2200" dirty="0"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E16CF6C-AB1E-2AD3-D319-586A74DB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F165-C1AB-49BA-A870-B5327BA8CA47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piha-, vesi, pilvi, maisema&#10;&#10;Tekoälyllä luotu sisältö voi olla virheellistä.">
            <a:extLst>
              <a:ext uri="{FF2B5EF4-FFF2-40B4-BE49-F238E27FC236}">
                <a16:creationId xmlns:a16="http://schemas.microsoft.com/office/drawing/2014/main" id="{0CB92DD5-45B2-5C57-5521-3B80CA250E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r="8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261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BE13F0-F638-B595-D3F7-570AD2521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006" y="2718816"/>
            <a:ext cx="4375493" cy="2644294"/>
          </a:xfrm>
        </p:spPr>
        <p:txBody>
          <a:bodyPr/>
          <a:lstStyle/>
          <a:p>
            <a:r>
              <a:rPr lang="fi-FI" sz="2400" b="1" dirty="0" err="1">
                <a:latin typeface="Pro" pitchFamily="2" charset="0"/>
              </a:rPr>
              <a:t>Mathildedalin</a:t>
            </a:r>
            <a:r>
              <a:rPr lang="fi-FI" sz="2400" b="1" dirty="0">
                <a:latin typeface="Pro" pitchFamily="2" charset="0"/>
              </a:rPr>
              <a:t> Meri-Teijo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Lomamökeissä majoitus 40 % normaalihintaa edullisemmin! 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Varaa majoitus varauspalvelussa koodilla </a:t>
            </a:r>
            <a:r>
              <a:rPr lang="fi-FI" sz="2400" dirty="0" err="1">
                <a:latin typeface="Pro" pitchFamily="2" charset="0"/>
              </a:rPr>
              <a:t>prohinta</a:t>
            </a:r>
            <a:r>
              <a:rPr lang="fi-FI" sz="2400" dirty="0">
                <a:latin typeface="Pro" pitchFamily="2" charset="0"/>
              </a:rPr>
              <a:t>. Ota sähköinen jäsenkorttisi mukaan matkaan.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Varauspalveluun pääsee kopparo.fi etusivulta </a:t>
            </a:r>
            <a:r>
              <a:rPr lang="fi-FI" sz="2400" b="1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https://kopparo.fi/</a:t>
            </a:r>
            <a:r>
              <a:rPr lang="fi-FI" sz="2400" b="1" dirty="0">
                <a:solidFill>
                  <a:srgbClr val="F16166"/>
                </a:solidFill>
                <a:latin typeface="Pro" pitchFamily="2" charset="0"/>
              </a:rPr>
              <a:t> </a:t>
            </a:r>
            <a:r>
              <a:rPr lang="fi-FI" sz="2400" dirty="0">
                <a:latin typeface="Pro" pitchFamily="2" charset="0"/>
              </a:rPr>
              <a:t> ”VARAA” painikkeesta.</a:t>
            </a: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Apua varaukseen ma-pe 10-15 0503398855, info@kopparo.fi</a:t>
            </a:r>
            <a:br>
              <a:rPr lang="fi-FI" sz="2400" b="1" dirty="0">
                <a:latin typeface="Pro" pitchFamily="2" charset="0"/>
              </a:rPr>
            </a:br>
            <a:br>
              <a:rPr lang="fi-FI" sz="2400" dirty="0">
                <a:solidFill>
                  <a:srgbClr val="F16166"/>
                </a:solidFill>
              </a:rPr>
            </a:br>
            <a:br>
              <a:rPr lang="fi-FI" sz="2400" dirty="0"/>
            </a:br>
            <a:r>
              <a:rPr lang="fi-FI" sz="2400" dirty="0"/>
              <a:t> 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F7D425D-20F8-A2C1-9198-F20C38F6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CDF2-72C3-41B2-B218-EE9CC099D02E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puu, piha-, kasvi, terassi&#10;&#10;Tekoälyllä luotu sisältö voi olla virheellistä.">
            <a:extLst>
              <a:ext uri="{FF2B5EF4-FFF2-40B4-BE49-F238E27FC236}">
                <a16:creationId xmlns:a16="http://schemas.microsoft.com/office/drawing/2014/main" id="{8F52B067-3474-0F3D-A314-A624F2E3FA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 b="9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9260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ED3C94-4392-A50A-B8D5-6ECB18C86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006" y="3023616"/>
            <a:ext cx="3876817" cy="2151974"/>
          </a:xfrm>
        </p:spPr>
        <p:txBody>
          <a:bodyPr/>
          <a:lstStyle/>
          <a:p>
            <a:r>
              <a:rPr lang="fi-FI" sz="2400" b="1" dirty="0" err="1">
                <a:latin typeface="Pro" pitchFamily="2" charset="0"/>
              </a:rPr>
              <a:t>Ruka-</a:t>
            </a:r>
            <a:r>
              <a:rPr lang="fi-FI" sz="2400" b="1" dirty="0">
                <a:latin typeface="Pro" pitchFamily="2" charset="0"/>
              </a:rPr>
              <a:t>​Kuru</a:t>
            </a:r>
            <a:br>
              <a:rPr lang="fi-FI" sz="2400" b="1" dirty="0">
                <a:latin typeface="Pro" pitchFamily="2" charset="0"/>
              </a:rPr>
            </a:br>
            <a:br>
              <a:rPr lang="fi-FI" sz="2400" b="1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Alennus -40% normaalihinnoista. </a:t>
            </a: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Edun saat käyttöösi koodilla </a:t>
            </a:r>
            <a:r>
              <a:rPr lang="fi-FI" sz="2400" dirty="0" err="1">
                <a:latin typeface="Pro" pitchFamily="2" charset="0"/>
              </a:rPr>
              <a:t>prohinta</a:t>
            </a:r>
            <a:r>
              <a:rPr lang="fi-FI" sz="2400" dirty="0">
                <a:latin typeface="Pro" pitchFamily="2" charset="0"/>
              </a:rPr>
              <a:t>.  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Ruka-Kurussa vuokra sisältää kaksi hissilippua lomahuoneiston vuokra-ajalle.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Varauspalveluun pääsee kopparo.fi etusivulta</a:t>
            </a:r>
            <a:r>
              <a:rPr lang="fi-FI" sz="2400" b="1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https://kopparo.fi/</a:t>
            </a:r>
            <a:r>
              <a:rPr lang="fi-FI" sz="2400" dirty="0">
                <a:latin typeface="Pro" pitchFamily="2" charset="0"/>
              </a:rPr>
              <a:t> ”VARAA” painikkeesta.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endParaRPr lang="fi-FI" sz="2400" b="1" dirty="0"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68D302E-5B0F-2765-9E2B-1D4BBD163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0876D-B46B-416B-9CBC-F009A337B725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9" name="Kuvan paikkamerkki 8" descr="Kuva, joka sisältää kohteen piha-, puu, lumi, talvi&#10;&#10;Tekoälyllä luotu sisältö voi olla virheellistä.">
            <a:extLst>
              <a:ext uri="{FF2B5EF4-FFF2-40B4-BE49-F238E27FC236}">
                <a16:creationId xmlns:a16="http://schemas.microsoft.com/office/drawing/2014/main" id="{46880A91-C4D1-C91A-4BE4-252B27B8C7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r="3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108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F2052D-FB2D-1DBA-F85B-8E7529FCF0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400" b="1" dirty="0" err="1">
                <a:latin typeface="Pro" pitchFamily="2" charset="0"/>
              </a:rPr>
              <a:t>Rukalodge</a:t>
            </a:r>
            <a:r>
              <a:rPr lang="fi-FI" sz="2400" b="1" dirty="0">
                <a:latin typeface="Pro" pitchFamily="2" charset="0"/>
              </a:rPr>
              <a:t> – Unelmaloma Rukan sydämessä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Alennus on -40% normaalihinnoista. Edun saat käyttöösi koodilla </a:t>
            </a:r>
            <a:r>
              <a:rPr lang="fi-FI" sz="2400" dirty="0" err="1">
                <a:latin typeface="Pro" pitchFamily="2" charset="0"/>
              </a:rPr>
              <a:t>prohinta</a:t>
            </a:r>
            <a:r>
              <a:rPr lang="fi-FI" sz="2400" dirty="0">
                <a:latin typeface="Pro" pitchFamily="2" charset="0"/>
              </a:rPr>
              <a:t>. 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Talvikaudella hintoihin sisältyy </a:t>
            </a:r>
            <a:r>
              <a:rPr lang="fi-FI" sz="2400" b="1" dirty="0">
                <a:latin typeface="Pro" pitchFamily="2" charset="0"/>
              </a:rPr>
              <a:t>hissiliput</a:t>
            </a:r>
            <a:r>
              <a:rPr lang="fi-FI" sz="2400" dirty="0">
                <a:latin typeface="Pro" pitchFamily="2" charset="0"/>
              </a:rPr>
              <a:t> </a:t>
            </a:r>
            <a:r>
              <a:rPr lang="fi-FI" sz="2400" b="1" dirty="0">
                <a:latin typeface="Pro" pitchFamily="2" charset="0"/>
              </a:rPr>
              <a:t>neljälle </a:t>
            </a:r>
            <a:r>
              <a:rPr lang="fi-FI" sz="2400" dirty="0">
                <a:latin typeface="Pro" pitchFamily="2" charset="0"/>
              </a:rPr>
              <a:t>ja kesällä vauhtiranneke kahdelle.</a:t>
            </a:r>
            <a:br>
              <a:rPr lang="fi-FI" sz="2400" dirty="0">
                <a:latin typeface="Pro" pitchFamily="2" charset="0"/>
              </a:rPr>
            </a:br>
            <a:br>
              <a:rPr lang="fi-FI" sz="2400" dirty="0">
                <a:latin typeface="Pro" pitchFamily="2" charset="0"/>
              </a:rPr>
            </a:br>
            <a:r>
              <a:rPr lang="fi-FI" sz="2400" dirty="0">
                <a:latin typeface="Pro" pitchFamily="2" charset="0"/>
              </a:rPr>
              <a:t>Varauspalveluun pääsee kopparo.fi etusivulta</a:t>
            </a:r>
            <a:r>
              <a:rPr lang="fi-FI" sz="2400" b="1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https://kopparo.fi/</a:t>
            </a:r>
            <a:r>
              <a:rPr lang="fi-FI" sz="2400" dirty="0">
                <a:latin typeface="Pro" pitchFamily="2" charset="0"/>
              </a:rPr>
              <a:t> ”VARAA” painikkeesta.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0F3AE10-C9E7-E970-553C-9A48A923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9811-454C-41C3-A9E4-BD2567165A0F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taivas, piha-, lumi, puu&#10;&#10;Tekoälyllä luotu sisältö voi olla virheellistä.">
            <a:extLst>
              <a:ext uri="{FF2B5EF4-FFF2-40B4-BE49-F238E27FC236}">
                <a16:creationId xmlns:a16="http://schemas.microsoft.com/office/drawing/2014/main" id="{467E86A2-8347-BA1E-FAAC-05C103F07E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9683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21A600-D2AD-F852-E2B7-FE1D6ADA4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270" y="1911797"/>
            <a:ext cx="3876817" cy="3495441"/>
          </a:xfrm>
        </p:spPr>
        <p:txBody>
          <a:bodyPr/>
          <a:lstStyle/>
          <a:p>
            <a:r>
              <a:rPr lang="fi-FI" sz="2200" b="1" dirty="0">
                <a:latin typeface="Pro" pitchFamily="2" charset="0"/>
              </a:rPr>
              <a:t>Majvik, Kirkkonummi</a:t>
            </a:r>
            <a:br>
              <a:rPr lang="fi-FI" sz="2200" b="1" dirty="0">
                <a:latin typeface="Pro" pitchFamily="2" charset="0"/>
              </a:rPr>
            </a:br>
            <a:br>
              <a:rPr lang="fi-FI" sz="2200" b="1" dirty="0">
                <a:latin typeface="Pro" pitchFamily="2" charset="0"/>
              </a:rPr>
            </a:br>
            <a:r>
              <a:rPr lang="fi-FI" sz="2200" b="1" dirty="0">
                <a:latin typeface="Pro" pitchFamily="2" charset="0"/>
              </a:rPr>
              <a:t>1hh</a:t>
            </a:r>
            <a:r>
              <a:rPr lang="fi-FI" sz="2200" dirty="0">
                <a:latin typeface="Pro" pitchFamily="2" charset="0"/>
              </a:rPr>
              <a:t> – 82 €/1.vrk; seuraavat vuorokaudet 74 €/vrk</a:t>
            </a:r>
            <a:br>
              <a:rPr lang="fi-FI" sz="2200" dirty="0">
                <a:latin typeface="Pro" pitchFamily="2" charset="0"/>
              </a:rPr>
            </a:br>
            <a:r>
              <a:rPr lang="fi-FI" sz="2200" b="1" dirty="0">
                <a:latin typeface="Pro" pitchFamily="2" charset="0"/>
              </a:rPr>
              <a:t>2hh</a:t>
            </a:r>
            <a:r>
              <a:rPr lang="fi-FI" sz="2200" dirty="0">
                <a:latin typeface="Pro" pitchFamily="2" charset="0"/>
              </a:rPr>
              <a:t> – 125 €/1.vrk; seuraavat vuorokaudet 118 €/vrk</a:t>
            </a:r>
            <a:br>
              <a:rPr lang="fi-FI" sz="2200" dirty="0">
                <a:latin typeface="Pro" pitchFamily="2" charset="0"/>
              </a:rPr>
            </a:br>
            <a:r>
              <a:rPr lang="fi-FI" sz="2200" b="1" dirty="0">
                <a:latin typeface="Pro" pitchFamily="2" charset="0"/>
              </a:rPr>
              <a:t>4hh</a:t>
            </a:r>
            <a:r>
              <a:rPr lang="fi-FI" sz="2200" dirty="0">
                <a:latin typeface="Pro" pitchFamily="2" charset="0"/>
              </a:rPr>
              <a:t> huoneisto - 198 €/1vrk; seuraavat vuorokaudet 150 €/vrk. </a:t>
            </a:r>
            <a:br>
              <a:rPr lang="fi-FI" sz="2200" dirty="0">
                <a:latin typeface="Pro" pitchFamily="2" charset="0"/>
              </a:rPr>
            </a:br>
            <a:br>
              <a:rPr lang="fi-FI" sz="2200" dirty="0">
                <a:latin typeface="Pro" pitchFamily="2" charset="0"/>
              </a:rPr>
            </a:br>
            <a:r>
              <a:rPr lang="fi-FI" sz="2200" dirty="0">
                <a:latin typeface="Pro" pitchFamily="2" charset="0"/>
              </a:rPr>
              <a:t>Kaikkiin huonehintoihin sisältyy aamiainen, kuntosalin käyttö, ilmainen pysäköinti ja </a:t>
            </a:r>
            <a:r>
              <a:rPr lang="fi-FI" sz="2200" dirty="0" err="1">
                <a:latin typeface="Pro" pitchFamily="2" charset="0"/>
              </a:rPr>
              <a:t>wifi</a:t>
            </a:r>
            <a:r>
              <a:rPr lang="fi-FI" sz="2200" dirty="0">
                <a:latin typeface="Pro" pitchFamily="2" charset="0"/>
              </a:rPr>
              <a:t>. Kylpylä on käytössä hintaan 17 €/hlö. </a:t>
            </a:r>
            <a:br>
              <a:rPr lang="fi-FI" sz="2200" dirty="0">
                <a:latin typeface="Pro" pitchFamily="2" charset="0"/>
              </a:rPr>
            </a:br>
            <a:br>
              <a:rPr lang="fi-FI" sz="2200" dirty="0">
                <a:latin typeface="Pro" pitchFamily="2" charset="0"/>
              </a:rPr>
            </a:br>
            <a:r>
              <a:rPr lang="fi-FI" sz="2200" b="1" dirty="0">
                <a:solidFill>
                  <a:srgbClr val="F16166"/>
                </a:solidFill>
                <a:latin typeface="Pro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https://majvik.fi/</a:t>
            </a:r>
            <a:endParaRPr lang="fi-FI" sz="2200" dirty="0">
              <a:solidFill>
                <a:srgbClr val="F16166"/>
              </a:solidFill>
              <a:latin typeface="Pro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20668C7-FB6C-C9A2-A0F8-F0EED6BA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6A4E-E2E1-46BA-B7AA-53AC634F147C}" type="datetime3">
              <a:rPr lang="fi-FI" smtClean="0"/>
              <a:t>13/11/25</a:t>
            </a:fld>
            <a:endParaRPr lang="fi-FI" dirty="0"/>
          </a:p>
        </p:txBody>
      </p:sp>
      <p:pic>
        <p:nvPicPr>
          <p:cNvPr id="7" name="Kuvan paikkamerkki 6" descr="Kuva, joka sisältää kohteen vesi, uima-allas, seinä, sisä-&#10;&#10;Tekoälyllä luotu sisältö voi olla virheellistä.">
            <a:extLst>
              <a:ext uri="{FF2B5EF4-FFF2-40B4-BE49-F238E27FC236}">
                <a16:creationId xmlns:a16="http://schemas.microsoft.com/office/drawing/2014/main" id="{83F576BF-3131-DF75-F165-12BFCEE2BE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r="12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4606798"/>
      </p:ext>
    </p:extLst>
  </p:cSld>
  <p:clrMapOvr>
    <a:masterClrMapping/>
  </p:clrMapOvr>
</p:sld>
</file>

<file path=ppt/theme/theme1.xml><?xml version="1.0" encoding="utf-8"?>
<a:theme xmlns:a="http://schemas.openxmlformats.org/drawingml/2006/main" name="PRO">
  <a:themeElements>
    <a:clrScheme name="Pro PPT">
      <a:dk1>
        <a:sysClr val="windowText" lastClr="000000"/>
      </a:dk1>
      <a:lt1>
        <a:sysClr val="window" lastClr="FFFFFF"/>
      </a:lt1>
      <a:dk2>
        <a:srgbClr val="550A26"/>
      </a:dk2>
      <a:lt2>
        <a:srgbClr val="D8D8D8"/>
      </a:lt2>
      <a:accent1>
        <a:srgbClr val="F16166"/>
      </a:accent1>
      <a:accent2>
        <a:srgbClr val="8D612F"/>
      </a:accent2>
      <a:accent3>
        <a:srgbClr val="ECCDDB"/>
      </a:accent3>
      <a:accent4>
        <a:srgbClr val="275A97"/>
      </a:accent4>
      <a:accent5>
        <a:srgbClr val="F2F4CC"/>
      </a:accent5>
      <a:accent6>
        <a:srgbClr val="8D612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50A2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_esitysmallipohja_Calibri-fontti_v2024-04-24.potx" id="{60E0918A-E77C-45E1-9B09-C7259EDDCC8A}" vid="{50A66BBB-61E7-4AC5-A5E6-D92757723D8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-asiakirja" ma:contentTypeID="0x0101009EC1D7755EFA7941BEE0603BFC02B3BB00B057C1AA72DAC5478A15CC02505788B5" ma:contentTypeVersion="25" ma:contentTypeDescription="Luo uusi asiakirja." ma:contentTypeScope="" ma:versionID="9842f9f2641e49671fea55b99822a346">
  <xsd:schema xmlns:xsd="http://www.w3.org/2001/XMLSchema" xmlns:xs="http://www.w3.org/2001/XMLSchema" xmlns:p="http://schemas.microsoft.com/office/2006/metadata/properties" xmlns:ns2="aeb863ea-ea97-4650-9d5d-d0aead14bd66" xmlns:ns3="dfdd6812-a8f0-4909-bae7-70241287b537" xmlns:ns4="946041f3-f2a0-473d-9d54-e3c495e048a2" xmlns:ns5="69fa1cfc-3a38-42e7-9175-56acb3448c8c" targetNamespace="http://schemas.microsoft.com/office/2006/metadata/properties" ma:root="true" ma:fieldsID="d1c3e6186f71049eb715c197a0f5dc2d" ns2:_="" ns3:_="" ns4:_="" ns5:_="">
    <xsd:import namespace="aeb863ea-ea97-4650-9d5d-d0aead14bd66"/>
    <xsd:import namespace="dfdd6812-a8f0-4909-bae7-70241287b537"/>
    <xsd:import namespace="946041f3-f2a0-473d-9d54-e3c495e048a2"/>
    <xsd:import namespace="69fa1cfc-3a38-42e7-9175-56acb3448c8c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3:TaxCatchAll" minOccurs="0"/>
                <xsd:element ref="ns3:TaxCatchAllLabel" minOccurs="0"/>
                <xsd:element ref="ns4:m7d55fb6677f4ec9896435e85fc10429" minOccurs="0"/>
                <xsd:element ref="ns4:h6e173a1d0894a14b3c089a67e6c3e79" minOccurs="0"/>
                <xsd:element ref="ns4:Tyoryhma" minOccurs="0"/>
                <xsd:element ref="ns5:MediaServiceMetadata" minOccurs="0"/>
                <xsd:element ref="ns5:MediaServiceFastMetadata" minOccurs="0"/>
                <xsd:element ref="ns2:SharedWithUsers" minOccurs="0"/>
                <xsd:element ref="ns2:SharedWithDetails" minOccurs="0"/>
                <xsd:element ref="ns5:MediaServiceAutoKeyPoints" minOccurs="0"/>
                <xsd:element ref="ns5:MediaServiceKeyPoints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lcf76f155ced4ddcb4097134ff3c332f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863ea-ea97-4650-9d5d-d0aead14bd6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Yrityksen avainsanat" ma:fieldId="{23f27201-bee3-471e-b2e7-b64fd8b7ca38}" ma:taxonomyMulti="true" ma:sspId="ebf4cb64-9225-40de-9eb0-bdd44726312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d6812-a8f0-4909-bae7-70241287b537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ea69adae-91ba-4c52-9a83-9cfe90736f6e}" ma:internalName="TaxCatchAll" ma:showField="CatchAllData" ma:web="aeb863ea-ea97-4650-9d5d-d0aead14bd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ea69adae-91ba-4c52-9a83-9cfe90736f6e}" ma:internalName="TaxCatchAllLabel" ma:readOnly="true" ma:showField="CatchAllDataLabel" ma:web="aeb863ea-ea97-4650-9d5d-d0aead14bd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041f3-f2a0-473d-9d54-e3c495e048a2" elementFormDefault="qualified">
    <xsd:import namespace="http://schemas.microsoft.com/office/2006/documentManagement/types"/>
    <xsd:import namespace="http://schemas.microsoft.com/office/infopath/2007/PartnerControls"/>
    <xsd:element name="m7d55fb6677f4ec9896435e85fc10429" ma:index="12" nillable="true" ma:taxonomy="true" ma:internalName="m7d55fb6677f4ec9896435e85fc10429" ma:taxonomyFieldName="Dokumenttityyppi" ma:displayName="Dokumenttityyppi" ma:default="" ma:fieldId="{67d55fb6-677f-4ec9-8964-35e85fc10429}" ma:sspId="ebf4cb64-9225-40de-9eb0-bdd447263127" ma:termSetId="b33da164-da4c-48ea-9c55-7958a56f8b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6e173a1d0894a14b3c089a67e6c3e79" ma:index="14" nillable="true" ma:taxonomy="true" ma:internalName="h6e173a1d0894a14b3c089a67e6c3e79" ma:taxonomyFieldName="Kohderyhm_x00e4_" ma:displayName="Kohderyhmä" ma:default="" ma:fieldId="{16e173a1-d089-4a14-b3c0-89a67e6c3e79}" ma:sspId="ebf4cb64-9225-40de-9eb0-bdd447263127" ma:termSetId="5ba8f54e-c084-4be1-86ce-59a4b04eeb0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oryhma" ma:index="16" nillable="true" ma:displayName="Työryhmä" ma:internalName="Tyoryhma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a1cfc-3a38-42e7-9175-56acb3448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8" nillable="true" ma:taxonomy="true" ma:internalName="lcf76f155ced4ddcb4097134ff3c332f" ma:taxonomyFieldName="MediaServiceImageTags" ma:displayName="Kuvien tunnisteet" ma:readOnly="false" ma:fieldId="{5cf76f15-5ced-4ddc-b409-7134ff3c332f}" ma:taxonomyMulti="true" ma:sspId="ebf4cb64-9225-40de-9eb0-bdd4472631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6e173a1d0894a14b3c089a67e6c3e79 xmlns="946041f3-f2a0-473d-9d54-e3c495e048a2">
      <Terms xmlns="http://schemas.microsoft.com/office/infopath/2007/PartnerControls"/>
    </h6e173a1d0894a14b3c089a67e6c3e79>
    <Tyoryhma xmlns="946041f3-f2a0-473d-9d54-e3c495e048a2" xsi:nil="true"/>
    <TaxCatchAll xmlns="dfdd6812-a8f0-4909-bae7-70241287b537" xsi:nil="true"/>
    <m7d55fb6677f4ec9896435e85fc10429 xmlns="946041f3-f2a0-473d-9d54-e3c495e048a2">
      <Terms xmlns="http://schemas.microsoft.com/office/infopath/2007/PartnerControls"/>
    </m7d55fb6677f4ec9896435e85fc10429>
    <lcf76f155ced4ddcb4097134ff3c332f xmlns="69fa1cfc-3a38-42e7-9175-56acb3448c8c">
      <Terms xmlns="http://schemas.microsoft.com/office/infopath/2007/PartnerControls"/>
    </lcf76f155ced4ddcb4097134ff3c332f>
    <TaxKeywordTaxHTField xmlns="aeb863ea-ea97-4650-9d5d-d0aead14bd66">
      <Terms xmlns="http://schemas.microsoft.com/office/infopath/2007/PartnerControls"/>
    </TaxKeywordTaxHTFiel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8D3C9D-B6FD-474E-961C-1F17A5EB70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b863ea-ea97-4650-9d5d-d0aead14bd66"/>
    <ds:schemaRef ds:uri="dfdd6812-a8f0-4909-bae7-70241287b537"/>
    <ds:schemaRef ds:uri="946041f3-f2a0-473d-9d54-e3c495e048a2"/>
    <ds:schemaRef ds:uri="69fa1cfc-3a38-42e7-9175-56acb3448c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829D5C-D7D2-4194-B1E0-89F3BB1B5BDD}">
  <ds:schemaRefs>
    <ds:schemaRef ds:uri="http://schemas.microsoft.com/office/2006/metadata/properties"/>
    <ds:schemaRef ds:uri="http://schemas.microsoft.com/office/infopath/2007/PartnerControls"/>
    <ds:schemaRef ds:uri="6129c795-6e3d-47e8-a0c3-3b9e2367171d"/>
    <ds:schemaRef ds:uri="946041f3-f2a0-473d-9d54-e3c495e048a2"/>
    <ds:schemaRef ds:uri="dfdd6812-a8f0-4909-bae7-70241287b537"/>
    <ds:schemaRef ds:uri="85a64d76-e3dd-4284-884f-6368dfec8dab"/>
    <ds:schemaRef ds:uri="69fa1cfc-3a38-42e7-9175-56acb3448c8c"/>
    <ds:schemaRef ds:uri="aeb863ea-ea97-4650-9d5d-d0aead14bd66"/>
  </ds:schemaRefs>
</ds:datastoreItem>
</file>

<file path=customXml/itemProps3.xml><?xml version="1.0" encoding="utf-8"?>
<ds:datastoreItem xmlns:ds="http://schemas.openxmlformats.org/officeDocument/2006/customXml" ds:itemID="{29CE9644-E95C-495E-9C95-245468334C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Pro_ppt_2024</Template>
  <TotalTime>276</TotalTime>
  <Words>944</Words>
  <Application>Microsoft Office PowerPoint</Application>
  <PresentationFormat>Laajakuva</PresentationFormat>
  <Paragraphs>41</Paragraphs>
  <Slides>19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Minion Pro</vt:lpstr>
      <vt:lpstr>Pro</vt:lpstr>
      <vt:lpstr>PRO</vt:lpstr>
      <vt:lpstr>Ammattiliitto Pro seniorit ry, jäsenedut</vt:lpstr>
      <vt:lpstr>Holiday Clubin viikot  Prolaisena saat jäsenhintaan Holiday Clubin viikko-​​​osakkeita.  Huoneistoista saa 25 prosentin alennuksen ympäri vuoden. Tarkemmat tiedot lomakohteista löydät Pron sivuilta.   Holiday Clubin äkkilähdöt, joissa lomahuoneistot varataan 50 prosentin alennuksella. Uudet äkkilähdöt päivitetään sivuille perjantaisin klo 9 mennessä (puh 0300 870 903).   </vt:lpstr>
      <vt:lpstr>Kohteet  Espanjan Calahonda,  Turku Caribia,  Vuokatti Katinkulta,  Kuusamon Tropiikki,  Ruka,  Naantali,  Savonlinnan Punkaharju,  Pyhä,  Saariselkä,  Saimaa,  Salla,  Tampereen Kylpylä,  Vierumäki,  Ruotsin Åre</vt:lpstr>
      <vt:lpstr>Levi Hotel Spa ja Design Hotel Levi -40 %  Jäsenalennus on huonekohtainen koko huoneen majoitushinnasta.   Tarkemmat tiedot jäsenalennuksista jäsenistön omalta sivulta www.levihotelspa.fi/jasenedut  tai hotelli@levihotelspa.fi ja puhelimitse 016 646 301</vt:lpstr>
      <vt:lpstr>Kopparön virkistysalue, Tammisaari  Kopparön virkistysalue, leirintäalueen ja lomahuoneistojen alennus on –40 % normaalihinnoista (lukuun ottamatta vaunumaksut senioreille –20 %)  Alennuksen saat koodilla prohinta, käytä koodia ostoskorissa ennen maksua. Minimiyöpyminen 2 vrk. https://kopparo.fi/ </vt:lpstr>
      <vt:lpstr>Mathildedalin Meri-Teijo  Lomamökeissä majoitus 40 % normaalihintaa edullisemmin!   Varaa majoitus varauspalvelussa koodilla prohinta. Ota sähköinen jäsenkorttisi mukaan matkaan.  Varauspalveluun pääsee kopparo.fi etusivulta https://kopparo.fi/  ”VARAA” painikkeesta. Apua varaukseen ma-pe 10-15 0503398855, info@kopparo.fi    </vt:lpstr>
      <vt:lpstr>Ruka-​Kuru  Alennus -40% normaalihinnoista.  Edun saat käyttöösi koodilla prohinta.    Ruka-Kurussa vuokra sisältää kaksi hissilippua lomahuoneiston vuokra-ajalle.  Varauspalveluun pääsee kopparo.fi etusivulta https://kopparo.fi/ ”VARAA” painikkeesta.   </vt:lpstr>
      <vt:lpstr>Rukalodge – Unelmaloma Rukan sydämessä  Alennus on -40% normaalihinnoista. Edun saat käyttöösi koodilla prohinta.   Talvikaudella hintoihin sisältyy hissiliput neljälle ja kesällä vauhtiranneke kahdelle.  Varauspalveluun pääsee kopparo.fi etusivulta https://kopparo.fi/ ”VARAA” painikkeesta.</vt:lpstr>
      <vt:lpstr>Majvik, Kirkkonummi  1hh – 82 €/1.vrk; seuraavat vuorokaudet 74 €/vrk 2hh – 125 €/1.vrk; seuraavat vuorokaudet 118 €/vrk 4hh huoneisto - 198 €/1vrk; seuraavat vuorokaudet 150 €/vrk.   Kaikkiin huonehintoihin sisältyy aamiainen, kuntosalin käyttö, ilmainen pysäköinti ja wifi. Kylpylä on käytössä hintaan 17 €/hlö.   https://majvik.fi/</vt:lpstr>
      <vt:lpstr>Kustavin Lootholma merenrannalla  Etu on -40 % normaalihinnoista. Kohde sijaitsee Turun lähellä.   Alennuksen saa koodilla prohinta. Jäsenalennus myönnetään vain www.lootholma.fi sivuston kautta tehdyistä varauksista.    </vt:lpstr>
      <vt:lpstr>Risteile jäsenetuhintaan   Risteilyedut kaudesta, laivayhtiöstä ja reitistä riippuen jopa 50 % päivän hinnasta.   Etuja saat Eckerö Linella, Tallink Siljalla, Viking Linella ja Wasalinella.   Tallink Siljan kanta-​asiakasohjelman, Club One -​jäsenyyden saat veloituksetta suoraan Silver-​tasolle. Tarkista ajantasaiset alennustiedot ja laivayhtiökohtaiset varausohjeet nettisivuilta. </vt:lpstr>
      <vt:lpstr>Hostellit Suomessa  -10 % alennus majoituksesta kaikissa Suomen lähes 50 hostellissa.  Vuonna 2025 Suomen Hostellijärjestö juhlii 90-vuotista taivaltaan hostellikulttuurin edistäjänä.   Juhlavuoden kunniaksi Pron jäsenille alekoodilla HOSTELLIT90, saa Hostellijärjestön verkkokaupassa matkapuhelimeen ladattavan kansainvälisen mobiilihostellikortin 10 euron hintaan (norm. 15€ jäsenet / 20€ muut).   Kansainvälinen hostellikortti oikeuttaa 10 % majoitusalennukseen kaikista Hostelling International -hostelleista ympäri maailmaa. https://www.hostellit.fi/    </vt:lpstr>
      <vt:lpstr>Pron eläkeläisjäsenten edut Turvassa  Jatkuva 10 % jäsenalennus kaikille Pro Senioreiden jäsenille.   Kun vakuutat Turvassa kotisi ja otat lisäksi yhden tai useamman muun vakuutuksen, saat kaikista vakuutusmaksuista 10 % omistaja-alennuksen!   Alennus ei koske henki- tai liikennevakuutusta.  https://www.turva.fi/henkilo/liitot-ja-jarjestot/jasenvakuutukset/pro-seniorit/ </vt:lpstr>
      <vt:lpstr>Liittokasko - ylivoimaisen kattavaa turvaa ammattiliiton jäsenelle  Verkosta ostaessa saat kaskovakuutukseen 20 % alennuksen vuodeksi  https://www.turva.fi/henkilo/vakuutukset/ajoneuvot/kaskovakuutus/ </vt:lpstr>
      <vt:lpstr>Vaihtuvat edut vapaa-ajalle  Löydät edut helposti liiton nettisivujen kautta   https://proliitto.fi/fi/jasenelle/vaihtuvat-edut-vapaa-ajalle  </vt:lpstr>
      <vt:lpstr>Pron jäsenenä saat ilmaisen 45 päivän pääsyn Nextoryyn  Etu on voimassa toistaiseksi Nextoryn uusille asiakkaille. Lue ja kuuntele rajattomasti tarinoita!  https://www.nextory.fi/partner-collaboration/pro/ </vt:lpstr>
      <vt:lpstr>Etua siivouspalveluista  Pron jäsenille siivousetuja tarjoavat Koti Puhtaaksi, Hemma Palvelut ja Novate-​siivouspalvelu.</vt:lpstr>
      <vt:lpstr>Pron jäsenille paljon hyvinvointietuja  Fysioterapiaa, kuntosaleja, liikuntalomia, Puhdin testipaketti yms.   Löydät kaikki linkin takaa.  https://kilta.proliitto.fi/Jasenedut/Kalenteri.aspx?nimi=hyvinvointi  </vt:lpstr>
      <vt:lpstr>  Instrumentarium, Keops ja Nissen  Jäsenetuhintaan normaalihintaiset silmälasit - 30 %, aurinkolasit - 20 % ja piilolinssit - 25 % kaikissa Instrumentarium ja Keops –myymälöissä.  Lisää tietoa: https://kilta.proliitto.fi/Jasenedut/Jasenetutiedot.aspx?id=108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Emmi Kärkkäinen</dc:creator>
  <cp:lastModifiedBy>Ari Pikkarainen</cp:lastModifiedBy>
  <cp:revision>76</cp:revision>
  <dcterms:created xsi:type="dcterms:W3CDTF">2025-10-03T10:10:52Z</dcterms:created>
  <dcterms:modified xsi:type="dcterms:W3CDTF">2025-11-13T19:17:16Z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0x0101009EC1D7755EFA7941BEE0603BFC02B3BB00B057C1AA72DAC5478A15CC02505788B5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Kohderyhmä">
    <vt:lpwstr/>
  </property>
  <property fmtid="{D5CDD505-2E9C-101B-9397-08002B2CF9AE}" pid="6" name="Dokumenttityyppi">
    <vt:lpwstr/>
  </property>
  <property fmtid="{D5CDD505-2E9C-101B-9397-08002B2CF9AE}" pid="7" name="Kohderyhm_x00e4_">
    <vt:lpwstr/>
  </property>
</Properties>
</file>