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59" r:id="rId5"/>
    <p:sldId id="267" r:id="rId6"/>
    <p:sldId id="266" r:id="rId7"/>
    <p:sldId id="268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1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622F3B-DC3D-45E0-93CC-2850450CA7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9BCC420-DA7B-4D4B-AFA6-BB00581F10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BC042A2-D05F-40B9-B98E-EFD58A5B6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158EC6A-299E-4B18-9F30-DA17051DE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082D75E-3B8A-4DE4-A203-5120E3826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3602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31AA00-E12E-403B-A64E-E2F048BEC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5BE57EA-8E69-49F9-996E-BA948C38D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D14D29-E522-4A3D-85D5-D8F2FCD99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D2D6E9D-0E4D-49AC-8214-D8ADCDB9B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DF0821A-F7CD-4546-A708-5D563F566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5059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9BD58AF1-B3E9-4087-9D07-0D0D99373F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1BA5F8C-D444-4F63-8CE8-F577D96B6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0EB973F-6576-4A72-A6F7-6FD9A215F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DD8F7B7-13C9-4CCF-8D4D-E5C12635A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A85C51F-ADFB-4524-905B-81FE2C8B8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5241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18AC45-6C30-450C-A22C-FA7810A88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075BC1-FE0B-4024-91E8-60BBEC596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64B6EC8-E101-45F1-A9D7-ABC54FC39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58B09D0-8EE7-4FD4-8999-3D24EF756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476F19-BA7F-4BA0-84EB-1F726348F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0318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08E668-1BC5-4F39-9DC0-5B69299C6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2BC2B2-F81B-4390-86A5-F267D967B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33FDFAE-60BC-4726-82AA-C55FE2683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CADD910-4017-44FF-BE8C-F3526771A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AC71B88-B598-4B79-B52C-E7A97A0B8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095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E4F58D-E5BC-46C6-9028-356110838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1F0A81-29C7-40FA-9D41-5CDA29E8A2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D0F740E-ACD1-412A-9D19-06E742437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B13677B-8132-405A-AD01-829763D4D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47282BE-083E-4E61-BEFF-70649410D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B461E5D-7D00-444A-AB38-F5FDF6610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5901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B75689-EFBF-4B46-8E66-CB209707E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3FA841C-DFEA-4E65-9F95-8A93F102D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BB9E015-079D-42FF-80E1-3324DDA540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B92285-F2A0-4693-94A1-3EFC1F13D7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B2317DE-BD30-4517-8073-B4C6CA0013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B6F25F6-2C8B-4BD4-918D-C77633EC9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F1A4861-4B22-48FB-8357-DDCAE15C5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24E29F3-B590-4A2B-9F41-E534C6214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0874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F6D9D1-9A25-42B8-B912-3294B533A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B40B2FE-E9E8-4608-BE12-7DB740E5D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051F198-F356-40C3-B0F6-CDA8A4EFA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435B6E5-144B-4769-A5D4-E5D37E7DD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623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BF4FF0E-663B-4C83-A99D-A521FA40B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A8169DA-955D-40E5-AD6C-F72A5051C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EE4159D-8E81-45A7-8DDD-BECFF0F01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882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F53D9F-0192-4E29-8453-3BCD6D13D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C35EAAA-803C-41B8-953F-C001B06C8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7671C1B-F0C7-446E-A3D4-AEEEF8A34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3F321BB-2C1F-45B4-B864-42F531A23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22AE021-12C6-4202-B349-FF926FFB8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7AF737E-6C22-4185-AD31-08A229B5F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6810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E985A6-A391-4C06-B32C-123C76391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EDAE5F0-9A73-4002-82B1-B3004814DF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0942C54-C97D-4419-8CA0-5A8D3CD4C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985AF66-9177-4EC0-8FE5-E6B9D4D24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71A80EC-D0F7-4E0B-B95B-CBCE7C490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24589BA-1A79-40FC-9188-94BFCE2C2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7616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3886565-7C7A-4ECE-95FF-EE6C25288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C2CBCCC-DFE3-43DD-9D49-0A9B71D51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CD30EDD-775D-4825-A5DB-BE1DD7F82A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3DE48-A9AD-4690-8DF0-69876B6B47FB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7DCD6A6-055E-47DB-A2F1-A59D63FB5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CD2EF87-F37F-4B42-8F0D-A4100628D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854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merkki, musta, valokuva, valkoinen&#10;&#10;Kuvaus luotu automaattisesti">
            <a:extLst>
              <a:ext uri="{FF2B5EF4-FFF2-40B4-BE49-F238E27FC236}">
                <a16:creationId xmlns:a16="http://schemas.microsoft.com/office/drawing/2014/main" id="{C4DC67B9-A0DE-42A5-AC7E-8AE51F8A2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7BD325D-6558-45E7-AF48-AFC6BC449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4493" y="1332690"/>
            <a:ext cx="5885234" cy="2410737"/>
          </a:xfr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LAHTI BASKETBALL JUNIORIT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D466F8D-174C-43FC-9264-45B9FE4710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54493" y="4000872"/>
            <a:ext cx="5885235" cy="1655762"/>
          </a:xfr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U16-15 Tavoiteosaaminen</a:t>
            </a:r>
          </a:p>
        </p:txBody>
      </p:sp>
    </p:spTree>
    <p:extLst>
      <p:ext uri="{BB962C8B-B14F-4D97-AF65-F5344CB8AC3E}">
        <p14:creationId xmlns:p14="http://schemas.microsoft.com/office/powerpoint/2010/main" val="1641879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E03259-2A4B-4137-A5A9-894ADEB73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3" y="30589"/>
            <a:ext cx="10515600" cy="978080"/>
          </a:xfr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PELAAMISEN KONSEPTIT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4FD980-3422-470E-A103-D6A2C5369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82" y="1008669"/>
            <a:ext cx="12005035" cy="571264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Tavoiteosaaminen on jaettu pelin eri konseptien sisälle.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Konseptit ovat: koko kentän pelaaminen, pallottomana pelaaminen,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penetration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-pelaaminen sekä sisäpelaaminen sekä Ball-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screen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 pelaaminen.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Konseptit tulevat ajatuksesta, että koripallo on koko kentällä tapahtuva, syöttämistä korostava korintekopeli.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Konseptit ovat kokonaisuuksia, joihin valmentajalla olisi hyvä olla vastaus oman joukkueen pelitavasta. ”Mikä on meidän joukkueen koko kentän konsepti?”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Tavoiteosaaminen tulee Suomen koripalloliiton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all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star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-vaiheen tavoiteosaamisesta.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U16-15 vaiheessa pelaajalle pitäisi alkaa hahmottua, mikä on oma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ns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 aikuispelin / maajoukkueympäristön pelipaikka</a:t>
            </a:r>
          </a:p>
        </p:txBody>
      </p:sp>
    </p:spTree>
    <p:extLst>
      <p:ext uri="{BB962C8B-B14F-4D97-AF65-F5344CB8AC3E}">
        <p14:creationId xmlns:p14="http://schemas.microsoft.com/office/powerpoint/2010/main" val="3890214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E03259-2A4B-4137-A5A9-894ADEB73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56" y="21161"/>
            <a:ext cx="10515600" cy="1006361"/>
          </a:xfr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KOKO KENTÄN PELAAMINEN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4FD980-3422-470E-A103-D6A2C5369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470" y="854665"/>
            <a:ext cx="10515600" cy="598217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TAIDOT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Joukkuetaktiikka koko kentän puolustuksessa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5 kaistan nopea hyökkäys</a:t>
            </a:r>
          </a:p>
          <a:p>
            <a:pPr>
              <a:buFontTx/>
              <a:buChar char="-"/>
            </a:pP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Front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Rim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 – pelaaminen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Laitakaistan liikkumismallit</a:t>
            </a:r>
          </a:p>
          <a:p>
            <a:pPr>
              <a:buFontTx/>
              <a:buChar char="-"/>
            </a:pP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Secondary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brake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 -&gt; mihin mennään siirtymäpelin jälkeen (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sisä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 ja kääntöoptiot?)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Välit kiinni – siirtymäpuolustuskonsepti ja pallon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pick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up-point</a:t>
            </a:r>
            <a:endParaRPr lang="fi-FI" dirty="0">
              <a:solidFill>
                <a:schemeClr val="bg1"/>
              </a:solidFill>
              <a:latin typeface="Mission Gothic Black" panose="02000000000000000000" pitchFamily="50" charset="0"/>
            </a:endParaRPr>
          </a:p>
          <a:p>
            <a:pPr>
              <a:buFontTx/>
              <a:buChar char="-"/>
            </a:pPr>
            <a:endParaRPr lang="fi-FI" dirty="0">
              <a:solidFill>
                <a:schemeClr val="bg1"/>
              </a:solidFill>
              <a:latin typeface="Mission Gothic Black" panose="02000000000000000000" pitchFamily="50" charset="0"/>
            </a:endParaRPr>
          </a:p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TIEDOT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Pelin luonne: 4 vaiheen tempopeli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Koripallokentän ”maantiede” kaistat ja primäärialueet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Helpot korit – ajatusmalli: tee itse ja estä vastustajilta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Taktinen ajattelu: alas vai ylhäältä?</a:t>
            </a:r>
          </a:p>
        </p:txBody>
      </p:sp>
    </p:spTree>
    <p:extLst>
      <p:ext uri="{BB962C8B-B14F-4D97-AF65-F5344CB8AC3E}">
        <p14:creationId xmlns:p14="http://schemas.microsoft.com/office/powerpoint/2010/main" val="3003535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E03259-2A4B-4137-A5A9-894ADEB73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02" y="18255"/>
            <a:ext cx="10515600" cy="1325563"/>
          </a:xfr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PALLOTTOMANA PELAAMINEN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4FD980-3422-470E-A103-D6A2C5369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470" y="1024346"/>
            <a:ext cx="10515600" cy="572524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TAIDOT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Syöttölinjojen ja leikkausten puolustus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Liikkuminen, pysähtyminen, pallon vastaanottaminen ja jalkatekniikat kovasta vauhdista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Ns. kimppa-ajattelu: katsekontakti ja leikkaaminen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Down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screen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 / pallottoman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screenin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 pelaaminen: valmistaminen, asettaminen, käyttäminen ja avautuminen</a:t>
            </a:r>
          </a:p>
          <a:p>
            <a:pPr>
              <a:buFontTx/>
              <a:buChar char="-"/>
            </a:pP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Screenien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murtamamisen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 tekniikat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Puolustuksen apukonsepti (mistä ja miten) 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 luottamus &amp; rohkeus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Paikkapuolustaminen ja hyökkääminen paikkaa vastaan</a:t>
            </a:r>
          </a:p>
          <a:p>
            <a:pPr marL="0" indent="0">
              <a:buNone/>
            </a:pPr>
            <a:endParaRPr lang="fi-FI" dirty="0">
              <a:solidFill>
                <a:schemeClr val="bg1"/>
              </a:solidFill>
              <a:latin typeface="Mission Gothic Black" panose="02000000000000000000" pitchFamily="50" charset="0"/>
            </a:endParaRPr>
          </a:p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TIEDOT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Pelin luonne, pallottoman pelaajan tehtävät ja syöttöketjuajattelu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Yleisimmät kenttätasapainot ja pelinavaukset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Liikkuminen ajon aikana pallottomana: Ajo lähtee edestä -&gt; täytä tila &amp; ajo tulee kohti -&gt; tee tilaa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Liikkuminen palloa vastaan,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meet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the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ball-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 periaate.</a:t>
            </a:r>
          </a:p>
        </p:txBody>
      </p:sp>
    </p:spTree>
    <p:extLst>
      <p:ext uri="{BB962C8B-B14F-4D97-AF65-F5344CB8AC3E}">
        <p14:creationId xmlns:p14="http://schemas.microsoft.com/office/powerpoint/2010/main" val="2456857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E03259-2A4B-4137-A5A9-894ADEB73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56" y="82321"/>
            <a:ext cx="10515600" cy="926347"/>
          </a:xfr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PENETRATION- PELAAMINEN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4FD980-3422-470E-A103-D6A2C5369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56" y="1137469"/>
            <a:ext cx="10515600" cy="563821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TAIDOT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Kolmoisuhkapelaaminen: yksilötaktiset valinnat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Pallollisen pelaajan puolustus: Seinä- periaate ja beat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the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spot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- periaate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Liikkeellelähdöt ja harhautukset kuljetuksesta: eri malleja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Liikkeellelähdöt ja harhautukset suoraan syötöstä: eri malleja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Heittäminen kuljetuksesta; vasemman ja oikean käden pompusta</a:t>
            </a:r>
          </a:p>
          <a:p>
            <a:pPr>
              <a:buFontTx/>
              <a:buChar char="-"/>
            </a:pP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Penetrate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 and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kick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- pelaaminen, 1-2 automaatio</a:t>
            </a:r>
          </a:p>
          <a:p>
            <a:pPr marL="0" indent="0">
              <a:buNone/>
            </a:pPr>
            <a:endParaRPr lang="fi-FI" dirty="0">
              <a:solidFill>
                <a:schemeClr val="bg1"/>
              </a:solidFill>
              <a:latin typeface="Mission Gothic Black" panose="02000000000000000000" pitchFamily="50" charset="0"/>
            </a:endParaRPr>
          </a:p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TIEDOT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Pelin luonne: korintekopeli 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 pienestä edusta </a:t>
            </a:r>
            <a:r>
              <a:rPr lang="fi-FI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kohti isompaa etua</a:t>
            </a:r>
            <a:endParaRPr lang="fi-FI" dirty="0">
              <a:solidFill>
                <a:schemeClr val="bg1"/>
              </a:solidFill>
              <a:latin typeface="Mission Gothic Black" panose="02000000000000000000" pitchFamily="50" charset="0"/>
            </a:endParaRP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Helpot korit- ajattelu: parhaat korintekopaikat ja – tilanteet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Liikkeen jatkaminen ulos-syötön jälkeen, uudelleensijoittuminen kaaren taakse </a:t>
            </a:r>
          </a:p>
          <a:p>
            <a:pPr marL="0" indent="0">
              <a:buNone/>
            </a:pPr>
            <a:endParaRPr lang="fi-FI" dirty="0">
              <a:solidFill>
                <a:schemeClr val="bg1"/>
              </a:solidFill>
              <a:latin typeface="Mission Gothic Black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312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E03259-2A4B-4137-A5A9-894ADEB73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56" y="101175"/>
            <a:ext cx="10515600" cy="926348"/>
          </a:xfr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SISÄPELAAMINEN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4FD980-3422-470E-A103-D6A2C5369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56" y="1027523"/>
            <a:ext cx="10515600" cy="524130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TAIDOT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Sisäpelaajan puolustus: peliasennot, jalkatekniikat ja käsien käyttö</a:t>
            </a:r>
          </a:p>
          <a:p>
            <a:pPr>
              <a:buFontTx/>
              <a:buChar char="-"/>
            </a:pP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Low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 Post asemassa pelaaminen: aseman valtaaminen, pallon vastaanottaminen ja ulos syöttäminen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Sisäpelin korintekoliikkeet: tukijalan käyttö ja ”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pogo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” jalat, harhautukset ja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hook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-heitot (ensimmäisen kontaktin antaminen, ”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bump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”)</a:t>
            </a:r>
          </a:p>
          <a:p>
            <a:pPr>
              <a:buFontTx/>
              <a:buChar char="-"/>
            </a:pP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Re-post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 pelaaminen</a:t>
            </a:r>
          </a:p>
          <a:p>
            <a:pPr marL="0" indent="0">
              <a:buNone/>
            </a:pPr>
            <a:endParaRPr lang="fi-FI" dirty="0">
              <a:solidFill>
                <a:schemeClr val="bg1"/>
              </a:solidFill>
              <a:latin typeface="Mission Gothic Black" panose="02000000000000000000" pitchFamily="50" charset="0"/>
            </a:endParaRPr>
          </a:p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TIEDOT</a:t>
            </a:r>
          </a:p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- Pelin luonne: syvyyspelaamisen strateginen merkitys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Levypallopeli ja uuden pallonhallinnan käynnistäminen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Sisäpelaajan lautasmalli ja ”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donkkispotti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”-pelaaminen</a:t>
            </a:r>
          </a:p>
        </p:txBody>
      </p:sp>
    </p:spTree>
    <p:extLst>
      <p:ext uri="{BB962C8B-B14F-4D97-AF65-F5344CB8AC3E}">
        <p14:creationId xmlns:p14="http://schemas.microsoft.com/office/powerpoint/2010/main" val="4176059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E03259-2A4B-4137-A5A9-894ADEB73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2" y="101289"/>
            <a:ext cx="10515600" cy="978080"/>
          </a:xfrm>
        </p:spPr>
        <p:txBody>
          <a:bodyPr>
            <a:normAutofit/>
          </a:bodyPr>
          <a:lstStyle/>
          <a:p>
            <a:r>
              <a:rPr lang="fi-FI" u="sng" dirty="0">
                <a:solidFill>
                  <a:schemeClr val="bg1"/>
                </a:solidFill>
                <a:latin typeface="Mission Gothic Black" panose="02000000000000000000" pitchFamily="50" charset="0"/>
              </a:rPr>
              <a:t>BALL SCREEN – PELAAMINEN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4FD980-3422-470E-A103-D6A2C5369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51" y="1114769"/>
            <a:ext cx="11935120" cy="564194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i-FI" b="1" dirty="0">
                <a:solidFill>
                  <a:schemeClr val="bg1"/>
                </a:solidFill>
                <a:latin typeface="Mission Gothic Black" panose="02000000000000000000" pitchFamily="50" charset="0"/>
              </a:rPr>
              <a:t>TAIDOT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						                          </a:t>
            </a:r>
          </a:p>
          <a:p>
            <a:pPr>
              <a:buFontTx/>
              <a:buChar char="-"/>
            </a:pP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4 vaihetta: valmistelu, asettaminen, käyttäminen ja avautuminen</a:t>
            </a:r>
          </a:p>
          <a:p>
            <a:pPr>
              <a:buFontTx/>
              <a:buChar char="-"/>
            </a:pP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Käyttämisen 4 reittiä: </a:t>
            </a:r>
            <a:r>
              <a:rPr lang="fi-FI" sz="2400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reject</a:t>
            </a: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, ennen </a:t>
            </a:r>
            <a:r>
              <a:rPr lang="fi-FI" sz="2400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screeniä</a:t>
            </a: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, käytä </a:t>
            </a:r>
            <a:r>
              <a:rPr lang="fi-FI" sz="2400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screen</a:t>
            </a: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 ja </a:t>
            </a:r>
            <a:r>
              <a:rPr lang="fi-FI" sz="2400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re-screen</a:t>
            </a: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			</a:t>
            </a:r>
          </a:p>
          <a:p>
            <a:pPr>
              <a:buFontTx/>
              <a:buChar char="-"/>
            </a:pP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Yleisimmät pienryhmätaktiikat: oma heitto, </a:t>
            </a:r>
            <a:r>
              <a:rPr lang="fi-FI" sz="2400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Screen</a:t>
            </a: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 and roll ja syöttö sinne mistä autetaan	</a:t>
            </a:r>
          </a:p>
          <a:p>
            <a:pPr marL="0" indent="0">
              <a:buNone/>
            </a:pP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-   </a:t>
            </a:r>
            <a:r>
              <a:rPr lang="fi-FI" sz="2400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Screenin</a:t>
            </a: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 käyttäjän valinnat: ajoikkunaan vai aikainen luopuminen</a:t>
            </a:r>
          </a:p>
          <a:p>
            <a:pPr marL="0" indent="0">
              <a:buNone/>
            </a:pPr>
            <a:r>
              <a:rPr lang="fi-FI" b="1" dirty="0">
                <a:solidFill>
                  <a:schemeClr val="bg1"/>
                </a:solidFill>
                <a:latin typeface="Mission Gothic Black" panose="02000000000000000000" pitchFamily="50" charset="0"/>
              </a:rPr>
              <a:t>TIEDOT</a:t>
            </a:r>
          </a:p>
          <a:p>
            <a:pPr marL="0" indent="0">
              <a:buNone/>
            </a:pP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- Kannattaa aloittaa vasta, kun pelaajien osaaminen pallottomana pelaamisessa ja </a:t>
            </a:r>
            <a:r>
              <a:rPr lang="fi-FI" sz="2400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penetration</a:t>
            </a: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 pelaamisessa on edennyt jatko-opinnot tasolle</a:t>
            </a:r>
          </a:p>
          <a:p>
            <a:pPr>
              <a:buFontTx/>
              <a:buChar char="-"/>
            </a:pP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Yleisin taktinen malli modernissa koripallossa</a:t>
            </a:r>
          </a:p>
          <a:p>
            <a:pPr>
              <a:buFontTx/>
              <a:buChar char="-"/>
            </a:pP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Koostuu erilaisista kenttätasapainoista, vaiheista, käyttötarkoituksista ja erilaisia puolustuksia vastaan pelaamisesta</a:t>
            </a:r>
          </a:p>
          <a:p>
            <a:pPr>
              <a:buFontTx/>
              <a:buChar char="-"/>
            </a:pP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4 vaiheen ymmärrys ja niiden linkittyminen toisiinsa						</a:t>
            </a:r>
          </a:p>
        </p:txBody>
      </p:sp>
    </p:spTree>
    <p:extLst>
      <p:ext uri="{BB962C8B-B14F-4D97-AF65-F5344CB8AC3E}">
        <p14:creationId xmlns:p14="http://schemas.microsoft.com/office/powerpoint/2010/main" val="3143288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513</Words>
  <Application>Microsoft Office PowerPoint</Application>
  <PresentationFormat>Laajakuva</PresentationFormat>
  <Paragraphs>73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Mission Gothic Black</vt:lpstr>
      <vt:lpstr>Office-teema</vt:lpstr>
      <vt:lpstr>LAHTI BASKETBALL JUNIORIT</vt:lpstr>
      <vt:lpstr>PELAAMISEN KONSEPTIT</vt:lpstr>
      <vt:lpstr>KOKO KENTÄN PELAAMINEN</vt:lpstr>
      <vt:lpstr>PALLOTTOMANA PELAAMINEN</vt:lpstr>
      <vt:lpstr>PENETRATION- PELAAMINEN</vt:lpstr>
      <vt:lpstr>SISÄPELAAMINEN</vt:lpstr>
      <vt:lpstr>BALL SCREEN – PELAAMINEN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LAHTI BASKETBALL JUNIORIT</dc:title>
  <dc:creator>Jimi Koskinen</dc:creator>
  <cp:lastModifiedBy>Pekka Setälä</cp:lastModifiedBy>
  <cp:revision>24</cp:revision>
  <dcterms:created xsi:type="dcterms:W3CDTF">2020-01-10T06:38:28Z</dcterms:created>
  <dcterms:modified xsi:type="dcterms:W3CDTF">2024-08-29T08:35:45Z</dcterms:modified>
</cp:coreProperties>
</file>