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67" r:id="rId6"/>
    <p:sldId id="266" r:id="rId7"/>
    <p:sldId id="268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22F3B-DC3D-45E0-93CC-2850450C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BCC420-DA7B-4D4B-AFA6-BB00581F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042A2-D05F-40B9-B98E-EFD58A5B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EC6A-299E-4B18-9F30-DA17051D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82D75E-3B8A-4DE4-A203-5120E38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1AA00-E12E-403B-A64E-E2F048BE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BE57EA-8E69-49F9-996E-BA948C38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D14D29-E522-4A3D-85D5-D8F2FCD9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D6E9D-0E4D-49AC-8214-D8ADCDB9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F0821A-F7CD-4546-A708-5D563F56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BD58AF1-B3E9-4087-9D07-0D0D99373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BA5F8C-D444-4F63-8CE8-F577D96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B973F-6576-4A72-A6F7-6FD9A21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8F7B7-13C9-4CCF-8D4D-E5C1263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5C51F-ADFB-4524-905B-81FE2C8B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2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8AC45-6C30-450C-A22C-FA7810A8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75BC1-FE0B-4024-91E8-60BBEC5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6EC8-E101-45F1-A9D7-ABC54FC3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8B09D0-8EE7-4FD4-8999-3D24EF75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476F19-BA7F-4BA0-84EB-1F72634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31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8E668-1BC5-4F39-9DC0-5B69299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BC2B2-F81B-4390-86A5-F267D967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3FDFAE-60BC-4726-82AA-C55FE26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DD910-4017-44FF-BE8C-F3526771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C71B88-B598-4B79-B52C-E7A97A0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4F58D-E5BC-46C6-9028-3561108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1F0A81-29C7-40FA-9D41-5CDA29E8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0F740E-ACD1-412A-9D19-06E74243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13677B-8132-405A-AD01-829763D4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7282BE-083E-4E61-BEFF-70649410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461E5D-7D00-444A-AB38-F5FDF661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75689-EFBF-4B46-8E66-CB209707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FA841C-DFEA-4E65-9F95-8A93F102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B9E015-079D-42FF-80E1-3324DDA5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B92285-F2A0-4693-94A1-3EFC1F13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2317DE-BD30-4517-8073-B4C6CA001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6F25F6-2C8B-4BD4-918D-C77633EC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1A4861-4B22-48FB-8357-DDCAE15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4E29F3-B590-4A2B-9F41-E534C62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8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6D9D1-9A25-42B8-B912-3294B533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40B2FE-E9E8-4608-BE12-7DB740E5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51F198-F356-40C3-B0F6-CDA8A4EF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35B6E5-144B-4769-A5D4-E5D37E7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2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F4FF0E-663B-4C83-A99D-A521FA40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169DA-955D-40E5-AD6C-F72A505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E4159D-8E81-45A7-8DDD-BECFF0F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53D9F-0192-4E29-8453-3BCD6D13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EAAA-803C-41B8-953F-C001B06C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671C1B-F0C7-446E-A3D4-AEEEF8A3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321BB-2C1F-45B4-B864-42F531A2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2AE021-12C6-4202-B349-FF926FF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F737E-6C22-4185-AD31-08A229B5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985A6-A391-4C06-B32C-123C7639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DAE5F0-9A73-4002-82B1-B3004814D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942C54-C97D-4419-8CA0-5A8D3CD4C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85AF66-9177-4EC0-8FE5-E6B9D4D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A80EC-D0F7-4E0B-B95B-CBCE7C4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4589BA-1A79-40FC-9188-94BFCE2C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886565-7C7A-4ECE-95FF-EE6C2528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2CBCCC-DFE3-43DD-9D49-0A9B71D5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D30EDD-775D-4825-A5DB-BE1DD7F8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D6A6-055E-47DB-A2F1-A59D63FB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D2EF87-F37F-4B42-8F0D-A4100628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5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merkki, musta, valokuva, valkoinen&#10;&#10;Kuvaus luotu automaattisesti">
            <a:extLst>
              <a:ext uri="{FF2B5EF4-FFF2-40B4-BE49-F238E27FC236}">
                <a16:creationId xmlns:a16="http://schemas.microsoft.com/office/drawing/2014/main" id="{C4DC67B9-A0DE-42A5-AC7E-8AE51F8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BD325D-6558-45E7-AF48-AFC6BC449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3" y="1332690"/>
            <a:ext cx="5885234" cy="241073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LAHTI BASKETBALL JUNIORIT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466F8D-174C-43FC-9264-45B9FE47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3" y="4000872"/>
            <a:ext cx="5885235" cy="165576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U19-17 </a:t>
            </a:r>
          </a:p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</a:t>
            </a:r>
          </a:p>
          <a:p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PELAAMISEN KONSEPTIT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2005035" cy="57126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on jaettu pelin eri konseptien sisälle.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ovat: koko kentän pelaaminen, pallottomana pelaaminen,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 sekä sisäpelaaminen sekä Ball-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pelaaminen.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tulevat ajatuksesta, että koripallo on koko kentällä tapahtuva, syöttämistä korostava korintekopeli.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 kokonaisuuksia, joihin valmentajalla olisi hyvä olla vastaus oman joukkueen pelitavasta. ”Mikä on meidän joukkueen koko kentän konsepti?”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tulee Suomen koripalloliiton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all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star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-vaiheen tavoiteosaamisesta.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U19-17 pelaajilla pitäisi olla selvää, mikä on ns. aikuispelin / maajoukkuetason ensisijainen pelipaikka ja harjoittelun tulisi tukea tätä näkymää</a:t>
            </a:r>
          </a:p>
        </p:txBody>
      </p:sp>
    </p:spTree>
    <p:extLst>
      <p:ext uri="{BB962C8B-B14F-4D97-AF65-F5344CB8AC3E}">
        <p14:creationId xmlns:p14="http://schemas.microsoft.com/office/powerpoint/2010/main" val="357181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21161"/>
            <a:ext cx="10515600" cy="1006361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KOKO KENTÄN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0" y="854665"/>
            <a:ext cx="10515600" cy="59821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1V1 koko kentän puolustus ja joukkuetaktiikka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5 kaistan nopea hyökkäys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Front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Rim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– pelaaminen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Laitakaistan liikkumismallit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Secondary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brake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-&gt; mihin mennään siirtymäpelin jälkeen (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sisä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ja kääntöoptiot?)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Välit kiinni – siirtymäpuolustuskonsepti ja pallon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pick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up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point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.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4 vaiheen tempopeli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Koripallokentän ”maantiede” kaistat ja primäärialueet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Helpot korit – ajatusmalli: tee itse ja estä vastustajilta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Taktinen ajattelu: alas vai ylhäältä?</a:t>
            </a:r>
          </a:p>
        </p:txBody>
      </p:sp>
    </p:spTree>
    <p:extLst>
      <p:ext uri="{BB962C8B-B14F-4D97-AF65-F5344CB8AC3E}">
        <p14:creationId xmlns:p14="http://schemas.microsoft.com/office/powerpoint/2010/main" val="237624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2" y="1825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PALLOTTOMANA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0" y="1024346"/>
            <a:ext cx="10515600" cy="57252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Syöttölinjojen ja leikkausten puolustus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Liikkuminen, pysähtyminen, pallon vastaanottaminen ja jalkatekniikat kovasta vauhdista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Ns. kimppa-ajattelu: katsekontakti ja leikkaaminen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Down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/ pallottoman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pelaaminen: valmistaminen, asettaminen, käyttäminen ja avautuminen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murtamamisen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tekniikat ja vaihtaminen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Paikkaa vastaan hyökkääminen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Puolustuksen apukonsepti ja erilaiset taktiikat (paikkapuolustus, paikkaprässi yms.)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luonne, pallottoman pelaajan tehtävät ja syöttöketjuajattelu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Yleisimmät kenttätasapainot ja pelinavaukset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Liikkuminen ajon aikana pallottomana: Ajo lähtee edestä -&gt; täytä tila &amp; ajo tulee kohti -&gt; tee tilaa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Liikkuminen palloa vastaan,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meet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the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ball-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periaate (mahdollista 1-2 automaatio)</a:t>
            </a:r>
          </a:p>
        </p:txBody>
      </p:sp>
    </p:spTree>
    <p:extLst>
      <p:ext uri="{BB962C8B-B14F-4D97-AF65-F5344CB8AC3E}">
        <p14:creationId xmlns:p14="http://schemas.microsoft.com/office/powerpoint/2010/main" val="236913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82321"/>
            <a:ext cx="10515600" cy="92634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PENETRATION-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6" y="1137469"/>
            <a:ext cx="10515600" cy="56382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Kolmoisuhkapelaaminen: yksilötaktiset valinnat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Pallollisen pelaajan puolustus: Seinä- periaate ja pallon pitäminen pienellä kentällä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Liikkeellelähdöt ja harhautukset kuljetuksesta: eri malleja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Liikkeellelähdöt ja harhautukset suoraan syötöstä: eri malleja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Heittäminen kuljetuksesta; vasemman ja oikean käden pompusta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kick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 pelaaminen, 1-2 automaatio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korintekopeli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pienestä edusta </a:t>
            </a:r>
            <a:r>
              <a:rPr lang="fi-FI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kohti isompaa etua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Helpot korit- ajattelu: parhaat korintekopaikat ja – tilanteet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Liikkeen jatkaminen ulos-syötön jälkeen, uudelleensijoittuminen kaaren taakse 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1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101175"/>
            <a:ext cx="10515600" cy="926348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6" y="1027523"/>
            <a:ext cx="10515600" cy="52413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Sisäpelaajan puolustus: peliasennot, jalkatekniikat ja käsien käyttö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Low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Post asemassa pelaaminen: aseman valtaaminen, pallon vastaanottaminen ja ulos syöttäminen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Sisäpelin korintekoliikkeet: tukijalan käyttö ja ”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pogo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” jalat, harhautukset ja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hook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-heitot (ensimmäisen kontaktin antaminen, ”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bump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”)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Re-post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Erilaiset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screenaustekniikat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Sealaaminen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ja tilan tekeminen ajotilanteissa ja BS-tilanteissa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 Pelin luonne: syvyyspelaamisen strateginen merkitys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Levypallopeli ja uuden pallonhallinnan käynnistäminen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Sisäpelaajan lautasmalli: liikkuminen pois ajon tieltä ja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donkkispotille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5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2" y="101289"/>
            <a:ext cx="10515600" cy="978080"/>
          </a:xfrm>
        </p:spPr>
        <p:txBody>
          <a:bodyPr>
            <a:normAutofit/>
          </a:bodyPr>
          <a:lstStyle/>
          <a:p>
            <a:r>
              <a:rPr lang="fi-FI" u="sng" dirty="0">
                <a:solidFill>
                  <a:schemeClr val="bg1"/>
                </a:solidFill>
                <a:latin typeface="Mission Gothic Black" panose="02000000000000000000" pitchFamily="50" charset="0"/>
              </a:rPr>
              <a:t>BALL SCREEN –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51" y="1114769"/>
            <a:ext cx="11935120" cy="56419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			                          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4 vaihetta: valmistelu, asettaminen, käyttäminen ja avautuminen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Käyttämisen 4 reittiä: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reject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, ennen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screeniä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, käytä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ja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re-screen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Käyttäjän valinnat: Ajoikkunaan vai aikainen luopuminen		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Yleisimmät pienryhmätaktiikat: oma heitto,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roll ja syöttö sinne mistä autetaan 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kyky toimittaa palloa kaarena taakse (liftiin, pitkään kulmaan,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early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pass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)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Erilaisten puolustustapojen harjoittelu ja niitä vastaan hyökkääminen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Pelaaminen erilaisista kenttätasapainoista (o lifti, 1 lifti, 2, lifti tai 3 liftissä)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Kannattaa aloittaa vasta, kun pelaajien osaaminen pallottomana pelaamisessa ja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pelaamisessa on edennyt jatko-opinnot tasolle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Yleisin taktinen malli modernissa koripallossa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Koostuu erilaisista kenttätasapainoista, vaiheista, käyttötarkoituksista ja erilaisia puolustuksia vastaan pelaamisesta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Ymmärrys, miksi Ball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Screeniä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pelataan ja mitä sillä haetaan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4 vaiheen ymmärrys ja niiden linkittyminen toisiinsa						</a:t>
            </a:r>
          </a:p>
        </p:txBody>
      </p:sp>
    </p:spTree>
    <p:extLst>
      <p:ext uri="{BB962C8B-B14F-4D97-AF65-F5344CB8AC3E}">
        <p14:creationId xmlns:p14="http://schemas.microsoft.com/office/powerpoint/2010/main" val="314328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586</Words>
  <Application>Microsoft Office PowerPoint</Application>
  <PresentationFormat>Laajakuva</PresentationFormat>
  <Paragraphs>80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Mission Gothic Black</vt:lpstr>
      <vt:lpstr>Office-teema</vt:lpstr>
      <vt:lpstr>LAHTI BASKETBALL JUNIORIT</vt:lpstr>
      <vt:lpstr>PELAAMISEN KONSEPTIT</vt:lpstr>
      <vt:lpstr>KOKO KENTÄN PELAAMINEN</vt:lpstr>
      <vt:lpstr>PALLOTTOMANA PELAAMINEN</vt:lpstr>
      <vt:lpstr>PENETRATION- PELAAMINEN</vt:lpstr>
      <vt:lpstr>SISÄPELAAMINEN</vt:lpstr>
      <vt:lpstr>BALL SCREEN – PELAAMINEN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LAHTI BASKETBALL JUNIORIT</dc:title>
  <dc:creator>Jimi Koskinen</dc:creator>
  <cp:lastModifiedBy>Pekka Setälä</cp:lastModifiedBy>
  <cp:revision>17</cp:revision>
  <dcterms:created xsi:type="dcterms:W3CDTF">2020-01-10T06:38:28Z</dcterms:created>
  <dcterms:modified xsi:type="dcterms:W3CDTF">2024-08-29T08:35:35Z</dcterms:modified>
</cp:coreProperties>
</file>