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U12-11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sisäpelaaminen. Viidentenä konseptina on Ball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-pelaaminen, mutta sitä ei vielä tässä ikävaiheessa tarvitse käsitellä.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star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-vaiheen tavoiteosaamisesta.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101175"/>
            <a:ext cx="8654591" cy="103004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77" y="996065"/>
            <a:ext cx="10515600" cy="555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Juoksukisan voittaminen eri alueille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kori, nurkka tai pelipaikka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Syöttäminen avoimella kentällä kahden käden tekniikoilla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Viimeistelyt kovasta vauhdista oman sylinterin ulkopuolelta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2v1 tilanteiden ratkaisu: ensin itse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, sitten syöttö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minne juoksukisa kannattaa voittaa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siirtymätilanteista  hyökkäyksessä leveällä, puolustuksessa kapealla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Puolenkentän ylittäminen mahdollisimman nopeasti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110601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7" y="1146895"/>
            <a:ext cx="10515600" cy="55272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Pysähtyminen kaksitahtipysähdyksellä molemmin päin, editse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taitsekäännöksellä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Catch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shoot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heittäminen (koppi, rytmi ja saatto)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kiinniottaminen yhdellä kädellä ja tuonti kahteen käteen sylinterin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sisä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ulkopuolelta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Syöttäminen kahdella ja yhdellä kädellä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Ensitoimet pallon kanssa; tasapainoiset peliasennot ja pallotaskut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valmius pelata heti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Itsensä vapaaksi pelaaminen  I ja V-leikkaukset, takaovet ja ”ylemmän jalan voittaminen”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Takaovet ja leikkaaminen (harhauta vastakkaiseen suuntaan)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Puolustaminen pelaajan ja korin välissä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kahden pelaajan yhteispeleistä, eli kimpoista.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Ymmärrys, että suurin osa peliajasta pelataan pallottomana ja puolustetaan pallotonta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Puolustuksessa koko ajan tavoitteena nähdä oma pelaaja ja pallo. 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120028"/>
            <a:ext cx="10515600" cy="756665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PENTERATION-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24" y="876693"/>
            <a:ext cx="10515600" cy="57692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Puolustaminen pallon ja korin välissä: ajatus ”seinästä”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Aktiiviset kädet, haetaan riistoja ja kosketuksia palloon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avo-ja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ristiaskeleella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Ohittaminen läheltä puolustajaa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suoraviivaisesti korille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Syöttäminen kuljetuksesta molemmilla käsillä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Heittäminen kuljetuksesta: tasapaino, pallon koppaaminen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liikeen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rytmi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kehittelyt heittämiseen kädenvaihdosta yms..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Erilaiset viimeistelymallit korin läheltä (askelrytmit, suojaukset, sylinterin ulkopuolelta…)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TIEDOT: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Ajatus siitä, milloin kannattaa kuljettaa  ovatko kaikki pomput yhtä arvokkaita?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Korintekopeli, ja mistä parhaat korintekopaikat syntyvät.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pallon ja pelaajan välissä puolustamisesta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pallonpaineen merkityksestä vastustajan pelaamisen häiritsemisessä ja hidastamisessa.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9" y="91748"/>
            <a:ext cx="10515600" cy="76609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09" y="788676"/>
            <a:ext cx="10515600" cy="597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Levypallopelaaminen; ensimmäinen isku ja osallistuminen levypalloon 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Mican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hook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-tekniikat ja erilaiset mallit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Ajatus ”taikaneliöstä” ja miksi sitä kannattaa käyttää korin läheltä viimeistelyssä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levy ja irtopallojen merkityksestä koripallossa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miksi kenttää kannattaa käyttää pituus ja leveyssuunnassa (mitä puolustukselle tapahtuu kun pallo menee sisään?)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3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405</Words>
  <Application>Microsoft Office PowerPoint</Application>
  <PresentationFormat>Laajakuva</PresentationFormat>
  <Paragraphs>60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PENTERATION- PELAAMINEN</vt:lpstr>
      <vt:lpstr>SISÄPELAAMINEN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Pekka Setälä</cp:lastModifiedBy>
  <cp:revision>14</cp:revision>
  <dcterms:created xsi:type="dcterms:W3CDTF">2020-01-10T06:38:28Z</dcterms:created>
  <dcterms:modified xsi:type="dcterms:W3CDTF">2024-08-29T08:35:30Z</dcterms:modified>
</cp:coreProperties>
</file>