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5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622F3B-DC3D-45E0-93CC-2850450CA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9BCC420-DA7B-4D4B-AFA6-BB00581F1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C042A2-D05F-40B9-B98E-EFD58A5B6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58EC6A-299E-4B18-9F30-DA17051D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82D75E-3B8A-4DE4-A203-5120E382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60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31AA00-E12E-403B-A64E-E2F048BEC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5BE57EA-8E69-49F9-996E-BA948C38D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D14D29-E522-4A3D-85D5-D8F2FCD9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2D6E9D-0E4D-49AC-8214-D8ADCDB9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F0821A-F7CD-4546-A708-5D563F56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05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BD58AF1-B3E9-4087-9D07-0D0D99373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1BA5F8C-D444-4F63-8CE8-F577D96B6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EB973F-6576-4A72-A6F7-6FD9A215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D8F7B7-13C9-4CCF-8D4D-E5C12635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85C51F-ADFB-4524-905B-81FE2C8B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524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18AC45-6C30-450C-A22C-FA7810A8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075BC1-FE0B-4024-91E8-60BBEC596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4B6EC8-E101-45F1-A9D7-ABC54FC3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8B09D0-8EE7-4FD4-8999-3D24EF75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476F19-BA7F-4BA0-84EB-1F726348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31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08E668-1BC5-4F39-9DC0-5B69299C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2BC2B2-F81B-4390-86A5-F267D967B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3FDFAE-60BC-4726-82AA-C55FE268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ADD910-4017-44FF-BE8C-F3526771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C71B88-B598-4B79-B52C-E7A97A0B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95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4F58D-E5BC-46C6-9028-35611083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1F0A81-29C7-40FA-9D41-5CDA29E8A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D0F740E-ACD1-412A-9D19-06E742437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B13677B-8132-405A-AD01-829763D4D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7282BE-083E-4E61-BEFF-70649410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461E5D-7D00-444A-AB38-F5FDF661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590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B75689-EFBF-4B46-8E66-CB209707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3FA841C-DFEA-4E65-9F95-8A93F102D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BB9E015-079D-42FF-80E1-3324DDA54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B92285-F2A0-4693-94A1-3EFC1F13D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B2317DE-BD30-4517-8073-B4C6CA001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6F25F6-2C8B-4BD4-918D-C77633EC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F1A4861-4B22-48FB-8357-DDCAE15C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4E29F3-B590-4A2B-9F41-E534C621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87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F6D9D1-9A25-42B8-B912-3294B533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B40B2FE-E9E8-4608-BE12-7DB740E5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051F198-F356-40C3-B0F6-CDA8A4EFA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435B6E5-144B-4769-A5D4-E5D37E7D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23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BF4FF0E-663B-4C83-A99D-A521FA40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A8169DA-955D-40E5-AD6C-F72A5051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EE4159D-8E81-45A7-8DDD-BECFF0F0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82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F53D9F-0192-4E29-8453-3BCD6D13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35EAAA-803C-41B8-953F-C001B06C8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671C1B-F0C7-446E-A3D4-AEEEF8A34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3F321BB-2C1F-45B4-B864-42F531A2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2AE021-12C6-4202-B349-FF926FFB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AF737E-6C22-4185-AD31-08A229B5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681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E985A6-A391-4C06-B32C-123C7639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DAE5F0-9A73-4002-82B1-B3004814D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0942C54-C97D-4419-8CA0-5A8D3CD4C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85AF66-9177-4EC0-8FE5-E6B9D4D2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71A80EC-D0F7-4E0B-B95B-CBCE7C49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24589BA-1A79-40FC-9188-94BFCE2C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761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3886565-7C7A-4ECE-95FF-EE6C2528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2CBCCC-DFE3-43DD-9D49-0A9B71D51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D30EDD-775D-4825-A5DB-BE1DD7F82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DCD6A6-055E-47DB-A2F1-A59D63FB5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D2EF87-F37F-4B42-8F0D-A4100628D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854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merkki, musta, valokuva, valkoinen&#10;&#10;Kuvaus luotu automaattisesti">
            <a:extLst>
              <a:ext uri="{FF2B5EF4-FFF2-40B4-BE49-F238E27FC236}">
                <a16:creationId xmlns:a16="http://schemas.microsoft.com/office/drawing/2014/main" id="{C4DC67B9-A0DE-42A5-AC7E-8AE51F8A2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7BD325D-6558-45E7-AF48-AFC6BC449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4493" y="1332690"/>
            <a:ext cx="5885234" cy="2410737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LAHTI BASKETBALL JUNIORIT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D466F8D-174C-43FC-9264-45B9FE471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4493" y="4000872"/>
            <a:ext cx="5885235" cy="1655762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Tavoiteosaaminen U12-11</a:t>
            </a:r>
          </a:p>
        </p:txBody>
      </p:sp>
    </p:spTree>
    <p:extLst>
      <p:ext uri="{BB962C8B-B14F-4D97-AF65-F5344CB8AC3E}">
        <p14:creationId xmlns:p14="http://schemas.microsoft.com/office/powerpoint/2010/main" val="164187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3" y="30589"/>
            <a:ext cx="10515600" cy="978080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PELAAMISEN KONSEPTIT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2" y="1008669"/>
            <a:ext cx="12005035" cy="571264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Tavoiteosaaminen on jaettu pelin eri konseptien sisälle.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ovat: koko kentän pelaaminen, pallottomana pelaaminen,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penetration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-pelaaminen sekä sisäpelaaminen. Viidentenä konseptina on Ball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-pelaaminen, mutta sitä ei vielä tässä ikävaiheessa tarvitse käsitellä.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tulevat ajatuksesta, että koripallo on koko kentällä tapahtuva, syöttämistä korostava korintekopeli.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ovat kokonaisuuksia, joihin valmentajalla olisi hyvä olla vastaus oman joukkueen pelitavasta. ”Mikä on meidän joukkueen koko kentän konsepti?”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Tavoiteosaaminen tulee Suomen koripalloliiton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all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star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-vaiheen tavoiteosaamisesta.</a:t>
            </a:r>
          </a:p>
        </p:txBody>
      </p:sp>
    </p:spTree>
    <p:extLst>
      <p:ext uri="{BB962C8B-B14F-4D97-AF65-F5344CB8AC3E}">
        <p14:creationId xmlns:p14="http://schemas.microsoft.com/office/powerpoint/2010/main" val="389021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6" y="101175"/>
            <a:ext cx="8654591" cy="1030042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KOKO KENTÄN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77" y="996065"/>
            <a:ext cx="10515600" cy="555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Juoksukisan voittaminen eri alueille 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 kori, nurkka tai pelipaikka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Syöttäminen avoimella kentällä kahden käden tekniikoilla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Viimeistelyt kovasta vauhdista oman sylinterin ulkopuolelta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TIEDOT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 minne juoksukisa kannattaa voittaa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 siirtymätilanteista  hyökkäyksessä leveällä, puolustuksessa kapealla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Puolenkentän ylittäminen mahdollisimman nopeasti</a:t>
            </a: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3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3" y="110601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PALLOTTOMANA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97" y="1146895"/>
            <a:ext cx="10515600" cy="55272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Pysähtyminen kaksitahtipysähdyksellä molemmin päin, editse ja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taitsekäännöksellä</a:t>
            </a: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Catch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and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shoot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heittäminen (koppi, rytmi ja saatto)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Pallon kiinniottaminen yhdellä kädellä ja tuonti kahteen käteen sylinterin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sisä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ja ulkopuolelta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Syöttäminen kahdella ja yhdellä kädellä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Ensitoimet pallon kanssa; tasapainoiset peliasennot ja pallotaskut 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 valmius pelata heti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Itsensä vapaaksi pelaaminen  I ja V-leikkaukset, takaovet ja ”ylemmän jalan voittaminen”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Takaovet ja leikkaaminen (harhauta vastakkaiseen suuntaan)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Puolustaminen pelaajan ja korin välissä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TIEDOT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 kahden pelaajan yhteispeleistä, eli kimpoista.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Ymmärrys, että suurin osa peliajasta pelataan pallottomana ja puolustetaan pallotonta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Puolustuksessa koko ajan tavoitteena nähdä oma pelaaja ja pallo. </a:t>
            </a:r>
          </a:p>
          <a:p>
            <a:pPr>
              <a:buFontTx/>
              <a:buChar char="-"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5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9" y="120028"/>
            <a:ext cx="10515600" cy="756665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PENTERATION-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24" y="876693"/>
            <a:ext cx="10515600" cy="57692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Puolustaminen pallon ja korin välissä: ajatus ”seinästä”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Aktiiviset kädet, haetaan riistoja ja kosketuksia palloon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Liikkeellelähdöt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avo-ja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ristiaskeleella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Ohittaminen läheltä puolustajaa 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 </a:t>
            </a:r>
            <a:r>
              <a:rPr lang="fi-FI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suoraviivaisesti korille</a:t>
            </a: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Syöttäminen kuljetuksesta molemmilla käsillä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Heittäminen kuljetuksesta: tasapaino, pallon koppaaminen ja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liikeen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rytmi 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 kehittelyt heittämiseen kädenvaihdosta yms..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Erilaiset viimeistelymallit korin läheltä (askelrytmit, suojaukset, sylinterin ulkopuolelta…)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TIEDOT: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Ajatus siitä, milloin kannattaa kuljettaa  ovatko kaikki pomput yhtä arvokkaita?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Pelin luonne: Korintekopeli, ja mistä parhaat korintekopaikat syntyvät.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Ymmärrys pallon ja pelaajan välissä puolustamisesta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 pallonpaineen merkityksestä vastustajan pelaamisen häiritsemisessä ja hidastamisessa.</a:t>
            </a:r>
          </a:p>
          <a:p>
            <a:pPr>
              <a:buFontTx/>
              <a:buChar char="-"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09" y="91748"/>
            <a:ext cx="10515600" cy="766092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SISÄPELAAMINEN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09" y="788676"/>
            <a:ext cx="10515600" cy="597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Levypallopelaaminen; ensimmäinen isku ja osallistuminen levypalloon </a:t>
            </a:r>
            <a:endParaRPr lang="fi-FI" dirty="0">
              <a:solidFill>
                <a:schemeClr val="bg1"/>
              </a:solidFill>
              <a:latin typeface="Mission Gothic Black" panose="02000000000000000000" pitchFamily="50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Mican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hook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-tekniikat ja erilaiset mallit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TIEDOT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Ajatus ”taikaneliöstä” ja miksi sitä kannattaa käyttää korin läheltä viimeistelyssä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 levy ja irtopallojen merkityksestä koripallossa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 miksi kenttää kannattaa käyttää pituus ja leveyssuunnassa (mitä puolustukselle tapahtuu kun pallo menee sisään?)</a:t>
            </a:r>
          </a:p>
          <a:p>
            <a:pPr>
              <a:buFontTx/>
              <a:buChar char="-"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37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396</Words>
  <Application>Microsoft Office PowerPoint</Application>
  <PresentationFormat>Laajakuva</PresentationFormat>
  <Paragraphs>59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Mission Gothic Black</vt:lpstr>
      <vt:lpstr>Office-teema</vt:lpstr>
      <vt:lpstr>LAHTI BASKETBALL JUNIORIT</vt:lpstr>
      <vt:lpstr>PELAAMISEN KONSEPTIT</vt:lpstr>
      <vt:lpstr>KOKO KENTÄN PELAAMINEN</vt:lpstr>
      <vt:lpstr>PALLOTTOMANA PELAAMINEN</vt:lpstr>
      <vt:lpstr>PENTERATION- PELAAMINEN</vt:lpstr>
      <vt:lpstr>SISÄPELAAMINEN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LAHTI BASKETBALL JUNIORIT</dc:title>
  <dc:creator>Jimi Koskinen</dc:creator>
  <cp:lastModifiedBy>Jimi Koskinen</cp:lastModifiedBy>
  <cp:revision>13</cp:revision>
  <dcterms:created xsi:type="dcterms:W3CDTF">2020-01-10T06:38:28Z</dcterms:created>
  <dcterms:modified xsi:type="dcterms:W3CDTF">2021-08-26T11:15:39Z</dcterms:modified>
</cp:coreProperties>
</file>