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5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U10-9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sisäpelaaminen. Viidentenä konseptina on Ball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-pelaaminen, mutta sitä ei vielä tässä ikävaiheessa tarvitse käsitellä.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Star-vaiheen tavoiteosaamisesta.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" y="120028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31" y="1165748"/>
            <a:ext cx="10515600" cy="5489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Oman pelaajan voittaminen juoksukisassa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Oman pelaajan ohittaminen kuljetuksella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toimittaminen syöttämällä eteenpäin vapaana olevalle pelaajalle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Viimeistely kovasta vauhdista (viimeinen askel suuntautuu ylös, ei eteenpäin)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Puolikenttä tulee ylittää mahdollisimman nopeasti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Juostaan mahdollisimman leveällä tai kohti koria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Koripallokentän alueet: kaistat ja helpot korintekopaikat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9" y="10117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9" y="1253331"/>
            <a:ext cx="10515600" cy="542084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Vapautuminen voittamalla juoksukisa, tai livahtamalla korille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Pysähtyminen 2-tahti pysähdyksellä molemmin päin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kiinniottaminen kahdella kädellä sylinterin sisä- ja ulkopuolelta</a:t>
            </a:r>
          </a:p>
          <a:p>
            <a:pPr>
              <a:buFontTx/>
              <a:buChar char="-"/>
            </a:pP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Catch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shoot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heittäminen – koppi, rytmi ja saatto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Kahden käden syöttötekniikat; maankautta, suoraan, kaarisyöttönä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Oman pelaajan puolustaminen pelaajan ja korin välissä: näe pelaaja ja pallo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kahden pelaajan yhteispelistä eli kimpoista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itsensä vapaaksi pelaamisen merkityksestä pelin jatkumisen kannalta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Ymmärrys, että suurin osa peliajasta pelataan ilman palloa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Ymmärrys, miksi jokainen puolustaa omaa (lähin vapaa) pelaajaa.</a:t>
            </a:r>
          </a:p>
          <a:p>
            <a:pPr>
              <a:buFontTx/>
              <a:buChar char="-"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5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5" y="91749"/>
            <a:ext cx="10515600" cy="79437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PENETRATION-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69" y="750969"/>
            <a:ext cx="10515600" cy="591378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Puolustaminen pallon ja korin välissä </a:t>
            </a: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kannustaminen riistämiseen ja käsien käyttöön.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Kolmoisuhkapelaaminen  vahva, nopea ja tasapainoinen peliasento, pelataan nenä kohti koria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Kuljettaminen molemmilla käsillä, erilaiset kädenvaihdot ja pallon suojaaminen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Oman puolustajan ohittaminen läheltä  suoraviivaisesti korille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Heittäminen kuljetuksesta</a:t>
            </a:r>
          </a:p>
          <a:p>
            <a:pPr>
              <a:buFontTx/>
              <a:buChar char="-"/>
            </a:pPr>
            <a:endParaRPr lang="fi-FI" sz="4500" dirty="0">
              <a:solidFill>
                <a:schemeClr val="bg1"/>
              </a:solidFill>
              <a:latin typeface="Mission Gothic Black" panose="02000000000000000000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korintekotaidon merkityksestä koripallossa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molempien käsien käytöstä kuljetuksessa ja viimeistelyissä</a:t>
            </a:r>
          </a:p>
          <a:p>
            <a:pPr>
              <a:buFontTx/>
              <a:buChar char="-"/>
            </a:pPr>
            <a:r>
              <a:rPr lang="fi-FI" sz="112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pallonpaineen merkityksestä vastustajan pelaamisen häiritsemisessä ja hidastamisessa</a:t>
            </a:r>
            <a:r>
              <a:rPr lang="fi-FI" sz="45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7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5" y="91749"/>
            <a:ext cx="10515600" cy="935774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7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Levy ja irtopallojen perusteet: Hae pallo meille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Kaikki pelaajat osallistuvat kaikkiin levypallotilanteisiin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Power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lay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up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-tekniikka korin läheltä viimeisteltäessä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TIEDOT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levy- ja irtopallojen merkityksestä koripallossa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Ymmärrys läheltä koria viimeistelyssä: ”taikaneliö”</a:t>
            </a:r>
          </a:p>
        </p:txBody>
      </p:sp>
    </p:spTree>
    <p:extLst>
      <p:ext uri="{BB962C8B-B14F-4D97-AF65-F5344CB8AC3E}">
        <p14:creationId xmlns:p14="http://schemas.microsoft.com/office/powerpoint/2010/main" val="2293992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333</Words>
  <Application>Microsoft Office PowerPoint</Application>
  <PresentationFormat>Laajakuva</PresentationFormat>
  <Paragraphs>53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PENETRATION- PELAAMINEN</vt:lpstr>
      <vt:lpstr>SISÄPELAAMINEN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Jimi Koskinen</cp:lastModifiedBy>
  <cp:revision>19</cp:revision>
  <dcterms:created xsi:type="dcterms:W3CDTF">2020-01-10T06:38:28Z</dcterms:created>
  <dcterms:modified xsi:type="dcterms:W3CDTF">2021-08-26T11:15:48Z</dcterms:modified>
</cp:coreProperties>
</file>