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5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622F3B-DC3D-45E0-93CC-2850450CA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BCC420-DA7B-4D4B-AFA6-BB00581F1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C042A2-D05F-40B9-B98E-EFD58A5B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58EC6A-299E-4B18-9F30-DA17051D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82D75E-3B8A-4DE4-A203-5120E38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60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31AA00-E12E-403B-A64E-E2F048BE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5BE57EA-8E69-49F9-996E-BA948C38D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D14D29-E522-4A3D-85D5-D8F2FCD9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D6E9D-0E4D-49AC-8214-D8ADCDB9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F0821A-F7CD-4546-A708-5D563F56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0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BD58AF1-B3E9-4087-9D07-0D0D99373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BA5F8C-D444-4F63-8CE8-F577D96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EB973F-6576-4A72-A6F7-6FD9A215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D8F7B7-13C9-4CCF-8D4D-E5C12635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85C51F-ADFB-4524-905B-81FE2C8B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24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8AC45-6C30-450C-A22C-FA7810A8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75BC1-FE0B-4024-91E8-60BBEC59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4B6EC8-E101-45F1-A9D7-ABC54FC3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8B09D0-8EE7-4FD4-8999-3D24EF75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476F19-BA7F-4BA0-84EB-1F726348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31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8E668-1BC5-4F39-9DC0-5B69299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BC2B2-F81B-4390-86A5-F267D967B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3FDFAE-60BC-4726-82AA-C55FE268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DD910-4017-44FF-BE8C-F3526771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C71B88-B598-4B79-B52C-E7A97A0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95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4F58D-E5BC-46C6-9028-35611083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1F0A81-29C7-40FA-9D41-5CDA29E8A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0F740E-ACD1-412A-9D19-06E74243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13677B-8132-405A-AD01-829763D4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7282BE-083E-4E61-BEFF-70649410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461E5D-7D00-444A-AB38-F5FDF661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90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75689-EFBF-4B46-8E66-CB209707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FA841C-DFEA-4E65-9F95-8A93F102D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B9E015-079D-42FF-80E1-3324DDA5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B92285-F2A0-4693-94A1-3EFC1F13D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B2317DE-BD30-4517-8073-B4C6CA001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6F25F6-2C8B-4BD4-918D-C77633EC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1A4861-4B22-48FB-8357-DDCAE15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4E29F3-B590-4A2B-9F41-E534C621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87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F6D9D1-9A25-42B8-B912-3294B533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40B2FE-E9E8-4608-BE12-7DB740E5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051F198-F356-40C3-B0F6-CDA8A4EF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35B6E5-144B-4769-A5D4-E5D37E7D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23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BF4FF0E-663B-4C83-A99D-A521FA40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8169DA-955D-40E5-AD6C-F72A5051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E4159D-8E81-45A7-8DDD-BECFF0F0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2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F53D9F-0192-4E29-8453-3BCD6D13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35EAAA-803C-41B8-953F-C001B06C8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671C1B-F0C7-446E-A3D4-AEEEF8A3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F321BB-2C1F-45B4-B864-42F531A2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2AE021-12C6-4202-B349-FF926FFB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F737E-6C22-4185-AD31-08A229B5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8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E985A6-A391-4C06-B32C-123C7639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DAE5F0-9A73-4002-82B1-B3004814D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942C54-C97D-4419-8CA0-5A8D3CD4C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85AF66-9177-4EC0-8FE5-E6B9D4D2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1A80EC-D0F7-4E0B-B95B-CBCE7C49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4589BA-1A79-40FC-9188-94BFCE2C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61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886565-7C7A-4ECE-95FF-EE6C2528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2CBCCC-DFE3-43DD-9D49-0A9B71D5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D30EDD-775D-4825-A5DB-BE1DD7F82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DCD6A6-055E-47DB-A2F1-A59D63FB5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D2EF87-F37F-4B42-8F0D-A4100628D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54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merkki, musta, valokuva, valkoinen&#10;&#10;Kuvaus luotu automaattisesti">
            <a:extLst>
              <a:ext uri="{FF2B5EF4-FFF2-40B4-BE49-F238E27FC236}">
                <a16:creationId xmlns:a16="http://schemas.microsoft.com/office/drawing/2014/main" id="{C4DC67B9-A0DE-42A5-AC7E-8AE51F8A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BD325D-6558-45E7-AF48-AFC6BC449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4493" y="1332690"/>
            <a:ext cx="5885234" cy="2410737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LAHTI BASKETBALL JUNIORIT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466F8D-174C-43FC-9264-45B9FE471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493" y="4000872"/>
            <a:ext cx="5885235" cy="165576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U10-9</a:t>
            </a:r>
          </a:p>
        </p:txBody>
      </p:sp>
    </p:spTree>
    <p:extLst>
      <p:ext uri="{BB962C8B-B14F-4D97-AF65-F5344CB8AC3E}">
        <p14:creationId xmlns:p14="http://schemas.microsoft.com/office/powerpoint/2010/main" val="164187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30589"/>
            <a:ext cx="10515600" cy="97808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PELAAMISEN KONSEPTIT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2" y="1008669"/>
            <a:ext cx="12005035" cy="571264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on jaettu pelin eri konseptien sisälle.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ovat: koko kentän pelaaminen, pallottomana pelaaminen,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penetration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-pelaaminen sekä sisäpelaaminen. Viidentenä konseptina on Ball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-pelaaminen, mutta sitä ei vielä tässä ikävaiheessa tarvitse käsitellä.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tulevat ajatuksesta, että koripallo on koko kentällä tapahtuva, syöttämistä korostava korintekopeli.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 kokonaisuuksia, joihin valmentajalla olisi hyvä olla vastaus oman joukkueen pelitavasta. ”Mikä on meidän joukkueen koko kentän konsepti?”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tulee Suomen koripalloliiton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All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Star-vaiheen tavoiteosaamisesta.</a:t>
            </a:r>
          </a:p>
        </p:txBody>
      </p:sp>
    </p:spTree>
    <p:extLst>
      <p:ext uri="{BB962C8B-B14F-4D97-AF65-F5344CB8AC3E}">
        <p14:creationId xmlns:p14="http://schemas.microsoft.com/office/powerpoint/2010/main" val="389021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2" y="120028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KOKO KENTÄN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31" y="1165748"/>
            <a:ext cx="10515600" cy="5489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Oman pelaajan voittaminen juoksukisassa molempiin suuntiin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Oman pelaajan ohittaminen kuljetuksella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Pallon toimittaminen syöttämällä eteenpäin vapaana olevalle pelaajalle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Viimeistely kovasta vauhdista (viimeinen askel suuntautuu ylös, ei eteenpäin)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Puolikenttä tulee ylittää mahdollisimman nopeasti molempiin suuntiin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Juostaan mahdollisimman leveällä tai kohti koria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Koripallokentän alueet: kaistat ja helpot korintekopaikat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3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9" y="101175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PALLOTTOMANA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9" y="1253331"/>
            <a:ext cx="10515600" cy="54208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Vapautuminen voittamalla juoksukisa, tai livahtamalla korille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Pysähtyminen 2-tahti pysähdyksellä molemmin päin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Pallon kiinniottaminen kahdella kädellä sylinterin sisä- ja ulkopuolelta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Catch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and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shoot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heittäminen – koppi, rytmi ja saatto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Kahden käden syöttötekniikat; maankautta, suoraan, kaarisyöttönä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Oman pelaajan puolustaminen pelaajan ja korin välissä: näe pelaaja ja pallo</a:t>
            </a: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Ymmärrys kahden pelaajan yhteispelistä eli kimpoista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Ymmärrys itsensä vapaaksi pelaamisen merkityksestä pelin jatkumisen kannalta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Ymmärrys, että suurin osa peliajasta pelataan ilman palloa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Ymmärrys, miksi jokainen puolustaa omaa (lähin vapaa) pelaajaa.</a:t>
            </a: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5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5" y="91749"/>
            <a:ext cx="10515600" cy="79437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PENETRATION-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69" y="750969"/>
            <a:ext cx="10515600" cy="59137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Puolustaminen pallon ja korin välissä </a:t>
            </a: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kannustaminen riistämiseen ja käsien käyttöön.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Kolmoisuhkapelaaminen  vahva, nopea ja tasapainoinen peliasento, pelataan nenä kohti koria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Kuljettaminen molemmilla käsillä, erilaiset kädenvaihdot ja pallon suojaaminen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Oman puolustajan ohittaminen läheltä  suoraviivaisesti korille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Heittäminen kuljetuksesta</a:t>
            </a:r>
          </a:p>
          <a:p>
            <a:pPr>
              <a:buFontTx/>
              <a:buChar char="-"/>
            </a:pPr>
            <a:endParaRPr lang="fi-FI" sz="4500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TIEDOT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korintekotaidon merkityksestä koripallossa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molempien käsien käytöstä kuljetuksessa ja viimeistelyissä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pallonpaineen merkityksestä vastustajan pelaamisen häiritsemisessä ja hidastamisessa</a:t>
            </a:r>
            <a:r>
              <a:rPr lang="fi-FI" sz="45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27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5" y="91749"/>
            <a:ext cx="10515600" cy="935774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5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Levy ja irtopallojen perusteet: Hae pallo meille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Kaikki pelaajat osallistuvat kaikkiin levypallotilanteisiin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Power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lay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up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-tekniikka korin läheltä viimeisteltäessä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levy- ja irtopallojen merkityksestä koripallossa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läheltä koria viimeistelyssä: ”taikaneliö”</a:t>
            </a:r>
          </a:p>
        </p:txBody>
      </p:sp>
    </p:spTree>
    <p:extLst>
      <p:ext uri="{BB962C8B-B14F-4D97-AF65-F5344CB8AC3E}">
        <p14:creationId xmlns:p14="http://schemas.microsoft.com/office/powerpoint/2010/main" val="2293992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337</Words>
  <Application>Microsoft Office PowerPoint</Application>
  <PresentationFormat>Laajakuva</PresentationFormat>
  <Paragraphs>53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Mission Gothic Black</vt:lpstr>
      <vt:lpstr>Office-teema</vt:lpstr>
      <vt:lpstr>LAHTI BASKETBALL JUNIORIT</vt:lpstr>
      <vt:lpstr>PELAAMISEN KONSEPTIT</vt:lpstr>
      <vt:lpstr>KOKO KENTÄN PELAAMINEN</vt:lpstr>
      <vt:lpstr>PALLOTTOMANA PELAAMINEN</vt:lpstr>
      <vt:lpstr>PENETRATION- PELAAMINEN</vt:lpstr>
      <vt:lpstr>SISÄPELAAMINEN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LAHTI BASKETBALL JUNIORIT</dc:title>
  <dc:creator>Jimi Koskinen</dc:creator>
  <cp:lastModifiedBy>Pekka Setälä</cp:lastModifiedBy>
  <cp:revision>21</cp:revision>
  <dcterms:created xsi:type="dcterms:W3CDTF">2020-01-10T06:38:28Z</dcterms:created>
  <dcterms:modified xsi:type="dcterms:W3CDTF">2024-08-29T08:35:49Z</dcterms:modified>
</cp:coreProperties>
</file>