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58" r:id="rId6"/>
    <p:sldId id="262" r:id="rId7"/>
    <p:sldId id="260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dirisak Ibrahim" initials="AI" lastIdx="2" clrIdx="0">
    <p:extLst>
      <p:ext uri="{19B8F6BF-5375-455C-9EA6-DF929625EA0E}">
        <p15:presenceInfo xmlns:p15="http://schemas.microsoft.com/office/powerpoint/2012/main" userId="S::abdirisak.ibrahim@ymca.fi::5dbfd319-e16e-4a90-a891-9c10d0d2e2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7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6CF5DB-94F5-4D0F-A4B2-CC617A45B69E}" v="355" dt="2020-11-17T15:06:36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E34D4E-AEA8-4879-A810-A60B44F88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C7DB17B-3E63-4825-B97D-DB2E2F52F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14C196-61D9-4BE1-83B3-27E593A75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BD1C-3A10-42D4-B521-184650A221E0}" type="datetimeFigureOut">
              <a:rPr lang="fi-FI" smtClean="0"/>
              <a:t>19.6.2023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910646-57A7-4929-A7D1-C4145FB1C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1291667-46C4-4494-9763-4148B8BC7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90B0-C504-4CB6-B9C0-AB5AFD0385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3159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26695F-9C11-44B4-A416-956E4D520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2FCFF3E-E2B6-43C4-B81B-344E3E3BF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FCD755E-7006-4FB6-A39C-5E801D2AA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BD1C-3A10-42D4-B521-184650A221E0}" type="datetimeFigureOut">
              <a:rPr lang="fi-FI" smtClean="0"/>
              <a:t>19.6.2023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4A6D066-E3A6-486A-BD40-55B44FF1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DDBBE5A-7382-4C46-871C-E547D8663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90B0-C504-4CB6-B9C0-AB5AFD0385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0895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048FC4B-E84D-4BAC-878A-C574EA74D5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C364AFB-A61F-481A-9F6A-93F77A2BF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E557AFE-EE2A-4960-90F4-451946FA1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BD1C-3A10-42D4-B521-184650A221E0}" type="datetimeFigureOut">
              <a:rPr lang="fi-FI" smtClean="0"/>
              <a:t>19.6.2023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AF6890-954C-4824-843A-D9E5A01E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AF77E0F-B72B-42A2-A214-739D0CD57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90B0-C504-4CB6-B9C0-AB5AFD0385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990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52C7D8-6491-46C1-B024-105BEA8BC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21BDC3-2F52-41A8-9412-4D3C671EE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8B1D9F-6166-42AE-821A-A710153CF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BD1C-3A10-42D4-B521-184650A221E0}" type="datetimeFigureOut">
              <a:rPr lang="fi-FI" smtClean="0"/>
              <a:t>19.6.2023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DE2E31-052E-4FB2-827B-8D0FAA2EF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EE5BA1-C554-4E8C-9C76-12FA26350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90B0-C504-4CB6-B9C0-AB5AFD0385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085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B9519E-2453-428C-A4D5-155A7A9DE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1235B74-F252-4000-9211-8B670E445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4E4C65A-8B76-494E-9387-A3297ABD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BD1C-3A10-42D4-B521-184650A221E0}" type="datetimeFigureOut">
              <a:rPr lang="fi-FI" smtClean="0"/>
              <a:t>19.6.2023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AC06129-D2F8-4E81-9B2C-733948EA7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15716BB-6F53-4F20-986F-F07244AC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90B0-C504-4CB6-B9C0-AB5AFD0385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864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843585-21DF-4BDC-8B1F-748E6B8C6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40F08A-11DF-44BA-B467-47B057122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F7D4B73-07E0-48EC-A312-3915D4FE5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78F564D-7749-4A84-8294-CC250937C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BD1C-3A10-42D4-B521-184650A221E0}" type="datetimeFigureOut">
              <a:rPr lang="fi-FI" smtClean="0"/>
              <a:t>19.6.2023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B359246-857D-4AEE-A610-A7454AD7A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4A3AF2F-5582-46B0-9D3C-98112B3F8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90B0-C504-4CB6-B9C0-AB5AFD0385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607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FC7A19-C87D-496E-BEF1-C2C48D9ED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C614921-217B-4684-88D4-29EF71ADF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42C5570-8D17-4AE6-A0E6-4E6FA3B5A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368ABFC-A714-4B41-9A4E-34A0A3004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BA48350-CF1E-4B0D-BF9F-4AAC5A9FBF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E46FC28-6715-4A7A-B889-A01ECD68C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BD1C-3A10-42D4-B521-184650A221E0}" type="datetimeFigureOut">
              <a:rPr lang="fi-FI" smtClean="0"/>
              <a:t>19.6.2023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A10BC7E-7502-4E06-927C-A5EFCD61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D6F7A84-0166-4949-BAB1-8C9DF744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90B0-C504-4CB6-B9C0-AB5AFD0385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594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103F00-E724-48B5-8060-B0E167492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0629E7D-F6D4-4EF0-82A1-66F626774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BD1C-3A10-42D4-B521-184650A221E0}" type="datetimeFigureOut">
              <a:rPr lang="fi-FI" smtClean="0"/>
              <a:t>19.6.2023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8B92DB3-DEF3-4B79-8BA8-B13347973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4676AF7-52A0-46D9-9B91-4BE12BDD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90B0-C504-4CB6-B9C0-AB5AFD0385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764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2659E1B-A381-4E37-89E8-21197688D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BD1C-3A10-42D4-B521-184650A221E0}" type="datetimeFigureOut">
              <a:rPr lang="fi-FI" smtClean="0"/>
              <a:t>19.6.2023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9A8D4BF-FA6A-40EF-9029-0724716C1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15C65D7-3C24-4015-8DA4-70F1E6FD2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90B0-C504-4CB6-B9C0-AB5AFD0385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024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312A87-4710-478B-9280-159A25870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BFE47D-3AB6-49B8-A024-E4A7E7954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F1835BE-1E56-4037-851E-7471477BE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D9F1C1A-B408-4A8F-A87C-0A09918F0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BD1C-3A10-42D4-B521-184650A221E0}" type="datetimeFigureOut">
              <a:rPr lang="fi-FI" smtClean="0"/>
              <a:t>19.6.2023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180A238-E8CC-4060-93C4-E137E237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8FB0353-B7B0-45BC-9E83-B0710745B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90B0-C504-4CB6-B9C0-AB5AFD0385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918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DAF4CF-28F4-4069-AAA6-625E6DA40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3E60F29-A053-4937-9BD8-F1F7D003ED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8E9C28E-5FBE-45C1-94B4-AFA2DE3CB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DBA2DE9-821E-4F83-ACF1-676139D5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BD1C-3A10-42D4-B521-184650A221E0}" type="datetimeFigureOut">
              <a:rPr lang="fi-FI" smtClean="0"/>
              <a:t>19.6.2023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3C4A1E9-EEA4-47C0-BDAF-8A25FECB8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424BB40-9E31-4182-B930-CF8EE61C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90B0-C504-4CB6-B9C0-AB5AFD0385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527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A6EAC18-7E0B-4BEE-9098-6A3BCDC7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6116490-EE3D-4D31-8655-69574E1CC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AFD908D-51CE-432F-8217-B0519B101F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3BD1C-3A10-42D4-B521-184650A221E0}" type="datetimeFigureOut">
              <a:rPr lang="fi-FI" smtClean="0"/>
              <a:t>19.6.2023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042D62-0CDE-4799-8082-34EB5ABC1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66D2B60-B932-4145-8466-9E87EAE2F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F90B0-C504-4CB6-B9C0-AB5AFD0385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571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" name="Rectangle 94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8" name="Rectangle 96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4" name="Sisällön paikkamerkki 23">
            <a:extLst>
              <a:ext uri="{FF2B5EF4-FFF2-40B4-BE49-F238E27FC236}">
                <a16:creationId xmlns:a16="http://schemas.microsoft.com/office/drawing/2014/main" id="{6EBAF03B-AD19-443E-B128-886CE6DD1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5" b="-2"/>
          <a:stretch/>
        </p:blipFill>
        <p:spPr>
          <a:xfrm>
            <a:off x="1137837" y="1003258"/>
            <a:ext cx="9916327" cy="4764396"/>
          </a:xfrm>
          <a:prstGeom prst="rect">
            <a:avLst/>
          </a:prstGeom>
        </p:spPr>
      </p:pic>
      <p:sp>
        <p:nvSpPr>
          <p:cNvPr id="41" name="Tekstiruutu 40">
            <a:extLst>
              <a:ext uri="{FF2B5EF4-FFF2-40B4-BE49-F238E27FC236}">
                <a16:creationId xmlns:a16="http://schemas.microsoft.com/office/drawing/2014/main" id="{6F91FACA-52B8-4B05-9617-18800AA24CD9}"/>
              </a:ext>
            </a:extLst>
          </p:cNvPr>
          <p:cNvSpPr txBox="1"/>
          <p:nvPr/>
        </p:nvSpPr>
        <p:spPr>
          <a:xfrm rot="21357125">
            <a:off x="9086850" y="5514975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17.11.2020</a:t>
            </a:r>
            <a:endParaRPr lang="fi-F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2C7AD044-AEEF-4036-AA8B-599D81CA7866}"/>
              </a:ext>
            </a:extLst>
          </p:cNvPr>
          <p:cNvSpPr txBox="1"/>
          <p:nvPr/>
        </p:nvSpPr>
        <p:spPr>
          <a:xfrm rot="21432183">
            <a:off x="1833487" y="5754574"/>
            <a:ext cx="3057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Abdirisak Ibrahim</a:t>
            </a:r>
          </a:p>
        </p:txBody>
      </p:sp>
    </p:spTree>
    <p:extLst>
      <p:ext uri="{BB962C8B-B14F-4D97-AF65-F5344CB8AC3E}">
        <p14:creationId xmlns:p14="http://schemas.microsoft.com/office/powerpoint/2010/main" val="3738357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 descr="Kuva, joka sisältää kohteen ulko, tie, henkilöt, ryhmä&#10;&#10;Kuvaus luotu automaattisesti">
            <a:extLst>
              <a:ext uri="{FF2B5EF4-FFF2-40B4-BE49-F238E27FC236}">
                <a16:creationId xmlns:a16="http://schemas.microsoft.com/office/drawing/2014/main" id="{86056E53-7D39-498C-89FB-8EB4A29E3D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r="615"/>
          <a:stretch/>
        </p:blipFill>
        <p:spPr>
          <a:xfrm>
            <a:off x="2874543" y="-839089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  <a:solidFill>
            <a:srgbClr val="FF0000"/>
          </a:solidFill>
        </p:spPr>
      </p:pic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AC82FB3-FB14-4E32-8B14-9F76DF253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fi-F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Mitä Yökoris on?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01ED4B-A386-4F94-9BC9-73BE6CB0F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548" y="2157922"/>
            <a:ext cx="3829431" cy="4103368"/>
          </a:xfrm>
        </p:spPr>
        <p:txBody>
          <a:bodyPr anchor="t">
            <a:normAutofit fontScale="92500" lnSpcReduction="20000"/>
          </a:bodyPr>
          <a:lstStyle/>
          <a:p>
            <a:r>
              <a:rPr lang="fi-FI" sz="1700" dirty="0" err="1">
                <a:latin typeface="Aharoni" panose="02010803020104030203" pitchFamily="2" charset="-79"/>
                <a:cs typeface="Aharoni" panose="02010803020104030203" pitchFamily="2" charset="-79"/>
              </a:rPr>
              <a:t>Ymca</a:t>
            </a:r>
            <a:r>
              <a:rPr lang="fi-FI" sz="1700" dirty="0">
                <a:latin typeface="Aharoni" panose="02010803020104030203" pitchFamily="2" charset="-79"/>
                <a:cs typeface="Aharoni" panose="02010803020104030203" pitchFamily="2" charset="-79"/>
              </a:rPr>
              <a:t> Turku/Turun </a:t>
            </a:r>
            <a:r>
              <a:rPr lang="fi-FI" sz="1700" dirty="0" err="1">
                <a:latin typeface="Aharoni" panose="02010803020104030203" pitchFamily="2" charset="-79"/>
                <a:cs typeface="Aharoni" panose="02010803020104030203" pitchFamily="2" charset="-79"/>
              </a:rPr>
              <a:t>nmky</a:t>
            </a:r>
            <a:r>
              <a:rPr lang="fi-FI" sz="1700" dirty="0">
                <a:latin typeface="Aharoni" panose="02010803020104030203" pitchFamily="2" charset="-79"/>
                <a:cs typeface="Aharoni" panose="02010803020104030203" pitchFamily="2" charset="-79"/>
              </a:rPr>
              <a:t> koordinoi</a:t>
            </a:r>
          </a:p>
          <a:p>
            <a:endParaRPr lang="fi-FI" sz="17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fi-FI" sz="1700" dirty="0">
                <a:latin typeface="Aharoni" panose="02010803020104030203" pitchFamily="2" charset="-79"/>
                <a:cs typeface="Aharoni" panose="02010803020104030203" pitchFamily="2" charset="-79"/>
              </a:rPr>
              <a:t>Maksutonta, matalan kynnyksen liikuntaa, hyvällä ja rennolla meiningillä</a:t>
            </a:r>
          </a:p>
          <a:p>
            <a:r>
              <a:rPr lang="fi-FI" sz="1700" dirty="0">
                <a:latin typeface="Aharoni" panose="02010803020104030203" pitchFamily="2" charset="-79"/>
                <a:cs typeface="Aharoni" panose="02010803020104030203" pitchFamily="2" charset="-79"/>
              </a:rPr>
              <a:t>Suunnattu 14-23-vuotiaille</a:t>
            </a:r>
          </a:p>
          <a:p>
            <a:r>
              <a:rPr lang="fi-FI" sz="1700" dirty="0">
                <a:latin typeface="Aharoni" panose="02010803020104030203" pitchFamily="2" charset="-79"/>
                <a:cs typeface="Aharoni" panose="02010803020104030203" pitchFamily="2" charset="-79"/>
              </a:rPr>
              <a:t>Toiminta iltaisin (ei öisin)</a:t>
            </a:r>
          </a:p>
          <a:p>
            <a:r>
              <a:rPr lang="fi-FI" sz="1700" dirty="0">
                <a:latin typeface="Aharoni" panose="02010803020104030203" pitchFamily="2" charset="-79"/>
                <a:cs typeface="Aharoni" panose="02010803020104030203" pitchFamily="2" charset="-79"/>
              </a:rPr>
              <a:t>Keskeinen idea; musiikki ja pallo</a:t>
            </a:r>
            <a:endParaRPr lang="fi-FI" sz="17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fi-FI" sz="17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fi-FI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Kesät; ulkokentillä </a:t>
            </a:r>
          </a:p>
          <a:p>
            <a:r>
              <a:rPr lang="fi-FI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Talvikaudella; liikuntasaleissa/palloiluhalleissa</a:t>
            </a:r>
          </a:p>
          <a:p>
            <a:r>
              <a:rPr lang="fi-FI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Koripallo pääosassa, myös muita lajeja (mm. futsal, </a:t>
            </a:r>
            <a:r>
              <a:rPr lang="fi-FI" sz="17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spikeball</a:t>
            </a:r>
            <a:r>
              <a:rPr lang="fi-FI" sz="1700" b="1" dirty="0">
                <a:latin typeface="Aharoni" panose="02010803020104030203" pitchFamily="2" charset="-79"/>
                <a:cs typeface="Aharoni" panose="02010803020104030203" pitchFamily="2" charset="-79"/>
              </a:rPr>
              <a:t> ja pesäpallo)</a:t>
            </a:r>
          </a:p>
          <a:p>
            <a:endParaRPr lang="fi-FI" sz="1700" b="1" dirty="0">
              <a:latin typeface="Klavika Bd" panose="02000803050000020004" pitchFamily="50" charset="0"/>
            </a:endParaRPr>
          </a:p>
          <a:p>
            <a:endParaRPr lang="fi-FI" sz="1700" b="1" dirty="0">
              <a:latin typeface="Klavika Bd" panose="02000803050000020004" pitchFamily="50" charset="0"/>
            </a:endParaRPr>
          </a:p>
          <a:p>
            <a:endParaRPr lang="fi-FI" sz="1700" dirty="0"/>
          </a:p>
          <a:p>
            <a:endParaRPr lang="fi-FI" sz="1700" dirty="0"/>
          </a:p>
          <a:p>
            <a:endParaRPr lang="fi-FI" sz="1700" dirty="0"/>
          </a:p>
          <a:p>
            <a:endParaRPr lang="fi-FI" sz="1700" dirty="0"/>
          </a:p>
        </p:txBody>
      </p:sp>
    </p:spTree>
    <p:extLst>
      <p:ext uri="{BB962C8B-B14F-4D97-AF65-F5344CB8AC3E}">
        <p14:creationId xmlns:p14="http://schemas.microsoft.com/office/powerpoint/2010/main" val="113281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6614F4A3-2ED4-4757-9ED8-4284217AAD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46" b="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C296E46-1CF1-4064-8725-F2018A176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fi-FI" sz="41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Yökoris </a:t>
            </a:r>
            <a:r>
              <a:rPr lang="fi-FI" sz="41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toiminnan</a:t>
            </a:r>
            <a:r>
              <a:rPr lang="fi-FI" sz="41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 tavoitteet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722844-07DB-407F-8C5B-289A39BC0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fi-FI" sz="200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Yhteisöllisyys</a:t>
            </a:r>
          </a:p>
          <a:p>
            <a:endParaRPr lang="fi-FI" sz="200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fi-FI" sz="200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Radikalisoitumisen ja syrjäytymisen ehkäisy</a:t>
            </a:r>
          </a:p>
          <a:p>
            <a:endParaRPr lang="fi-FI" sz="200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fi-FI" sz="200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Hyvinvoinnin ja elämänhallinnan tukeminen erityisesti maahanmuuttajataustaisilla nuorilla</a:t>
            </a:r>
          </a:p>
          <a:p>
            <a:endParaRPr lang="fi-FI" sz="200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1484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EAAAC07-4311-4BB9-9008-29061E1BA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548464"/>
            <a:ext cx="4331061" cy="2228074"/>
          </a:xfrm>
        </p:spPr>
        <p:txBody>
          <a:bodyPr>
            <a:normAutofit/>
          </a:bodyPr>
          <a:lstStyle/>
          <a:p>
            <a:r>
              <a:rPr lang="fi-FI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Yhteistyö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2A5786-7484-44E3-A8AC-A067FB26F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2113281"/>
            <a:ext cx="4323301" cy="3992240"/>
          </a:xfrm>
        </p:spPr>
        <p:txBody>
          <a:bodyPr>
            <a:normAutofit/>
          </a:bodyPr>
          <a:lstStyle/>
          <a:p>
            <a:r>
              <a:rPr lang="fi-FI" sz="1400" dirty="0">
                <a:latin typeface="Aharoni" panose="02010803020104030203" pitchFamily="2" charset="-79"/>
                <a:cs typeface="Aharoni" panose="02010803020104030203" pitchFamily="2" charset="-79"/>
              </a:rPr>
              <a:t>Turun liikuntapalvelut</a:t>
            </a:r>
          </a:p>
          <a:p>
            <a:pPr marL="0" indent="0">
              <a:buNone/>
            </a:pPr>
            <a:r>
              <a:rPr lang="fi-FI" sz="1400" dirty="0">
                <a:latin typeface="Aharoni" panose="02010803020104030203" pitchFamily="2" charset="-79"/>
                <a:cs typeface="Aharoni" panose="02010803020104030203" pitchFamily="2" charset="-79"/>
              </a:rPr>
              <a:t>     liikuntasalit ja palloiluhallit </a:t>
            </a:r>
          </a:p>
          <a:p>
            <a:pPr marL="0" indent="0">
              <a:buNone/>
            </a:pPr>
            <a:endParaRPr lang="fi-FI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fi-FI" sz="1400" dirty="0">
                <a:latin typeface="Aharoni" panose="02010803020104030203" pitchFamily="2" charset="-79"/>
                <a:cs typeface="Aharoni" panose="02010803020104030203" pitchFamily="2" charset="-79"/>
              </a:rPr>
              <a:t>Turun Tyttöjen Talo</a:t>
            </a:r>
          </a:p>
          <a:p>
            <a:pPr marL="0" indent="0">
              <a:buNone/>
            </a:pPr>
            <a:r>
              <a:rPr lang="fi-FI" sz="1400" dirty="0">
                <a:latin typeface="Aharoni" panose="02010803020104030203" pitchFamily="2" charset="-79"/>
                <a:cs typeface="Aharoni" panose="02010803020104030203" pitchFamily="2" charset="-79"/>
              </a:rPr>
              <a:t>     tyttöjen korisvuoro</a:t>
            </a:r>
          </a:p>
          <a:p>
            <a:pPr marL="0" indent="0">
              <a:buNone/>
            </a:pPr>
            <a:r>
              <a:rPr lang="fi-FI" sz="1400" dirty="0">
                <a:latin typeface="Aharoni" panose="02010803020104030203" pitchFamily="2" charset="-79"/>
                <a:cs typeface="Aharoni" panose="02010803020104030203" pitchFamily="2" charset="-79"/>
              </a:rPr>
              <a:t>     </a:t>
            </a:r>
          </a:p>
          <a:p>
            <a:r>
              <a:rPr lang="fi-FI" sz="1400" dirty="0">
                <a:latin typeface="Aharoni" panose="02010803020104030203" pitchFamily="2" charset="-79"/>
                <a:cs typeface="Aharoni" panose="02010803020104030203" pitchFamily="2" charset="-79"/>
              </a:rPr>
              <a:t> Turun kaupungin nuorisotalot</a:t>
            </a:r>
          </a:p>
          <a:p>
            <a:pPr marL="0" indent="0">
              <a:buNone/>
            </a:pPr>
            <a:r>
              <a:rPr lang="fi-FI" sz="1400" dirty="0">
                <a:latin typeface="Aharoni" panose="02010803020104030203" pitchFamily="2" charset="-79"/>
                <a:cs typeface="Aharoni" panose="02010803020104030203" pitchFamily="2" charset="-79"/>
              </a:rPr>
              <a:t>     mm. turnauksia järjestetty alueen nuorille</a:t>
            </a:r>
          </a:p>
          <a:p>
            <a:r>
              <a:rPr lang="fi-FI" sz="1400" dirty="0">
                <a:latin typeface="Aharoni" panose="02010803020104030203" pitchFamily="2" charset="-79"/>
                <a:cs typeface="Aharoni" panose="02010803020104030203" pitchFamily="2" charset="-79"/>
              </a:rPr>
              <a:t>Turun koulut</a:t>
            </a:r>
          </a:p>
          <a:p>
            <a:pPr marL="0" indent="0">
              <a:buNone/>
            </a:pPr>
            <a:r>
              <a:rPr lang="fi-FI" sz="1400" dirty="0">
                <a:latin typeface="Aharoni" panose="02010803020104030203" pitchFamily="2" charset="-79"/>
                <a:cs typeface="Aharoni" panose="02010803020104030203" pitchFamily="2" charset="-79"/>
              </a:rPr>
              <a:t>     hyvinvointi/liikuntapäivät</a:t>
            </a:r>
          </a:p>
          <a:p>
            <a:endParaRPr lang="fi-FI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fi-FI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fi-FI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fi-FI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fi-FI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fi-FI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fi-FI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F5C4A28-D05F-40E2-80DF-4E54A98EC8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4939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BC252C1153C704988FE4E7B13E6CFF5" ma:contentTypeVersion="11" ma:contentTypeDescription="Luo uusi asiakirja." ma:contentTypeScope="" ma:versionID="6f84448030f33dc35319aa4b98002f5f">
  <xsd:schema xmlns:xsd="http://www.w3.org/2001/XMLSchema" xmlns:xs="http://www.w3.org/2001/XMLSchema" xmlns:p="http://schemas.microsoft.com/office/2006/metadata/properties" xmlns:ns2="9c9412e3-4ced-4fe2-87c1-b3a4cdfbce0e" xmlns:ns3="738ea038-31f2-4d05-b758-c9c4e5725798" targetNamespace="http://schemas.microsoft.com/office/2006/metadata/properties" ma:root="true" ma:fieldsID="ae74f6f8b2e4a3d62ea0d74adeaaabda" ns2:_="" ns3:_="">
    <xsd:import namespace="9c9412e3-4ced-4fe2-87c1-b3a4cdfbce0e"/>
    <xsd:import namespace="738ea038-31f2-4d05-b758-c9c4e57257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9412e3-4ced-4fe2-87c1-b3a4cdfbce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Kuvien tunnisteet" ma:readOnly="false" ma:fieldId="{5cf76f15-5ced-4ddc-b409-7134ff3c332f}" ma:taxonomyMulti="true" ma:sspId="18a114b4-6a87-489c-8348-3c8413299f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8ea038-31f2-4d05-b758-c9c4e572579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a70e401-751e-433c-990d-b4becebebfae}" ma:internalName="TaxCatchAll" ma:showField="CatchAllData" ma:web="738ea038-31f2-4d05-b758-c9c4e57257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8ea038-31f2-4d05-b758-c9c4e5725798" xsi:nil="true"/>
    <lcf76f155ced4ddcb4097134ff3c332f xmlns="9c9412e3-4ced-4fe2-87c1-b3a4cdfbce0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DC79D6E-8EEA-4494-8BA0-FE2B98AFDD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716283-C8A9-4B0A-B3D4-413CE2BF47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9412e3-4ced-4fe2-87c1-b3a4cdfbce0e"/>
    <ds:schemaRef ds:uri="738ea038-31f2-4d05-b758-c9c4e57257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6C1318-3D73-4BCE-A578-19EC4C5EA904}">
  <ds:schemaRefs>
    <ds:schemaRef ds:uri="http://schemas.microsoft.com/office/2006/metadata/properties"/>
    <ds:schemaRef ds:uri="http://schemas.microsoft.com/office/infopath/2007/PartnerControls"/>
    <ds:schemaRef ds:uri="738ea038-31f2-4d05-b758-c9c4e5725798"/>
    <ds:schemaRef ds:uri="9c9412e3-4ced-4fe2-87c1-b3a4cdfbce0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106</Words>
  <Application>Microsoft Office PowerPoint</Application>
  <PresentationFormat>Laajakuva</PresentationFormat>
  <Paragraphs>39</Paragraphs>
  <Slides>4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5" baseType="lpstr">
      <vt:lpstr>Office-teema</vt:lpstr>
      <vt:lpstr>PowerPoint-esitys</vt:lpstr>
      <vt:lpstr>Mitä Yökoris on?</vt:lpstr>
      <vt:lpstr>Yökoris toiminnan  tavoitteet</vt:lpstr>
      <vt:lpstr>Yhteistyö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Abdirisak Ibrahim</dc:creator>
  <cp:lastModifiedBy>Abdirisak Ibrahim</cp:lastModifiedBy>
  <cp:revision>2</cp:revision>
  <dcterms:created xsi:type="dcterms:W3CDTF">2020-11-17T08:29:52Z</dcterms:created>
  <dcterms:modified xsi:type="dcterms:W3CDTF">2023-06-20T06:03:02Z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0x0101006BC252C1153C704988FE4E7B13E6CFF5</vt:lpwstr>
  </property>
</Properties>
</file>