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7"/>
  </p:notesMasterIdLst>
  <p:sldIdLst>
    <p:sldId id="278" r:id="rId5"/>
    <p:sldId id="291" r:id="rId6"/>
    <p:sldId id="281" r:id="rId7"/>
    <p:sldId id="282" r:id="rId8"/>
    <p:sldId id="280" r:id="rId9"/>
    <p:sldId id="284" r:id="rId10"/>
    <p:sldId id="290" r:id="rId11"/>
    <p:sldId id="287" r:id="rId12"/>
    <p:sldId id="286" r:id="rId13"/>
    <p:sldId id="293" r:id="rId14"/>
    <p:sldId id="292" r:id="rId15"/>
    <p:sldId id="285" r:id="rId16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987"/>
    <a:srgbClr val="E84E0F"/>
    <a:srgbClr val="FBBA00"/>
    <a:srgbClr val="99B6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>
    <p:restoredLeft sz="0" autoAdjust="0"/>
    <p:restoredTop sz="93656" autoAdjust="0"/>
  </p:normalViewPr>
  <p:slideViewPr>
    <p:cSldViewPr snapToGrid="0">
      <p:cViewPr varScale="1">
        <p:scale>
          <a:sx n="106" d="100"/>
          <a:sy n="106" d="100"/>
        </p:scale>
        <p:origin x="640" y="84"/>
      </p:cViewPr>
      <p:guideLst/>
    </p:cSldViewPr>
  </p:slideViewPr>
  <p:outlineViewPr>
    <p:cViewPr>
      <p:scale>
        <a:sx n="33" d="100"/>
        <a:sy n="33" d="100"/>
      </p:scale>
      <p:origin x="0" y="-108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tti Hannikainen" userId="3f94e999-9e8f-45ef-b409-433081de3085" providerId="ADAL" clId="{1EDF96E6-DF93-4FF2-89C1-3ADFEF1D4BD7}"/>
    <pc:docChg chg="delSld">
      <pc:chgData name="Matti Hannikainen" userId="3f94e999-9e8f-45ef-b409-433081de3085" providerId="ADAL" clId="{1EDF96E6-DF93-4FF2-89C1-3ADFEF1D4BD7}" dt="2024-02-12T07:13:12.268" v="0" actId="47"/>
      <pc:docMkLst>
        <pc:docMk/>
      </pc:docMkLst>
      <pc:sldChg chg="del">
        <pc:chgData name="Matti Hannikainen" userId="3f94e999-9e8f-45ef-b409-433081de3085" providerId="ADAL" clId="{1EDF96E6-DF93-4FF2-89C1-3ADFEF1D4BD7}" dt="2024-02-12T07:13:12.268" v="0" actId="47"/>
        <pc:sldMkLst>
          <pc:docMk/>
          <pc:sldMk cId="2381024110" sldId="28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95485C-7322-43C1-843C-F00752BD8BF4}" type="datetimeFigureOut">
              <a:rPr lang="fi-FI" smtClean="0"/>
              <a:t>12.2.2024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B86BC6-48E7-471C-BC40-BB3572BAB40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280592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tsikko 10">
            <a:extLst>
              <a:ext uri="{FF2B5EF4-FFF2-40B4-BE49-F238E27FC236}">
                <a16:creationId xmlns:a16="http://schemas.microsoft.com/office/drawing/2014/main" id="{B6BE712F-284D-904B-9A6E-DC748233E4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1624385"/>
            <a:ext cx="6680200" cy="2365375"/>
          </a:xfrm>
        </p:spPr>
        <p:txBody>
          <a:bodyPr anchor="b" anchorCtr="0"/>
          <a:lstStyle>
            <a:lvl1pPr>
              <a:defRPr b="1" i="0">
                <a:solidFill>
                  <a:srgbClr val="E84E0F"/>
                </a:solidFill>
                <a:latin typeface="Bookman Old Style" panose="02050604050505020204" pitchFamily="18" charset="0"/>
              </a:defRPr>
            </a:lvl1pPr>
          </a:lstStyle>
          <a:p>
            <a:r>
              <a:rPr lang="fi-FI" dirty="0"/>
              <a:t>Lisää otsikko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800100" y="4154332"/>
            <a:ext cx="6680200" cy="11604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Lisää alaotsikko</a:t>
            </a:r>
          </a:p>
        </p:txBody>
      </p:sp>
      <p:pic>
        <p:nvPicPr>
          <p:cNvPr id="7" name="Kuva 6" descr="Kuva, joka sisältää kohteen merkki&#10;&#10;Kuvaus luotu automaattisesti">
            <a:extLst>
              <a:ext uri="{FF2B5EF4-FFF2-40B4-BE49-F238E27FC236}">
                <a16:creationId xmlns:a16="http://schemas.microsoft.com/office/drawing/2014/main" id="{34C5F126-34C7-7F41-8D9C-9C1D974EAB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300" y="-700357"/>
            <a:ext cx="6032500" cy="8625565"/>
          </a:xfrm>
          <a:prstGeom prst="rect">
            <a:avLst/>
          </a:prstGeom>
        </p:spPr>
      </p:pic>
      <p:pic>
        <p:nvPicPr>
          <p:cNvPr id="10" name="Kuva 9" descr="Kuva, joka sisältää kohteen merkki, kello, piirtäminen&#10;&#10;Kuvaus luotu automaattisesti">
            <a:extLst>
              <a:ext uri="{FF2B5EF4-FFF2-40B4-BE49-F238E27FC236}">
                <a16:creationId xmlns:a16="http://schemas.microsoft.com/office/drawing/2014/main" id="{089F6BAD-6117-764A-A3FE-CAF45194EFC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00" y="666127"/>
            <a:ext cx="2519256" cy="357403"/>
          </a:xfrm>
          <a:prstGeom prst="rect">
            <a:avLst/>
          </a:prstGeom>
        </p:spPr>
      </p:pic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3E6D88E5-8476-BE4C-8A7A-A48E09914A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00100" y="6356350"/>
            <a:ext cx="2743200" cy="365125"/>
          </a:xfrm>
        </p:spPr>
        <p:txBody>
          <a:bodyPr/>
          <a:lstStyle/>
          <a:p>
            <a:endParaRPr lang="fi-FI" dirty="0"/>
          </a:p>
        </p:txBody>
      </p:sp>
      <p:sp>
        <p:nvSpPr>
          <p:cNvPr id="8" name="Tekstin paikkamerkki 7">
            <a:extLst>
              <a:ext uri="{FF2B5EF4-FFF2-40B4-BE49-F238E27FC236}">
                <a16:creationId xmlns:a16="http://schemas.microsoft.com/office/drawing/2014/main" id="{3420EC34-87C7-D64D-B05C-4D32B11DE0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5391150"/>
            <a:ext cx="5419725" cy="411163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 dirty="0"/>
              <a:t>Esittäjän tiedot</a:t>
            </a:r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4517165" y="63631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C47F7060-961A-4FDB-AE8A-ADF672563E2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422941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 ja sisältö isolla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orakulmio 5">
            <a:extLst>
              <a:ext uri="{FF2B5EF4-FFF2-40B4-BE49-F238E27FC236}">
                <a16:creationId xmlns:a16="http://schemas.microsoft.com/office/drawing/2014/main" id="{99CFE982-9EBB-4845-8218-BDD7E8302B4F}"/>
              </a:ext>
            </a:extLst>
          </p:cNvPr>
          <p:cNvSpPr/>
          <p:nvPr userDrawn="1"/>
        </p:nvSpPr>
        <p:spPr>
          <a:xfrm>
            <a:off x="-383" y="-1"/>
            <a:ext cx="6096384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Otsikko 1">
            <a:extLst>
              <a:ext uri="{FF2B5EF4-FFF2-40B4-BE49-F238E27FC236}">
                <a16:creationId xmlns:a16="http://schemas.microsoft.com/office/drawing/2014/main" id="{CC4F9729-D9BB-9F42-B05D-C454054D4C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4456" y="876989"/>
            <a:ext cx="4826707" cy="116833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fi-FI" sz="3200" b="1" dirty="0">
                <a:solidFill>
                  <a:schemeClr val="bg1"/>
                </a:solidFill>
                <a:latin typeface="Bookman Old Style" panose="02050604050505020204" pitchFamily="18" charset="0"/>
              </a:defRPr>
            </a:lvl1pPr>
          </a:lstStyle>
          <a:p>
            <a:pPr lvl="0"/>
            <a:r>
              <a:rPr lang="fi-FI" dirty="0"/>
              <a:t>Muokkaa </a:t>
            </a:r>
            <a:r>
              <a:rPr lang="fi-FI" dirty="0" err="1"/>
              <a:t>ostikon</a:t>
            </a:r>
            <a:r>
              <a:rPr lang="fi-FI" dirty="0"/>
              <a:t>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9" name="Sisällön paikkamerkki 2">
            <a:extLst>
              <a:ext uri="{FF2B5EF4-FFF2-40B4-BE49-F238E27FC236}">
                <a16:creationId xmlns:a16="http://schemas.microsoft.com/office/drawing/2014/main" id="{6988862D-9FDA-A244-8B66-67294B247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456" y="2262432"/>
            <a:ext cx="4826707" cy="384613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buClr>
                <a:schemeClr val="bg1"/>
              </a:buClr>
              <a:defRPr sz="20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10" name="Kuvan paikkamerkki 4">
            <a:extLst>
              <a:ext uri="{FF2B5EF4-FFF2-40B4-BE49-F238E27FC236}">
                <a16:creationId xmlns:a16="http://schemas.microsoft.com/office/drawing/2014/main" id="{4B865A77-E489-8B4B-9644-77CF91907C5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5616" y="0"/>
            <a:ext cx="6096384" cy="6858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dirty="0"/>
              <a:t>Kuva, johon merkittävä vaihtoehtoinen teksti</a:t>
            </a:r>
          </a:p>
          <a:p>
            <a:endParaRPr lang="fi-FI" dirty="0"/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4220198" y="63070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47F7060-961A-4FDB-AE8A-ADF672563E2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5598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tsikko ja sisältö isolla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orakulmio 5">
            <a:extLst>
              <a:ext uri="{FF2B5EF4-FFF2-40B4-BE49-F238E27FC236}">
                <a16:creationId xmlns:a16="http://schemas.microsoft.com/office/drawing/2014/main" id="{99CFE982-9EBB-4845-8218-BDD7E8302B4F}"/>
              </a:ext>
            </a:extLst>
          </p:cNvPr>
          <p:cNvSpPr/>
          <p:nvPr userDrawn="1"/>
        </p:nvSpPr>
        <p:spPr>
          <a:xfrm>
            <a:off x="-383" y="-1"/>
            <a:ext cx="6096384" cy="6857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Otsikko 1">
            <a:extLst>
              <a:ext uri="{FF2B5EF4-FFF2-40B4-BE49-F238E27FC236}">
                <a16:creationId xmlns:a16="http://schemas.microsoft.com/office/drawing/2014/main" id="{CC4F9729-D9BB-9F42-B05D-C454054D4C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4456" y="876989"/>
            <a:ext cx="4826707" cy="116833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fi-FI" sz="3200" b="1" dirty="0">
                <a:solidFill>
                  <a:schemeClr val="bg1"/>
                </a:solidFill>
                <a:latin typeface="Bookman Old Style" panose="02050604050505020204" pitchFamily="18" charset="0"/>
              </a:defRPr>
            </a:lvl1pPr>
          </a:lstStyle>
          <a:p>
            <a:pPr lvl="0"/>
            <a:r>
              <a:rPr lang="fi-FI" dirty="0"/>
              <a:t>Muokkaa otsikon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9" name="Sisällön paikkamerkki 2">
            <a:extLst>
              <a:ext uri="{FF2B5EF4-FFF2-40B4-BE49-F238E27FC236}">
                <a16:creationId xmlns:a16="http://schemas.microsoft.com/office/drawing/2014/main" id="{6988862D-9FDA-A244-8B66-67294B247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456" y="2262432"/>
            <a:ext cx="4826707" cy="384613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buClr>
                <a:schemeClr val="bg1"/>
              </a:buClr>
              <a:defRPr sz="20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10" name="Kuvan paikkamerkki 4">
            <a:extLst>
              <a:ext uri="{FF2B5EF4-FFF2-40B4-BE49-F238E27FC236}">
                <a16:creationId xmlns:a16="http://schemas.microsoft.com/office/drawing/2014/main" id="{4B865A77-E489-8B4B-9644-77CF91907C5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5616" y="0"/>
            <a:ext cx="6096384" cy="6858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dirty="0"/>
              <a:t>Kuva, johon merkittävä vaihtoehtoinen teksti</a:t>
            </a:r>
          </a:p>
          <a:p>
            <a:endParaRPr lang="fi-FI" dirty="0"/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4220198" y="63070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47F7060-961A-4FDB-AE8A-ADF672563E2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251403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tsikko ja sisältö isolla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orakulmio 5">
            <a:extLst>
              <a:ext uri="{FF2B5EF4-FFF2-40B4-BE49-F238E27FC236}">
                <a16:creationId xmlns:a16="http://schemas.microsoft.com/office/drawing/2014/main" id="{99CFE982-9EBB-4845-8218-BDD7E8302B4F}"/>
              </a:ext>
            </a:extLst>
          </p:cNvPr>
          <p:cNvSpPr/>
          <p:nvPr userDrawn="1"/>
        </p:nvSpPr>
        <p:spPr>
          <a:xfrm>
            <a:off x="-383" y="-1"/>
            <a:ext cx="6096384" cy="68579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Otsikko 1">
            <a:extLst>
              <a:ext uri="{FF2B5EF4-FFF2-40B4-BE49-F238E27FC236}">
                <a16:creationId xmlns:a16="http://schemas.microsoft.com/office/drawing/2014/main" id="{CC4F9729-D9BB-9F42-B05D-C454054D4C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4456" y="876989"/>
            <a:ext cx="4826707" cy="116833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fi-FI" sz="3200" b="1" baseline="0" dirty="0">
                <a:solidFill>
                  <a:schemeClr val="bg1"/>
                </a:solidFill>
                <a:latin typeface="Bookman Old Style" panose="02050604050505020204" pitchFamily="18" charset="0"/>
              </a:defRPr>
            </a:lvl1pPr>
          </a:lstStyle>
          <a:p>
            <a:pPr lvl="0"/>
            <a:r>
              <a:rPr lang="fi-FI" dirty="0"/>
              <a:t>Muokkaa otsikon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9" name="Sisällön paikkamerkki 2">
            <a:extLst>
              <a:ext uri="{FF2B5EF4-FFF2-40B4-BE49-F238E27FC236}">
                <a16:creationId xmlns:a16="http://schemas.microsoft.com/office/drawing/2014/main" id="{6988862D-9FDA-A244-8B66-67294B247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456" y="2262432"/>
            <a:ext cx="4826707" cy="384613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buClr>
                <a:schemeClr val="bg1"/>
              </a:buClr>
              <a:defRPr sz="20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10" name="Kuvan paikkamerkki 4">
            <a:extLst>
              <a:ext uri="{FF2B5EF4-FFF2-40B4-BE49-F238E27FC236}">
                <a16:creationId xmlns:a16="http://schemas.microsoft.com/office/drawing/2014/main" id="{4B865A77-E489-8B4B-9644-77CF91907C5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5616" y="0"/>
            <a:ext cx="6096384" cy="6858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dirty="0"/>
              <a:t>Kuva, johon merkittävä vaihtoehtoinen teksti</a:t>
            </a:r>
          </a:p>
          <a:p>
            <a:endParaRPr lang="fi-FI" dirty="0"/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4220198" y="63070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47F7060-961A-4FDB-AE8A-ADF672563E2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407268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, sisältö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>
            <a:extLst>
              <a:ext uri="{FF2B5EF4-FFF2-40B4-BE49-F238E27FC236}">
                <a16:creationId xmlns:a16="http://schemas.microsoft.com/office/drawing/2014/main" id="{DD680AC0-D6EC-FD4E-8AC5-3F00B403870C}"/>
              </a:ext>
            </a:extLst>
          </p:cNvPr>
          <p:cNvSpPr/>
          <p:nvPr userDrawn="1"/>
        </p:nvSpPr>
        <p:spPr>
          <a:xfrm>
            <a:off x="346459" y="348792"/>
            <a:ext cx="5749541" cy="572207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838800" y="565905"/>
            <a:ext cx="4826707" cy="116833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fi-FI" sz="3200" b="1" dirty="0">
                <a:solidFill>
                  <a:schemeClr val="bg1"/>
                </a:solidFill>
                <a:latin typeface="Bookman Old Style" panose="02050604050505020204" pitchFamily="18" charset="0"/>
              </a:defRPr>
            </a:lvl1pPr>
          </a:lstStyle>
          <a:p>
            <a:pPr lvl="0"/>
            <a:r>
              <a:rPr lang="fi-FI" dirty="0"/>
              <a:t>Muokkaa otsikon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38802" y="1951348"/>
            <a:ext cx="4826707" cy="384613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buClr>
                <a:schemeClr val="bg1"/>
              </a:buClr>
              <a:defRPr sz="20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F73DAF87-5560-E94B-806B-8E48EC9C146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5616" y="349250"/>
            <a:ext cx="5749925" cy="5721350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dirty="0"/>
              <a:t>Kuva, johon merkittävä vaihtoehtoinen teksti</a:t>
            </a:r>
          </a:p>
          <a:p>
            <a:endParaRPr lang="fi-FI" dirty="0"/>
          </a:p>
        </p:txBody>
      </p:sp>
      <p:pic>
        <p:nvPicPr>
          <p:cNvPr id="11" name="Kuva 10" descr="Kuva, joka sisältää kohteen merkki, kello, piirtäminen&#10;&#10;Kuvaus luotu automaattisesti">
            <a:extLst>
              <a:ext uri="{FF2B5EF4-FFF2-40B4-BE49-F238E27FC236}">
                <a16:creationId xmlns:a16="http://schemas.microsoft.com/office/drawing/2014/main" id="{E122DFF6-06C9-C549-8D51-071DFDDA62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308" y="6332436"/>
            <a:ext cx="2290233" cy="324912"/>
          </a:xfrm>
          <a:prstGeom prst="rect">
            <a:avLst/>
          </a:prstGeom>
        </p:spPr>
      </p:pic>
      <p:sp>
        <p:nvSpPr>
          <p:cNvPr id="8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4220198" y="63070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47F7060-961A-4FDB-AE8A-ADF672563E2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38032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tsikko, sisältö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>
            <a:extLst>
              <a:ext uri="{FF2B5EF4-FFF2-40B4-BE49-F238E27FC236}">
                <a16:creationId xmlns:a16="http://schemas.microsoft.com/office/drawing/2014/main" id="{DD680AC0-D6EC-FD4E-8AC5-3F00B403870C}"/>
              </a:ext>
            </a:extLst>
          </p:cNvPr>
          <p:cNvSpPr/>
          <p:nvPr userDrawn="1"/>
        </p:nvSpPr>
        <p:spPr>
          <a:xfrm>
            <a:off x="346459" y="348792"/>
            <a:ext cx="5749541" cy="572207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838800" y="565905"/>
            <a:ext cx="4826707" cy="116833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fi-FI" sz="3200" b="1" dirty="0">
                <a:solidFill>
                  <a:schemeClr val="bg1"/>
                </a:solidFill>
                <a:latin typeface="Bookman Old Style" panose="02050604050505020204" pitchFamily="18" charset="0"/>
              </a:defRPr>
            </a:lvl1pPr>
          </a:lstStyle>
          <a:p>
            <a:pPr lvl="0"/>
            <a:r>
              <a:rPr lang="fi-FI" dirty="0"/>
              <a:t>Muokkaa otsikon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38802" y="1951348"/>
            <a:ext cx="4826707" cy="384613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buClr>
                <a:schemeClr val="bg1"/>
              </a:buClr>
              <a:defRPr sz="20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F73DAF87-5560-E94B-806B-8E48EC9C146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5616" y="349250"/>
            <a:ext cx="5749925" cy="572135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dirty="0"/>
              <a:t>Kuva, johon merkittävä vaihtoehtoinen teksti</a:t>
            </a:r>
          </a:p>
          <a:p>
            <a:endParaRPr lang="fi-FI" dirty="0"/>
          </a:p>
        </p:txBody>
      </p:sp>
      <p:pic>
        <p:nvPicPr>
          <p:cNvPr id="11" name="Kuva 10" descr="Kuva, joka sisältää kohteen merkki, kello, piirtäminen&#10;&#10;Kuvaus luotu automaattisesti">
            <a:extLst>
              <a:ext uri="{FF2B5EF4-FFF2-40B4-BE49-F238E27FC236}">
                <a16:creationId xmlns:a16="http://schemas.microsoft.com/office/drawing/2014/main" id="{E122DFF6-06C9-C549-8D51-071DFDDA62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308" y="6332436"/>
            <a:ext cx="2290233" cy="324912"/>
          </a:xfrm>
          <a:prstGeom prst="rect">
            <a:avLst/>
          </a:prstGeom>
        </p:spPr>
      </p:pic>
      <p:sp>
        <p:nvSpPr>
          <p:cNvPr id="8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4220198" y="63070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47F7060-961A-4FDB-AE8A-ADF672563E2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006833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tsikko, sisältö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>
            <a:extLst>
              <a:ext uri="{FF2B5EF4-FFF2-40B4-BE49-F238E27FC236}">
                <a16:creationId xmlns:a16="http://schemas.microsoft.com/office/drawing/2014/main" id="{DD680AC0-D6EC-FD4E-8AC5-3F00B403870C}"/>
              </a:ext>
            </a:extLst>
          </p:cNvPr>
          <p:cNvSpPr/>
          <p:nvPr userDrawn="1"/>
        </p:nvSpPr>
        <p:spPr>
          <a:xfrm>
            <a:off x="346459" y="348792"/>
            <a:ext cx="5749541" cy="572207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838800" y="565905"/>
            <a:ext cx="4826707" cy="116833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fi-FI" sz="3200" b="1" dirty="0">
                <a:solidFill>
                  <a:schemeClr val="bg1"/>
                </a:solidFill>
                <a:latin typeface="Bookman Old Style" panose="02050604050505020204" pitchFamily="18" charset="0"/>
              </a:defRPr>
            </a:lvl1pPr>
          </a:lstStyle>
          <a:p>
            <a:pPr lvl="0"/>
            <a:r>
              <a:rPr lang="fi-FI" dirty="0"/>
              <a:t>Muokkaa otsikon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38802" y="1951348"/>
            <a:ext cx="4826707" cy="384613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buClr>
                <a:schemeClr val="bg1"/>
              </a:buClr>
              <a:defRPr sz="20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F73DAF87-5560-E94B-806B-8E48EC9C146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5616" y="349250"/>
            <a:ext cx="5749925" cy="572135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dirty="0"/>
              <a:t>Kuva, johon merkittävä vaihtoehtoinen teksti</a:t>
            </a:r>
          </a:p>
          <a:p>
            <a:endParaRPr lang="fi-FI" dirty="0"/>
          </a:p>
        </p:txBody>
      </p:sp>
      <p:pic>
        <p:nvPicPr>
          <p:cNvPr id="11" name="Kuva 10" descr="Kuva, joka sisältää kohteen merkki, kello, piirtäminen&#10;&#10;Kuvaus luotu automaattisesti">
            <a:extLst>
              <a:ext uri="{FF2B5EF4-FFF2-40B4-BE49-F238E27FC236}">
                <a16:creationId xmlns:a16="http://schemas.microsoft.com/office/drawing/2014/main" id="{E122DFF6-06C9-C549-8D51-071DFDDA62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308" y="6332436"/>
            <a:ext cx="2290233" cy="324912"/>
          </a:xfrm>
          <a:prstGeom prst="rect">
            <a:avLst/>
          </a:prstGeom>
        </p:spPr>
      </p:pic>
      <p:sp>
        <p:nvSpPr>
          <p:cNvPr id="8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4220198" y="63070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47F7060-961A-4FDB-AE8A-ADF672563E2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089910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1"/>
          <p:cNvSpPr>
            <a:spLocks noGrp="1"/>
          </p:cNvSpPr>
          <p:nvPr>
            <p:ph type="title" hasCustomPrompt="1"/>
          </p:nvPr>
        </p:nvSpPr>
        <p:spPr>
          <a:xfrm>
            <a:off x="838800" y="593177"/>
            <a:ext cx="10514400" cy="894822"/>
          </a:xfr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lang="fi-FI" sz="3200" b="1" dirty="0">
                <a:solidFill>
                  <a:schemeClr val="accent1"/>
                </a:solidFill>
                <a:latin typeface="Bookman Old Style" panose="02050604050505020204" pitchFamily="18" charset="0"/>
              </a:defRPr>
            </a:lvl1pPr>
          </a:lstStyle>
          <a:p>
            <a:pPr lvl="0"/>
            <a:r>
              <a:rPr lang="fi-FI" dirty="0"/>
              <a:t>Muokkaa otsikon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pic>
        <p:nvPicPr>
          <p:cNvPr id="9" name="Kuva 8" descr="Kuva, joka sisältää kohteen merkki, kello, piirtäminen&#10;&#10;Kuvaus luotu automaattisesti">
            <a:extLst>
              <a:ext uri="{FF2B5EF4-FFF2-40B4-BE49-F238E27FC236}">
                <a16:creationId xmlns:a16="http://schemas.microsoft.com/office/drawing/2014/main" id="{4B1F4F7E-F3BF-A341-86A7-31A7A68C1F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308" y="6332436"/>
            <a:ext cx="2290233" cy="324912"/>
          </a:xfrm>
          <a:prstGeom prst="rect">
            <a:avLst/>
          </a:prstGeom>
        </p:spPr>
      </p:pic>
      <p:sp>
        <p:nvSpPr>
          <p:cNvPr id="12" name="Sisällön paikkamerkki 2">
            <a:extLst>
              <a:ext uri="{FF2B5EF4-FFF2-40B4-BE49-F238E27FC236}">
                <a16:creationId xmlns:a16="http://schemas.microsoft.com/office/drawing/2014/main" id="{47328091-86D3-F74D-93BB-9F45818EFAB1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242711" y="1781175"/>
            <a:ext cx="5110489" cy="4311650"/>
          </a:xfrm>
          <a:solidFill>
            <a:schemeClr val="accent1"/>
          </a:solidFill>
          <a:ln>
            <a:noFill/>
          </a:ln>
        </p:spPr>
        <p:txBody>
          <a:bodyPr lIns="144000" tIns="144000" rIns="144000" bIns="144000"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A60B930A-20B9-CD42-9D69-DFF778BC7E8C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838800" y="1781175"/>
            <a:ext cx="5115007" cy="4311650"/>
          </a:xfrm>
          <a:solidFill>
            <a:schemeClr val="accent1"/>
          </a:solidFill>
          <a:ln>
            <a:noFill/>
          </a:ln>
        </p:spPr>
        <p:txBody>
          <a:bodyPr lIns="144000" tIns="144000" rIns="144000" bIns="144000"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4220198" y="63070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47F7060-961A-4FDB-AE8A-ADF672563E2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844126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1"/>
          <p:cNvSpPr>
            <a:spLocks noGrp="1"/>
          </p:cNvSpPr>
          <p:nvPr>
            <p:ph type="title" hasCustomPrompt="1"/>
          </p:nvPr>
        </p:nvSpPr>
        <p:spPr>
          <a:xfrm>
            <a:off x="838800" y="593177"/>
            <a:ext cx="10514400" cy="894822"/>
          </a:xfr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lang="fi-FI" sz="3200" b="1" dirty="0">
                <a:solidFill>
                  <a:schemeClr val="accent1"/>
                </a:solidFill>
                <a:latin typeface="Bookman Old Style" panose="02050604050505020204" pitchFamily="18" charset="0"/>
              </a:defRPr>
            </a:lvl1pPr>
          </a:lstStyle>
          <a:p>
            <a:pPr lvl="0"/>
            <a:r>
              <a:rPr lang="fi-FI" dirty="0"/>
              <a:t>Muokkaa otsikon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pic>
        <p:nvPicPr>
          <p:cNvPr id="9" name="Kuva 8" descr="Kuva, joka sisältää kohteen merkki, kello, piirtäminen&#10;&#10;Kuvaus luotu automaattisesti">
            <a:extLst>
              <a:ext uri="{FF2B5EF4-FFF2-40B4-BE49-F238E27FC236}">
                <a16:creationId xmlns:a16="http://schemas.microsoft.com/office/drawing/2014/main" id="{4B1F4F7E-F3BF-A341-86A7-31A7A68C1F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308" y="6332436"/>
            <a:ext cx="2290233" cy="324912"/>
          </a:xfrm>
          <a:prstGeom prst="rect">
            <a:avLst/>
          </a:prstGeom>
        </p:spPr>
      </p:pic>
      <p:sp>
        <p:nvSpPr>
          <p:cNvPr id="12" name="Sisällön paikkamerkki 2">
            <a:extLst>
              <a:ext uri="{FF2B5EF4-FFF2-40B4-BE49-F238E27FC236}">
                <a16:creationId xmlns:a16="http://schemas.microsoft.com/office/drawing/2014/main" id="{47328091-86D3-F74D-93BB-9F45818EFAB1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242711" y="1781175"/>
            <a:ext cx="5110489" cy="4311650"/>
          </a:xfrm>
          <a:solidFill>
            <a:schemeClr val="tx2"/>
          </a:solidFill>
          <a:ln>
            <a:noFill/>
          </a:ln>
        </p:spPr>
        <p:txBody>
          <a:bodyPr lIns="144000" tIns="144000" rIns="144000" bIns="144000"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A60B930A-20B9-CD42-9D69-DFF778BC7E8C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838800" y="1781175"/>
            <a:ext cx="5115007" cy="4311650"/>
          </a:xfrm>
          <a:solidFill>
            <a:schemeClr val="tx2"/>
          </a:solidFill>
          <a:ln>
            <a:noFill/>
          </a:ln>
        </p:spPr>
        <p:txBody>
          <a:bodyPr lIns="144000" tIns="144000" rIns="144000" bIns="144000"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4220198" y="63070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47F7060-961A-4FDB-AE8A-ADF672563E2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202676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1"/>
          <p:cNvSpPr>
            <a:spLocks noGrp="1"/>
          </p:cNvSpPr>
          <p:nvPr>
            <p:ph type="title" hasCustomPrompt="1"/>
          </p:nvPr>
        </p:nvSpPr>
        <p:spPr>
          <a:xfrm>
            <a:off x="838800" y="593177"/>
            <a:ext cx="10514400" cy="894822"/>
          </a:xfr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lang="fi-FI" sz="3200" b="1" dirty="0">
                <a:solidFill>
                  <a:schemeClr val="accent1"/>
                </a:solidFill>
                <a:latin typeface="Bookman Old Style" panose="02050604050505020204" pitchFamily="18" charset="0"/>
              </a:defRPr>
            </a:lvl1pPr>
          </a:lstStyle>
          <a:p>
            <a:pPr lvl="0"/>
            <a:r>
              <a:rPr lang="fi-FI" dirty="0"/>
              <a:t>Muokkaa otsikon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pic>
        <p:nvPicPr>
          <p:cNvPr id="9" name="Kuva 8" descr="Kuva, joka sisältää kohteen merkki, kello, piirtäminen&#10;&#10;Kuvaus luotu automaattisesti">
            <a:extLst>
              <a:ext uri="{FF2B5EF4-FFF2-40B4-BE49-F238E27FC236}">
                <a16:creationId xmlns:a16="http://schemas.microsoft.com/office/drawing/2014/main" id="{4B1F4F7E-F3BF-A341-86A7-31A7A68C1F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308" y="6332436"/>
            <a:ext cx="2290233" cy="324912"/>
          </a:xfrm>
          <a:prstGeom prst="rect">
            <a:avLst/>
          </a:prstGeom>
        </p:spPr>
      </p:pic>
      <p:sp>
        <p:nvSpPr>
          <p:cNvPr id="12" name="Sisällön paikkamerkki 2">
            <a:extLst>
              <a:ext uri="{FF2B5EF4-FFF2-40B4-BE49-F238E27FC236}">
                <a16:creationId xmlns:a16="http://schemas.microsoft.com/office/drawing/2014/main" id="{47328091-86D3-F74D-93BB-9F45818EFAB1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242711" y="1781175"/>
            <a:ext cx="5110489" cy="4311650"/>
          </a:xfrm>
          <a:solidFill>
            <a:schemeClr val="accent6"/>
          </a:solidFill>
          <a:ln>
            <a:noFill/>
          </a:ln>
        </p:spPr>
        <p:txBody>
          <a:bodyPr lIns="144000" tIns="144000" rIns="144000" bIns="144000"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A60B930A-20B9-CD42-9D69-DFF778BC7E8C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838800" y="1781175"/>
            <a:ext cx="5115007" cy="4311650"/>
          </a:xfrm>
          <a:solidFill>
            <a:schemeClr val="accent6"/>
          </a:solidFill>
          <a:ln>
            <a:noFill/>
          </a:ln>
        </p:spPr>
        <p:txBody>
          <a:bodyPr lIns="144000" tIns="144000" rIns="144000" bIns="144000"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4220198" y="63070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47F7060-961A-4FDB-AE8A-ADF672563E2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913416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kaksi sisältökohdetta alaotsiko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1"/>
          <p:cNvSpPr>
            <a:spLocks noGrp="1"/>
          </p:cNvSpPr>
          <p:nvPr>
            <p:ph type="title" hasCustomPrompt="1"/>
          </p:nvPr>
        </p:nvSpPr>
        <p:spPr>
          <a:xfrm>
            <a:off x="838800" y="593177"/>
            <a:ext cx="10514400" cy="894822"/>
          </a:xfr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lang="fi-FI" sz="3200" b="1" dirty="0">
                <a:solidFill>
                  <a:schemeClr val="accent1"/>
                </a:solidFill>
                <a:latin typeface="Bookman Old Style" panose="02050604050505020204" pitchFamily="18" charset="0"/>
              </a:defRPr>
            </a:lvl1pPr>
          </a:lstStyle>
          <a:p>
            <a:pPr lvl="0"/>
            <a:r>
              <a:rPr lang="fi-FI" dirty="0"/>
              <a:t>Muokkaa otsikon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pic>
        <p:nvPicPr>
          <p:cNvPr id="9" name="Kuva 8" descr="Kuva, joka sisältää kohteen merkki, kello, piirtäminen&#10;&#10;Kuvaus luotu automaattisesti">
            <a:extLst>
              <a:ext uri="{FF2B5EF4-FFF2-40B4-BE49-F238E27FC236}">
                <a16:creationId xmlns:a16="http://schemas.microsoft.com/office/drawing/2014/main" id="{4B1F4F7E-F3BF-A341-86A7-31A7A68C1F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308" y="6332436"/>
            <a:ext cx="2290233" cy="324912"/>
          </a:xfrm>
          <a:prstGeom prst="rect">
            <a:avLst/>
          </a:prstGeom>
        </p:spPr>
      </p:pic>
      <p:sp>
        <p:nvSpPr>
          <p:cNvPr id="12" name="Sisällön paikkamerkki 2">
            <a:extLst>
              <a:ext uri="{FF2B5EF4-FFF2-40B4-BE49-F238E27FC236}">
                <a16:creationId xmlns:a16="http://schemas.microsoft.com/office/drawing/2014/main" id="{47328091-86D3-F74D-93BB-9F45818EFAB1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242711" y="2425531"/>
            <a:ext cx="5110489" cy="3662141"/>
          </a:xfrm>
          <a:solidFill>
            <a:schemeClr val="accent1"/>
          </a:solidFill>
          <a:ln>
            <a:noFill/>
          </a:ln>
        </p:spPr>
        <p:txBody>
          <a:bodyPr lIns="144000" tIns="144000" rIns="144000" bIns="144000"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A60B930A-20B9-CD42-9D69-DFF778BC7E8C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838800" y="2425531"/>
            <a:ext cx="5115007" cy="3662141"/>
          </a:xfrm>
          <a:solidFill>
            <a:schemeClr val="accent1"/>
          </a:solidFill>
          <a:ln>
            <a:noFill/>
          </a:ln>
        </p:spPr>
        <p:txBody>
          <a:bodyPr lIns="144000" tIns="144000" rIns="144000" bIns="144000"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7" name="Tekstin paikkamerkki 2">
            <a:extLst>
              <a:ext uri="{FF2B5EF4-FFF2-40B4-BE49-F238E27FC236}">
                <a16:creationId xmlns:a16="http://schemas.microsoft.com/office/drawing/2014/main" id="{BC3D55C5-B582-6D46-8C19-30CC24FFC6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799" y="1732763"/>
            <a:ext cx="5115007" cy="692768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8" name="Tekstin paikkamerkki 2">
            <a:extLst>
              <a:ext uri="{FF2B5EF4-FFF2-40B4-BE49-F238E27FC236}">
                <a16:creationId xmlns:a16="http://schemas.microsoft.com/office/drawing/2014/main" id="{88DBD2F6-179A-3C49-B5E1-8087FDF3FF93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6244301" y="1732763"/>
            <a:ext cx="5108899" cy="692768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4220198" y="63070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47F7060-961A-4FDB-AE8A-ADF672563E2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05116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tsikko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tsikko 10">
            <a:extLst>
              <a:ext uri="{FF2B5EF4-FFF2-40B4-BE49-F238E27FC236}">
                <a16:creationId xmlns:a16="http://schemas.microsoft.com/office/drawing/2014/main" id="{B6BE712F-284D-904B-9A6E-DC748233E4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1624385"/>
            <a:ext cx="6680200" cy="2365375"/>
          </a:xfrm>
        </p:spPr>
        <p:txBody>
          <a:bodyPr anchor="b" anchorCtr="0"/>
          <a:lstStyle>
            <a:lvl1pPr>
              <a:defRPr b="1" i="0" baseline="0">
                <a:solidFill>
                  <a:schemeClr val="bg1"/>
                </a:solidFill>
                <a:latin typeface="Bookman Old Style" panose="02050604050505020204" pitchFamily="18" charset="0"/>
              </a:defRPr>
            </a:lvl1pPr>
          </a:lstStyle>
          <a:p>
            <a:r>
              <a:rPr lang="fi-FI" dirty="0"/>
              <a:t>Lisää otsikko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800100" y="4154332"/>
            <a:ext cx="6680200" cy="1160462"/>
          </a:xfrm>
        </p:spPr>
        <p:txBody>
          <a:bodyPr/>
          <a:lstStyle>
            <a:lvl1pPr marL="0" indent="0" algn="l">
              <a:buNone/>
              <a:defRPr sz="2400" baseline="0">
                <a:solidFill>
                  <a:schemeClr val="bg1"/>
                </a:solidFill>
                <a:latin typeface="Bookman Old Style" panose="020506040505050202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Lisää alaotsikko</a:t>
            </a:r>
          </a:p>
        </p:txBody>
      </p:sp>
      <p:pic>
        <p:nvPicPr>
          <p:cNvPr id="7" name="Kuva 6" descr="Kuva, joka sisältää kohteen merkki&#10;&#10;Kuvaus luotu automaattisesti">
            <a:extLst>
              <a:ext uri="{FF2B5EF4-FFF2-40B4-BE49-F238E27FC236}">
                <a16:creationId xmlns:a16="http://schemas.microsoft.com/office/drawing/2014/main" id="{34C5F126-34C7-7F41-8D9C-9C1D974EAB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300" y="-700357"/>
            <a:ext cx="6032500" cy="8625565"/>
          </a:xfrm>
          <a:prstGeom prst="rect">
            <a:avLst/>
          </a:prstGeom>
        </p:spPr>
      </p:pic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3E6D88E5-8476-BE4C-8A7A-A48E09914A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001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8" name="Tekstin paikkamerkki 7">
            <a:extLst>
              <a:ext uri="{FF2B5EF4-FFF2-40B4-BE49-F238E27FC236}">
                <a16:creationId xmlns:a16="http://schemas.microsoft.com/office/drawing/2014/main" id="{3420EC34-87C7-D64D-B05C-4D32B11DE0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5391150"/>
            <a:ext cx="5419725" cy="411163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 dirty="0"/>
              <a:t>Esittäjän tiedot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5A5822C7-E2BF-4F46-94E5-ED9B0D8C3A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00" y="666126"/>
            <a:ext cx="2519256" cy="357403"/>
          </a:xfrm>
          <a:prstGeom prst="rect">
            <a:avLst/>
          </a:prstGeom>
        </p:spPr>
      </p:pic>
      <p:sp>
        <p:nvSpPr>
          <p:cNvPr id="1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4448798" y="632987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C47F7060-961A-4FDB-AE8A-ADF672563E2F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474584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kaksi sisältökohdetta alaotsiko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1"/>
          <p:cNvSpPr>
            <a:spLocks noGrp="1"/>
          </p:cNvSpPr>
          <p:nvPr>
            <p:ph type="title"/>
          </p:nvPr>
        </p:nvSpPr>
        <p:spPr>
          <a:xfrm>
            <a:off x="838800" y="593177"/>
            <a:ext cx="10514400" cy="894822"/>
          </a:xfr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lang="fi-FI" sz="3200" b="1" dirty="0">
                <a:solidFill>
                  <a:schemeClr val="accent1"/>
                </a:solidFill>
                <a:latin typeface="Bookman Old Style" panose="02050604050505020204" pitchFamily="18" charset="0"/>
              </a:defRPr>
            </a:lvl1pPr>
          </a:lstStyle>
          <a:p>
            <a:pPr lvl="0"/>
            <a:r>
              <a:rPr lang="fi-FI"/>
              <a:t>Muokkaa ots. perustyyl. napsautt.</a:t>
            </a:r>
          </a:p>
        </p:txBody>
      </p:sp>
      <p:pic>
        <p:nvPicPr>
          <p:cNvPr id="9" name="Kuva 8" descr="Kuva, joka sisältää kohteen merkki, kello, piirtäminen&#10;&#10;Kuvaus luotu automaattisesti">
            <a:extLst>
              <a:ext uri="{FF2B5EF4-FFF2-40B4-BE49-F238E27FC236}">
                <a16:creationId xmlns:a16="http://schemas.microsoft.com/office/drawing/2014/main" id="{4B1F4F7E-F3BF-A341-86A7-31A7A68C1F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308" y="6332436"/>
            <a:ext cx="2290233" cy="324912"/>
          </a:xfrm>
          <a:prstGeom prst="rect">
            <a:avLst/>
          </a:prstGeom>
        </p:spPr>
      </p:pic>
      <p:sp>
        <p:nvSpPr>
          <p:cNvPr id="12" name="Sisällön paikkamerkki 2">
            <a:extLst>
              <a:ext uri="{FF2B5EF4-FFF2-40B4-BE49-F238E27FC236}">
                <a16:creationId xmlns:a16="http://schemas.microsoft.com/office/drawing/2014/main" id="{47328091-86D3-F74D-93BB-9F45818EFAB1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242711" y="2425531"/>
            <a:ext cx="5110489" cy="3662141"/>
          </a:xfrm>
          <a:solidFill>
            <a:schemeClr val="tx2"/>
          </a:solidFill>
          <a:ln>
            <a:noFill/>
          </a:ln>
        </p:spPr>
        <p:txBody>
          <a:bodyPr lIns="144000" tIns="144000" rIns="144000" bIns="144000"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A60B930A-20B9-CD42-9D69-DFF778BC7E8C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838800" y="2425531"/>
            <a:ext cx="5115007" cy="3662141"/>
          </a:xfrm>
          <a:solidFill>
            <a:schemeClr val="tx2"/>
          </a:solidFill>
          <a:ln>
            <a:noFill/>
          </a:ln>
        </p:spPr>
        <p:txBody>
          <a:bodyPr lIns="144000" tIns="144000" rIns="144000" bIns="144000"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7" name="Tekstin paikkamerkki 2">
            <a:extLst>
              <a:ext uri="{FF2B5EF4-FFF2-40B4-BE49-F238E27FC236}">
                <a16:creationId xmlns:a16="http://schemas.microsoft.com/office/drawing/2014/main" id="{BC3D55C5-B582-6D46-8C19-30CC24FFC6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799" y="1732763"/>
            <a:ext cx="5115007" cy="692768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8" name="Tekstin paikkamerkki 2">
            <a:extLst>
              <a:ext uri="{FF2B5EF4-FFF2-40B4-BE49-F238E27FC236}">
                <a16:creationId xmlns:a16="http://schemas.microsoft.com/office/drawing/2014/main" id="{88DBD2F6-179A-3C49-B5E1-8087FDF3FF93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6244301" y="1732763"/>
            <a:ext cx="5108899" cy="692768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4220198" y="63070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47F7060-961A-4FDB-AE8A-ADF672563E2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877501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kaksi sisältökohdetta alaotsiko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1"/>
          <p:cNvSpPr>
            <a:spLocks noGrp="1"/>
          </p:cNvSpPr>
          <p:nvPr>
            <p:ph type="title"/>
          </p:nvPr>
        </p:nvSpPr>
        <p:spPr>
          <a:xfrm>
            <a:off x="838800" y="593177"/>
            <a:ext cx="10514400" cy="894822"/>
          </a:xfr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lang="fi-FI" sz="3200" b="1" dirty="0">
                <a:solidFill>
                  <a:schemeClr val="accent1"/>
                </a:solidFill>
                <a:latin typeface="Bookman Old Style" panose="02050604050505020204" pitchFamily="18" charset="0"/>
              </a:defRPr>
            </a:lvl1pPr>
          </a:lstStyle>
          <a:p>
            <a:pPr lvl="0"/>
            <a:r>
              <a:rPr lang="fi-FI"/>
              <a:t>Muokkaa ots. perustyyl. napsautt.</a:t>
            </a:r>
          </a:p>
        </p:txBody>
      </p:sp>
      <p:pic>
        <p:nvPicPr>
          <p:cNvPr id="9" name="Kuva 8" descr="Kuva, joka sisältää kohteen merkki, kello, piirtäminen&#10;&#10;Kuvaus luotu automaattisesti">
            <a:extLst>
              <a:ext uri="{FF2B5EF4-FFF2-40B4-BE49-F238E27FC236}">
                <a16:creationId xmlns:a16="http://schemas.microsoft.com/office/drawing/2014/main" id="{4B1F4F7E-F3BF-A341-86A7-31A7A68C1F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308" y="6332436"/>
            <a:ext cx="2290233" cy="324912"/>
          </a:xfrm>
          <a:prstGeom prst="rect">
            <a:avLst/>
          </a:prstGeom>
        </p:spPr>
      </p:pic>
      <p:sp>
        <p:nvSpPr>
          <p:cNvPr id="12" name="Sisällön paikkamerkki 2">
            <a:extLst>
              <a:ext uri="{FF2B5EF4-FFF2-40B4-BE49-F238E27FC236}">
                <a16:creationId xmlns:a16="http://schemas.microsoft.com/office/drawing/2014/main" id="{47328091-86D3-F74D-93BB-9F45818EFAB1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242711" y="2425531"/>
            <a:ext cx="5110489" cy="3662141"/>
          </a:xfrm>
          <a:solidFill>
            <a:schemeClr val="accent6"/>
          </a:solidFill>
          <a:ln>
            <a:noFill/>
          </a:ln>
        </p:spPr>
        <p:txBody>
          <a:bodyPr lIns="144000" tIns="144000" rIns="144000" bIns="144000"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A60B930A-20B9-CD42-9D69-DFF778BC7E8C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838800" y="2425531"/>
            <a:ext cx="5115007" cy="3662141"/>
          </a:xfrm>
          <a:solidFill>
            <a:schemeClr val="accent6"/>
          </a:solidFill>
          <a:ln>
            <a:noFill/>
          </a:ln>
        </p:spPr>
        <p:txBody>
          <a:bodyPr lIns="144000" tIns="144000" rIns="144000" bIns="144000"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7" name="Tekstin paikkamerkki 2">
            <a:extLst>
              <a:ext uri="{FF2B5EF4-FFF2-40B4-BE49-F238E27FC236}">
                <a16:creationId xmlns:a16="http://schemas.microsoft.com/office/drawing/2014/main" id="{BC3D55C5-B582-6D46-8C19-30CC24FFC6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799" y="1732763"/>
            <a:ext cx="5115007" cy="692768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8" name="Tekstin paikkamerkki 2">
            <a:extLst>
              <a:ext uri="{FF2B5EF4-FFF2-40B4-BE49-F238E27FC236}">
                <a16:creationId xmlns:a16="http://schemas.microsoft.com/office/drawing/2014/main" id="{88DBD2F6-179A-3C49-B5E1-8087FDF3FF93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6244301" y="1732763"/>
            <a:ext cx="5108899" cy="692768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4220198" y="63070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47F7060-961A-4FDB-AE8A-ADF672563E2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098685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olme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1"/>
          <p:cNvSpPr>
            <a:spLocks noGrp="1"/>
          </p:cNvSpPr>
          <p:nvPr>
            <p:ph type="title" hasCustomPrompt="1"/>
          </p:nvPr>
        </p:nvSpPr>
        <p:spPr>
          <a:xfrm>
            <a:off x="838800" y="593177"/>
            <a:ext cx="10514400" cy="894822"/>
          </a:xfr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lang="fi-FI" sz="3200" b="1" dirty="0">
                <a:solidFill>
                  <a:schemeClr val="accent1"/>
                </a:solidFill>
                <a:latin typeface="Bookman Old Style" panose="02050604050505020204" pitchFamily="18" charset="0"/>
              </a:defRPr>
            </a:lvl1pPr>
          </a:lstStyle>
          <a:p>
            <a:pPr lvl="0"/>
            <a:r>
              <a:rPr lang="fi-FI" dirty="0"/>
              <a:t>Muokkaa otsikon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pic>
        <p:nvPicPr>
          <p:cNvPr id="9" name="Kuva 8" descr="Kuva, joka sisältää kohteen merkki, kello, piirtäminen&#10;&#10;Kuvaus luotu automaattisesti">
            <a:extLst>
              <a:ext uri="{FF2B5EF4-FFF2-40B4-BE49-F238E27FC236}">
                <a16:creationId xmlns:a16="http://schemas.microsoft.com/office/drawing/2014/main" id="{4B1F4F7E-F3BF-A341-86A7-31A7A68C1F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308" y="6332436"/>
            <a:ext cx="2290233" cy="324912"/>
          </a:xfrm>
          <a:prstGeom prst="rect">
            <a:avLst/>
          </a:pr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F9C4B64-D2AA-0D44-874E-290EDF3DF6E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041203" y="1781175"/>
            <a:ext cx="3312597" cy="4311650"/>
          </a:xfrm>
          <a:solidFill>
            <a:schemeClr val="accent4"/>
          </a:solidFill>
          <a:ln>
            <a:noFill/>
          </a:ln>
        </p:spPr>
        <p:txBody>
          <a:bodyPr lIns="144000" tIns="144000" rIns="144000" bIns="144000"/>
          <a:lstStyle>
            <a:lvl1pPr>
              <a:defRPr sz="20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2" name="Sisällön paikkamerkki 2">
            <a:extLst>
              <a:ext uri="{FF2B5EF4-FFF2-40B4-BE49-F238E27FC236}">
                <a16:creationId xmlns:a16="http://schemas.microsoft.com/office/drawing/2014/main" id="{47328091-86D3-F74D-93BB-9F45818EFAB1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439701" y="1781175"/>
            <a:ext cx="3312597" cy="4311650"/>
          </a:xfrm>
          <a:solidFill>
            <a:schemeClr val="accent4"/>
          </a:solidFill>
          <a:ln>
            <a:noFill/>
          </a:ln>
        </p:spPr>
        <p:txBody>
          <a:bodyPr lIns="144000" tIns="144000" rIns="144000" bIns="144000"/>
          <a:lstStyle>
            <a:lvl1pPr>
              <a:defRPr sz="20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A60B930A-20B9-CD42-9D69-DFF778BC7E8C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838200" y="1781175"/>
            <a:ext cx="3312597" cy="4311650"/>
          </a:xfrm>
          <a:solidFill>
            <a:schemeClr val="accent4"/>
          </a:solidFill>
          <a:ln>
            <a:noFill/>
          </a:ln>
        </p:spPr>
        <p:txBody>
          <a:bodyPr lIns="144000" tIns="144000" rIns="144000" bIns="144000"/>
          <a:lstStyle>
            <a:lvl1pPr>
              <a:defRPr sz="20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4220198" y="63070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47F7060-961A-4FDB-AE8A-ADF672563E2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786147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kolme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1"/>
          <p:cNvSpPr>
            <a:spLocks noGrp="1"/>
          </p:cNvSpPr>
          <p:nvPr>
            <p:ph type="title" hasCustomPrompt="1"/>
          </p:nvPr>
        </p:nvSpPr>
        <p:spPr>
          <a:xfrm>
            <a:off x="838800" y="593177"/>
            <a:ext cx="10514400" cy="894822"/>
          </a:xfr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lang="fi-FI" sz="3200" b="1" dirty="0">
                <a:solidFill>
                  <a:schemeClr val="accent1"/>
                </a:solidFill>
                <a:latin typeface="Bookman Old Style" panose="02050604050505020204" pitchFamily="18" charset="0"/>
              </a:defRPr>
            </a:lvl1pPr>
          </a:lstStyle>
          <a:p>
            <a:pPr lvl="0"/>
            <a:r>
              <a:rPr lang="fi-FI" dirty="0"/>
              <a:t>Muokkaa otsikon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pic>
        <p:nvPicPr>
          <p:cNvPr id="9" name="Kuva 8" descr="Kuva, joka sisältää kohteen merkki, kello, piirtäminen&#10;&#10;Kuvaus luotu automaattisesti">
            <a:extLst>
              <a:ext uri="{FF2B5EF4-FFF2-40B4-BE49-F238E27FC236}">
                <a16:creationId xmlns:a16="http://schemas.microsoft.com/office/drawing/2014/main" id="{4B1F4F7E-F3BF-A341-86A7-31A7A68C1F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308" y="6332436"/>
            <a:ext cx="2290233" cy="324912"/>
          </a:xfrm>
          <a:prstGeom prst="rect">
            <a:avLst/>
          </a:pr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F9C4B64-D2AA-0D44-874E-290EDF3DF6E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041203" y="1781175"/>
            <a:ext cx="3312597" cy="4311650"/>
          </a:xfrm>
          <a:solidFill>
            <a:schemeClr val="accent1"/>
          </a:solidFill>
          <a:ln>
            <a:noFill/>
          </a:ln>
        </p:spPr>
        <p:txBody>
          <a:bodyPr lIns="144000" tIns="144000" rIns="144000" bIns="144000"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2" name="Sisällön paikkamerkki 2">
            <a:extLst>
              <a:ext uri="{FF2B5EF4-FFF2-40B4-BE49-F238E27FC236}">
                <a16:creationId xmlns:a16="http://schemas.microsoft.com/office/drawing/2014/main" id="{47328091-86D3-F74D-93BB-9F45818EFAB1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439701" y="1781175"/>
            <a:ext cx="3312597" cy="4311650"/>
          </a:xfrm>
          <a:solidFill>
            <a:schemeClr val="accent1"/>
          </a:solidFill>
          <a:ln>
            <a:noFill/>
          </a:ln>
        </p:spPr>
        <p:txBody>
          <a:bodyPr lIns="144000" tIns="144000" rIns="144000" bIns="144000"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A60B930A-20B9-CD42-9D69-DFF778BC7E8C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838200" y="1781175"/>
            <a:ext cx="3312597" cy="4311650"/>
          </a:xfrm>
          <a:solidFill>
            <a:schemeClr val="accent1"/>
          </a:solidFill>
          <a:ln>
            <a:noFill/>
          </a:ln>
        </p:spPr>
        <p:txBody>
          <a:bodyPr lIns="144000" tIns="144000" rIns="144000" bIns="144000"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4220198" y="63070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47F7060-961A-4FDB-AE8A-ADF672563E2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81058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kolme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1"/>
          <p:cNvSpPr>
            <a:spLocks noGrp="1"/>
          </p:cNvSpPr>
          <p:nvPr>
            <p:ph type="title" hasCustomPrompt="1"/>
          </p:nvPr>
        </p:nvSpPr>
        <p:spPr>
          <a:xfrm>
            <a:off x="838800" y="593177"/>
            <a:ext cx="10514400" cy="894822"/>
          </a:xfr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lang="fi-FI" sz="3200" b="1" dirty="0">
                <a:solidFill>
                  <a:schemeClr val="accent1"/>
                </a:solidFill>
                <a:latin typeface="Bookman Old Style" panose="02050604050505020204" pitchFamily="18" charset="0"/>
              </a:defRPr>
            </a:lvl1pPr>
          </a:lstStyle>
          <a:p>
            <a:pPr lvl="0"/>
            <a:r>
              <a:rPr lang="fi-FI" dirty="0"/>
              <a:t>Muokkaa otsikon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pic>
        <p:nvPicPr>
          <p:cNvPr id="9" name="Kuva 8" descr="Kuva, joka sisältää kohteen merkki, kello, piirtäminen&#10;&#10;Kuvaus luotu automaattisesti">
            <a:extLst>
              <a:ext uri="{FF2B5EF4-FFF2-40B4-BE49-F238E27FC236}">
                <a16:creationId xmlns:a16="http://schemas.microsoft.com/office/drawing/2014/main" id="{4B1F4F7E-F3BF-A341-86A7-31A7A68C1F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308" y="6332436"/>
            <a:ext cx="2290233" cy="324912"/>
          </a:xfrm>
          <a:prstGeom prst="rect">
            <a:avLst/>
          </a:pr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F9C4B64-D2AA-0D44-874E-290EDF3DF6E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041203" y="1781175"/>
            <a:ext cx="3312597" cy="4311650"/>
          </a:xfrm>
          <a:solidFill>
            <a:schemeClr val="tx2"/>
          </a:solidFill>
          <a:ln>
            <a:noFill/>
          </a:ln>
        </p:spPr>
        <p:txBody>
          <a:bodyPr lIns="144000" tIns="144000" rIns="144000" bIns="144000"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2" name="Sisällön paikkamerkki 2">
            <a:extLst>
              <a:ext uri="{FF2B5EF4-FFF2-40B4-BE49-F238E27FC236}">
                <a16:creationId xmlns:a16="http://schemas.microsoft.com/office/drawing/2014/main" id="{47328091-86D3-F74D-93BB-9F45818EFAB1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439701" y="1781175"/>
            <a:ext cx="3312597" cy="4311650"/>
          </a:xfrm>
          <a:solidFill>
            <a:schemeClr val="tx2"/>
          </a:solidFill>
          <a:ln>
            <a:noFill/>
          </a:ln>
        </p:spPr>
        <p:txBody>
          <a:bodyPr lIns="144000" tIns="144000" rIns="144000" bIns="144000"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A60B930A-20B9-CD42-9D69-DFF778BC7E8C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838200" y="1781175"/>
            <a:ext cx="3312597" cy="4311650"/>
          </a:xfrm>
          <a:solidFill>
            <a:schemeClr val="tx2"/>
          </a:solidFill>
          <a:ln>
            <a:noFill/>
          </a:ln>
        </p:spPr>
        <p:txBody>
          <a:bodyPr lIns="144000" tIns="144000" rIns="144000" bIns="144000"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4220198" y="63070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47F7060-961A-4FDB-AE8A-ADF672563E2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643607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kolme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1"/>
          <p:cNvSpPr>
            <a:spLocks noGrp="1"/>
          </p:cNvSpPr>
          <p:nvPr>
            <p:ph type="title" hasCustomPrompt="1"/>
          </p:nvPr>
        </p:nvSpPr>
        <p:spPr>
          <a:xfrm>
            <a:off x="838800" y="593177"/>
            <a:ext cx="10514400" cy="894822"/>
          </a:xfr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lang="fi-FI" sz="3200" b="1" dirty="0">
                <a:solidFill>
                  <a:schemeClr val="accent1"/>
                </a:solidFill>
                <a:latin typeface="Bookman Old Style" panose="02050604050505020204" pitchFamily="18" charset="0"/>
              </a:defRPr>
            </a:lvl1pPr>
          </a:lstStyle>
          <a:p>
            <a:pPr lvl="0"/>
            <a:r>
              <a:rPr lang="fi-FI" dirty="0"/>
              <a:t>Muokkaa otsikon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pic>
        <p:nvPicPr>
          <p:cNvPr id="9" name="Kuva 8" descr="Kuva, joka sisältää kohteen merkki, kello, piirtäminen&#10;&#10;Kuvaus luotu automaattisesti">
            <a:extLst>
              <a:ext uri="{FF2B5EF4-FFF2-40B4-BE49-F238E27FC236}">
                <a16:creationId xmlns:a16="http://schemas.microsoft.com/office/drawing/2014/main" id="{4B1F4F7E-F3BF-A341-86A7-31A7A68C1F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308" y="6332436"/>
            <a:ext cx="2290233" cy="324912"/>
          </a:xfrm>
          <a:prstGeom prst="rect">
            <a:avLst/>
          </a:pr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F9C4B64-D2AA-0D44-874E-290EDF3DF6E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041203" y="1781175"/>
            <a:ext cx="3312597" cy="4311650"/>
          </a:xfrm>
          <a:solidFill>
            <a:schemeClr val="accent6"/>
          </a:solidFill>
          <a:ln>
            <a:noFill/>
          </a:ln>
        </p:spPr>
        <p:txBody>
          <a:bodyPr lIns="144000" tIns="144000" rIns="144000" bIns="144000"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2" name="Sisällön paikkamerkki 2">
            <a:extLst>
              <a:ext uri="{FF2B5EF4-FFF2-40B4-BE49-F238E27FC236}">
                <a16:creationId xmlns:a16="http://schemas.microsoft.com/office/drawing/2014/main" id="{47328091-86D3-F74D-93BB-9F45818EFAB1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439701" y="1781175"/>
            <a:ext cx="3312597" cy="4311650"/>
          </a:xfrm>
          <a:solidFill>
            <a:schemeClr val="accent6"/>
          </a:solidFill>
          <a:ln>
            <a:noFill/>
          </a:ln>
        </p:spPr>
        <p:txBody>
          <a:bodyPr lIns="144000" tIns="144000" rIns="144000" bIns="144000"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A60B930A-20B9-CD42-9D69-DFF778BC7E8C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838200" y="1781175"/>
            <a:ext cx="3312597" cy="4311650"/>
          </a:xfrm>
          <a:solidFill>
            <a:schemeClr val="accent6"/>
          </a:solidFill>
          <a:ln>
            <a:noFill/>
          </a:ln>
        </p:spPr>
        <p:txBody>
          <a:bodyPr lIns="144000" tIns="144000" rIns="144000" bIns="144000"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4220198" y="63070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47F7060-961A-4FDB-AE8A-ADF672563E2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967088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olme sisältökohdetta alaotsiko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1"/>
          <p:cNvSpPr>
            <a:spLocks noGrp="1"/>
          </p:cNvSpPr>
          <p:nvPr>
            <p:ph type="title" hasCustomPrompt="1"/>
          </p:nvPr>
        </p:nvSpPr>
        <p:spPr>
          <a:xfrm>
            <a:off x="838800" y="593177"/>
            <a:ext cx="10514400" cy="894822"/>
          </a:xfr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lang="fi-FI" sz="3200" b="1" dirty="0">
                <a:solidFill>
                  <a:schemeClr val="accent1"/>
                </a:solidFill>
                <a:latin typeface="Bookman Old Style" panose="02050604050505020204" pitchFamily="18" charset="0"/>
              </a:defRPr>
            </a:lvl1pPr>
          </a:lstStyle>
          <a:p>
            <a:pPr lvl="0"/>
            <a:r>
              <a:rPr lang="fi-FI" dirty="0"/>
              <a:t>Muokkaa otsikon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pic>
        <p:nvPicPr>
          <p:cNvPr id="9" name="Kuva 8" descr="Kuva, joka sisältää kohteen merkki, kello, piirtäminen&#10;&#10;Kuvaus luotu automaattisesti">
            <a:extLst>
              <a:ext uri="{FF2B5EF4-FFF2-40B4-BE49-F238E27FC236}">
                <a16:creationId xmlns:a16="http://schemas.microsoft.com/office/drawing/2014/main" id="{4B1F4F7E-F3BF-A341-86A7-31A7A68C1F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308" y="6332436"/>
            <a:ext cx="2290233" cy="324912"/>
          </a:xfrm>
          <a:prstGeom prst="rect">
            <a:avLst/>
          </a:pr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F9C4B64-D2AA-0D44-874E-290EDF3DF6E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041203" y="2430683"/>
            <a:ext cx="3312597" cy="3662141"/>
          </a:xfrm>
          <a:solidFill>
            <a:schemeClr val="accent1"/>
          </a:solidFill>
          <a:ln>
            <a:noFill/>
          </a:ln>
        </p:spPr>
        <p:txBody>
          <a:bodyPr lIns="144000" tIns="144000" rIns="144000" bIns="144000"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2" name="Sisällön paikkamerkki 2">
            <a:extLst>
              <a:ext uri="{FF2B5EF4-FFF2-40B4-BE49-F238E27FC236}">
                <a16:creationId xmlns:a16="http://schemas.microsoft.com/office/drawing/2014/main" id="{47328091-86D3-F74D-93BB-9F45818EFAB1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439701" y="2430683"/>
            <a:ext cx="3312597" cy="3662141"/>
          </a:xfrm>
          <a:solidFill>
            <a:schemeClr val="accent1"/>
          </a:solidFill>
          <a:ln>
            <a:noFill/>
          </a:ln>
        </p:spPr>
        <p:txBody>
          <a:bodyPr lIns="144000" tIns="144000" rIns="144000" bIns="144000"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A60B930A-20B9-CD42-9D69-DFF778BC7E8C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838200" y="2430683"/>
            <a:ext cx="3312597" cy="3662141"/>
          </a:xfrm>
          <a:solidFill>
            <a:schemeClr val="accent1"/>
          </a:solidFill>
          <a:ln>
            <a:noFill/>
          </a:ln>
        </p:spPr>
        <p:txBody>
          <a:bodyPr lIns="144000" tIns="144000" rIns="144000" bIns="144000"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7" name="Tekstin paikkamerkki 2">
            <a:extLst>
              <a:ext uri="{FF2B5EF4-FFF2-40B4-BE49-F238E27FC236}">
                <a16:creationId xmlns:a16="http://schemas.microsoft.com/office/drawing/2014/main" id="{BC3D55C5-B582-6D46-8C19-30CC24FFC6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737915"/>
            <a:ext cx="3311007" cy="692768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8" name="Tekstin paikkamerkki 2">
            <a:extLst>
              <a:ext uri="{FF2B5EF4-FFF2-40B4-BE49-F238E27FC236}">
                <a16:creationId xmlns:a16="http://schemas.microsoft.com/office/drawing/2014/main" id="{88DBD2F6-179A-3C49-B5E1-8087FDF3FF93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4441291" y="1737915"/>
            <a:ext cx="3311007" cy="692768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0" name="Tekstin paikkamerkki 2">
            <a:extLst>
              <a:ext uri="{FF2B5EF4-FFF2-40B4-BE49-F238E27FC236}">
                <a16:creationId xmlns:a16="http://schemas.microsoft.com/office/drawing/2014/main" id="{F8422C90-F8A0-974E-BFC6-0006E8DC64EB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8041997" y="1737915"/>
            <a:ext cx="3311007" cy="692768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1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4220198" y="63070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47F7060-961A-4FDB-AE8A-ADF672563E2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685100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kolme sisältökohdetta alaotsiko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1"/>
          <p:cNvSpPr>
            <a:spLocks noGrp="1"/>
          </p:cNvSpPr>
          <p:nvPr>
            <p:ph type="title" hasCustomPrompt="1"/>
          </p:nvPr>
        </p:nvSpPr>
        <p:spPr>
          <a:xfrm>
            <a:off x="838800" y="593177"/>
            <a:ext cx="10514400" cy="894822"/>
          </a:xfr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lang="fi-FI" sz="3200" b="1" dirty="0">
                <a:solidFill>
                  <a:schemeClr val="accent1"/>
                </a:solidFill>
                <a:latin typeface="Bookman Old Style" panose="02050604050505020204" pitchFamily="18" charset="0"/>
              </a:defRPr>
            </a:lvl1pPr>
          </a:lstStyle>
          <a:p>
            <a:pPr lvl="0"/>
            <a:r>
              <a:rPr lang="fi-FI" dirty="0"/>
              <a:t>Muokkaa otsikon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pic>
        <p:nvPicPr>
          <p:cNvPr id="9" name="Kuva 8" descr="Kuva, joka sisältää kohteen merkki, kello, piirtäminen&#10;&#10;Kuvaus luotu automaattisesti">
            <a:extLst>
              <a:ext uri="{FF2B5EF4-FFF2-40B4-BE49-F238E27FC236}">
                <a16:creationId xmlns:a16="http://schemas.microsoft.com/office/drawing/2014/main" id="{4B1F4F7E-F3BF-A341-86A7-31A7A68C1F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308" y="6332436"/>
            <a:ext cx="2290233" cy="324912"/>
          </a:xfrm>
          <a:prstGeom prst="rect">
            <a:avLst/>
          </a:pr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F9C4B64-D2AA-0D44-874E-290EDF3DF6E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041203" y="2430683"/>
            <a:ext cx="3312597" cy="3662141"/>
          </a:xfrm>
          <a:solidFill>
            <a:schemeClr val="tx2"/>
          </a:solidFill>
          <a:ln>
            <a:noFill/>
          </a:ln>
        </p:spPr>
        <p:txBody>
          <a:bodyPr lIns="144000" tIns="144000" rIns="144000" bIns="144000"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2" name="Sisällön paikkamerkki 2">
            <a:extLst>
              <a:ext uri="{FF2B5EF4-FFF2-40B4-BE49-F238E27FC236}">
                <a16:creationId xmlns:a16="http://schemas.microsoft.com/office/drawing/2014/main" id="{47328091-86D3-F74D-93BB-9F45818EFAB1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439701" y="2430683"/>
            <a:ext cx="3312597" cy="3662141"/>
          </a:xfrm>
          <a:solidFill>
            <a:schemeClr val="tx2"/>
          </a:solidFill>
          <a:ln>
            <a:noFill/>
          </a:ln>
        </p:spPr>
        <p:txBody>
          <a:bodyPr lIns="144000" tIns="144000" rIns="144000" bIns="144000"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A60B930A-20B9-CD42-9D69-DFF778BC7E8C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838200" y="2430683"/>
            <a:ext cx="3312597" cy="3662141"/>
          </a:xfrm>
          <a:solidFill>
            <a:schemeClr val="tx2"/>
          </a:solidFill>
          <a:ln>
            <a:noFill/>
          </a:ln>
        </p:spPr>
        <p:txBody>
          <a:bodyPr lIns="144000" tIns="144000" rIns="144000" bIns="144000"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7" name="Tekstin paikkamerkki 2">
            <a:extLst>
              <a:ext uri="{FF2B5EF4-FFF2-40B4-BE49-F238E27FC236}">
                <a16:creationId xmlns:a16="http://schemas.microsoft.com/office/drawing/2014/main" id="{BC3D55C5-B582-6D46-8C19-30CC24FFC6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737915"/>
            <a:ext cx="3311007" cy="692768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8" name="Tekstin paikkamerkki 2">
            <a:extLst>
              <a:ext uri="{FF2B5EF4-FFF2-40B4-BE49-F238E27FC236}">
                <a16:creationId xmlns:a16="http://schemas.microsoft.com/office/drawing/2014/main" id="{88DBD2F6-179A-3C49-B5E1-8087FDF3FF93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4441291" y="1737915"/>
            <a:ext cx="3311007" cy="692768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0" name="Tekstin paikkamerkki 2">
            <a:extLst>
              <a:ext uri="{FF2B5EF4-FFF2-40B4-BE49-F238E27FC236}">
                <a16:creationId xmlns:a16="http://schemas.microsoft.com/office/drawing/2014/main" id="{F8422C90-F8A0-974E-BFC6-0006E8DC64EB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8041997" y="1737915"/>
            <a:ext cx="3311007" cy="692768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1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4220198" y="63070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47F7060-961A-4FDB-AE8A-ADF672563E2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034860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kolme sisältökohdetta alaotsiko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1"/>
          <p:cNvSpPr>
            <a:spLocks noGrp="1"/>
          </p:cNvSpPr>
          <p:nvPr>
            <p:ph type="title" hasCustomPrompt="1"/>
          </p:nvPr>
        </p:nvSpPr>
        <p:spPr>
          <a:xfrm>
            <a:off x="838800" y="593177"/>
            <a:ext cx="10514400" cy="894822"/>
          </a:xfr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lang="fi-FI" sz="3200" b="1" dirty="0">
                <a:solidFill>
                  <a:schemeClr val="accent1"/>
                </a:solidFill>
                <a:latin typeface="Bookman Old Style" panose="02050604050505020204" pitchFamily="18" charset="0"/>
              </a:defRPr>
            </a:lvl1pPr>
          </a:lstStyle>
          <a:p>
            <a:pPr lvl="0"/>
            <a:r>
              <a:rPr lang="fi-FI" dirty="0"/>
              <a:t>Muokkaa otsikon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pic>
        <p:nvPicPr>
          <p:cNvPr id="9" name="Kuva 8" descr="Kuva, joka sisältää kohteen merkki, kello, piirtäminen&#10;&#10;Kuvaus luotu automaattisesti">
            <a:extLst>
              <a:ext uri="{FF2B5EF4-FFF2-40B4-BE49-F238E27FC236}">
                <a16:creationId xmlns:a16="http://schemas.microsoft.com/office/drawing/2014/main" id="{4B1F4F7E-F3BF-A341-86A7-31A7A68C1F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308" y="6332436"/>
            <a:ext cx="2290233" cy="324912"/>
          </a:xfrm>
          <a:prstGeom prst="rect">
            <a:avLst/>
          </a:pr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F9C4B64-D2AA-0D44-874E-290EDF3DF6E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041203" y="2430683"/>
            <a:ext cx="3312597" cy="3662141"/>
          </a:xfrm>
          <a:solidFill>
            <a:schemeClr val="accent6"/>
          </a:solidFill>
          <a:ln>
            <a:noFill/>
          </a:ln>
        </p:spPr>
        <p:txBody>
          <a:bodyPr lIns="144000" tIns="144000" rIns="144000" bIns="144000"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2" name="Sisällön paikkamerkki 2">
            <a:extLst>
              <a:ext uri="{FF2B5EF4-FFF2-40B4-BE49-F238E27FC236}">
                <a16:creationId xmlns:a16="http://schemas.microsoft.com/office/drawing/2014/main" id="{47328091-86D3-F74D-93BB-9F45818EFAB1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439701" y="2430683"/>
            <a:ext cx="3312597" cy="3662141"/>
          </a:xfrm>
          <a:solidFill>
            <a:schemeClr val="accent6"/>
          </a:solidFill>
          <a:ln>
            <a:noFill/>
          </a:ln>
        </p:spPr>
        <p:txBody>
          <a:bodyPr lIns="144000" tIns="144000" rIns="144000" bIns="144000"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A60B930A-20B9-CD42-9D69-DFF778BC7E8C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838200" y="2430683"/>
            <a:ext cx="3312597" cy="3662141"/>
          </a:xfrm>
          <a:solidFill>
            <a:schemeClr val="accent6"/>
          </a:solidFill>
          <a:ln>
            <a:noFill/>
          </a:ln>
        </p:spPr>
        <p:txBody>
          <a:bodyPr lIns="144000" tIns="144000" rIns="144000" bIns="144000"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7" name="Tekstin paikkamerkki 2">
            <a:extLst>
              <a:ext uri="{FF2B5EF4-FFF2-40B4-BE49-F238E27FC236}">
                <a16:creationId xmlns:a16="http://schemas.microsoft.com/office/drawing/2014/main" id="{BC3D55C5-B582-6D46-8C19-30CC24FFC6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737915"/>
            <a:ext cx="3311007" cy="692768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8" name="Tekstin paikkamerkki 2">
            <a:extLst>
              <a:ext uri="{FF2B5EF4-FFF2-40B4-BE49-F238E27FC236}">
                <a16:creationId xmlns:a16="http://schemas.microsoft.com/office/drawing/2014/main" id="{88DBD2F6-179A-3C49-B5E1-8087FDF3FF93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4441291" y="1737915"/>
            <a:ext cx="3311007" cy="692768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0" name="Tekstin paikkamerkki 2">
            <a:extLst>
              <a:ext uri="{FF2B5EF4-FFF2-40B4-BE49-F238E27FC236}">
                <a16:creationId xmlns:a16="http://schemas.microsoft.com/office/drawing/2014/main" id="{F8422C90-F8A0-974E-BFC6-0006E8DC64EB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8041997" y="1737915"/>
            <a:ext cx="3311007" cy="692768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1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4220198" y="63070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47F7060-961A-4FDB-AE8A-ADF672563E2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44119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seita sisältökohte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>
            <a:extLst>
              <a:ext uri="{FF2B5EF4-FFF2-40B4-BE49-F238E27FC236}">
                <a16:creationId xmlns:a16="http://schemas.microsoft.com/office/drawing/2014/main" id="{D8117A79-4BE1-4241-8C55-EA1D1A088419}"/>
              </a:ext>
            </a:extLst>
          </p:cNvPr>
          <p:cNvSpPr/>
          <p:nvPr userDrawn="1"/>
        </p:nvSpPr>
        <p:spPr>
          <a:xfrm>
            <a:off x="0" y="0"/>
            <a:ext cx="415079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Otsikko 1"/>
          <p:cNvSpPr>
            <a:spLocks noGrp="1"/>
          </p:cNvSpPr>
          <p:nvPr>
            <p:ph type="title" hasCustomPrompt="1"/>
          </p:nvPr>
        </p:nvSpPr>
        <p:spPr>
          <a:xfrm>
            <a:off x="838800" y="683394"/>
            <a:ext cx="2818801" cy="1934678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l">
              <a:defRPr lang="fi-FI" sz="3200" b="1" dirty="0">
                <a:solidFill>
                  <a:schemeClr val="bg1"/>
                </a:solidFill>
                <a:latin typeface="Bookman Old Style" panose="02050604050505020204" pitchFamily="18" charset="0"/>
              </a:defRPr>
            </a:lvl1pPr>
          </a:lstStyle>
          <a:p>
            <a:pPr lvl="0"/>
            <a:r>
              <a:rPr lang="fi-FI" dirty="0"/>
              <a:t>Muokkaa otsikon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pic>
        <p:nvPicPr>
          <p:cNvPr id="9" name="Kuva 8" descr="Kuva, joka sisältää kohteen merkki, kello, piirtäminen&#10;&#10;Kuvaus luotu automaattisesti">
            <a:extLst>
              <a:ext uri="{FF2B5EF4-FFF2-40B4-BE49-F238E27FC236}">
                <a16:creationId xmlns:a16="http://schemas.microsoft.com/office/drawing/2014/main" id="{4B1F4F7E-F3BF-A341-86A7-31A7A68C1F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308" y="6332436"/>
            <a:ext cx="2290233" cy="324912"/>
          </a:xfrm>
          <a:prstGeom prst="rect">
            <a:avLst/>
          </a:pr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F9C4B64-D2AA-0D44-874E-290EDF3DF6E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041203" y="683394"/>
            <a:ext cx="3312597" cy="5409431"/>
          </a:xfr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lIns="144000" tIns="144000" rIns="144000" bIns="144000"/>
          <a:lstStyle>
            <a:lvl1pPr>
              <a:defRPr sz="20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2" name="Sisällön paikkamerkki 2">
            <a:extLst>
              <a:ext uri="{FF2B5EF4-FFF2-40B4-BE49-F238E27FC236}">
                <a16:creationId xmlns:a16="http://schemas.microsoft.com/office/drawing/2014/main" id="{47328091-86D3-F74D-93BB-9F45818EFAB1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439701" y="683394"/>
            <a:ext cx="3312597" cy="5409431"/>
          </a:xfr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lIns="144000" tIns="144000" rIns="144000" bIns="144000"/>
          <a:lstStyle>
            <a:lvl1pPr>
              <a:defRPr sz="20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A60B930A-20B9-CD42-9D69-DFF778BC7E8C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838201" y="2781701"/>
            <a:ext cx="2819400" cy="3311124"/>
          </a:xfrm>
          <a:noFill/>
          <a:ln>
            <a:noFill/>
          </a:ln>
        </p:spPr>
        <p:txBody>
          <a:bodyPr lIns="144000" tIns="144000" rIns="144000" bIns="144000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8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4220198" y="63070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47F7060-961A-4FDB-AE8A-ADF672563E2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18165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Otsikkodia">
    <p:bg>
      <p:bgPr>
        <a:solidFill>
          <a:srgbClr val="E84E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1524000" y="10414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>
            <a:lvl1pPr algn="l">
              <a:defRPr lang="fi-FI" sz="4000" b="1" dirty="0">
                <a:solidFill>
                  <a:schemeClr val="bg1"/>
                </a:solidFill>
                <a:latin typeface="Bookman Old Style" panose="02050604050505020204" pitchFamily="18" charset="0"/>
              </a:defRPr>
            </a:lvl1pPr>
          </a:lstStyle>
          <a:p>
            <a:pPr lvl="0" algn="ctr"/>
            <a:r>
              <a:rPr lang="fi-FI" dirty="0"/>
              <a:t>Muokkaa otsikon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593572"/>
            <a:ext cx="9144000" cy="11604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F85FC5FD-46DB-DC47-B2F9-DE74DE8D55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59" y="6332436"/>
            <a:ext cx="2290233" cy="324912"/>
          </a:xfrm>
          <a:prstGeom prst="rect">
            <a:avLst/>
          </a:prstGeom>
        </p:spPr>
      </p:pic>
      <p:pic>
        <p:nvPicPr>
          <p:cNvPr id="7" name="Kuva 6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288F0AB4-EB25-2C4A-A16B-DC12979400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345" y="6341121"/>
            <a:ext cx="1987196" cy="307542"/>
          </a:xfrm>
          <a:prstGeom prst="rect">
            <a:avLst/>
          </a:prstGeom>
          <a:noFill/>
        </p:spPr>
      </p:pic>
      <p:sp>
        <p:nvSpPr>
          <p:cNvPr id="1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4531360" y="634112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C47F7060-961A-4FDB-AE8A-ADF672563E2F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2" name="Kuva 11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D7E0BD6C-DF2F-9A4F-8A93-9847BFB3349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660" y="6433995"/>
            <a:ext cx="2599440" cy="17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4651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useita sisältökohte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>
            <a:extLst>
              <a:ext uri="{FF2B5EF4-FFF2-40B4-BE49-F238E27FC236}">
                <a16:creationId xmlns:a16="http://schemas.microsoft.com/office/drawing/2014/main" id="{D8117A79-4BE1-4241-8C55-EA1D1A088419}"/>
              </a:ext>
            </a:extLst>
          </p:cNvPr>
          <p:cNvSpPr/>
          <p:nvPr userDrawn="1"/>
        </p:nvSpPr>
        <p:spPr>
          <a:xfrm>
            <a:off x="0" y="0"/>
            <a:ext cx="4150797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Otsikko 1"/>
          <p:cNvSpPr>
            <a:spLocks noGrp="1"/>
          </p:cNvSpPr>
          <p:nvPr>
            <p:ph type="title" hasCustomPrompt="1"/>
          </p:nvPr>
        </p:nvSpPr>
        <p:spPr>
          <a:xfrm>
            <a:off x="838800" y="683394"/>
            <a:ext cx="2818801" cy="1934678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l">
              <a:defRPr lang="fi-FI" sz="3200" b="1" dirty="0">
                <a:solidFill>
                  <a:schemeClr val="bg1"/>
                </a:solidFill>
                <a:latin typeface="Bookman Old Style" panose="02050604050505020204" pitchFamily="18" charset="0"/>
              </a:defRPr>
            </a:lvl1pPr>
          </a:lstStyle>
          <a:p>
            <a:pPr lvl="0"/>
            <a:r>
              <a:rPr lang="fi-FI" dirty="0"/>
              <a:t>Muokkaa otsikon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pic>
        <p:nvPicPr>
          <p:cNvPr id="9" name="Kuva 8" descr="Kuva, joka sisältää kohteen merkki, kello, piirtäminen&#10;&#10;Kuvaus luotu automaattisesti">
            <a:extLst>
              <a:ext uri="{FF2B5EF4-FFF2-40B4-BE49-F238E27FC236}">
                <a16:creationId xmlns:a16="http://schemas.microsoft.com/office/drawing/2014/main" id="{4B1F4F7E-F3BF-A341-86A7-31A7A68C1F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308" y="6332436"/>
            <a:ext cx="2290233" cy="324912"/>
          </a:xfrm>
          <a:prstGeom prst="rect">
            <a:avLst/>
          </a:pr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F9C4B64-D2AA-0D44-874E-290EDF3DF6E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041203" y="683394"/>
            <a:ext cx="3312597" cy="5409431"/>
          </a:xfr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lIns="144000" tIns="144000" rIns="144000" bIns="144000"/>
          <a:lstStyle>
            <a:lvl1pPr>
              <a:defRPr sz="20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2" name="Sisällön paikkamerkki 2">
            <a:extLst>
              <a:ext uri="{FF2B5EF4-FFF2-40B4-BE49-F238E27FC236}">
                <a16:creationId xmlns:a16="http://schemas.microsoft.com/office/drawing/2014/main" id="{47328091-86D3-F74D-93BB-9F45818EFAB1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439701" y="683394"/>
            <a:ext cx="3312597" cy="5409431"/>
          </a:xfr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lIns="144000" tIns="144000" rIns="144000" bIns="144000"/>
          <a:lstStyle>
            <a:lvl1pPr>
              <a:defRPr sz="20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A60B930A-20B9-CD42-9D69-DFF778BC7E8C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838201" y="2781701"/>
            <a:ext cx="2819400" cy="3311124"/>
          </a:xfrm>
          <a:noFill/>
          <a:ln>
            <a:noFill/>
          </a:ln>
        </p:spPr>
        <p:txBody>
          <a:bodyPr lIns="144000" tIns="144000" rIns="144000" bIns="144000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8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4220198" y="63070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47F7060-961A-4FDB-AE8A-ADF672563E2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806286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useita sisältökohte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>
            <a:extLst>
              <a:ext uri="{FF2B5EF4-FFF2-40B4-BE49-F238E27FC236}">
                <a16:creationId xmlns:a16="http://schemas.microsoft.com/office/drawing/2014/main" id="{D8117A79-4BE1-4241-8C55-EA1D1A088419}"/>
              </a:ext>
            </a:extLst>
          </p:cNvPr>
          <p:cNvSpPr/>
          <p:nvPr userDrawn="1"/>
        </p:nvSpPr>
        <p:spPr>
          <a:xfrm>
            <a:off x="0" y="0"/>
            <a:ext cx="4150797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Otsikko 1"/>
          <p:cNvSpPr>
            <a:spLocks noGrp="1"/>
          </p:cNvSpPr>
          <p:nvPr>
            <p:ph type="title" hasCustomPrompt="1"/>
          </p:nvPr>
        </p:nvSpPr>
        <p:spPr>
          <a:xfrm>
            <a:off x="838800" y="683394"/>
            <a:ext cx="2818801" cy="1934678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l">
              <a:defRPr lang="fi-FI" sz="3200" b="1" dirty="0">
                <a:solidFill>
                  <a:schemeClr val="bg1"/>
                </a:solidFill>
                <a:latin typeface="Bookman Old Style" panose="02050604050505020204" pitchFamily="18" charset="0"/>
              </a:defRPr>
            </a:lvl1pPr>
          </a:lstStyle>
          <a:p>
            <a:pPr lvl="0"/>
            <a:r>
              <a:rPr lang="fi-FI" dirty="0"/>
              <a:t>Muokkaa otsikon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pic>
        <p:nvPicPr>
          <p:cNvPr id="9" name="Kuva 8" descr="Kuva, joka sisältää kohteen merkki, kello, piirtäminen&#10;&#10;Kuvaus luotu automaattisesti">
            <a:extLst>
              <a:ext uri="{FF2B5EF4-FFF2-40B4-BE49-F238E27FC236}">
                <a16:creationId xmlns:a16="http://schemas.microsoft.com/office/drawing/2014/main" id="{4B1F4F7E-F3BF-A341-86A7-31A7A68C1F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308" y="6332436"/>
            <a:ext cx="2290233" cy="324912"/>
          </a:xfrm>
          <a:prstGeom prst="rect">
            <a:avLst/>
          </a:pr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F9C4B64-D2AA-0D44-874E-290EDF3DF6E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041203" y="683394"/>
            <a:ext cx="3312597" cy="5409431"/>
          </a:xfr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lIns="144000" tIns="144000" rIns="144000" bIns="144000"/>
          <a:lstStyle>
            <a:lvl1pPr>
              <a:defRPr sz="20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2" name="Sisällön paikkamerkki 2">
            <a:extLst>
              <a:ext uri="{FF2B5EF4-FFF2-40B4-BE49-F238E27FC236}">
                <a16:creationId xmlns:a16="http://schemas.microsoft.com/office/drawing/2014/main" id="{47328091-86D3-F74D-93BB-9F45818EFAB1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439701" y="683394"/>
            <a:ext cx="3312597" cy="5409431"/>
          </a:xfr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lIns="144000" tIns="144000" rIns="144000" bIns="144000"/>
          <a:lstStyle>
            <a:lvl1pPr>
              <a:defRPr sz="20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A60B930A-20B9-CD42-9D69-DFF778BC7E8C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838201" y="2781701"/>
            <a:ext cx="2819400" cy="3311124"/>
          </a:xfrm>
          <a:noFill/>
          <a:ln>
            <a:noFill/>
          </a:ln>
        </p:spPr>
        <p:txBody>
          <a:bodyPr lIns="144000" tIns="144000" rIns="144000" bIns="144000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8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4220198" y="63070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47F7060-961A-4FDB-AE8A-ADF672563E2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913419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1"/>
          <p:cNvSpPr>
            <a:spLocks noGrp="1"/>
          </p:cNvSpPr>
          <p:nvPr>
            <p:ph type="title" hasCustomPrompt="1"/>
          </p:nvPr>
        </p:nvSpPr>
        <p:spPr>
          <a:xfrm>
            <a:off x="838800" y="792000"/>
            <a:ext cx="10514400" cy="89482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fi-FI" sz="3200" b="1" dirty="0">
                <a:solidFill>
                  <a:srgbClr val="E84E0F"/>
                </a:solidFill>
                <a:latin typeface="Bookman Old Style" panose="02050604050505020204" pitchFamily="18" charset="0"/>
              </a:defRPr>
            </a:lvl1pPr>
          </a:lstStyle>
          <a:p>
            <a:pPr lvl="0"/>
            <a:r>
              <a:rPr lang="fi-FI" dirty="0"/>
              <a:t>Muokkaa otsikon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8" name="Sisällön paikkamerkki 3"/>
          <p:cNvSpPr>
            <a:spLocks noGrp="1"/>
          </p:cNvSpPr>
          <p:nvPr>
            <p:ph sz="quarter" idx="14"/>
          </p:nvPr>
        </p:nvSpPr>
        <p:spPr>
          <a:xfrm>
            <a:off x="6273200" y="2002420"/>
            <a:ext cx="5080000" cy="3941179"/>
          </a:xfrm>
        </p:spPr>
        <p:txBody>
          <a:bodyPr>
            <a:noAutofit/>
          </a:bodyPr>
          <a:lstStyle>
            <a:lvl1pPr marL="228600" indent="-228600">
              <a:buClr>
                <a:srgbClr val="E84E0F"/>
              </a:buClr>
              <a:defRPr lang="fi-FI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/>
            </a:lvl2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84E0F"/>
              </a:buClr>
              <a:buFont typeface="Arial" panose="020B0604020202020204" pitchFamily="34" charset="0"/>
              <a:buChar char="•"/>
            </a:pPr>
            <a:r>
              <a:rPr lang="fi-FI"/>
              <a:t>Muokkaa tekstin perustyylejä napsauttamalla</a:t>
            </a:r>
          </a:p>
        </p:txBody>
      </p:sp>
      <p:sp>
        <p:nvSpPr>
          <p:cNvPr id="10" name="Sisällön paikkamerkki 3"/>
          <p:cNvSpPr>
            <a:spLocks noGrp="1"/>
          </p:cNvSpPr>
          <p:nvPr>
            <p:ph sz="quarter" idx="15"/>
          </p:nvPr>
        </p:nvSpPr>
        <p:spPr>
          <a:xfrm>
            <a:off x="838800" y="2002420"/>
            <a:ext cx="5080000" cy="3941179"/>
          </a:xfrm>
        </p:spPr>
        <p:txBody>
          <a:bodyPr>
            <a:noAutofit/>
          </a:bodyPr>
          <a:lstStyle>
            <a:lvl1pPr marL="228600" indent="-228600">
              <a:buClr>
                <a:srgbClr val="E84E0F"/>
              </a:buClr>
              <a:defRPr lang="fi-FI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/>
            </a:lvl2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84E0F"/>
              </a:buClr>
              <a:buFont typeface="Arial" panose="020B0604020202020204" pitchFamily="34" charset="0"/>
              <a:buChar char="•"/>
            </a:pPr>
            <a:r>
              <a:rPr lang="fi-FI"/>
              <a:t>Muokkaa tekstin perustyylejä napsauttamalla</a:t>
            </a:r>
          </a:p>
        </p:txBody>
      </p:sp>
      <p:pic>
        <p:nvPicPr>
          <p:cNvPr id="9" name="Kuva 8" descr="Kuva, joka sisältää kohteen merkki, kello, piirtäminen&#10;&#10;Kuvaus luotu automaattisesti">
            <a:extLst>
              <a:ext uri="{FF2B5EF4-FFF2-40B4-BE49-F238E27FC236}">
                <a16:creationId xmlns:a16="http://schemas.microsoft.com/office/drawing/2014/main" id="{A0922CCB-8181-C946-A9DF-E80F2CCA27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308" y="6332436"/>
            <a:ext cx="2290233" cy="324912"/>
          </a:xfrm>
          <a:prstGeom prst="rect">
            <a:avLst/>
          </a:prstGeom>
        </p:spPr>
      </p:pic>
      <p:sp>
        <p:nvSpPr>
          <p:cNvPr id="7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4220198" y="63070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47F7060-961A-4FDB-AE8A-ADF672563E2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519926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vertailu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1"/>
          <p:cNvSpPr>
            <a:spLocks noGrp="1"/>
          </p:cNvSpPr>
          <p:nvPr>
            <p:ph type="title" hasCustomPrompt="1"/>
          </p:nvPr>
        </p:nvSpPr>
        <p:spPr>
          <a:xfrm>
            <a:off x="838800" y="792000"/>
            <a:ext cx="10516588" cy="89482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fi-FI" sz="3200" b="1" dirty="0">
                <a:solidFill>
                  <a:srgbClr val="E84E0F"/>
                </a:solidFill>
                <a:latin typeface="Bookman Old Style" panose="02050604050505020204" pitchFamily="18" charset="0"/>
              </a:defRPr>
            </a:lvl1pPr>
          </a:lstStyle>
          <a:p>
            <a:pPr lvl="0"/>
            <a:r>
              <a:rPr lang="fi-FI" dirty="0"/>
              <a:t>Muokkaa otsikon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7" name="Tekstin paikkamerkki 2"/>
          <p:cNvSpPr>
            <a:spLocks noGrp="1"/>
          </p:cNvSpPr>
          <p:nvPr>
            <p:ph type="body" idx="1"/>
          </p:nvPr>
        </p:nvSpPr>
        <p:spPr>
          <a:xfrm>
            <a:off x="839789" y="1761065"/>
            <a:ext cx="5157786" cy="82391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2" name="Sisällön paikkamerkki 3"/>
          <p:cNvSpPr>
            <a:spLocks noGrp="1"/>
          </p:cNvSpPr>
          <p:nvPr>
            <p:ph sz="quarter" idx="15"/>
          </p:nvPr>
        </p:nvSpPr>
        <p:spPr>
          <a:xfrm>
            <a:off x="839787" y="2654298"/>
            <a:ext cx="5157787" cy="3406779"/>
          </a:xfrm>
        </p:spPr>
        <p:txBody>
          <a:bodyPr>
            <a:noAutofit/>
          </a:bodyPr>
          <a:lstStyle>
            <a:lvl1pPr marL="228600" indent="-228600">
              <a:buClr>
                <a:srgbClr val="E84E0F"/>
              </a:buClr>
              <a:defRPr lang="fi-FI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84E0F"/>
              </a:buClr>
              <a:buFont typeface="Arial" panose="020B0604020202020204" pitchFamily="34" charset="0"/>
              <a:buChar char="•"/>
            </a:pPr>
            <a:r>
              <a:rPr lang="fi-FI"/>
              <a:t>Muokkaa tekstin perustyylejä napsauttamalla</a:t>
            </a:r>
          </a:p>
        </p:txBody>
      </p:sp>
      <p:sp>
        <p:nvSpPr>
          <p:cNvPr id="9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761065"/>
            <a:ext cx="5183188" cy="82391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3" name="Sisällön paikkamerkki 3"/>
          <p:cNvSpPr>
            <a:spLocks noGrp="1"/>
          </p:cNvSpPr>
          <p:nvPr>
            <p:ph sz="quarter" idx="16"/>
          </p:nvPr>
        </p:nvSpPr>
        <p:spPr>
          <a:xfrm>
            <a:off x="6172200" y="2654299"/>
            <a:ext cx="5180013" cy="3406780"/>
          </a:xfrm>
        </p:spPr>
        <p:txBody>
          <a:bodyPr>
            <a:noAutofit/>
          </a:bodyPr>
          <a:lstStyle>
            <a:lvl1pPr marL="228600" indent="-228600">
              <a:buClr>
                <a:srgbClr val="E84E0F"/>
              </a:buClr>
              <a:defRPr lang="fi-FI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84E0F"/>
              </a:buClr>
              <a:buFont typeface="Arial" panose="020B0604020202020204" pitchFamily="34" charset="0"/>
              <a:buChar char="•"/>
            </a:pPr>
            <a:r>
              <a:rPr lang="fi-FI"/>
              <a:t>Muokkaa tekstin perustyylejä napsauttamalla</a:t>
            </a:r>
          </a:p>
        </p:txBody>
      </p:sp>
      <p:pic>
        <p:nvPicPr>
          <p:cNvPr id="11" name="Kuva 10" descr="Kuva, joka sisältää kohteen merkki, kello, piirtäminen&#10;&#10;Kuvaus luotu automaattisesti">
            <a:extLst>
              <a:ext uri="{FF2B5EF4-FFF2-40B4-BE49-F238E27FC236}">
                <a16:creationId xmlns:a16="http://schemas.microsoft.com/office/drawing/2014/main" id="{9F711DED-9BB7-2741-B2B5-B287FE5E84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308" y="6332436"/>
            <a:ext cx="2290233" cy="324912"/>
          </a:xfrm>
          <a:prstGeom prst="rect">
            <a:avLst/>
          </a:prstGeom>
        </p:spPr>
      </p:pic>
      <p:sp>
        <p:nvSpPr>
          <p:cNvPr id="8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4220198" y="63070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47F7060-961A-4FDB-AE8A-ADF672563E2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096746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aksi vertailu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1"/>
          <p:cNvSpPr>
            <a:spLocks noGrp="1"/>
          </p:cNvSpPr>
          <p:nvPr>
            <p:ph type="title"/>
          </p:nvPr>
        </p:nvSpPr>
        <p:spPr>
          <a:xfrm>
            <a:off x="838800" y="792000"/>
            <a:ext cx="5157787" cy="894822"/>
          </a:xfr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lang="fi-FI" sz="3200" b="1" dirty="0">
                <a:solidFill>
                  <a:srgbClr val="E84E0F"/>
                </a:solidFill>
                <a:latin typeface="Bookman Old Style" panose="02050604050505020204" pitchFamily="18" charset="0"/>
              </a:defRPr>
            </a:lvl1pPr>
          </a:lstStyle>
          <a:p>
            <a:pPr lvl="0"/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2" name="Sisällön paikkamerkki 3"/>
          <p:cNvSpPr>
            <a:spLocks noGrp="1"/>
          </p:cNvSpPr>
          <p:nvPr>
            <p:ph sz="quarter" idx="15"/>
          </p:nvPr>
        </p:nvSpPr>
        <p:spPr>
          <a:xfrm>
            <a:off x="839787" y="1944547"/>
            <a:ext cx="5157787" cy="4116530"/>
          </a:xfrm>
        </p:spPr>
        <p:txBody>
          <a:bodyPr>
            <a:noAutofit/>
          </a:bodyPr>
          <a:lstStyle>
            <a:lvl1pPr marL="228600" indent="-228600">
              <a:buClr>
                <a:srgbClr val="E84E0F"/>
              </a:buClr>
              <a:defRPr lang="fi-FI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84E0F"/>
              </a:buClr>
              <a:buFont typeface="Arial" panose="020B0604020202020204" pitchFamily="34" charset="0"/>
              <a:buChar char="•"/>
            </a:pPr>
            <a:r>
              <a:rPr lang="fi-FI"/>
              <a:t>Muokkaa tekstin perustyylejä napsauttamalla</a:t>
            </a:r>
          </a:p>
        </p:txBody>
      </p:sp>
      <p:sp>
        <p:nvSpPr>
          <p:cNvPr id="13" name="Sisällön paikkamerkki 3"/>
          <p:cNvSpPr>
            <a:spLocks noGrp="1"/>
          </p:cNvSpPr>
          <p:nvPr>
            <p:ph sz="quarter" idx="16"/>
          </p:nvPr>
        </p:nvSpPr>
        <p:spPr>
          <a:xfrm>
            <a:off x="6172200" y="1944547"/>
            <a:ext cx="5180013" cy="4116531"/>
          </a:xfrm>
        </p:spPr>
        <p:txBody>
          <a:bodyPr>
            <a:noAutofit/>
          </a:bodyPr>
          <a:lstStyle>
            <a:lvl1pPr marL="228600" indent="-228600">
              <a:buClr>
                <a:srgbClr val="E84E0F"/>
              </a:buClr>
              <a:defRPr lang="fi-FI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84E0F"/>
              </a:buClr>
              <a:buFont typeface="Arial" panose="020B0604020202020204" pitchFamily="34" charset="0"/>
              <a:buChar char="•"/>
            </a:pPr>
            <a:r>
              <a:rPr lang="fi-FI"/>
              <a:t>Muokkaa tekstin perustyylejä napsauttamalla</a:t>
            </a:r>
          </a:p>
        </p:txBody>
      </p:sp>
      <p:pic>
        <p:nvPicPr>
          <p:cNvPr id="11" name="Kuva 10" descr="Kuva, joka sisältää kohteen merkki, kello, piirtäminen&#10;&#10;Kuvaus luotu automaattisesti">
            <a:extLst>
              <a:ext uri="{FF2B5EF4-FFF2-40B4-BE49-F238E27FC236}">
                <a16:creationId xmlns:a16="http://schemas.microsoft.com/office/drawing/2014/main" id="{9F711DED-9BB7-2741-B2B5-B287FE5E84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308" y="6332436"/>
            <a:ext cx="2290233" cy="324912"/>
          </a:xfrm>
          <a:prstGeom prst="rect">
            <a:avLst/>
          </a:prstGeom>
        </p:spPr>
      </p:pic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92535E47-8FEB-C648-84E4-877450879C6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172200" y="792000"/>
            <a:ext cx="5180013" cy="895513"/>
          </a:xfrm>
        </p:spPr>
        <p:txBody>
          <a:bodyPr anchor="b" anchorCtr="0">
            <a:normAutofit/>
          </a:bodyPr>
          <a:lstStyle>
            <a:lvl1pPr marL="0" indent="0">
              <a:buNone/>
              <a:defRPr sz="3200" b="1" i="0">
                <a:solidFill>
                  <a:schemeClr val="accent1"/>
                </a:solidFill>
                <a:latin typeface="Bookman Old Style" panose="02050604050505020204" pitchFamily="18" charset="0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4220198" y="63070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47F7060-961A-4FDB-AE8A-ADF672563E2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158973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1"/>
          <p:cNvSpPr>
            <a:spLocks noGrp="1"/>
          </p:cNvSpPr>
          <p:nvPr>
            <p:ph type="title" hasCustomPrompt="1"/>
          </p:nvPr>
        </p:nvSpPr>
        <p:spPr>
          <a:xfrm>
            <a:off x="838799" y="792000"/>
            <a:ext cx="10643047" cy="894822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lang="fi-FI" sz="3200" b="1" dirty="0">
                <a:solidFill>
                  <a:srgbClr val="E84E0F"/>
                </a:solidFill>
                <a:latin typeface="Bookman Old Style" panose="02050604050505020204" pitchFamily="18" charset="0"/>
              </a:defRPr>
            </a:lvl1pPr>
          </a:lstStyle>
          <a:p>
            <a:pPr lvl="0"/>
            <a:r>
              <a:rPr lang="fi-FI" dirty="0"/>
              <a:t>Lisää otsikko napsauttamalla</a:t>
            </a:r>
          </a:p>
        </p:txBody>
      </p:sp>
      <p:pic>
        <p:nvPicPr>
          <p:cNvPr id="8" name="Kuva 7" descr="Kuva, joka sisältää kohteen merkki, kello, piirtäminen&#10;&#10;Kuvaus luotu automaattisesti">
            <a:extLst>
              <a:ext uri="{FF2B5EF4-FFF2-40B4-BE49-F238E27FC236}">
                <a16:creationId xmlns:a16="http://schemas.microsoft.com/office/drawing/2014/main" id="{092A8BAA-E0D0-084E-970B-54CF1A587C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308" y="6332436"/>
            <a:ext cx="2290233" cy="324912"/>
          </a:xfrm>
          <a:prstGeom prst="rect">
            <a:avLst/>
          </a:prstGeom>
        </p:spPr>
      </p:pic>
      <p:sp>
        <p:nvSpPr>
          <p:cNvPr id="4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4220198" y="63070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47F7060-961A-4FDB-AE8A-ADF672563E2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638682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Kuva, joka sisältää kohteen merkki&#10;&#10;Kuvaus luotu automaattisesti">
            <a:extLst>
              <a:ext uri="{FF2B5EF4-FFF2-40B4-BE49-F238E27FC236}">
                <a16:creationId xmlns:a16="http://schemas.microsoft.com/office/drawing/2014/main" id="{2569B5C1-C354-2D41-8986-02D8363042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300" y="-690931"/>
            <a:ext cx="6032500" cy="8625565"/>
          </a:xfrm>
          <a:prstGeom prst="rect">
            <a:avLst/>
          </a:prstGeom>
        </p:spPr>
      </p:pic>
      <p:pic>
        <p:nvPicPr>
          <p:cNvPr id="4" name="Kuva 3" descr="Kuva, joka sisältää kohteen merkki, kello, piirtäminen&#10;&#10;Kuvaus luotu automaattisesti">
            <a:extLst>
              <a:ext uri="{FF2B5EF4-FFF2-40B4-BE49-F238E27FC236}">
                <a16:creationId xmlns:a16="http://schemas.microsoft.com/office/drawing/2014/main" id="{E6262A87-22E4-6141-8819-450F97A0E27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59" y="6332436"/>
            <a:ext cx="2290233" cy="324912"/>
          </a:xfrm>
          <a:prstGeom prst="rect">
            <a:avLst/>
          </a:prstGeom>
        </p:spPr>
      </p:pic>
      <p:sp>
        <p:nvSpPr>
          <p:cNvPr id="5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4220198" y="63070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47F7060-961A-4FDB-AE8A-ADF672563E2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067268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äliotsikkodia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E9C24DDC-ACA2-6044-85EA-6A128C4634A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dirty="0"/>
              <a:t>Kuva, johon merkittävä vaihtoehtoinen teksti</a:t>
            </a:r>
          </a:p>
          <a:p>
            <a:endParaRPr lang="fi-FI" dirty="0"/>
          </a:p>
        </p:txBody>
      </p:sp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1524000" y="2970243"/>
            <a:ext cx="9144000" cy="917513"/>
          </a:xfrm>
          <a:solidFill>
            <a:schemeClr val="accent1"/>
          </a:solidFill>
        </p:spPr>
        <p:txBody>
          <a:bodyPr vert="horz" lIns="180000" tIns="180000" rIns="180000" bIns="180000" rtlCol="0" anchor="ctr" anchorCtr="0">
            <a:spAutoFit/>
          </a:bodyPr>
          <a:lstStyle>
            <a:lvl1pPr algn="ctr">
              <a:defRPr lang="fi-FI" sz="4000" b="1" dirty="0">
                <a:solidFill>
                  <a:schemeClr val="bg1"/>
                </a:solidFill>
                <a:latin typeface="Bookman Old Style" panose="02050604050505020204" pitchFamily="18" charset="0"/>
              </a:defRPr>
            </a:lvl1pPr>
          </a:lstStyle>
          <a:p>
            <a:pPr lvl="0" algn="ctr"/>
            <a:r>
              <a:rPr lang="fi-FI" dirty="0"/>
              <a:t>Välidian otsikko</a:t>
            </a:r>
          </a:p>
        </p:txBody>
      </p:sp>
      <p:sp>
        <p:nvSpPr>
          <p:cNvPr id="4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4220198" y="63070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47F7060-961A-4FDB-AE8A-ADF672563E2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668026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äliotsikkodia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E9C24DDC-ACA2-6044-85EA-6A128C4634A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dirty="0"/>
              <a:t>Kuva, johon merkittävä vaihtoehtoinen teksti</a:t>
            </a:r>
          </a:p>
          <a:p>
            <a:endParaRPr lang="fi-FI" dirty="0"/>
          </a:p>
        </p:txBody>
      </p:sp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1524000" y="2970243"/>
            <a:ext cx="9144000" cy="917513"/>
          </a:xfrm>
          <a:solidFill>
            <a:schemeClr val="tx2"/>
          </a:solidFill>
        </p:spPr>
        <p:txBody>
          <a:bodyPr vert="horz" lIns="180000" tIns="180000" rIns="180000" bIns="180000" rtlCol="0" anchor="ctr" anchorCtr="0">
            <a:spAutoFit/>
          </a:bodyPr>
          <a:lstStyle>
            <a:lvl1pPr algn="ctr">
              <a:defRPr lang="fi-FI" sz="4000" b="1" dirty="0">
                <a:solidFill>
                  <a:schemeClr val="bg1"/>
                </a:solidFill>
                <a:latin typeface="Bookman Old Style" panose="02050604050505020204" pitchFamily="18" charset="0"/>
              </a:defRPr>
            </a:lvl1pPr>
          </a:lstStyle>
          <a:p>
            <a:pPr lvl="0" algn="ctr"/>
            <a:r>
              <a:rPr lang="fi-FI" dirty="0"/>
              <a:t>Välidian otsikko</a:t>
            </a:r>
          </a:p>
        </p:txBody>
      </p:sp>
      <p:sp>
        <p:nvSpPr>
          <p:cNvPr id="4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4220198" y="63070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47F7060-961A-4FDB-AE8A-ADF672563E2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920206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äliotsikkodia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E9C24DDC-ACA2-6044-85EA-6A128C4634A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dirty="0"/>
              <a:t>Kuva, johon merkittävä vaihtoehtoinen teksti</a:t>
            </a:r>
          </a:p>
          <a:p>
            <a:endParaRPr lang="fi-FI" dirty="0"/>
          </a:p>
        </p:txBody>
      </p:sp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1524000" y="2970243"/>
            <a:ext cx="9144000" cy="917513"/>
          </a:xfrm>
          <a:solidFill>
            <a:schemeClr val="accent6"/>
          </a:solidFill>
        </p:spPr>
        <p:txBody>
          <a:bodyPr vert="horz" lIns="180000" tIns="180000" rIns="180000" bIns="180000" rtlCol="0" anchor="ctr" anchorCtr="0">
            <a:spAutoFit/>
          </a:bodyPr>
          <a:lstStyle>
            <a:lvl1pPr algn="ctr">
              <a:defRPr lang="fi-FI" sz="4000" b="1" dirty="0">
                <a:solidFill>
                  <a:schemeClr val="bg1"/>
                </a:solidFill>
                <a:latin typeface="Bookman Old Style" panose="02050604050505020204" pitchFamily="18" charset="0"/>
              </a:defRPr>
            </a:lvl1pPr>
          </a:lstStyle>
          <a:p>
            <a:pPr lvl="0" algn="ctr"/>
            <a:r>
              <a:rPr lang="fi-FI" dirty="0"/>
              <a:t>Välidian otsikko</a:t>
            </a:r>
          </a:p>
        </p:txBody>
      </p:sp>
      <p:sp>
        <p:nvSpPr>
          <p:cNvPr id="4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4220198" y="63070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47F7060-961A-4FDB-AE8A-ADF672563E2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62573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Otsikkodi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1524000" y="10414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>
            <a:lvl1pPr algn="l">
              <a:defRPr lang="fi-FI" sz="4000" b="1" dirty="0">
                <a:solidFill>
                  <a:schemeClr val="bg1"/>
                </a:solidFill>
                <a:latin typeface="Bookman Old Style" panose="02050604050505020204" pitchFamily="18" charset="0"/>
              </a:defRPr>
            </a:lvl1pPr>
          </a:lstStyle>
          <a:p>
            <a:pPr lvl="0" algn="ctr"/>
            <a:r>
              <a:rPr lang="fi-FI" dirty="0"/>
              <a:t>Muokkaa otsikon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593572"/>
            <a:ext cx="9144000" cy="11604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Bookman Old Style" panose="020506040505050202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F85FC5FD-46DB-DC47-B2F9-DE74DE8D55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59" y="6332436"/>
            <a:ext cx="2290233" cy="324912"/>
          </a:xfrm>
          <a:prstGeom prst="rect">
            <a:avLst/>
          </a:prstGeom>
        </p:spPr>
      </p:pic>
      <p:pic>
        <p:nvPicPr>
          <p:cNvPr id="7" name="Kuva 6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288F0AB4-EB25-2C4A-A16B-DC12979400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345" y="6341121"/>
            <a:ext cx="1987196" cy="307542"/>
          </a:xfrm>
          <a:prstGeom prst="rect">
            <a:avLst/>
          </a:prstGeom>
          <a:noFill/>
        </p:spPr>
      </p:pic>
      <p:pic>
        <p:nvPicPr>
          <p:cNvPr id="8" name="Kuva 7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D7E0BD6C-DF2F-9A4F-8A93-9847BFB3349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660" y="6433995"/>
            <a:ext cx="2599440" cy="179376"/>
          </a:xfrm>
          <a:prstGeom prst="rect">
            <a:avLst/>
          </a:prstGeom>
        </p:spPr>
      </p:pic>
      <p:sp>
        <p:nvSpPr>
          <p:cNvPr id="9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4724400" y="633243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C47F7060-961A-4FDB-AE8A-ADF672563E2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572403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Loppu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3473ABC2-1458-1047-B444-989AA5740B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405" y="2525098"/>
            <a:ext cx="5161191" cy="2064476"/>
          </a:xfrm>
          <a:prstGeom prst="rect">
            <a:avLst/>
          </a:prstGeom>
        </p:spPr>
      </p:pic>
      <p:sp>
        <p:nvSpPr>
          <p:cNvPr id="3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4220198" y="63070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47F7060-961A-4FDB-AE8A-ADF672563E2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906967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Loppu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piirtäminen, kello&#10;&#10;Kuvaus luotu automaattisesti">
            <a:extLst>
              <a:ext uri="{FF2B5EF4-FFF2-40B4-BE49-F238E27FC236}">
                <a16:creationId xmlns:a16="http://schemas.microsoft.com/office/drawing/2014/main" id="{6B440AAE-3DD1-DD4E-B551-9B8F3211B5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136" y="2598829"/>
            <a:ext cx="5013729" cy="1917014"/>
          </a:xfrm>
          <a:prstGeom prst="rect">
            <a:avLst/>
          </a:prstGeom>
        </p:spPr>
      </p:pic>
      <p:sp>
        <p:nvSpPr>
          <p:cNvPr id="5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4220198" y="63070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C47F7060-961A-4FDB-AE8A-ADF672563E2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685093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Loppu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piirtäminen, kello&#10;&#10;Kuvaus luotu automaattisesti">
            <a:extLst>
              <a:ext uri="{FF2B5EF4-FFF2-40B4-BE49-F238E27FC236}">
                <a16:creationId xmlns:a16="http://schemas.microsoft.com/office/drawing/2014/main" id="{6B440AAE-3DD1-DD4E-B551-9B8F3211B5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136" y="2598829"/>
            <a:ext cx="5013729" cy="1917014"/>
          </a:xfrm>
          <a:prstGeom prst="rect">
            <a:avLst/>
          </a:prstGeom>
        </p:spPr>
      </p:pic>
      <p:sp>
        <p:nvSpPr>
          <p:cNvPr id="5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4220198" y="63070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C47F7060-961A-4FDB-AE8A-ADF672563E2F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C7DF645C-BD9B-A449-BA1F-E5485096EC20}"/>
              </a:ext>
            </a:extLst>
          </p:cNvPr>
          <p:cNvSpPr txBox="1"/>
          <p:nvPr userDrawn="1"/>
        </p:nvSpPr>
        <p:spPr>
          <a:xfrm>
            <a:off x="320842" y="6371924"/>
            <a:ext cx="54286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>
                <a:solidFill>
                  <a:schemeClr val="bg2"/>
                </a:solidFill>
                <a:latin typeface="Bookman Old Style" panose="02050604050505020204" pitchFamily="18" charset="0"/>
              </a:rPr>
              <a:t>Koulutuskeskus Salpaus -kuntayhtymä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49D7F797-B6DF-184C-A3CD-8045870B2859}"/>
              </a:ext>
            </a:extLst>
          </p:cNvPr>
          <p:cNvSpPr txBox="1"/>
          <p:nvPr userDrawn="1"/>
        </p:nvSpPr>
        <p:spPr>
          <a:xfrm>
            <a:off x="8742348" y="6310369"/>
            <a:ext cx="31288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1600" b="1" dirty="0" err="1">
                <a:solidFill>
                  <a:schemeClr val="bg2"/>
                </a:solidFill>
                <a:latin typeface="Bookman Old Style" panose="02050604050505020204" pitchFamily="18" charset="0"/>
              </a:rPr>
              <a:t>www.salpaus.fi</a:t>
            </a:r>
            <a:endParaRPr lang="fi-FI" sz="1600" b="1" dirty="0">
              <a:solidFill>
                <a:schemeClr val="bg2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2216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Loppudi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piirtäminen, kello&#10;&#10;Kuvaus luotu automaattisesti">
            <a:extLst>
              <a:ext uri="{FF2B5EF4-FFF2-40B4-BE49-F238E27FC236}">
                <a16:creationId xmlns:a16="http://schemas.microsoft.com/office/drawing/2014/main" id="{6B440AAE-3DD1-DD4E-B551-9B8F3211B5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136" y="2598829"/>
            <a:ext cx="5013729" cy="1917014"/>
          </a:xfrm>
          <a:prstGeom prst="rect">
            <a:avLst/>
          </a:prstGeom>
        </p:spPr>
      </p:pic>
      <p:sp>
        <p:nvSpPr>
          <p:cNvPr id="4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4220198" y="63070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C47F7060-961A-4FDB-AE8A-ADF672563E2F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C7DF645C-BD9B-A449-BA1F-E5485096EC20}"/>
              </a:ext>
            </a:extLst>
          </p:cNvPr>
          <p:cNvSpPr txBox="1"/>
          <p:nvPr userDrawn="1"/>
        </p:nvSpPr>
        <p:spPr>
          <a:xfrm>
            <a:off x="320842" y="6371924"/>
            <a:ext cx="54286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>
                <a:solidFill>
                  <a:schemeClr val="bg2"/>
                </a:solidFill>
                <a:latin typeface="Bookman Old Style" panose="02050604050505020204" pitchFamily="18" charset="0"/>
              </a:rPr>
              <a:t>Koulutuskeskus Salpaus -kuntayhtymä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49D7F797-B6DF-184C-A3CD-8045870B2859}"/>
              </a:ext>
            </a:extLst>
          </p:cNvPr>
          <p:cNvSpPr txBox="1"/>
          <p:nvPr userDrawn="1"/>
        </p:nvSpPr>
        <p:spPr>
          <a:xfrm>
            <a:off x="8742348" y="6310369"/>
            <a:ext cx="31288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1600" b="1" dirty="0" err="1">
                <a:solidFill>
                  <a:schemeClr val="bg2"/>
                </a:solidFill>
                <a:latin typeface="Bookman Old Style" panose="02050604050505020204" pitchFamily="18" charset="0"/>
              </a:rPr>
              <a:t>www.salpaus.fi</a:t>
            </a:r>
            <a:endParaRPr lang="fi-FI" sz="1600" b="1" dirty="0">
              <a:solidFill>
                <a:schemeClr val="bg2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02517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Loppudia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piirtäminen, kello&#10;&#10;Kuvaus luotu automaattisesti">
            <a:extLst>
              <a:ext uri="{FF2B5EF4-FFF2-40B4-BE49-F238E27FC236}">
                <a16:creationId xmlns:a16="http://schemas.microsoft.com/office/drawing/2014/main" id="{6B440AAE-3DD1-DD4E-B551-9B8F3211B5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136" y="2598829"/>
            <a:ext cx="5013729" cy="1917014"/>
          </a:xfrm>
          <a:prstGeom prst="rect">
            <a:avLst/>
          </a:prstGeom>
        </p:spPr>
      </p:pic>
      <p:sp>
        <p:nvSpPr>
          <p:cNvPr id="4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4220198" y="63070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C47F7060-961A-4FDB-AE8A-ADF672563E2F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C7DF645C-BD9B-A449-BA1F-E5485096EC20}"/>
              </a:ext>
            </a:extLst>
          </p:cNvPr>
          <p:cNvSpPr txBox="1"/>
          <p:nvPr userDrawn="1"/>
        </p:nvSpPr>
        <p:spPr>
          <a:xfrm>
            <a:off x="320842" y="6371924"/>
            <a:ext cx="54286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>
                <a:solidFill>
                  <a:schemeClr val="bg2"/>
                </a:solidFill>
                <a:latin typeface="Bookman Old Style" panose="02050604050505020204" pitchFamily="18" charset="0"/>
              </a:rPr>
              <a:t>Koulutuskeskus Salpaus -kuntayhtymä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49D7F797-B6DF-184C-A3CD-8045870B2859}"/>
              </a:ext>
            </a:extLst>
          </p:cNvPr>
          <p:cNvSpPr txBox="1"/>
          <p:nvPr userDrawn="1"/>
        </p:nvSpPr>
        <p:spPr>
          <a:xfrm>
            <a:off x="8742348" y="6310369"/>
            <a:ext cx="31288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1600" b="1" dirty="0" err="1">
                <a:solidFill>
                  <a:schemeClr val="bg2"/>
                </a:solidFill>
                <a:latin typeface="Bookman Old Style" panose="02050604050505020204" pitchFamily="18" charset="0"/>
              </a:rPr>
              <a:t>www.salpaus.fi</a:t>
            </a:r>
            <a:endParaRPr lang="fi-FI" sz="1600" b="1" dirty="0">
              <a:solidFill>
                <a:schemeClr val="bg2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481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1524000" y="10414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>
            <a:lvl1pPr algn="l">
              <a:defRPr lang="fi-FI" sz="4000" b="1" dirty="0">
                <a:solidFill>
                  <a:srgbClr val="E84E0F"/>
                </a:solidFill>
                <a:latin typeface="Bookman Old Style" panose="02050604050505020204" pitchFamily="18" charset="0"/>
              </a:defRPr>
            </a:lvl1pPr>
          </a:lstStyle>
          <a:p>
            <a:pPr lvl="0" algn="ctr"/>
            <a:r>
              <a:rPr lang="fi-FI" dirty="0"/>
              <a:t>Muokkaa otsikon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593572"/>
            <a:ext cx="9144000" cy="11604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Suorakulmio 3">
            <a:extLst>
              <a:ext uri="{FF2B5EF4-FFF2-40B4-BE49-F238E27FC236}">
                <a16:creationId xmlns:a16="http://schemas.microsoft.com/office/drawing/2014/main" id="{EE381FB0-D919-9C4E-8805-F082A31A1E7D}"/>
              </a:ext>
            </a:extLst>
          </p:cNvPr>
          <p:cNvSpPr/>
          <p:nvPr userDrawn="1"/>
        </p:nvSpPr>
        <p:spPr>
          <a:xfrm>
            <a:off x="0" y="6089715"/>
            <a:ext cx="12192000" cy="7682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91ED3FB4-A4E8-0844-AD31-F41EAC6981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59" y="6332436"/>
            <a:ext cx="2290233" cy="324912"/>
          </a:xfrm>
          <a:prstGeom prst="rect">
            <a:avLst/>
          </a:prstGeom>
        </p:spPr>
      </p:pic>
      <p:pic>
        <p:nvPicPr>
          <p:cNvPr id="8" name="Kuva 7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FCEE6D90-98C1-5C46-A1DD-A0629ED62C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345" y="6341121"/>
            <a:ext cx="1987196" cy="307542"/>
          </a:xfrm>
          <a:prstGeom prst="rect">
            <a:avLst/>
          </a:prstGeom>
          <a:noFill/>
        </p:spPr>
      </p:pic>
      <p:sp>
        <p:nvSpPr>
          <p:cNvPr id="1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4220198" y="63070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C47F7060-961A-4FDB-AE8A-ADF672563E2F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D7E0BD6C-DF2F-9A4F-8A93-9847BFB3349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660" y="6433995"/>
            <a:ext cx="2599440" cy="17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68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1524000" y="10414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>
            <a:lvl1pPr algn="l">
              <a:defRPr lang="fi-FI" sz="4000" b="1" dirty="0">
                <a:solidFill>
                  <a:srgbClr val="E84E0F"/>
                </a:solidFill>
                <a:latin typeface="Bookman Old Style" panose="02050604050505020204" pitchFamily="18" charset="0"/>
              </a:defRPr>
            </a:lvl1pPr>
          </a:lstStyle>
          <a:p>
            <a:pPr lvl="0" algn="ctr"/>
            <a:r>
              <a:rPr lang="fi-FI" dirty="0"/>
              <a:t>Muokkaa otsikon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593572"/>
            <a:ext cx="9144000" cy="11604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  <a:latin typeface="Bookman Old Style" panose="020506040505050202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4" name="Suorakulmio 3">
            <a:extLst>
              <a:ext uri="{FF2B5EF4-FFF2-40B4-BE49-F238E27FC236}">
                <a16:creationId xmlns:a16="http://schemas.microsoft.com/office/drawing/2014/main" id="{EE381FB0-D919-9C4E-8805-F082A31A1E7D}"/>
              </a:ext>
            </a:extLst>
          </p:cNvPr>
          <p:cNvSpPr/>
          <p:nvPr userDrawn="1"/>
        </p:nvSpPr>
        <p:spPr>
          <a:xfrm>
            <a:off x="0" y="6089715"/>
            <a:ext cx="12192000" cy="76828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91ED3FB4-A4E8-0844-AD31-F41EAC6981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59" y="6332436"/>
            <a:ext cx="2290233" cy="324912"/>
          </a:xfrm>
          <a:prstGeom prst="rect">
            <a:avLst/>
          </a:prstGeom>
        </p:spPr>
      </p:pic>
      <p:pic>
        <p:nvPicPr>
          <p:cNvPr id="8" name="Kuva 7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FCEE6D90-98C1-5C46-A1DD-A0629ED62C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345" y="6341121"/>
            <a:ext cx="1987196" cy="307542"/>
          </a:xfrm>
          <a:prstGeom prst="rect">
            <a:avLst/>
          </a:prstGeom>
          <a:noFill/>
        </p:spPr>
      </p:pic>
      <p:sp>
        <p:nvSpPr>
          <p:cNvPr id="11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4220198" y="63070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C47F7060-961A-4FDB-AE8A-ADF672563E2F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2" name="Kuva 11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D7E0BD6C-DF2F-9A4F-8A93-9847BFB3349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660" y="6433995"/>
            <a:ext cx="2599440" cy="17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534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838799" y="723900"/>
            <a:ext cx="10519200" cy="8964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fi-FI" sz="3200" b="1" dirty="0">
                <a:solidFill>
                  <a:srgbClr val="E84E0F"/>
                </a:solidFill>
                <a:latin typeface="Bookman Old Style" panose="02050604050505020204" pitchFamily="18" charset="0"/>
              </a:defRPr>
            </a:lvl1pPr>
          </a:lstStyle>
          <a:p>
            <a:pPr lvl="0"/>
            <a:r>
              <a:rPr lang="fi-FI" dirty="0"/>
              <a:t>Muokkaa otsikon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38800" y="1842557"/>
            <a:ext cx="10520498" cy="4291543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buClr>
                <a:srgbClr val="E84E0F"/>
              </a:buClr>
              <a:defRPr sz="2000"/>
            </a:lvl1pPr>
            <a:lvl2pPr>
              <a:buClr>
                <a:srgbClr val="E84E0F"/>
              </a:buClr>
              <a:defRPr sz="2000"/>
            </a:lvl2pPr>
            <a:lvl3pPr>
              <a:buClr>
                <a:srgbClr val="E84E0F"/>
              </a:buClr>
              <a:defRPr sz="2000"/>
            </a:lvl3pPr>
            <a:lvl4pPr>
              <a:buClr>
                <a:srgbClr val="E84E0F"/>
              </a:buClr>
              <a:defRPr sz="2000"/>
            </a:lvl4pPr>
            <a:lvl5pPr>
              <a:buClr>
                <a:srgbClr val="E84E0F"/>
              </a:buClr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pic>
        <p:nvPicPr>
          <p:cNvPr id="8" name="Kuva 7" descr="Kuva, joka sisältää kohteen merkki, kello, piirtäminen&#10;&#10;Kuvaus luotu automaattisesti">
            <a:extLst>
              <a:ext uri="{FF2B5EF4-FFF2-40B4-BE49-F238E27FC236}">
                <a16:creationId xmlns:a16="http://schemas.microsoft.com/office/drawing/2014/main" id="{2CAAD1F8-4512-CB47-A1E4-0802F6998E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308" y="6332436"/>
            <a:ext cx="2290233" cy="324912"/>
          </a:xfrm>
          <a:prstGeom prst="rect">
            <a:avLst/>
          </a:prstGeom>
        </p:spPr>
      </p:pic>
      <p:sp>
        <p:nvSpPr>
          <p:cNvPr id="5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4220198" y="63070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47F7060-961A-4FDB-AE8A-ADF672563E2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6028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6D063E6A-9236-8C4B-A36D-904B217E59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00" y="666126"/>
            <a:ext cx="2519256" cy="357403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C16FE6E8-5EFE-4642-8934-E58FF633B9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56000"/>
            <a:ext cx="10515600" cy="896400"/>
          </a:xfrm>
        </p:spPr>
        <p:txBody>
          <a:bodyPr>
            <a:normAutofit/>
          </a:bodyPr>
          <a:lstStyle>
            <a:lvl1pPr>
              <a:defRPr sz="3200" b="1" i="0">
                <a:solidFill>
                  <a:schemeClr val="accent1"/>
                </a:solidFill>
                <a:latin typeface="Bookman Old Style" panose="02050604050505020204" pitchFamily="18" charset="0"/>
              </a:defRPr>
            </a:lvl1pPr>
          </a:lstStyle>
          <a:p>
            <a:r>
              <a:rPr lang="fi-FI" dirty="0"/>
              <a:t>Muokkaa otsikon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9" name="Tekstin paikkamerkki 8">
            <a:extLst>
              <a:ext uri="{FF2B5EF4-FFF2-40B4-BE49-F238E27FC236}">
                <a16:creationId xmlns:a16="http://schemas.microsoft.com/office/drawing/2014/main" id="{F72A9273-BC5C-C247-AF9E-EC62AB57D9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1" y="1876425"/>
            <a:ext cx="5023584" cy="4225575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pic>
        <p:nvPicPr>
          <p:cNvPr id="12" name="Kuva 11" descr="Kuva, joka sisältää kohteen merkki, kello, piirtäminen&#10;&#10;Kuvaus luotu automaattisesti">
            <a:extLst>
              <a:ext uri="{FF2B5EF4-FFF2-40B4-BE49-F238E27FC236}">
                <a16:creationId xmlns:a16="http://schemas.microsoft.com/office/drawing/2014/main" id="{647516F7-0729-8044-893A-E9DC6B35DD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308" y="6332436"/>
            <a:ext cx="2290233" cy="324912"/>
          </a:xfrm>
          <a:prstGeom prst="rect">
            <a:avLst/>
          </a:prstGeom>
        </p:spPr>
      </p:pic>
      <p:sp>
        <p:nvSpPr>
          <p:cNvPr id="13" name="Kuvan paikkamerkki 12">
            <a:extLst>
              <a:ext uri="{FF2B5EF4-FFF2-40B4-BE49-F238E27FC236}">
                <a16:creationId xmlns:a16="http://schemas.microsoft.com/office/drawing/2014/main" id="{3BB8728E-B9DC-F245-991C-912CE4BC1B4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1876425"/>
            <a:ext cx="5257800" cy="4225575"/>
          </a:xfrm>
        </p:spPr>
        <p:txBody>
          <a:bodyPr/>
          <a:lstStyle>
            <a:lvl1pPr>
              <a:defRPr/>
            </a:lvl1pPr>
          </a:lstStyle>
          <a:p>
            <a:r>
              <a:rPr lang="fi-FI" dirty="0"/>
              <a:t>Kuva, johon merkittävä vaihtoehtoinen teksti</a:t>
            </a:r>
          </a:p>
        </p:txBody>
      </p:sp>
      <p:sp>
        <p:nvSpPr>
          <p:cNvPr id="8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4220198" y="63070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47F7060-961A-4FDB-AE8A-ADF672563E2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03434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sältö ja kuv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6D063E6A-9236-8C4B-A36D-904B217E59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00" y="666126"/>
            <a:ext cx="2519256" cy="357403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C16FE6E8-5EFE-4642-8934-E58FF633B9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56000"/>
            <a:ext cx="5023584" cy="896400"/>
          </a:xfrm>
        </p:spPr>
        <p:txBody>
          <a:bodyPr>
            <a:normAutofit/>
          </a:bodyPr>
          <a:lstStyle>
            <a:lvl1pPr>
              <a:defRPr sz="3200" b="1" i="0">
                <a:solidFill>
                  <a:schemeClr val="accent1"/>
                </a:solidFill>
                <a:latin typeface="Bookman Old Style" panose="02050604050505020204" pitchFamily="18" charset="0"/>
              </a:defRPr>
            </a:lvl1pPr>
          </a:lstStyle>
          <a:p>
            <a:r>
              <a:rPr lang="fi-FI" dirty="0"/>
              <a:t>Muokkaa otsikon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9" name="Tekstin paikkamerkki 8">
            <a:extLst>
              <a:ext uri="{FF2B5EF4-FFF2-40B4-BE49-F238E27FC236}">
                <a16:creationId xmlns:a16="http://schemas.microsoft.com/office/drawing/2014/main" id="{F72A9273-BC5C-C247-AF9E-EC62AB57D9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1" y="1876425"/>
            <a:ext cx="5023584" cy="4225575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13" name="Kuvan paikkamerkki 12">
            <a:extLst>
              <a:ext uri="{FF2B5EF4-FFF2-40B4-BE49-F238E27FC236}">
                <a16:creationId xmlns:a16="http://schemas.microsoft.com/office/drawing/2014/main" id="{3BB8728E-B9DC-F245-991C-912CE4BC1B4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1"/>
            <a:ext cx="6096000" cy="6858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dirty="0"/>
              <a:t>Kuva, johon merkittävä vaihtoehtoinen teksti</a:t>
            </a:r>
          </a:p>
          <a:p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4220198" y="63070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47F7060-961A-4FDB-AE8A-ADF672563E2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33140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otsikon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dhfgsdhfdghdf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7F7060-961A-4FDB-AE8A-ADF672563E2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68744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4" r:id="rId2"/>
    <p:sldLayoutId id="2147483661" r:id="rId3"/>
    <p:sldLayoutId id="2147483668" r:id="rId4"/>
    <p:sldLayoutId id="2147483660" r:id="rId5"/>
    <p:sldLayoutId id="2147483669" r:id="rId6"/>
    <p:sldLayoutId id="2147483658" r:id="rId7"/>
    <p:sldLayoutId id="2147483662" r:id="rId8"/>
    <p:sldLayoutId id="2147483677" r:id="rId9"/>
    <p:sldLayoutId id="2147483687" r:id="rId10"/>
    <p:sldLayoutId id="2147483696" r:id="rId11"/>
    <p:sldLayoutId id="2147483697" r:id="rId12"/>
    <p:sldLayoutId id="2147483650" r:id="rId13"/>
    <p:sldLayoutId id="2147483670" r:id="rId14"/>
    <p:sldLayoutId id="2147483675" r:id="rId15"/>
    <p:sldLayoutId id="2147483690" r:id="rId16"/>
    <p:sldLayoutId id="2147483691" r:id="rId17"/>
    <p:sldLayoutId id="2147483692" r:id="rId18"/>
    <p:sldLayoutId id="2147483693" r:id="rId19"/>
    <p:sldLayoutId id="2147483694" r:id="rId20"/>
    <p:sldLayoutId id="2147483695" r:id="rId21"/>
    <p:sldLayoutId id="2147483663" r:id="rId22"/>
    <p:sldLayoutId id="2147483679" r:id="rId23"/>
    <p:sldLayoutId id="2147483671" r:id="rId24"/>
    <p:sldLayoutId id="2147483680" r:id="rId25"/>
    <p:sldLayoutId id="2147483678" r:id="rId26"/>
    <p:sldLayoutId id="2147483682" r:id="rId27"/>
    <p:sldLayoutId id="2147483683" r:id="rId28"/>
    <p:sldLayoutId id="2147483665" r:id="rId29"/>
    <p:sldLayoutId id="2147483672" r:id="rId30"/>
    <p:sldLayoutId id="2147483676" r:id="rId31"/>
    <p:sldLayoutId id="2147483656" r:id="rId32"/>
    <p:sldLayoutId id="2147483657" r:id="rId33"/>
    <p:sldLayoutId id="2147483684" r:id="rId34"/>
    <p:sldLayoutId id="2147483654" r:id="rId35"/>
    <p:sldLayoutId id="2147483655" r:id="rId36"/>
    <p:sldLayoutId id="2147483667" r:id="rId37"/>
    <p:sldLayoutId id="2147483685" r:id="rId38"/>
    <p:sldLayoutId id="2147483686" r:id="rId39"/>
    <p:sldLayoutId id="2147483666" r:id="rId40"/>
    <p:sldLayoutId id="2147483673" r:id="rId41"/>
    <p:sldLayoutId id="2147483698" r:id="rId42"/>
    <p:sldLayoutId id="2147483674" r:id="rId43"/>
    <p:sldLayoutId id="2147483681" r:id="rId4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Bookman Old Style" panose="020506040505050202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84E0F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84E0F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84E0F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84E0F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opintopolku.fi/wp/fi/" TargetMode="Externa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lpaus.fi/koulutus/urheilijoiden-ammatillinen-koulutus/" TargetMode="External"/><Relationship Id="rId2" Type="http://schemas.openxmlformats.org/officeDocument/2006/relationships/hyperlink" Target="mailto:pekka.merikanto@salpaus.fi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00099" y="1264024"/>
            <a:ext cx="7190961" cy="1439644"/>
          </a:xfrm>
        </p:spPr>
        <p:txBody>
          <a:bodyPr>
            <a:noAutofit/>
          </a:bodyPr>
          <a:lstStyle/>
          <a:p>
            <a:r>
              <a:rPr lang="fi-FI" sz="4800" dirty="0"/>
              <a:t>SALPAUKSEN Urheiluamis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7952EE0F-B3DF-43B1-AA5C-C34BE714D0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296" y="2730145"/>
            <a:ext cx="6653004" cy="3208126"/>
          </a:xfrm>
          <a:prstGeom prst="rect">
            <a:avLst/>
          </a:prstGeom>
        </p:spPr>
      </p:pic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800100" y="2730145"/>
            <a:ext cx="6680200" cy="3208126"/>
          </a:xfrm>
        </p:spPr>
        <p:txBody>
          <a:bodyPr/>
          <a:lstStyle/>
          <a:p>
            <a:r>
              <a:rPr lang="fi-FI" dirty="0"/>
              <a:t>Hae yhteishaussa 20.2. – 19.3.2024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dirty="0"/>
              <a:t>29.1.2024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11"/>
          </p:nvPr>
        </p:nvSpPr>
        <p:spPr>
          <a:xfrm>
            <a:off x="800100" y="5964748"/>
            <a:ext cx="5419725" cy="365125"/>
          </a:xfrm>
        </p:spPr>
        <p:txBody>
          <a:bodyPr/>
          <a:lstStyle/>
          <a:p>
            <a:r>
              <a:rPr lang="fi-FI" dirty="0"/>
              <a:t>Pekka Merikanto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47F7060-961A-4FDB-AE8A-ADF672563E2F}" type="slidenum">
              <a:rPr lang="fi-FI" smtClean="0"/>
              <a:pPr/>
              <a:t>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544943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958BDCE-6E08-47B1-8A68-6101C2BB31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67554"/>
            <a:ext cx="9144000" cy="842682"/>
          </a:xfrm>
        </p:spPr>
        <p:txBody>
          <a:bodyPr/>
          <a:lstStyle/>
          <a:p>
            <a:r>
              <a:rPr lang="fi-FI" sz="4000" dirty="0"/>
              <a:t>4. Miten haet </a:t>
            </a:r>
            <a:r>
              <a:rPr lang="fi-FI" sz="4000" dirty="0" err="1"/>
              <a:t>urheiluamikseen</a:t>
            </a:r>
            <a:r>
              <a:rPr lang="fi-FI" sz="4000" dirty="0"/>
              <a:t>?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8CEE2BA-692D-4066-BF73-8D7F779CF6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425387"/>
            <a:ext cx="9144000" cy="4915733"/>
          </a:xfrm>
        </p:spPr>
        <p:txBody>
          <a:bodyPr>
            <a:normAutofit fontScale="92500" lnSpcReduction="10000"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Yhteishaku 20.2. – </a:t>
            </a:r>
            <a:r>
              <a:rPr lang="fi-FI" b="1" dirty="0">
                <a:solidFill>
                  <a:srgbClr val="FFFFFF"/>
                </a:solidFill>
                <a:latin typeface="Calibri" panose="020F0502020204030204"/>
              </a:rPr>
              <a:t>19</a:t>
            </a: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.3.2024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fi-FI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Jos hait yhteishaussa opiskelemaan Salpaukseen, niin </a:t>
            </a:r>
            <a:r>
              <a:rPr lang="fi-FI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urheiluamikseen</a:t>
            </a:r>
            <a:r>
              <a:rPr lang="fi-FI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eli urheilijoiden ammatilliseen koulutukseen haetaan alla olevien ohjeiden mukaan.</a:t>
            </a:r>
          </a:p>
          <a:p>
            <a:pPr marL="342900" lvl="0" indent="-342900" algn="l">
              <a:buFont typeface="+mj-lt"/>
              <a:buAutoNum type="arabicPeriod"/>
            </a:pPr>
            <a:r>
              <a:rPr lang="fi-FI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Täytä ammatillisen koulutuksen hakulomake </a:t>
            </a:r>
            <a:r>
              <a:rPr lang="fi-FI" sz="2000" b="1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www.opintopolku.fi</a:t>
            </a:r>
            <a:r>
              <a:rPr lang="fi-FI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-palvelussa.</a:t>
            </a:r>
          </a:p>
          <a:p>
            <a:pPr marL="342900" lvl="0" indent="-342900" algn="l">
              <a:buFont typeface="+mj-lt"/>
              <a:buAutoNum type="arabicPeriod"/>
            </a:pPr>
            <a:r>
              <a:rPr lang="fi-FI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Täytä hakupalvelussa ensin hakukohteet mihin oppilaitoksiin haet. </a:t>
            </a:r>
          </a:p>
          <a:p>
            <a:pPr marL="342900" lvl="0" indent="-342900" algn="l">
              <a:buFont typeface="+mj-lt"/>
              <a:buAutoNum type="arabicPeriod"/>
            </a:pPr>
            <a:r>
              <a:rPr lang="fi-FI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Kun haluat hakea Salpauksen </a:t>
            </a:r>
            <a:r>
              <a:rPr lang="fi-FI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urheiluamikseen</a:t>
            </a:r>
            <a:r>
              <a:rPr lang="fi-FI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menet kohtaan Urheilijan lisäkysymykset ammatillisissa kohteissa ja valitse ”kyllä” kysymykseen, Oletko kiinnostunut suorittamaan ammatillisen perustutkinnon urheilijana? Valitessa tämän, sinulle aukeaa automaattisesti hakukohteiden alle </a:t>
            </a:r>
            <a:r>
              <a:rPr lang="fi-FI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urheilijan lisäkysymykset.</a:t>
            </a:r>
            <a:endParaRPr lang="fi-FI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l">
              <a:buFont typeface="+mj-lt"/>
              <a:buAutoNum type="arabicPeriod"/>
            </a:pPr>
            <a:r>
              <a:rPr lang="fi-FI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Täytä seuraavaksi urheilijan lisäkysymykset.</a:t>
            </a:r>
            <a:r>
              <a:rPr lang="fi-FI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HUOM! Jotta voit olla mukana Salpauksen </a:t>
            </a:r>
            <a:r>
              <a:rPr lang="fi-FI" sz="2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urheiluamikseen</a:t>
            </a:r>
            <a:r>
              <a:rPr lang="fi-FI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valintavaiheessa, sinun tulee vastata kaikkiin urheilijan lisäkysymyksiin.</a:t>
            </a:r>
            <a:endParaRPr lang="fi-FI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l"/>
            <a:r>
              <a:rPr lang="fi-FI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l"/>
            <a:r>
              <a:rPr lang="fi-FI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TÄRKEÄÄ! Jos haet sekä urheilulukioon että </a:t>
            </a:r>
            <a:r>
              <a:rPr lang="fi-FI" sz="2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urheiluamikseen</a:t>
            </a:r>
            <a:r>
              <a:rPr lang="fi-FI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sinun tulee täyttää kaksi kertaa lähes sama lomake hakuvaiheessa.</a:t>
            </a:r>
            <a:r>
              <a:rPr lang="fi-FI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l"/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958750A7-DE57-4BE8-AA1A-F25FE23946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47F7060-961A-4FDB-AE8A-ADF672563E2F}" type="slidenum">
              <a:rPr lang="fi-FI" smtClean="0"/>
              <a:pPr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602931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7050C22-BF07-488C-A512-5C7EE2A3E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988" y="876989"/>
            <a:ext cx="5441577" cy="1168330"/>
          </a:xfrm>
        </p:spPr>
        <p:txBody>
          <a:bodyPr>
            <a:normAutofit/>
          </a:bodyPr>
          <a:lstStyle/>
          <a:p>
            <a:r>
              <a:rPr lang="fi-FI" sz="2400" dirty="0"/>
              <a:t>4. Miten haet </a:t>
            </a:r>
            <a:r>
              <a:rPr lang="fi-FI" sz="2400" dirty="0" err="1"/>
              <a:t>urheiluamikseen</a:t>
            </a:r>
            <a:r>
              <a:rPr lang="fi-FI" sz="2400" dirty="0"/>
              <a:t>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6825BB4-940E-4D23-97EA-3CEC22B2F7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456" y="1819835"/>
            <a:ext cx="5102956" cy="4288735"/>
          </a:xfrm>
        </p:spPr>
        <p:txBody>
          <a:bodyPr/>
          <a:lstStyle/>
          <a:p>
            <a:r>
              <a:rPr lang="fi-FI" sz="2000" dirty="0"/>
              <a:t>Jatkuvassa haku</a:t>
            </a:r>
          </a:p>
          <a:p>
            <a:pPr marL="0" indent="0">
              <a:buNone/>
            </a:pPr>
            <a:r>
              <a:rPr lang="fi-FI" sz="2000" dirty="0"/>
              <a:t>    	- </a:t>
            </a:r>
            <a:r>
              <a:rPr lang="fi-FI" dirty="0"/>
              <a:t>ammatillisen koulutusalan vaihtavat 	  ja lukio opinnot lopettavat hakevat </a:t>
            </a:r>
          </a:p>
          <a:p>
            <a:pPr marL="0" indent="0">
              <a:buNone/>
            </a:pPr>
            <a:endParaRPr lang="fi-FI" dirty="0"/>
          </a:p>
          <a:p>
            <a:r>
              <a:rPr lang="fi-FI" sz="2000" dirty="0"/>
              <a:t>Opiskelet jo Salpauksessa, olet kilpaurheilija, mutta et ole vielä </a:t>
            </a:r>
            <a:r>
              <a:rPr lang="fi-FI" sz="2000" dirty="0" err="1"/>
              <a:t>urheiluamiksessa</a:t>
            </a:r>
            <a:r>
              <a:rPr lang="fi-FI" sz="2000" dirty="0"/>
              <a:t>. Ota yhteyttä urheilukoordinaattoriin.</a:t>
            </a:r>
          </a:p>
          <a:p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09208BC7-CA35-4A55-AF74-16698DC19A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47F7060-961A-4FDB-AE8A-ADF672563E2F}" type="slidenum">
              <a:rPr lang="fi-FI" smtClean="0"/>
              <a:pPr/>
              <a:t>11</a:t>
            </a:fld>
            <a:endParaRPr lang="fi-FI"/>
          </a:p>
        </p:txBody>
      </p:sp>
      <p:pic>
        <p:nvPicPr>
          <p:cNvPr id="6" name="Kuvan paikkamerkki 5">
            <a:extLst>
              <a:ext uri="{FF2B5EF4-FFF2-40B4-BE49-F238E27FC236}">
                <a16:creationId xmlns:a16="http://schemas.microsoft.com/office/drawing/2014/main" id="{2C24615E-A1FE-4C43-BF98-51405A7D715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5556" r="5556"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450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B84EB10-78D1-40B9-96C4-3C953FC81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3954" y="1154925"/>
            <a:ext cx="2805954" cy="700770"/>
          </a:xfrm>
        </p:spPr>
        <p:txBody>
          <a:bodyPr>
            <a:normAutofit/>
          </a:bodyPr>
          <a:lstStyle/>
          <a:p>
            <a:r>
              <a:rPr lang="fi-FI" sz="4000" dirty="0"/>
              <a:t>  Kiitos!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E2B7F5D6-C568-468E-895D-4F5F6E6A0D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36135" y="4170111"/>
            <a:ext cx="2347752" cy="153296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fi-FI" sz="1200" dirty="0">
                <a:latin typeface="Calibri" panose="020F0502020204030204" pitchFamily="34" charset="0"/>
                <a:cs typeface="Calibri" panose="020F0502020204030204" pitchFamily="34" charset="0"/>
              </a:rPr>
              <a:t>Yhteistiedot:</a:t>
            </a:r>
          </a:p>
          <a:p>
            <a:pPr>
              <a:lnSpc>
                <a:spcPct val="100000"/>
              </a:lnSpc>
            </a:pPr>
            <a:r>
              <a:rPr lang="fi-FI" sz="1200" dirty="0">
                <a:latin typeface="Calibri" panose="020F0502020204030204" pitchFamily="34" charset="0"/>
                <a:cs typeface="Calibri" panose="020F0502020204030204" pitchFamily="34" charset="0"/>
              </a:rPr>
              <a:t>Pekka Merikanto</a:t>
            </a:r>
          </a:p>
          <a:p>
            <a:pPr>
              <a:lnSpc>
                <a:spcPct val="100000"/>
              </a:lnSpc>
            </a:pPr>
            <a:r>
              <a:rPr lang="fi-FI" sz="1200" dirty="0">
                <a:latin typeface="Calibri" panose="020F0502020204030204" pitchFamily="34" charset="0"/>
                <a:cs typeface="Calibri" panose="020F0502020204030204" pitchFamily="34" charset="0"/>
              </a:rPr>
              <a:t>Urheilukoordinaattori</a:t>
            </a:r>
          </a:p>
          <a:p>
            <a:pPr>
              <a:lnSpc>
                <a:spcPct val="100000"/>
              </a:lnSpc>
            </a:pPr>
            <a:r>
              <a:rPr lang="fi-FI" sz="1200" dirty="0">
                <a:latin typeface="Calibri" panose="020F0502020204030204" pitchFamily="34" charset="0"/>
                <a:cs typeface="Calibri" panose="020F0502020204030204" pitchFamily="34" charset="0"/>
              </a:rPr>
              <a:t>Puh. 044-7080 626</a:t>
            </a:r>
          </a:p>
          <a:p>
            <a:pPr>
              <a:lnSpc>
                <a:spcPct val="100000"/>
              </a:lnSpc>
            </a:pPr>
            <a:r>
              <a:rPr lang="fi-FI" sz="1200" dirty="0">
                <a:latin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pekka.merikanto@salpaus.fi</a:t>
            </a:r>
            <a:r>
              <a:rPr lang="fi-FI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0A4C6F8-A4B4-498C-BA66-A95033AA4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26AFFEE4-2931-4FDC-8C49-B8AA89A572F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45103" y="6239435"/>
            <a:ext cx="2474262" cy="441802"/>
          </a:xfrm>
        </p:spPr>
        <p:txBody>
          <a:bodyPr>
            <a:normAutofit/>
          </a:bodyPr>
          <a:lstStyle/>
          <a:p>
            <a:endParaRPr lang="fi-FI" sz="1000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272A951-6CD1-4B05-9F6A-16A4959FF5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45103" y="5793733"/>
            <a:ext cx="3021109" cy="591670"/>
          </a:xfrm>
        </p:spPr>
        <p:txBody>
          <a:bodyPr/>
          <a:lstStyle/>
          <a:p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https://www.salpaus.fi/koulutus/urheilijoiden-ammatillinen-koulutus/</a:t>
            </a:r>
            <a:endParaRPr lang="fi-FI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fld id="{C47F7060-961A-4FDB-AE8A-ADF672563E2F}" type="slidenum">
              <a:rPr lang="fi-FI" smtClean="0"/>
              <a:pPr/>
              <a:t>12</a:t>
            </a:fld>
            <a:endParaRPr lang="fi-FI" dirty="0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85F0B186-ADCF-4AAD-B107-F875087D1A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53280" y="1823091"/>
            <a:ext cx="5566552" cy="4230220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C34C7DAE-B830-4C79-8342-B133A4DA8F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103" y="1945342"/>
            <a:ext cx="1981661" cy="2232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1113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4C18C2B-F25B-4681-9145-801F62B8F7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367554"/>
            <a:ext cx="9484659" cy="708212"/>
          </a:xfrm>
        </p:spPr>
        <p:txBody>
          <a:bodyPr>
            <a:noAutofit/>
          </a:bodyPr>
          <a:lstStyle/>
          <a:p>
            <a:r>
              <a:rPr lang="fi-FI" dirty="0"/>
              <a:t>Miksi Salpaukseen opiskelemaan?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3344768F-DD12-4DB8-A6FE-D8DE77FB79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1264024"/>
            <a:ext cx="9771529" cy="4751294"/>
          </a:xfrm>
        </p:spPr>
        <p:txBody>
          <a:bodyPr>
            <a:normAutofit lnSpcReduction="10000"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i-FI" dirty="0"/>
              <a:t>Salpaus on Suomen suurimpia ammatillisia oppilaitoksia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i-FI" dirty="0"/>
              <a:t>Kampuksia on 5, Lahdessa 3, Heinolassa 1 ja Asikkalassa 1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i-FI" dirty="0"/>
              <a:t>Tarjolla on 31 eri ammatillista perustutkintoa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i-FI" dirty="0"/>
              <a:t>Perustutkinnon suorittavia opiskelijoita on n. 6000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i-FI" dirty="0"/>
              <a:t>Jos olet enemmän tekijä kuin lukija, niin ammatillinen koulutus on oikea paikka opiskella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i-FI" dirty="0"/>
              <a:t>Ammatillisessa oppilaitoksessa opiskelu on joustavaa ja hyvin käytännön läheistä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i-FI" dirty="0"/>
              <a:t>Jokaiselle opiskelijalle rakennetaan yksilöllinen opintopolku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i-FI" dirty="0"/>
              <a:t>Työpaikoilla tapahtuvaa oppimista on paljon. Perusasiat opiskellaan oppilaitoksessa ja käytännön opetus pitkälti työpaikoilla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fi-FI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fi-FI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fi-FI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fi-FI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1AD14F73-E678-460E-B068-ED03009680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47F7060-961A-4FDB-AE8A-ADF672563E2F}" type="slidenum">
              <a:rPr lang="fi-FI" smtClean="0"/>
              <a:pPr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088840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8800" y="792000"/>
            <a:ext cx="10516588" cy="894822"/>
          </a:xfrm>
        </p:spPr>
        <p:txBody>
          <a:bodyPr/>
          <a:lstStyle/>
          <a:p>
            <a:r>
              <a:rPr lang="fi-FI" dirty="0"/>
              <a:t>Salpauksen Lahden kampukset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6612" y="1760538"/>
            <a:ext cx="5157787" cy="823912"/>
          </a:xfrm>
        </p:spPr>
        <p:txBody>
          <a:bodyPr/>
          <a:lstStyle/>
          <a:p>
            <a:r>
              <a:rPr lang="fi-FI" dirty="0"/>
              <a:t>Keskustan kampus, n. 4000 pt opiskelijaa</a:t>
            </a:r>
          </a:p>
        </p:txBody>
      </p:sp>
      <p:pic>
        <p:nvPicPr>
          <p:cNvPr id="10" name="Sisällön paikkamerkki 9"/>
          <p:cNvPicPr>
            <a:picLocks noGrp="1" noChangeAspect="1"/>
          </p:cNvPicPr>
          <p:nvPr>
            <p:ph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7" y="2327289"/>
            <a:ext cx="3921467" cy="3406775"/>
          </a:xfrm>
        </p:spPr>
      </p:pic>
      <p:sp>
        <p:nvSpPr>
          <p:cNvPr id="4" name="Tekstin paikkamerkki 3"/>
          <p:cNvSpPr>
            <a:spLocks noGrp="1"/>
          </p:cNvSpPr>
          <p:nvPr>
            <p:ph type="body" sz="quarter" idx="3"/>
          </p:nvPr>
        </p:nvSpPr>
        <p:spPr>
          <a:xfrm>
            <a:off x="6172200" y="1761065"/>
            <a:ext cx="5183188" cy="823912"/>
          </a:xfrm>
        </p:spPr>
        <p:txBody>
          <a:bodyPr/>
          <a:lstStyle/>
          <a:p>
            <a:r>
              <a:rPr lang="fi-FI" dirty="0"/>
              <a:t>Koulutusalat:</a:t>
            </a:r>
          </a:p>
        </p:txBody>
      </p:sp>
      <p:sp>
        <p:nvSpPr>
          <p:cNvPr id="20" name="Sisällön paikkamerkki 19"/>
          <p:cNvSpPr>
            <a:spLocks noGrp="1"/>
          </p:cNvSpPr>
          <p:nvPr>
            <p:ph sz="quarter" idx="16"/>
          </p:nvPr>
        </p:nvSpPr>
        <p:spPr>
          <a:xfrm>
            <a:off x="6172200" y="2308453"/>
            <a:ext cx="5180013" cy="3752626"/>
          </a:xfrm>
        </p:spPr>
        <p:txBody>
          <a:bodyPr/>
          <a:lstStyle/>
          <a:p>
            <a:r>
              <a:rPr lang="fi-FI" sz="1600" dirty="0"/>
              <a:t>Liiketoiminnan pt</a:t>
            </a:r>
          </a:p>
          <a:p>
            <a:r>
              <a:rPr lang="fi-FI" sz="1600" dirty="0"/>
              <a:t>Sähkö- ja automaatioalan pt</a:t>
            </a:r>
          </a:p>
          <a:p>
            <a:r>
              <a:rPr lang="fi-FI" sz="1600" dirty="0"/>
              <a:t>Tieto- ja tietoliikennetekniikan pt</a:t>
            </a:r>
          </a:p>
          <a:p>
            <a:r>
              <a:rPr lang="fi-FI" sz="1600" dirty="0"/>
              <a:t>Tieto- ja viestintätekniikan pt</a:t>
            </a:r>
          </a:p>
          <a:p>
            <a:r>
              <a:rPr lang="fi-FI" sz="1600" dirty="0"/>
              <a:t>Elintarvikealan pt</a:t>
            </a:r>
          </a:p>
          <a:p>
            <a:r>
              <a:rPr lang="fi-FI" sz="1600" dirty="0"/>
              <a:t>Ravintola- ja catering-alan pt</a:t>
            </a:r>
          </a:p>
          <a:p>
            <a:r>
              <a:rPr lang="fi-FI" sz="1600" dirty="0"/>
              <a:t>Kasvatus- ja ohjausalan pt</a:t>
            </a:r>
          </a:p>
          <a:p>
            <a:r>
              <a:rPr lang="fi-FI" sz="1600" dirty="0"/>
              <a:t>Laboratorioalan pt</a:t>
            </a:r>
          </a:p>
          <a:p>
            <a:r>
              <a:rPr lang="fi-FI" sz="1600" dirty="0" err="1"/>
              <a:t>Sosiaali</a:t>
            </a:r>
            <a:r>
              <a:rPr lang="fi-FI" sz="1600" dirty="0"/>
              <a:t>- ja terveysalan pt</a:t>
            </a:r>
          </a:p>
          <a:p>
            <a:r>
              <a:rPr lang="fi-FI" sz="1600" dirty="0"/>
              <a:t>Hius- ja kauneusalan pt</a:t>
            </a:r>
          </a:p>
          <a:p>
            <a:r>
              <a:rPr lang="fi-FI" sz="1600" dirty="0"/>
              <a:t>Matkailualan pt</a:t>
            </a:r>
          </a:p>
        </p:txBody>
      </p:sp>
      <p:sp>
        <p:nvSpPr>
          <p:cNvPr id="12" name="Suorakulmio 11"/>
          <p:cNvSpPr/>
          <p:nvPr/>
        </p:nvSpPr>
        <p:spPr>
          <a:xfrm>
            <a:off x="-127258" y="2242042"/>
            <a:ext cx="1339463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i-FI" sz="16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jäähalli</a:t>
            </a:r>
            <a:endParaRPr lang="fi-FI" sz="16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Suorakulmio 12"/>
          <p:cNvSpPr/>
          <p:nvPr/>
        </p:nvSpPr>
        <p:spPr>
          <a:xfrm>
            <a:off x="2458629" y="1756861"/>
            <a:ext cx="2974265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i-FI" sz="16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</a:t>
            </a:r>
            <a:r>
              <a:rPr lang="fi-FI" sz="16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rheilukeskus ja suurhalli</a:t>
            </a:r>
          </a:p>
        </p:txBody>
      </p:sp>
      <p:sp>
        <p:nvSpPr>
          <p:cNvPr id="14" name="Suorakulmio 13"/>
          <p:cNvSpPr/>
          <p:nvPr/>
        </p:nvSpPr>
        <p:spPr>
          <a:xfrm>
            <a:off x="1" y="2781300"/>
            <a:ext cx="89058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i-FI" sz="16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Liike-toiminta</a:t>
            </a:r>
          </a:p>
        </p:txBody>
      </p:sp>
      <p:sp>
        <p:nvSpPr>
          <p:cNvPr id="15" name="Nuoli oikealle 14"/>
          <p:cNvSpPr/>
          <p:nvPr/>
        </p:nvSpPr>
        <p:spPr>
          <a:xfrm>
            <a:off x="839788" y="3026062"/>
            <a:ext cx="198437" cy="1171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Suorakulmio 15"/>
          <p:cNvSpPr/>
          <p:nvPr/>
        </p:nvSpPr>
        <p:spPr>
          <a:xfrm>
            <a:off x="347426" y="4685873"/>
            <a:ext cx="543162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i-FI" sz="16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sote</a:t>
            </a:r>
            <a:endParaRPr lang="fi-FI" sz="160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Nuoli oikealle 16"/>
          <p:cNvSpPr/>
          <p:nvPr/>
        </p:nvSpPr>
        <p:spPr>
          <a:xfrm>
            <a:off x="845499" y="4783712"/>
            <a:ext cx="1521211" cy="1428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8" name="Alanuoli 17"/>
          <p:cNvSpPr/>
          <p:nvPr/>
        </p:nvSpPr>
        <p:spPr>
          <a:xfrm>
            <a:off x="3945761" y="2327289"/>
            <a:ext cx="142875" cy="36412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9" name="Alanuoli 18"/>
          <p:cNvSpPr/>
          <p:nvPr/>
        </p:nvSpPr>
        <p:spPr>
          <a:xfrm rot="16200000">
            <a:off x="935007" y="2264343"/>
            <a:ext cx="127298" cy="3177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A8506376-3887-45CA-A846-7B15F51029DB}"/>
              </a:ext>
            </a:extLst>
          </p:cNvPr>
          <p:cNvSpPr/>
          <p:nvPr/>
        </p:nvSpPr>
        <p:spPr>
          <a:xfrm>
            <a:off x="202733" y="3731117"/>
            <a:ext cx="679480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i-FI" sz="16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Sähkö</a:t>
            </a:r>
          </a:p>
        </p:txBody>
      </p:sp>
      <p:sp>
        <p:nvSpPr>
          <p:cNvPr id="7" name="Nuoli: Oikea 6">
            <a:extLst>
              <a:ext uri="{FF2B5EF4-FFF2-40B4-BE49-F238E27FC236}">
                <a16:creationId xmlns:a16="http://schemas.microsoft.com/office/drawing/2014/main" id="{9E80EF01-5D76-4FA0-BA14-75F31D759D9E}"/>
              </a:ext>
            </a:extLst>
          </p:cNvPr>
          <p:cNvSpPr/>
          <p:nvPr/>
        </p:nvSpPr>
        <p:spPr>
          <a:xfrm>
            <a:off x="836612" y="3807213"/>
            <a:ext cx="911840" cy="1692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768591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8800" y="792000"/>
            <a:ext cx="10516588" cy="894822"/>
          </a:xfrm>
        </p:spPr>
        <p:txBody>
          <a:bodyPr/>
          <a:lstStyle/>
          <a:p>
            <a:r>
              <a:rPr lang="fi-FI" dirty="0"/>
              <a:t>Salpauksen Lahden kampukset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9" y="1761065"/>
            <a:ext cx="5157786" cy="823912"/>
          </a:xfrm>
        </p:spPr>
        <p:txBody>
          <a:bodyPr>
            <a:normAutofit/>
          </a:bodyPr>
          <a:lstStyle/>
          <a:p>
            <a:r>
              <a:rPr lang="fi-FI" dirty="0"/>
              <a:t>Vipusenkadun teknologiakampus, n. 1500 pt opiskelijaa</a:t>
            </a:r>
          </a:p>
        </p:txBody>
      </p:sp>
      <p:pic>
        <p:nvPicPr>
          <p:cNvPr id="7" name="Sisällön paikkamerkki 6"/>
          <p:cNvPicPr>
            <a:picLocks noGrp="1" noChangeAspect="1"/>
          </p:cNvPicPr>
          <p:nvPr>
            <p:ph sz="quarter" idx="15"/>
          </p:nvPr>
        </p:nvPicPr>
        <p:blipFill>
          <a:blip r:embed="rId2"/>
          <a:stretch>
            <a:fillRect/>
          </a:stretch>
        </p:blipFill>
        <p:spPr>
          <a:xfrm>
            <a:off x="1211549" y="2654300"/>
            <a:ext cx="4414265" cy="3406775"/>
          </a:xfrm>
        </p:spPr>
      </p:pic>
      <p:sp>
        <p:nvSpPr>
          <p:cNvPr id="4" name="Tekstin paikkamerkki 3"/>
          <p:cNvSpPr>
            <a:spLocks noGrp="1"/>
          </p:cNvSpPr>
          <p:nvPr>
            <p:ph type="body" sz="quarter" idx="3"/>
          </p:nvPr>
        </p:nvSpPr>
        <p:spPr>
          <a:xfrm>
            <a:off x="6172200" y="1761065"/>
            <a:ext cx="5183188" cy="650441"/>
          </a:xfrm>
        </p:spPr>
        <p:txBody>
          <a:bodyPr>
            <a:normAutofit/>
          </a:bodyPr>
          <a:lstStyle/>
          <a:p>
            <a:r>
              <a:rPr lang="fi-FI" dirty="0"/>
              <a:t>Koulutusalat: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16"/>
          </p:nvPr>
        </p:nvSpPr>
        <p:spPr>
          <a:xfrm>
            <a:off x="6172200" y="2411506"/>
            <a:ext cx="5180013" cy="3649573"/>
          </a:xfrm>
        </p:spPr>
        <p:txBody>
          <a:bodyPr/>
          <a:lstStyle/>
          <a:p>
            <a:r>
              <a:rPr lang="fi-FI" sz="1600" dirty="0"/>
              <a:t>Autoalan pt</a:t>
            </a:r>
          </a:p>
          <a:p>
            <a:r>
              <a:rPr lang="fi-FI" sz="1600" dirty="0"/>
              <a:t>Kone- ja tuotantotekniikka pt</a:t>
            </a:r>
          </a:p>
          <a:p>
            <a:r>
              <a:rPr lang="fi-FI" sz="1600" dirty="0"/>
              <a:t>Logistiikan pt</a:t>
            </a:r>
          </a:p>
          <a:p>
            <a:r>
              <a:rPr lang="fi-FI" sz="1600" dirty="0"/>
              <a:t>Puuteollisuuden pt</a:t>
            </a:r>
          </a:p>
          <a:p>
            <a:r>
              <a:rPr lang="fi-FI" sz="1600" dirty="0"/>
              <a:t>Pintakäsittelyalan pt</a:t>
            </a:r>
          </a:p>
          <a:p>
            <a:r>
              <a:rPr lang="fi-FI" sz="1600" dirty="0"/>
              <a:t>Prosessiteollisuuden pt</a:t>
            </a:r>
          </a:p>
          <a:p>
            <a:r>
              <a:rPr lang="fi-FI" sz="1600" dirty="0"/>
              <a:t>Puhtaus- ja kiinteistöpalvelualan pt, kiinteistöhoito</a:t>
            </a:r>
          </a:p>
          <a:p>
            <a:r>
              <a:rPr lang="fi-FI" sz="1600" dirty="0"/>
              <a:t>Rakennusalan pt</a:t>
            </a:r>
          </a:p>
          <a:p>
            <a:r>
              <a:rPr lang="fi-FI" sz="1600" dirty="0"/>
              <a:t>Talotekniikan pt</a:t>
            </a:r>
          </a:p>
          <a:p>
            <a:r>
              <a:rPr lang="fi-FI" sz="1600" dirty="0"/>
              <a:t>Teknisen suunnittelun pt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911291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3325F54-0B29-4985-B109-D0213FC7D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i-FI" sz="4000" dirty="0"/>
              <a:t>URHEILUAMIS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328BD88-F451-485B-93CB-C013EEA317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802" y="1951348"/>
            <a:ext cx="4992155" cy="3846138"/>
          </a:xfrm>
        </p:spPr>
        <p:txBody>
          <a:bodyPr/>
          <a:lstStyle/>
          <a:p>
            <a:pPr marL="0" indent="0">
              <a:buNone/>
            </a:pPr>
            <a:r>
              <a:rPr lang="fi-FI" sz="2800" dirty="0"/>
              <a:t>1. Mikä urheiluamis on?</a:t>
            </a:r>
          </a:p>
          <a:p>
            <a:pPr marL="0" indent="0">
              <a:buNone/>
            </a:pPr>
            <a:r>
              <a:rPr lang="fi-FI" sz="2800" dirty="0"/>
              <a:t>2. Miksi </a:t>
            </a:r>
            <a:r>
              <a:rPr lang="fi-FI" sz="2800" dirty="0" err="1"/>
              <a:t>urheiluamikseen</a:t>
            </a:r>
            <a:r>
              <a:rPr lang="fi-FI" sz="2800" dirty="0"/>
              <a:t>?</a:t>
            </a:r>
          </a:p>
          <a:p>
            <a:pPr marL="0" indent="0">
              <a:buNone/>
            </a:pPr>
            <a:r>
              <a:rPr lang="fi-FI" sz="2800" dirty="0"/>
              <a:t>3. Kenelle urheiluamis on?</a:t>
            </a:r>
          </a:p>
          <a:p>
            <a:pPr marL="0" indent="0">
              <a:buNone/>
            </a:pPr>
            <a:r>
              <a:rPr lang="fi-FI" sz="2800" dirty="0"/>
              <a:t>4. Miten haen </a:t>
            </a:r>
            <a:r>
              <a:rPr lang="fi-FI" sz="2800" dirty="0" err="1"/>
              <a:t>urheiluamikseen</a:t>
            </a:r>
            <a:r>
              <a:rPr lang="fi-FI" sz="2800" dirty="0"/>
              <a:t>?</a:t>
            </a:r>
          </a:p>
          <a:p>
            <a:pPr marL="0" indent="0">
              <a:buNone/>
            </a:pPr>
            <a:r>
              <a:rPr lang="fi-FI" sz="2800" dirty="0"/>
              <a:t>5. Millaista </a:t>
            </a:r>
            <a:r>
              <a:rPr lang="fi-FI" sz="2800" dirty="0" err="1"/>
              <a:t>urheiluamiksessa</a:t>
            </a:r>
            <a:r>
              <a:rPr lang="fi-FI" sz="2800" dirty="0"/>
              <a:t> on?</a:t>
            </a:r>
          </a:p>
          <a:p>
            <a:pPr marL="0" indent="0">
              <a:buNone/>
            </a:pPr>
            <a:r>
              <a:rPr lang="fi-FI" dirty="0"/>
              <a:t> 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5497777C-ACE1-4D87-BF26-793C1CBD16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47F7060-961A-4FDB-AE8A-ADF672563E2F}" type="slidenum">
              <a:rPr lang="fi-FI" smtClean="0"/>
              <a:pPr/>
              <a:t>5</a:t>
            </a:fld>
            <a:endParaRPr lang="fi-FI"/>
          </a:p>
        </p:txBody>
      </p:sp>
      <p:pic>
        <p:nvPicPr>
          <p:cNvPr id="15" name="Kuvan paikkamerkki 14">
            <a:extLst>
              <a:ext uri="{FF2B5EF4-FFF2-40B4-BE49-F238E27FC236}">
                <a16:creationId xmlns:a16="http://schemas.microsoft.com/office/drawing/2014/main" id="{49BF9FAB-3227-4D76-AD0C-B2DF974F363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t="37" b="37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1531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A22F93D-5979-44B9-87C1-A821F61C5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459" y="466165"/>
            <a:ext cx="5746207" cy="965169"/>
          </a:xfrm>
        </p:spPr>
        <p:txBody>
          <a:bodyPr>
            <a:normAutofit/>
          </a:bodyPr>
          <a:lstStyle/>
          <a:p>
            <a:r>
              <a:rPr lang="fi-FI" sz="3100" dirty="0"/>
              <a:t>1. Mikä urheiluamis on?</a:t>
            </a:r>
            <a:br>
              <a:rPr lang="fi-FI" sz="3200" dirty="0"/>
            </a:b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1783564-2057-4825-90E8-0E3D02803A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458" y="1431334"/>
            <a:ext cx="5937801" cy="4366152"/>
          </a:xfrm>
        </p:spPr>
        <p:txBody>
          <a:bodyPr/>
          <a:lstStyle/>
          <a:p>
            <a:r>
              <a:rPr lang="fi-FI" dirty="0" err="1"/>
              <a:t>Urheiluamikset</a:t>
            </a:r>
            <a:r>
              <a:rPr lang="fi-FI" dirty="0"/>
              <a:t> (16) kuuluvat Suomen Olympiakomitean huippu-urheiluverkostoon ja ovat osa urheiluakatemia toimintaa.</a:t>
            </a:r>
          </a:p>
          <a:p>
            <a:r>
              <a:rPr lang="fi-FI" dirty="0"/>
              <a:t>Tarkoitettu motivoituneille ja sitoutuneille urheilijoille, jotka haluavat sekä urheilla että opis-</a:t>
            </a:r>
            <a:r>
              <a:rPr lang="fi-FI" dirty="0" err="1"/>
              <a:t>kella</a:t>
            </a:r>
            <a:r>
              <a:rPr lang="fi-FI" dirty="0"/>
              <a:t> ammattiin tavoitteellisesti.</a:t>
            </a:r>
          </a:p>
          <a:p>
            <a:r>
              <a:rPr lang="fi-FI" dirty="0"/>
              <a:t>Mahdollistaa urheiluvalmennuksen yhdistämisen ammatillisiin perustutkinto-opintoihin.</a:t>
            </a:r>
          </a:p>
          <a:p>
            <a:r>
              <a:rPr lang="fi-FI"/>
              <a:t>Urheilijana </a:t>
            </a:r>
            <a:r>
              <a:rPr lang="fi-FI" dirty="0"/>
              <a:t>pystyt vähintään kolmena aamuna osallistumaan oppilaitosten tai seuran järjestämään aamuharjoitteluun jotka tukevat joukkueesi tai   omaa valmennustasi.</a:t>
            </a:r>
          </a:p>
          <a:p>
            <a:pPr marL="0" indent="0">
              <a:buNone/>
            </a:pPr>
            <a:r>
              <a:rPr lang="fi-FI" sz="2400" dirty="0"/>
              <a:t>.</a:t>
            </a:r>
          </a:p>
          <a:p>
            <a:endParaRPr lang="fi-FI" sz="2400" dirty="0"/>
          </a:p>
          <a:p>
            <a:endParaRPr lang="fi-FI" sz="2400" dirty="0"/>
          </a:p>
          <a:p>
            <a:endParaRPr lang="fi-FI" sz="2400" dirty="0"/>
          </a:p>
          <a:p>
            <a:endParaRPr lang="fi-FI" sz="2400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FD7E3E92-E279-42AF-A1F1-39A0939B19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47F7060-961A-4FDB-AE8A-ADF672563E2F}" type="slidenum">
              <a:rPr lang="fi-FI" smtClean="0"/>
              <a:pPr/>
              <a:t>6</a:t>
            </a:fld>
            <a:endParaRPr lang="fi-FI"/>
          </a:p>
        </p:txBody>
      </p:sp>
      <p:pic>
        <p:nvPicPr>
          <p:cNvPr id="9" name="Kuvan paikkamerkki 8">
            <a:extLst>
              <a:ext uri="{FF2B5EF4-FFF2-40B4-BE49-F238E27FC236}">
                <a16:creationId xmlns:a16="http://schemas.microsoft.com/office/drawing/2014/main" id="{B434BC9F-BBAF-4056-A7A0-EE4CEC45AD9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t="248" b="248"/>
          <a:stretch>
            <a:fillRect/>
          </a:stretch>
        </p:blipFill>
        <p:spPr>
          <a:xfrm>
            <a:off x="6099334" y="349250"/>
            <a:ext cx="5746207" cy="5721350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693C5EC4-7529-46ED-B6BC-AB0BBD13B5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0578" y="4767026"/>
            <a:ext cx="2869063" cy="1303574"/>
          </a:xfrm>
          <a:prstGeom prst="rect">
            <a:avLst/>
          </a:prstGeom>
        </p:spPr>
      </p:pic>
      <p:pic>
        <p:nvPicPr>
          <p:cNvPr id="14" name="Kuva 13">
            <a:extLst>
              <a:ext uri="{FF2B5EF4-FFF2-40B4-BE49-F238E27FC236}">
                <a16:creationId xmlns:a16="http://schemas.microsoft.com/office/drawing/2014/main" id="{18A342CE-33EC-4E58-A651-FA53D6915C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666" y="4767027"/>
            <a:ext cx="2880862" cy="129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1882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8799" y="792000"/>
            <a:ext cx="10643047" cy="894822"/>
          </a:xfrm>
        </p:spPr>
        <p:txBody>
          <a:bodyPr>
            <a:normAutofit/>
          </a:bodyPr>
          <a:lstStyle/>
          <a:p>
            <a:r>
              <a:rPr lang="fi-FI" dirty="0"/>
              <a:t>Lahti</a:t>
            </a: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69" y="1548193"/>
            <a:ext cx="10063163" cy="4695742"/>
          </a:xfrm>
          <a:prstGeom prst="rect">
            <a:avLst/>
          </a:prstGeom>
        </p:spPr>
      </p:pic>
      <p:sp>
        <p:nvSpPr>
          <p:cNvPr id="5" name="Suorakulmio 4"/>
          <p:cNvSpPr/>
          <p:nvPr/>
        </p:nvSpPr>
        <p:spPr>
          <a:xfrm>
            <a:off x="8591550" y="1242596"/>
            <a:ext cx="2447925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i-FI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fi-FI" sz="16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Vipusen kampus, n. 5km</a:t>
            </a:r>
            <a:endParaRPr lang="fi-FI" sz="16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Suorakulmio 5"/>
          <p:cNvSpPr/>
          <p:nvPr/>
        </p:nvSpPr>
        <p:spPr>
          <a:xfrm>
            <a:off x="2803681" y="6243935"/>
            <a:ext cx="1603067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i-FI" sz="16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Keskusta kampus</a:t>
            </a:r>
          </a:p>
        </p:txBody>
      </p:sp>
      <p:sp>
        <p:nvSpPr>
          <p:cNvPr id="7" name="Alanuoli 6"/>
          <p:cNvSpPr/>
          <p:nvPr/>
        </p:nvSpPr>
        <p:spPr>
          <a:xfrm rot="9255540">
            <a:off x="3104794" y="5593228"/>
            <a:ext cx="201012" cy="614533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Alanuoli 7"/>
          <p:cNvSpPr/>
          <p:nvPr/>
        </p:nvSpPr>
        <p:spPr>
          <a:xfrm rot="18224974">
            <a:off x="9541633" y="1497013"/>
            <a:ext cx="190291" cy="596559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Suorakulmio 8"/>
          <p:cNvSpPr/>
          <p:nvPr/>
        </p:nvSpPr>
        <p:spPr>
          <a:xfrm>
            <a:off x="3314699" y="3400425"/>
            <a:ext cx="133350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fi-FI" sz="160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fi-FI" sz="160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fi-FI" sz="16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Kisapuisto</a:t>
            </a:r>
          </a:p>
        </p:txBody>
      </p:sp>
      <p:sp>
        <p:nvSpPr>
          <p:cNvPr id="10" name="Alanuoli 9"/>
          <p:cNvSpPr/>
          <p:nvPr/>
        </p:nvSpPr>
        <p:spPr>
          <a:xfrm>
            <a:off x="3924300" y="4231422"/>
            <a:ext cx="190500" cy="49297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Suorakulmio 10"/>
          <p:cNvSpPr/>
          <p:nvPr/>
        </p:nvSpPr>
        <p:spPr>
          <a:xfrm>
            <a:off x="976311" y="5659160"/>
            <a:ext cx="147161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i-FI" sz="16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Urheilukeskus</a:t>
            </a:r>
          </a:p>
          <a:p>
            <a:pPr algn="ctr"/>
            <a:r>
              <a:rPr lang="fi-FI" sz="1600" b="0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jäähalli</a:t>
            </a:r>
          </a:p>
        </p:txBody>
      </p:sp>
      <p:sp>
        <p:nvSpPr>
          <p:cNvPr id="12" name="Nuoli oikealle 11"/>
          <p:cNvSpPr/>
          <p:nvPr/>
        </p:nvSpPr>
        <p:spPr>
          <a:xfrm>
            <a:off x="2013107" y="6058998"/>
            <a:ext cx="501494" cy="16192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Nuoli oikealle 12"/>
          <p:cNvSpPr/>
          <p:nvPr/>
        </p:nvSpPr>
        <p:spPr>
          <a:xfrm rot="19152993">
            <a:off x="1710493" y="5560726"/>
            <a:ext cx="288003" cy="19686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Suorakulmio 13"/>
          <p:cNvSpPr/>
          <p:nvPr/>
        </p:nvSpPr>
        <p:spPr>
          <a:xfrm>
            <a:off x="6000751" y="3086100"/>
            <a:ext cx="2495550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fi-FI" sz="1600" b="0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fi-FI" sz="160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fi-FI" sz="1600" b="0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fi-FI" sz="160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fi-FI" sz="1600" b="0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fi-FI" sz="1600" b="0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fi-FI" sz="16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</a:t>
            </a:r>
            <a:r>
              <a:rPr lang="fi-FI" sz="1600" b="0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Mustakallio</a:t>
            </a:r>
          </a:p>
          <a:p>
            <a:pPr algn="ctr"/>
            <a:endParaRPr lang="fi-FI" sz="160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fi-FI" sz="1600" b="0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fi-FI" sz="1600" b="0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Alanuoli 14"/>
          <p:cNvSpPr/>
          <p:nvPr/>
        </p:nvSpPr>
        <p:spPr>
          <a:xfrm rot="4120819">
            <a:off x="6785861" y="4737224"/>
            <a:ext cx="216463" cy="506575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063865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29BF698-E680-4903-BEB0-2F3F1D7EE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374" y="349251"/>
            <a:ext cx="5494980" cy="717549"/>
          </a:xfrm>
        </p:spPr>
        <p:txBody>
          <a:bodyPr>
            <a:normAutofit/>
          </a:bodyPr>
          <a:lstStyle/>
          <a:p>
            <a:r>
              <a:rPr lang="fi-FI" sz="2800" dirty="0"/>
              <a:t>2. Miksi </a:t>
            </a:r>
            <a:r>
              <a:rPr lang="fi-FI" sz="2800" dirty="0" err="1"/>
              <a:t>urheiluamikseen</a:t>
            </a:r>
            <a:r>
              <a:rPr lang="fi-FI" sz="2800" dirty="0"/>
              <a:t>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81AFC71-B2BC-4FA7-B864-6C1D4CE45C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692" y="932330"/>
            <a:ext cx="5660662" cy="5138270"/>
          </a:xfrm>
        </p:spPr>
        <p:txBody>
          <a:bodyPr/>
          <a:lstStyle/>
          <a:p>
            <a:r>
              <a:rPr lang="fi-FI" sz="2400" dirty="0"/>
              <a:t>Jos sinua tässä vaiheessa kiinnostaa käytännön läheinen opiskelu ja urheiluvalmennuksen yhdistäminen.</a:t>
            </a:r>
          </a:p>
          <a:p>
            <a:r>
              <a:rPr lang="fi-FI" sz="2400" dirty="0"/>
              <a:t>Jos olet opiskelussa enemmän tekijä kuin lukija.</a:t>
            </a:r>
          </a:p>
          <a:p>
            <a:r>
              <a:rPr lang="fi-FI" sz="2400" dirty="0"/>
              <a:t>Hankit ammatin, mutta parannat samalla myös jatko-opinto mahdollisuuksia.</a:t>
            </a:r>
          </a:p>
          <a:p>
            <a:r>
              <a:rPr lang="fi-FI" sz="2400" dirty="0" err="1"/>
              <a:t>Urheiluamikseen</a:t>
            </a:r>
            <a:r>
              <a:rPr lang="fi-FI" sz="2400" dirty="0"/>
              <a:t> ei ole urheilijakiintiöitä.</a:t>
            </a:r>
          </a:p>
          <a:p>
            <a:r>
              <a:rPr lang="fi-FI" sz="2400" dirty="0"/>
              <a:t>Kehityt urheilijana kokonaisvaltaisesti.</a:t>
            </a:r>
          </a:p>
          <a:p>
            <a:r>
              <a:rPr lang="fi-FI" sz="2400" dirty="0"/>
              <a:t>Kun kilpaurheilu on osa elämääsi, niin ammattiopintojen ja urheilutavoitteiden yhdistäminen on kauaskantoinen ratkaisu.</a:t>
            </a:r>
          </a:p>
          <a:p>
            <a:endParaRPr lang="fi-FI" sz="2400" dirty="0"/>
          </a:p>
          <a:p>
            <a:endParaRPr lang="fi-FI" sz="2400" dirty="0"/>
          </a:p>
          <a:p>
            <a:endParaRPr lang="fi-FI" sz="2400" dirty="0"/>
          </a:p>
          <a:p>
            <a:endParaRPr lang="fi-FI" sz="2400" dirty="0"/>
          </a:p>
          <a:p>
            <a:endParaRPr lang="fi-FI" dirty="0"/>
          </a:p>
        </p:txBody>
      </p:sp>
      <p:pic>
        <p:nvPicPr>
          <p:cNvPr id="6" name="Kuvan paikkamerkki 5">
            <a:extLst>
              <a:ext uri="{FF2B5EF4-FFF2-40B4-BE49-F238E27FC236}">
                <a16:creationId xmlns:a16="http://schemas.microsoft.com/office/drawing/2014/main" id="{F460D5AB-D60D-43F0-ADBF-BE5147CA11F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t="248" b="248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C709C593-4C54-49DB-BABC-C1CDF072BE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47F7060-961A-4FDB-AE8A-ADF672563E2F}" type="slidenum">
              <a:rPr lang="fi-FI" smtClean="0"/>
              <a:pPr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554513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41C7A8D-1118-4100-905E-710037C34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918" y="565905"/>
            <a:ext cx="5549922" cy="875903"/>
          </a:xfrm>
        </p:spPr>
        <p:txBody>
          <a:bodyPr>
            <a:noAutofit/>
          </a:bodyPr>
          <a:lstStyle/>
          <a:p>
            <a:r>
              <a:rPr lang="fi-FI" sz="2800" dirty="0"/>
              <a:t>3. Kenelle urheiluamis on?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DA42838-616F-40C3-975F-9747069899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918" y="1526958"/>
            <a:ext cx="5351929" cy="4270527"/>
          </a:xfrm>
        </p:spPr>
        <p:txBody>
          <a:bodyPr/>
          <a:lstStyle/>
          <a:p>
            <a:r>
              <a:rPr lang="fi-FI" sz="2400" dirty="0"/>
              <a:t>Sekä urheilussa että opiskelussa motivoituneille ja tavoitteellisille nuorille urheilijoille.</a:t>
            </a:r>
          </a:p>
          <a:p>
            <a:r>
              <a:rPr lang="fi-FI" sz="2400" dirty="0"/>
              <a:t>Ikäluokassaan lähellä SM-mitalitasoa ja vähintään 2,5 lajiliittopistettä saanneille urheilijoille.</a:t>
            </a:r>
          </a:p>
          <a:p>
            <a:r>
              <a:rPr lang="fi-FI" sz="2400" dirty="0"/>
              <a:t>Niille joiden tavoitteena on kehittyä lajissaan kansallisen- tai kansainvälisen tason huippu-urheilijaksi.</a:t>
            </a:r>
          </a:p>
          <a:p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16C0759F-11EF-44F1-80DD-4CE02AF627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47F7060-961A-4FDB-AE8A-ADF672563E2F}" type="slidenum">
              <a:rPr lang="fi-FI" smtClean="0"/>
              <a:pPr/>
              <a:t>9</a:t>
            </a:fld>
            <a:endParaRPr lang="fi-FI"/>
          </a:p>
        </p:txBody>
      </p:sp>
      <p:pic>
        <p:nvPicPr>
          <p:cNvPr id="13" name="Kuva 12" descr="Kuva, joka sisältää kohteen sisä, pukeutunut, poseeraaminen, orkesteri&#10;&#10;Kuvaus luotu automaattisesti">
            <a:extLst>
              <a:ext uri="{FF2B5EF4-FFF2-40B4-BE49-F238E27FC236}">
                <a16:creationId xmlns:a16="http://schemas.microsoft.com/office/drawing/2014/main" id="{AE64F072-35D1-426C-8FED-B9149ED6AB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840" y="346666"/>
            <a:ext cx="5731405" cy="5731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3789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Salpaus 2">
      <a:dk1>
        <a:srgbClr val="000000"/>
      </a:dk1>
      <a:lt1>
        <a:srgbClr val="FFFFFF"/>
      </a:lt1>
      <a:dk2>
        <a:srgbClr val="004987"/>
      </a:dk2>
      <a:lt2>
        <a:srgbClr val="FFFFFF"/>
      </a:lt2>
      <a:accent1>
        <a:srgbClr val="E84E0F"/>
      </a:accent1>
      <a:accent2>
        <a:srgbClr val="004987"/>
      </a:accent2>
      <a:accent3>
        <a:srgbClr val="EF7D00"/>
      </a:accent3>
      <a:accent4>
        <a:srgbClr val="FBBA00"/>
      </a:accent4>
      <a:accent5>
        <a:srgbClr val="FDEB18"/>
      </a:accent5>
      <a:accent6>
        <a:srgbClr val="575756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lpaus-ppt-pohja-perus.pptx" id="{5A3BD6D5-E3B9-42C8-9298-B68D81185189}" vid="{0839A420-5C83-4FB0-908C-DD8104822BDF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B67BE93804037649A620076D60A7D45D" ma:contentTypeVersion="15" ma:contentTypeDescription="Luo uusi asiakirja." ma:contentTypeScope="" ma:versionID="0e21aba2fdcb1d2ed6fc639471915bca">
  <xsd:schema xmlns:xsd="http://www.w3.org/2001/XMLSchema" xmlns:xs="http://www.w3.org/2001/XMLSchema" xmlns:p="http://schemas.microsoft.com/office/2006/metadata/properties" xmlns:ns2="a748fab1-5f79-4a97-844b-3ff91bda958e" xmlns:ns3="bcb90c6c-6ccb-4dab-a629-cc9a22b09554" targetNamespace="http://schemas.microsoft.com/office/2006/metadata/properties" ma:root="true" ma:fieldsID="c0d338cf4c67af952a8dc8263708acf2" ns2:_="" ns3:_="">
    <xsd:import namespace="a748fab1-5f79-4a97-844b-3ff91bda958e"/>
    <xsd:import namespace="bcb90c6c-6ccb-4dab-a629-cc9a22b0955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48fab1-5f79-4a97-844b-3ff91bda958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Kuvien tunnisteet" ma:readOnly="false" ma:fieldId="{5cf76f15-5ced-4ddc-b409-7134ff3c332f}" ma:taxonomyMulti="true" ma:sspId="7fdc86b8-15da-440f-9d6f-909013fbaa6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b90c6c-6ccb-4dab-a629-cc9a22b09554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753e10e6-5c60-45aa-954d-41b4897d2ee5}" ma:internalName="TaxCatchAll" ma:showField="CatchAllData" ma:web="bcb90c6c-6ccb-4dab-a629-cc9a22b0955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cb90c6c-6ccb-4dab-a629-cc9a22b09554" xsi:nil="true"/>
    <lcf76f155ced4ddcb4097134ff3c332f xmlns="a748fab1-5f79-4a97-844b-3ff91bda958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BD23A8A-B69E-4F4C-A5BF-9FB7C2F26F3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748fab1-5f79-4a97-844b-3ff91bda958e"/>
    <ds:schemaRef ds:uri="bcb90c6c-6ccb-4dab-a629-cc9a22b0955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BA6724C-2AD8-430A-B45B-ED4067DA818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92DAB01-7604-488A-8502-E71E034E6B8D}">
  <ds:schemaRefs>
    <ds:schemaRef ds:uri="http://schemas.microsoft.com/office/2006/metadata/properties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08d80a84-d37b-4112-9bb1-8012127a037c"/>
    <ds:schemaRef ds:uri="7e8958a2-d5cc-4e1b-8a07-34d9c0ed60a8"/>
    <ds:schemaRef ds:uri="http://www.w3.org/XML/1998/namespace"/>
    <ds:schemaRef ds:uri="http://purl.org/dc/dcmitype/"/>
    <ds:schemaRef ds:uri="bcb90c6c-6ccb-4dab-a629-cc9a22b09554"/>
    <ds:schemaRef ds:uri="a748fab1-5f79-4a97-844b-3ff91bda958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Salpaus-ppt-pohja-perus</Template>
  <TotalTime>9538</TotalTime>
  <Words>595</Words>
  <Application>Microsoft Office PowerPoint</Application>
  <PresentationFormat>Laajakuva</PresentationFormat>
  <Paragraphs>123</Paragraphs>
  <Slides>12</Slides>
  <Notes>0</Notes>
  <HiddenSlides>2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12</vt:i4>
      </vt:variant>
    </vt:vector>
  </HeadingPairs>
  <TitlesOfParts>
    <vt:vector size="16" baseType="lpstr">
      <vt:lpstr>Arial</vt:lpstr>
      <vt:lpstr>Bookman Old Style</vt:lpstr>
      <vt:lpstr>Calibri</vt:lpstr>
      <vt:lpstr>Office-teema</vt:lpstr>
      <vt:lpstr>SALPAUKSEN Urheiluamis</vt:lpstr>
      <vt:lpstr>Miksi Salpaukseen opiskelemaan?</vt:lpstr>
      <vt:lpstr>Salpauksen Lahden kampukset</vt:lpstr>
      <vt:lpstr>Salpauksen Lahden kampukset</vt:lpstr>
      <vt:lpstr>URHEILUAMIS</vt:lpstr>
      <vt:lpstr>1. Mikä urheiluamis on? </vt:lpstr>
      <vt:lpstr>Lahti</vt:lpstr>
      <vt:lpstr>2. Miksi urheiluamikseen?</vt:lpstr>
      <vt:lpstr>3. Kenelle urheiluamis on?</vt:lpstr>
      <vt:lpstr>4. Miten haet urheiluamikseen?</vt:lpstr>
      <vt:lpstr>4. Miten haet urheiluamikseen?</vt:lpstr>
      <vt:lpstr>  Kiitos!</vt:lpstr>
    </vt:vector>
  </TitlesOfParts>
  <Company>Organization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SALPAUS  -Urheiluamis</dc:title>
  <dc:creator>Pekka Merikanto</dc:creator>
  <cp:keywords>esitys; ppt-pohja; Salpaus</cp:keywords>
  <cp:lastModifiedBy>Matti Hannikainen</cp:lastModifiedBy>
  <cp:revision>45</cp:revision>
  <dcterms:created xsi:type="dcterms:W3CDTF">2021-10-24T20:07:25Z</dcterms:created>
  <dcterms:modified xsi:type="dcterms:W3CDTF">2024-02-12T07:13:16Z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0x0101006E478905960CF74E8E5F66F5EE5517A4</vt:lpwstr>
  </property>
  <property fmtid="{D5CDD505-2E9C-101B-9397-08002B2CF9AE}" pid="3" name="DokumenttityyppiSALPAUS">
    <vt:lpwstr>8;#Esitysmateriaali|7318d6ca-48bf-44e4-9256-dd53f3ada1e4</vt:lpwstr>
  </property>
  <property fmtid="{D5CDD505-2E9C-101B-9397-08002B2CF9AE}" pid="4" name="DokumentinaihealueSALPAUS">
    <vt:lpwstr>14;#Viestintä ja markkinointi|b1e14c6c-1293-4f46-8c20-d76b13612ce9;#57;#Opintojen suunnittelu ja ohjaus|9b0d6e73-431b-4b73-8d2b-91e1f2fcc907</vt:lpwstr>
  </property>
  <property fmtid="{D5CDD505-2E9C-101B-9397-08002B2CF9AE}" pid="5" name="TaxKeyword">
    <vt:lpwstr>27;#Salpaus|87a60bf2-d5dd-4989-bb34-0429164bde9e;#620;#ppt-pohja|ec7414fc-f5ac-49d2-8339-ba44e041169d;#386;#esitys|b1cba3ca-1117-40e9-8adf-e756df834d61</vt:lpwstr>
  </property>
  <property fmtid="{D5CDD505-2E9C-101B-9397-08002B2CF9AE}" pid="6" name="MediaServiceImageTags">
    <vt:lpwstr/>
  </property>
</Properties>
</file>