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4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2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4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2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52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7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4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6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3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3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28ACC-71EC-4171-9527-10983BA6B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1FB362E-BE36-41AB-D2DF-360C2E3E4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1076" y="658186"/>
            <a:ext cx="3996855" cy="3494790"/>
          </a:xfrm>
        </p:spPr>
        <p:txBody>
          <a:bodyPr>
            <a:normAutofit/>
          </a:bodyPr>
          <a:lstStyle/>
          <a:p>
            <a:r>
              <a:rPr lang="fi-FI" sz="5400" dirty="0"/>
              <a:t>Toimitsijainfo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0F43BF-AE47-2F16-2852-44F911D26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9011" y="4455621"/>
            <a:ext cx="3800987" cy="1238616"/>
          </a:xfrm>
        </p:spPr>
        <p:txBody>
          <a:bodyPr>
            <a:normAutofit/>
          </a:bodyPr>
          <a:lstStyle/>
          <a:p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Maanantaina 13.6.2022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9738D31-73D0-090E-5C7F-FF3DA9EBE9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886128"/>
            <a:ext cx="6129921" cy="4045748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22713B-ABB6-4391-97F9-0449A2B9B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294754"/>
            <a:ext cx="32004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D4480B4-953D-41FA-9052-09AB3A026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631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E5AC92-20D2-BEAC-301A-509332584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Kesän suurin nuorisoyleisurheilutapahtuma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42C31A-DE81-F630-4E4D-1401E3E0F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Tapahtuman 10. juhlavuosi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3. kerta Lahdessa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yli 1500 urheilijaa 4 kisapäivän aikana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300 viestijoukkuetta perjantaina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11 lajia pyörii samanaikaisesti, juoksuja etu- ja takasuoralla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Paljon tuttua, mutta myös paljon pieniä yksityiskohtia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Kaikkien on tärkeä tutustua ja uhrata muutama ajatus omalle toimitsijapisteelleen etukäteen. Apuna toimitsijaohje joka löytyy Ahkeran etusivun </a:t>
            </a:r>
            <a:r>
              <a:rPr lang="fi-FI" dirty="0" err="1"/>
              <a:t>Toimitsijarekry</a:t>
            </a:r>
            <a:r>
              <a:rPr lang="fi-FI" dirty="0"/>
              <a:t> –napin kautta.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727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63C2A901-6FDB-A2FF-AAD3-AB9EB0CCFB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3" y="71293"/>
            <a:ext cx="10172700" cy="6473537"/>
          </a:xfrm>
        </p:spPr>
      </p:pic>
    </p:spTree>
    <p:extLst>
      <p:ext uri="{BB962C8B-B14F-4D97-AF65-F5344CB8AC3E}">
        <p14:creationId xmlns:p14="http://schemas.microsoft.com/office/powerpoint/2010/main" val="10577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8C8DA7-2913-056D-B39E-FB608961D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Toimitsijoiden ilmoittautuminen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8416DA-8E9F-978A-549A-F6208A665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Kisakanslian yhteyteen YLÄPIHALLE.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Toimitsijoille toimitsijaranneke ja toimitsijapaita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Radiopuhelimet haetaan yläkerrasta Ahkeran toimistosta (niille joille se tulee)</a:t>
            </a:r>
          </a:p>
        </p:txBody>
      </p:sp>
    </p:spTree>
    <p:extLst>
      <p:ext uri="{BB962C8B-B14F-4D97-AF65-F5344CB8AC3E}">
        <p14:creationId xmlns:p14="http://schemas.microsoft.com/office/powerpoint/2010/main" val="314692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8C8DA7-2913-056D-B39E-FB608961D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Toimitsijahuolto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8416DA-8E9F-978A-549A-F6208A665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Urheilukeskuksen yläkerran kokoustiloissa toimitsijoille ruokaa ja perinteistä toimitsijahuoltoa; leivät, pullat, kahvit </a:t>
            </a:r>
            <a:r>
              <a:rPr lang="fi-FI" dirty="0" err="1"/>
              <a:t>jne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Toimitsijat joilla aikaa ruokailuun – suositus käydä syömässä kohteessa Ravintola KOTI. Sijaitsee Suurhallin ja Messuhallin nurkassa. Ufokatoksen alta sisään.</a:t>
            </a:r>
          </a:p>
        </p:txBody>
      </p:sp>
    </p:spTree>
    <p:extLst>
      <p:ext uri="{BB962C8B-B14F-4D97-AF65-F5344CB8AC3E}">
        <p14:creationId xmlns:p14="http://schemas.microsoft.com/office/powerpoint/2010/main" val="367032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1F3685-6974-AB5C-546F-E621CF7F5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Kilpailun johtoa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9EEC9A-D3E5-1C94-EED5-56B59A6EB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fi-FI" sz="1700" b="1" dirty="0"/>
              <a:t>Kilpailunjohtaja</a:t>
            </a:r>
            <a:r>
              <a:rPr lang="fi-FI" sz="1700" dirty="0"/>
              <a:t>    Markku </a:t>
            </a:r>
            <a:r>
              <a:rPr lang="fi-FI" sz="1700" dirty="0" err="1"/>
              <a:t>Hölsö</a:t>
            </a:r>
            <a:r>
              <a:rPr lang="fi-FI" sz="1700" dirty="0"/>
              <a:t>    050 527 9207</a:t>
            </a:r>
          </a:p>
          <a:p>
            <a:r>
              <a:rPr lang="fi-FI" sz="1700" b="1" dirty="0"/>
              <a:t>Kilpailunjohtaja</a:t>
            </a:r>
            <a:r>
              <a:rPr lang="fi-FI" sz="1700" dirty="0"/>
              <a:t>    Jarkko Mantila      044 725 2310</a:t>
            </a:r>
          </a:p>
          <a:p>
            <a:r>
              <a:rPr lang="fi-FI" sz="1700" b="1" dirty="0"/>
              <a:t>Pääsihteeri</a:t>
            </a:r>
            <a:r>
              <a:rPr lang="fi-FI" sz="1700" dirty="0"/>
              <a:t>      Matti Hannikainen         044 257 4545</a:t>
            </a:r>
          </a:p>
          <a:p>
            <a:r>
              <a:rPr lang="fi-FI" sz="1700" b="1" dirty="0"/>
              <a:t>Johtoryhmän jäsen   </a:t>
            </a:r>
            <a:r>
              <a:rPr lang="fi-FI" sz="1700" dirty="0"/>
              <a:t>Janne Harjula        044 036 0300</a:t>
            </a:r>
          </a:p>
          <a:p>
            <a:r>
              <a:rPr lang="fi-FI" sz="1700" b="1" dirty="0"/>
              <a:t>Liikenne ja järjestys      </a:t>
            </a:r>
            <a:r>
              <a:rPr lang="fi-FI" sz="1700" dirty="0"/>
              <a:t>Tapani </a:t>
            </a:r>
            <a:r>
              <a:rPr lang="fi-FI" sz="1700" dirty="0" err="1"/>
              <a:t>Levelä</a:t>
            </a:r>
            <a:r>
              <a:rPr lang="fi-FI" sz="1700" dirty="0"/>
              <a:t>       040 501 4097 </a:t>
            </a:r>
          </a:p>
          <a:p>
            <a:r>
              <a:rPr lang="fi-FI" sz="1700" b="1" dirty="0"/>
              <a:t>SUL ja Tapahtumatori </a:t>
            </a:r>
            <a:r>
              <a:rPr lang="fi-FI" sz="1700" dirty="0"/>
              <a:t>     Piia Jäntti        050 470 2622</a:t>
            </a:r>
          </a:p>
          <a:p>
            <a:r>
              <a:rPr lang="fi-FI" sz="1700" b="1" dirty="0"/>
              <a:t>Kisakanslia</a:t>
            </a:r>
            <a:r>
              <a:rPr lang="fi-FI" sz="1700" dirty="0"/>
              <a:t>          Tea Kosunen            040 748 0563</a:t>
            </a:r>
          </a:p>
          <a:p>
            <a:r>
              <a:rPr lang="fi-FI" sz="1700" b="1" dirty="0"/>
              <a:t>Ruokahuolto</a:t>
            </a:r>
            <a:r>
              <a:rPr lang="fi-FI" sz="1700" dirty="0"/>
              <a:t>        Tuulikki Pohjonen    0400 916 009</a:t>
            </a:r>
          </a:p>
          <a:p>
            <a:r>
              <a:rPr lang="fi-FI" sz="1700" b="1" dirty="0"/>
              <a:t>Kioskit</a:t>
            </a:r>
            <a:r>
              <a:rPr lang="fi-FI" sz="1700" dirty="0"/>
              <a:t>                Arja Tikka         040 7354788</a:t>
            </a:r>
          </a:p>
          <a:p>
            <a:r>
              <a:rPr lang="fi-FI" sz="1700" b="1" dirty="0"/>
              <a:t>Koulumajoitus</a:t>
            </a:r>
            <a:r>
              <a:rPr lang="fi-FI" sz="1700" dirty="0"/>
              <a:t>       Laura Lahtinen</a:t>
            </a:r>
          </a:p>
          <a:p>
            <a:r>
              <a:rPr lang="fi-FI" sz="1700" b="1" dirty="0"/>
              <a:t>Ensiapu</a:t>
            </a:r>
            <a:r>
              <a:rPr lang="fi-FI" sz="1700" dirty="0"/>
              <a:t>        Maria Juhanila            040 5263869</a:t>
            </a:r>
          </a:p>
        </p:txBody>
      </p:sp>
    </p:spTree>
    <p:extLst>
      <p:ext uri="{BB962C8B-B14F-4D97-AF65-F5344CB8AC3E}">
        <p14:creationId xmlns:p14="http://schemas.microsoft.com/office/powerpoint/2010/main" val="18221451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Garamon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202</Words>
  <Application>Microsoft Office PowerPoint</Application>
  <PresentationFormat>Laajakuva</PresentationFormat>
  <Paragraphs>29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Garamond</vt:lpstr>
      <vt:lpstr>RetrospectVTI</vt:lpstr>
      <vt:lpstr>Toimitsijainfo</vt:lpstr>
      <vt:lpstr>Kesän suurin nuorisoyleisurheilutapahtuma</vt:lpstr>
      <vt:lpstr>PowerPoint-esitys</vt:lpstr>
      <vt:lpstr>Toimitsijoiden ilmoittautuminen</vt:lpstr>
      <vt:lpstr>Toimitsijahuolto</vt:lpstr>
      <vt:lpstr>Kilpailun johtoa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Toimitsijainfo</dc:title>
  <dc:creator>Matti Hannikainen</dc:creator>
  <cp:lastModifiedBy>Matti Hannikainen</cp:lastModifiedBy>
  <cp:revision>1</cp:revision>
  <dcterms:created xsi:type="dcterms:W3CDTF">2022-06-13T13:25:57Z</dcterms:created>
  <dcterms:modified xsi:type="dcterms:W3CDTF">2022-06-13T15:18:38Z</dcterms:modified>
</cp:coreProperties>
</file>