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80" r:id="rId6"/>
    <p:sldId id="291" r:id="rId7"/>
    <p:sldId id="292" r:id="rId8"/>
    <p:sldId id="287" r:id="rId9"/>
    <p:sldId id="293" r:id="rId10"/>
    <p:sldId id="294" r:id="rId11"/>
    <p:sldId id="282" r:id="rId12"/>
    <p:sldId id="295" r:id="rId13"/>
    <p:sldId id="296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2B6CA-A06A-4265-98F8-FB1DC92D83EF}" v="1270" dt="2025-02-17T10:28:25.015"/>
    <p1510:client id="{574D6AC5-71C0-4E5B-83D5-861BD93DD8AE}" v="2" dt="2025-02-11T10:31:23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Lahtinen" userId="c4aab1b2-1428-4592-b78d-66d37d231dfa" providerId="ADAL" clId="{574D6AC5-71C0-4E5B-83D5-861BD93DD8AE}"/>
    <pc:docChg chg="modSld">
      <pc:chgData name="Janne Lahtinen" userId="c4aab1b2-1428-4592-b78d-66d37d231dfa" providerId="ADAL" clId="{574D6AC5-71C0-4E5B-83D5-861BD93DD8AE}" dt="2025-02-11T10:31:23.984" v="1" actId="20577"/>
      <pc:docMkLst>
        <pc:docMk/>
      </pc:docMkLst>
      <pc:sldChg chg="modSp">
        <pc:chgData name="Janne Lahtinen" userId="c4aab1b2-1428-4592-b78d-66d37d231dfa" providerId="ADAL" clId="{574D6AC5-71C0-4E5B-83D5-861BD93DD8AE}" dt="2025-02-11T10:31:23.984" v="1" actId="20577"/>
        <pc:sldMkLst>
          <pc:docMk/>
          <pc:sldMk cId="1208468715" sldId="299"/>
        </pc:sldMkLst>
        <pc:spChg chg="mod">
          <ac:chgData name="Janne Lahtinen" userId="c4aab1b2-1428-4592-b78d-66d37d231dfa" providerId="ADAL" clId="{574D6AC5-71C0-4E5B-83D5-861BD93DD8AE}" dt="2025-02-11T10:31:23.984" v="1" actId="20577"/>
          <ac:spMkLst>
            <pc:docMk/>
            <pc:sldMk cId="1208468715" sldId="299"/>
            <ac:spMk id="4" creationId="{EDE0DAC5-254D-F31F-3B9C-7BFE9D03F256}"/>
          </ac:spMkLst>
        </pc:spChg>
      </pc:sldChg>
    </pc:docChg>
  </pc:docChgLst>
  <pc:docChgLst>
    <pc:chgData name="Matti Hannikainen" userId="3f94e999-9e8f-45ef-b409-433081de3085" providerId="ADAL" clId="{16C2B6CA-A06A-4265-98F8-FB1DC92D83EF}"/>
    <pc:docChg chg="undo custSel addSld delSld modSld sldOrd">
      <pc:chgData name="Matti Hannikainen" userId="3f94e999-9e8f-45ef-b409-433081de3085" providerId="ADAL" clId="{16C2B6CA-A06A-4265-98F8-FB1DC92D83EF}" dt="2025-02-17T10:28:25.015" v="2235" actId="478"/>
      <pc:docMkLst>
        <pc:docMk/>
      </pc:docMkLst>
      <pc:sldChg chg="addSp modSp mod">
        <pc:chgData name="Matti Hannikainen" userId="3f94e999-9e8f-45ef-b409-433081de3085" providerId="ADAL" clId="{16C2B6CA-A06A-4265-98F8-FB1DC92D83EF}" dt="2025-02-17T10:11:12.260" v="1705" actId="1076"/>
        <pc:sldMkLst>
          <pc:docMk/>
          <pc:sldMk cId="746100057" sldId="256"/>
        </pc:sldMkLst>
        <pc:spChg chg="mod">
          <ac:chgData name="Matti Hannikainen" userId="3f94e999-9e8f-45ef-b409-433081de3085" providerId="ADAL" clId="{16C2B6CA-A06A-4265-98F8-FB1DC92D83EF}" dt="2025-02-17T10:11:06.952" v="1703" actId="1076"/>
          <ac:spMkLst>
            <pc:docMk/>
            <pc:sldMk cId="746100057" sldId="256"/>
            <ac:spMk id="2" creationId="{F87D55C8-85F1-C4ED-C92E-95CF20C3E78E}"/>
          </ac:spMkLst>
        </pc:spChg>
        <pc:spChg chg="mod">
          <ac:chgData name="Matti Hannikainen" userId="3f94e999-9e8f-45ef-b409-433081de3085" providerId="ADAL" clId="{16C2B6CA-A06A-4265-98F8-FB1DC92D83EF}" dt="2025-02-10T13:21:58.933" v="319" actId="20577"/>
          <ac:spMkLst>
            <pc:docMk/>
            <pc:sldMk cId="746100057" sldId="256"/>
            <ac:spMk id="3" creationId="{B8ABC306-B804-0641-67D4-D33E1AEC0F8A}"/>
          </ac:spMkLst>
        </pc:spChg>
        <pc:spChg chg="add mod">
          <ac:chgData name="Matti Hannikainen" userId="3f94e999-9e8f-45ef-b409-433081de3085" providerId="ADAL" clId="{16C2B6CA-A06A-4265-98F8-FB1DC92D83EF}" dt="2025-02-10T13:22:22.624" v="325" actId="1076"/>
          <ac:spMkLst>
            <pc:docMk/>
            <pc:sldMk cId="746100057" sldId="256"/>
            <ac:spMk id="5" creationId="{B2196C65-EE2E-2D6C-912C-A68FF754B7E2}"/>
          </ac:spMkLst>
        </pc:spChg>
        <pc:spChg chg="mod">
          <ac:chgData name="Matti Hannikainen" userId="3f94e999-9e8f-45ef-b409-433081de3085" providerId="ADAL" clId="{16C2B6CA-A06A-4265-98F8-FB1DC92D83EF}" dt="2025-02-10T13:03:28.151" v="89" actId="1076"/>
          <ac:spMkLst>
            <pc:docMk/>
            <pc:sldMk cId="746100057" sldId="256"/>
            <ac:spMk id="6" creationId="{88C25282-F352-4301-CE29-5D56C2A7EADE}"/>
          </ac:spMkLst>
        </pc:spChg>
        <pc:picChg chg="mod">
          <ac:chgData name="Matti Hannikainen" userId="3f94e999-9e8f-45ef-b409-433081de3085" providerId="ADAL" clId="{16C2B6CA-A06A-4265-98F8-FB1DC92D83EF}" dt="2025-02-17T10:11:12.260" v="1705" actId="1076"/>
          <ac:picMkLst>
            <pc:docMk/>
            <pc:sldMk cId="746100057" sldId="256"/>
            <ac:picMk id="8" creationId="{FD055A1A-0D9A-46B0-B093-887CCE98C5BA}"/>
          </ac:picMkLst>
        </pc:picChg>
      </pc:sldChg>
      <pc:sldChg chg="del">
        <pc:chgData name="Matti Hannikainen" userId="3f94e999-9e8f-45ef-b409-433081de3085" providerId="ADAL" clId="{16C2B6CA-A06A-4265-98F8-FB1DC92D83EF}" dt="2025-02-10T13:04:33.116" v="111" actId="47"/>
        <pc:sldMkLst>
          <pc:docMk/>
          <pc:sldMk cId="3376032283" sldId="257"/>
        </pc:sldMkLst>
      </pc:sldChg>
      <pc:sldChg chg="del">
        <pc:chgData name="Matti Hannikainen" userId="3f94e999-9e8f-45ef-b409-433081de3085" providerId="ADAL" clId="{16C2B6CA-A06A-4265-98F8-FB1DC92D83EF}" dt="2025-02-10T13:04:33.968" v="112" actId="47"/>
        <pc:sldMkLst>
          <pc:docMk/>
          <pc:sldMk cId="2534183153" sldId="258"/>
        </pc:sldMkLst>
      </pc:sldChg>
      <pc:sldChg chg="del">
        <pc:chgData name="Matti Hannikainen" userId="3f94e999-9e8f-45ef-b409-433081de3085" providerId="ADAL" clId="{16C2B6CA-A06A-4265-98F8-FB1DC92D83EF}" dt="2025-02-10T13:03:49.953" v="97" actId="47"/>
        <pc:sldMkLst>
          <pc:docMk/>
          <pc:sldMk cId="2066722865" sldId="266"/>
        </pc:sldMkLst>
      </pc:sldChg>
      <pc:sldChg chg="del">
        <pc:chgData name="Matti Hannikainen" userId="3f94e999-9e8f-45ef-b409-433081de3085" providerId="ADAL" clId="{16C2B6CA-A06A-4265-98F8-FB1DC92D83EF}" dt="2025-02-10T13:04:02.747" v="110" actId="47"/>
        <pc:sldMkLst>
          <pc:docMk/>
          <pc:sldMk cId="804079192" sldId="270"/>
        </pc:sldMkLst>
      </pc:sldChg>
      <pc:sldChg chg="del">
        <pc:chgData name="Matti Hannikainen" userId="3f94e999-9e8f-45ef-b409-433081de3085" providerId="ADAL" clId="{16C2B6CA-A06A-4265-98F8-FB1DC92D83EF}" dt="2025-02-10T13:04:01.034" v="109" actId="47"/>
        <pc:sldMkLst>
          <pc:docMk/>
          <pc:sldMk cId="1231192634" sldId="271"/>
        </pc:sldMkLst>
      </pc:sldChg>
      <pc:sldChg chg="addSp delSp modSp del mod">
        <pc:chgData name="Matti Hannikainen" userId="3f94e999-9e8f-45ef-b409-433081de3085" providerId="ADAL" clId="{16C2B6CA-A06A-4265-98F8-FB1DC92D83EF}" dt="2025-02-10T13:05:01.915" v="126" actId="47"/>
        <pc:sldMkLst>
          <pc:docMk/>
          <pc:sldMk cId="2926461206" sldId="279"/>
        </pc:sldMkLst>
      </pc:sldChg>
      <pc:sldChg chg="del">
        <pc:chgData name="Matti Hannikainen" userId="3f94e999-9e8f-45ef-b409-433081de3085" providerId="ADAL" clId="{16C2B6CA-A06A-4265-98F8-FB1DC92D83EF}" dt="2025-02-10T13:03:59.315" v="107" actId="47"/>
        <pc:sldMkLst>
          <pc:docMk/>
          <pc:sldMk cId="288561339" sldId="280"/>
        </pc:sldMkLst>
      </pc:sldChg>
      <pc:sldChg chg="addSp modSp new del mod">
        <pc:chgData name="Matti Hannikainen" userId="3f94e999-9e8f-45ef-b409-433081de3085" providerId="ADAL" clId="{16C2B6CA-A06A-4265-98F8-FB1DC92D83EF}" dt="2025-02-10T13:48:20.383" v="1102" actId="2696"/>
        <pc:sldMkLst>
          <pc:docMk/>
          <pc:sldMk cId="1551316494" sldId="280"/>
        </pc:sldMkLst>
      </pc:sldChg>
      <pc:sldChg chg="addSp delSp modSp add mod ord">
        <pc:chgData name="Matti Hannikainen" userId="3f94e999-9e8f-45ef-b409-433081de3085" providerId="ADAL" clId="{16C2B6CA-A06A-4265-98F8-FB1DC92D83EF}" dt="2025-02-17T10:17:44.479" v="2143" actId="20577"/>
        <pc:sldMkLst>
          <pc:docMk/>
          <pc:sldMk cId="3141285453" sldId="280"/>
        </pc:sldMkLst>
        <pc:spChg chg="mod">
          <ac:chgData name="Matti Hannikainen" userId="3f94e999-9e8f-45ef-b409-433081de3085" providerId="ADAL" clId="{16C2B6CA-A06A-4265-98F8-FB1DC92D83EF}" dt="2025-02-17T10:17:44.479" v="2143" actId="20577"/>
          <ac:spMkLst>
            <pc:docMk/>
            <pc:sldMk cId="3141285453" sldId="280"/>
            <ac:spMk id="2" creationId="{A1469FBC-07AB-9330-5506-BE462EFC5E54}"/>
          </ac:spMkLst>
        </pc:spChg>
        <pc:spChg chg="mod">
          <ac:chgData name="Matti Hannikainen" userId="3f94e999-9e8f-45ef-b409-433081de3085" providerId="ADAL" clId="{16C2B6CA-A06A-4265-98F8-FB1DC92D83EF}" dt="2025-02-17T10:16:58.006" v="2116" actId="20577"/>
          <ac:spMkLst>
            <pc:docMk/>
            <pc:sldMk cId="3141285453" sldId="280"/>
            <ac:spMk id="3" creationId="{4EFD04C9-DB0D-21FA-7676-BC4BCEEF2492}"/>
          </ac:spMkLst>
        </pc:spChg>
        <pc:spChg chg="mod">
          <ac:chgData name="Matti Hannikainen" userId="3f94e999-9e8f-45ef-b409-433081de3085" providerId="ADAL" clId="{16C2B6CA-A06A-4265-98F8-FB1DC92D83EF}" dt="2025-02-17T10:17:03.310" v="2117" actId="1076"/>
          <ac:spMkLst>
            <pc:docMk/>
            <pc:sldMk cId="3141285453" sldId="280"/>
            <ac:spMk id="9" creationId="{4876409D-4BBD-8F45-2B45-21984CDD58B4}"/>
          </ac:spMkLst>
        </pc:spChg>
        <pc:spChg chg="mod">
          <ac:chgData name="Matti Hannikainen" userId="3f94e999-9e8f-45ef-b409-433081de3085" providerId="ADAL" clId="{16C2B6CA-A06A-4265-98F8-FB1DC92D83EF}" dt="2025-02-17T10:17:10.127" v="2119" actId="1076"/>
          <ac:spMkLst>
            <pc:docMk/>
            <pc:sldMk cId="3141285453" sldId="280"/>
            <ac:spMk id="10" creationId="{3F471C5C-C786-06AE-B71D-1A6F7D050BA9}"/>
          </ac:spMkLst>
        </pc:spChg>
        <pc:picChg chg="del mod">
          <ac:chgData name="Matti Hannikainen" userId="3f94e999-9e8f-45ef-b409-433081de3085" providerId="ADAL" clId="{16C2B6CA-A06A-4265-98F8-FB1DC92D83EF}" dt="2025-02-17T10:17:18.151" v="2122" actId="478"/>
          <ac:picMkLst>
            <pc:docMk/>
            <pc:sldMk cId="3141285453" sldId="280"/>
            <ac:picMk id="4" creationId="{BA3E5C6E-50D5-EFFD-B274-26D4DD8697B4}"/>
          </ac:picMkLst>
        </pc:picChg>
        <pc:picChg chg="mod">
          <ac:chgData name="Matti Hannikainen" userId="3f94e999-9e8f-45ef-b409-433081de3085" providerId="ADAL" clId="{16C2B6CA-A06A-4265-98F8-FB1DC92D83EF}" dt="2025-02-17T10:17:30.486" v="2129" actId="1076"/>
          <ac:picMkLst>
            <pc:docMk/>
            <pc:sldMk cId="3141285453" sldId="280"/>
            <ac:picMk id="5" creationId="{917E9302-0441-7353-7952-B0A07657CF17}"/>
          </ac:picMkLst>
        </pc:picChg>
        <pc:picChg chg="del mod">
          <ac:chgData name="Matti Hannikainen" userId="3f94e999-9e8f-45ef-b409-433081de3085" providerId="ADAL" clId="{16C2B6CA-A06A-4265-98F8-FB1DC92D83EF}" dt="2025-02-17T10:17:18.797" v="2123" actId="478"/>
          <ac:picMkLst>
            <pc:docMk/>
            <pc:sldMk cId="3141285453" sldId="280"/>
            <ac:picMk id="6" creationId="{E469973B-70B1-18C8-79A4-CE035CBDF8BD}"/>
          </ac:picMkLst>
        </pc:picChg>
        <pc:picChg chg="del mod">
          <ac:chgData name="Matti Hannikainen" userId="3f94e999-9e8f-45ef-b409-433081de3085" providerId="ADAL" clId="{16C2B6CA-A06A-4265-98F8-FB1DC92D83EF}" dt="2025-02-17T10:17:19.418" v="2124" actId="478"/>
          <ac:picMkLst>
            <pc:docMk/>
            <pc:sldMk cId="3141285453" sldId="280"/>
            <ac:picMk id="7" creationId="{60AC8964-E874-027A-C5C4-319C950AA2AC}"/>
          </ac:picMkLst>
        </pc:picChg>
        <pc:picChg chg="mod">
          <ac:chgData name="Matti Hannikainen" userId="3f94e999-9e8f-45ef-b409-433081de3085" providerId="ADAL" clId="{16C2B6CA-A06A-4265-98F8-FB1DC92D83EF}" dt="2025-02-17T10:17:05.702" v="2118" actId="1076"/>
          <ac:picMkLst>
            <pc:docMk/>
            <pc:sldMk cId="3141285453" sldId="280"/>
            <ac:picMk id="8" creationId="{83C185C8-DB0D-53F8-4CFD-90E9DBF37A40}"/>
          </ac:picMkLst>
        </pc:picChg>
        <pc:picChg chg="add mod">
          <ac:chgData name="Matti Hannikainen" userId="3f94e999-9e8f-45ef-b409-433081de3085" providerId="ADAL" clId="{16C2B6CA-A06A-4265-98F8-FB1DC92D83EF}" dt="2025-02-17T10:17:25.527" v="2127" actId="1076"/>
          <ac:picMkLst>
            <pc:docMk/>
            <pc:sldMk cId="3141285453" sldId="280"/>
            <ac:picMk id="11" creationId="{C415BB11-2F8B-FCE3-1580-F5F5BD16864E}"/>
          </ac:picMkLst>
        </pc:picChg>
        <pc:picChg chg="add mod">
          <ac:chgData name="Matti Hannikainen" userId="3f94e999-9e8f-45ef-b409-433081de3085" providerId="ADAL" clId="{16C2B6CA-A06A-4265-98F8-FB1DC92D83EF}" dt="2025-02-17T10:17:23.004" v="2126" actId="1076"/>
          <ac:picMkLst>
            <pc:docMk/>
            <pc:sldMk cId="3141285453" sldId="280"/>
            <ac:picMk id="12" creationId="{7EF921A3-E6FA-9B9A-BEBB-C1E8212B53ED}"/>
          </ac:picMkLst>
        </pc:picChg>
        <pc:picChg chg="add mod">
          <ac:chgData name="Matti Hannikainen" userId="3f94e999-9e8f-45ef-b409-433081de3085" providerId="ADAL" clId="{16C2B6CA-A06A-4265-98F8-FB1DC92D83EF}" dt="2025-02-17T10:17:36.545" v="2130" actId="1036"/>
          <ac:picMkLst>
            <pc:docMk/>
            <pc:sldMk cId="3141285453" sldId="280"/>
            <ac:picMk id="13" creationId="{90707679-81E3-8984-C11E-9690A0C88FE8}"/>
          </ac:picMkLst>
        </pc:picChg>
      </pc:sldChg>
      <pc:sldChg chg="modSp new del mod">
        <pc:chgData name="Matti Hannikainen" userId="3f94e999-9e8f-45ef-b409-433081de3085" providerId="ADAL" clId="{16C2B6CA-A06A-4265-98F8-FB1DC92D83EF}" dt="2025-02-10T14:00:20.829" v="1578" actId="47"/>
        <pc:sldMkLst>
          <pc:docMk/>
          <pc:sldMk cId="1907744772" sldId="281"/>
        </pc:sldMkLst>
      </pc:sldChg>
      <pc:sldChg chg="del">
        <pc:chgData name="Matti Hannikainen" userId="3f94e999-9e8f-45ef-b409-433081de3085" providerId="ADAL" clId="{16C2B6CA-A06A-4265-98F8-FB1DC92D83EF}" dt="2025-02-10T13:03:49.130" v="96" actId="47"/>
        <pc:sldMkLst>
          <pc:docMk/>
          <pc:sldMk cId="2748872261" sldId="281"/>
        </pc:sldMkLst>
      </pc:sldChg>
      <pc:sldChg chg="addSp delSp modSp new add del mod ord setBg">
        <pc:chgData name="Matti Hannikainen" userId="3f94e999-9e8f-45ef-b409-433081de3085" providerId="ADAL" clId="{16C2B6CA-A06A-4265-98F8-FB1DC92D83EF}" dt="2025-02-10T14:02:13.757" v="1661"/>
        <pc:sldMkLst>
          <pc:docMk/>
          <pc:sldMk cId="795023637" sldId="282"/>
        </pc:sldMkLst>
        <pc:spChg chg="mo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2" creationId="{C158AE90-9EBE-A60A-B153-455968C1C66C}"/>
          </ac:spMkLst>
        </pc:spChg>
        <pc:spChg chg="mod">
          <ac:chgData name="Matti Hannikainen" userId="3f94e999-9e8f-45ef-b409-433081de3085" providerId="ADAL" clId="{16C2B6CA-A06A-4265-98F8-FB1DC92D83EF}" dt="2025-02-10T13:59:39.652" v="1576" actId="12"/>
          <ac:spMkLst>
            <pc:docMk/>
            <pc:sldMk cId="795023637" sldId="282"/>
            <ac:spMk id="3" creationId="{0E12DCB4-43EB-8972-235C-7A5E0FF7C4E3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9" creationId="{10CE40DC-5723-449B-A365-A61D8C262E93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11" creationId="{28207E96-6DFF-4119-B2EA-3299067D2F45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13" creationId="{9E223C86-12C5-4A60-A21A-D7FC75EFC658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15" creationId="{FA573AF0-3C0B-4895-A7A6-F41B03211538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17" creationId="{62442AC3-A9B0-4865-8A8A-1504FFC6E4D0}"/>
          </ac:spMkLst>
        </pc:spChg>
        <pc:spChg chg="add">
          <ac:chgData name="Matti Hannikainen" userId="3f94e999-9e8f-45ef-b409-433081de3085" providerId="ADAL" clId="{16C2B6CA-A06A-4265-98F8-FB1DC92D83EF}" dt="2025-02-10T13:08:15.579" v="192" actId="26606"/>
          <ac:spMkLst>
            <pc:docMk/>
            <pc:sldMk cId="795023637" sldId="282"/>
            <ac:spMk id="19" creationId="{68451DCE-129E-43B6-BA50-3C8339E4618E}"/>
          </ac:spMkLst>
        </pc:spChg>
        <pc:picChg chg="add mod ord">
          <ac:chgData name="Matti Hannikainen" userId="3f94e999-9e8f-45ef-b409-433081de3085" providerId="ADAL" clId="{16C2B6CA-A06A-4265-98F8-FB1DC92D83EF}" dt="2025-02-10T13:08:15.579" v="192" actId="26606"/>
          <ac:picMkLst>
            <pc:docMk/>
            <pc:sldMk cId="795023637" sldId="282"/>
            <ac:picMk id="4" creationId="{FAD18777-08FB-E4A2-5D5F-3156D6C694C2}"/>
          </ac:picMkLst>
        </pc:picChg>
      </pc:sldChg>
      <pc:sldChg chg="del">
        <pc:chgData name="Matti Hannikainen" userId="3f94e999-9e8f-45ef-b409-433081de3085" providerId="ADAL" clId="{16C2B6CA-A06A-4265-98F8-FB1DC92D83EF}" dt="2025-02-10T13:03:58.288" v="105" actId="47"/>
        <pc:sldMkLst>
          <pc:docMk/>
          <pc:sldMk cId="2528827639" sldId="282"/>
        </pc:sldMkLst>
      </pc:sldChg>
      <pc:sldChg chg="addSp delSp add del setBg delDesignElem">
        <pc:chgData name="Matti Hannikainen" userId="3f94e999-9e8f-45ef-b409-433081de3085" providerId="ADAL" clId="{16C2B6CA-A06A-4265-98F8-FB1DC92D83EF}" dt="2025-02-10T14:01:58.550" v="1656"/>
        <pc:sldMkLst>
          <pc:docMk/>
          <pc:sldMk cId="4075756329" sldId="282"/>
        </pc:sldMkLst>
      </pc:sldChg>
      <pc:sldChg chg="del">
        <pc:chgData name="Matti Hannikainen" userId="3f94e999-9e8f-45ef-b409-433081de3085" providerId="ADAL" clId="{16C2B6CA-A06A-4265-98F8-FB1DC92D83EF}" dt="2025-02-10T13:04:35.953" v="114" actId="47"/>
        <pc:sldMkLst>
          <pc:docMk/>
          <pc:sldMk cId="2125343183" sldId="283"/>
        </pc:sldMkLst>
      </pc:sldChg>
      <pc:sldChg chg="modSp new del mod">
        <pc:chgData name="Matti Hannikainen" userId="3f94e999-9e8f-45ef-b409-433081de3085" providerId="ADAL" clId="{16C2B6CA-A06A-4265-98F8-FB1DC92D83EF}" dt="2025-02-10T14:01:27.516" v="1652" actId="47"/>
        <pc:sldMkLst>
          <pc:docMk/>
          <pc:sldMk cId="2688508585" sldId="283"/>
        </pc:sldMkLst>
      </pc:sldChg>
      <pc:sldChg chg="modSp new del mod">
        <pc:chgData name="Matti Hannikainen" userId="3f94e999-9e8f-45ef-b409-433081de3085" providerId="ADAL" clId="{16C2B6CA-A06A-4265-98F8-FB1DC92D83EF}" dt="2025-02-10T13:58:44.662" v="1573" actId="47"/>
        <pc:sldMkLst>
          <pc:docMk/>
          <pc:sldMk cId="1637511879" sldId="284"/>
        </pc:sldMkLst>
      </pc:sldChg>
      <pc:sldChg chg="del">
        <pc:chgData name="Matti Hannikainen" userId="3f94e999-9e8f-45ef-b409-433081de3085" providerId="ADAL" clId="{16C2B6CA-A06A-4265-98F8-FB1DC92D83EF}" dt="2025-02-10T13:03:53.104" v="99" actId="47"/>
        <pc:sldMkLst>
          <pc:docMk/>
          <pc:sldMk cId="1594537516" sldId="285"/>
        </pc:sldMkLst>
      </pc:sldChg>
      <pc:sldChg chg="modSp new del mod">
        <pc:chgData name="Matti Hannikainen" userId="3f94e999-9e8f-45ef-b409-433081de3085" providerId="ADAL" clId="{16C2B6CA-A06A-4265-98F8-FB1DC92D83EF}" dt="2025-02-10T13:58:43.502" v="1572" actId="47"/>
        <pc:sldMkLst>
          <pc:docMk/>
          <pc:sldMk cId="4081116346" sldId="285"/>
        </pc:sldMkLst>
      </pc:sldChg>
      <pc:sldChg chg="addSp modSp new del mod">
        <pc:chgData name="Matti Hannikainen" userId="3f94e999-9e8f-45ef-b409-433081de3085" providerId="ADAL" clId="{16C2B6CA-A06A-4265-98F8-FB1DC92D83EF}" dt="2025-02-10T13:58:41.882" v="1571" actId="47"/>
        <pc:sldMkLst>
          <pc:docMk/>
          <pc:sldMk cId="1824835935" sldId="286"/>
        </pc:sldMkLst>
      </pc:sldChg>
      <pc:sldChg chg="del">
        <pc:chgData name="Matti Hannikainen" userId="3f94e999-9e8f-45ef-b409-433081de3085" providerId="ADAL" clId="{16C2B6CA-A06A-4265-98F8-FB1DC92D83EF}" dt="2025-02-10T13:03:47.981" v="95" actId="47"/>
        <pc:sldMkLst>
          <pc:docMk/>
          <pc:sldMk cId="2036802525" sldId="286"/>
        </pc:sldMkLst>
      </pc:sldChg>
      <pc:sldChg chg="add">
        <pc:chgData name="Matti Hannikainen" userId="3f94e999-9e8f-45ef-b409-433081de3085" providerId="ADAL" clId="{16C2B6CA-A06A-4265-98F8-FB1DC92D83EF}" dt="2025-02-10T13:58:23.913" v="1567"/>
        <pc:sldMkLst>
          <pc:docMk/>
          <pc:sldMk cId="1087722395" sldId="287"/>
        </pc:sldMkLst>
      </pc:sldChg>
      <pc:sldChg chg="del">
        <pc:chgData name="Matti Hannikainen" userId="3f94e999-9e8f-45ef-b409-433081de3085" providerId="ADAL" clId="{16C2B6CA-A06A-4265-98F8-FB1DC92D83EF}" dt="2025-02-10T13:04:37.108" v="116" actId="47"/>
        <pc:sldMkLst>
          <pc:docMk/>
          <pc:sldMk cId="1843610997" sldId="287"/>
        </pc:sldMkLst>
      </pc:sldChg>
      <pc:sldChg chg="modSp new del mod">
        <pc:chgData name="Matti Hannikainen" userId="3f94e999-9e8f-45ef-b409-433081de3085" providerId="ADAL" clId="{16C2B6CA-A06A-4265-98F8-FB1DC92D83EF}" dt="2025-02-10T13:58:14.769" v="1566" actId="2696"/>
        <pc:sldMkLst>
          <pc:docMk/>
          <pc:sldMk cId="3724322915" sldId="287"/>
        </pc:sldMkLst>
      </pc:sldChg>
      <pc:sldChg chg="del">
        <pc:chgData name="Matti Hannikainen" userId="3f94e999-9e8f-45ef-b409-433081de3085" providerId="ADAL" clId="{16C2B6CA-A06A-4265-98F8-FB1DC92D83EF}" dt="2025-02-10T13:04:36.535" v="115" actId="47"/>
        <pc:sldMkLst>
          <pc:docMk/>
          <pc:sldMk cId="3361372747" sldId="288"/>
        </pc:sldMkLst>
      </pc:sldChg>
      <pc:sldChg chg="modSp new del mod">
        <pc:chgData name="Matti Hannikainen" userId="3f94e999-9e8f-45ef-b409-433081de3085" providerId="ADAL" clId="{16C2B6CA-A06A-4265-98F8-FB1DC92D83EF}" dt="2025-02-10T13:58:38.467" v="1570" actId="47"/>
        <pc:sldMkLst>
          <pc:docMk/>
          <pc:sldMk cId="4147445975" sldId="288"/>
        </pc:sldMkLst>
      </pc:sldChg>
      <pc:sldChg chg="modSp new del mod">
        <pc:chgData name="Matti Hannikainen" userId="3f94e999-9e8f-45ef-b409-433081de3085" providerId="ADAL" clId="{16C2B6CA-A06A-4265-98F8-FB1DC92D83EF}" dt="2025-02-10T13:58:37.234" v="1569" actId="47"/>
        <pc:sldMkLst>
          <pc:docMk/>
          <pc:sldMk cId="1675388316" sldId="289"/>
        </pc:sldMkLst>
      </pc:sldChg>
      <pc:sldChg chg="modSp new del mod">
        <pc:chgData name="Matti Hannikainen" userId="3f94e999-9e8f-45ef-b409-433081de3085" providerId="ADAL" clId="{16C2B6CA-A06A-4265-98F8-FB1DC92D83EF}" dt="2025-02-10T13:58:34.961" v="1568" actId="47"/>
        <pc:sldMkLst>
          <pc:docMk/>
          <pc:sldMk cId="3880123903" sldId="290"/>
        </pc:sldMkLst>
      </pc:sldChg>
      <pc:sldChg chg="addSp delSp modSp new mod modAnim">
        <pc:chgData name="Matti Hannikainen" userId="3f94e999-9e8f-45ef-b409-433081de3085" providerId="ADAL" clId="{16C2B6CA-A06A-4265-98F8-FB1DC92D83EF}" dt="2025-02-17T10:22:02.297" v="2172" actId="20577"/>
        <pc:sldMkLst>
          <pc:docMk/>
          <pc:sldMk cId="3300393233" sldId="291"/>
        </pc:sldMkLst>
        <pc:spChg chg="mod">
          <ac:chgData name="Matti Hannikainen" userId="3f94e999-9e8f-45ef-b409-433081de3085" providerId="ADAL" clId="{16C2B6CA-A06A-4265-98F8-FB1DC92D83EF}" dt="2025-02-10T13:24:14.657" v="354" actId="27636"/>
          <ac:spMkLst>
            <pc:docMk/>
            <pc:sldMk cId="3300393233" sldId="291"/>
            <ac:spMk id="2" creationId="{BC9EF2D9-33C7-F582-104B-6E2804927871}"/>
          </ac:spMkLst>
        </pc:spChg>
        <pc:spChg chg="add mod">
          <ac:chgData name="Matti Hannikainen" userId="3f94e999-9e8f-45ef-b409-433081de3085" providerId="ADAL" clId="{16C2B6CA-A06A-4265-98F8-FB1DC92D83EF}" dt="2025-02-17T10:22:02.297" v="2172" actId="20577"/>
          <ac:spMkLst>
            <pc:docMk/>
            <pc:sldMk cId="3300393233" sldId="291"/>
            <ac:spMk id="4" creationId="{B0001845-CFBE-C454-A686-F15D919765C1}"/>
          </ac:spMkLst>
        </pc:spChg>
      </pc:sldChg>
      <pc:sldChg chg="addSp delSp modSp new mod modAnim">
        <pc:chgData name="Matti Hannikainen" userId="3f94e999-9e8f-45ef-b409-433081de3085" providerId="ADAL" clId="{16C2B6CA-A06A-4265-98F8-FB1DC92D83EF}" dt="2025-02-17T10:25:36.395" v="2203" actId="1076"/>
        <pc:sldMkLst>
          <pc:docMk/>
          <pc:sldMk cId="4184542380" sldId="292"/>
        </pc:sldMkLst>
        <pc:spChg chg="mod">
          <ac:chgData name="Matti Hannikainen" userId="3f94e999-9e8f-45ef-b409-433081de3085" providerId="ADAL" clId="{16C2B6CA-A06A-4265-98F8-FB1DC92D83EF}" dt="2025-02-10T13:54:16.078" v="1433" actId="1076"/>
          <ac:spMkLst>
            <pc:docMk/>
            <pc:sldMk cId="4184542380" sldId="292"/>
            <ac:spMk id="2" creationId="{7080210D-A009-1CDD-C698-F93944192714}"/>
          </ac:spMkLst>
        </pc:spChg>
        <pc:spChg chg="add mod">
          <ac:chgData name="Matti Hannikainen" userId="3f94e999-9e8f-45ef-b409-433081de3085" providerId="ADAL" clId="{16C2B6CA-A06A-4265-98F8-FB1DC92D83EF}" dt="2025-02-17T10:25:36.395" v="2203" actId="1076"/>
          <ac:spMkLst>
            <pc:docMk/>
            <pc:sldMk cId="4184542380" sldId="292"/>
            <ac:spMk id="4" creationId="{D9436932-9B17-53DD-8642-8BFAEE6FC5EA}"/>
          </ac:spMkLst>
        </pc:spChg>
      </pc:sldChg>
      <pc:sldChg chg="addSp delSp modSp new mod">
        <pc:chgData name="Matti Hannikainen" userId="3f94e999-9e8f-45ef-b409-433081de3085" providerId="ADAL" clId="{16C2B6CA-A06A-4265-98F8-FB1DC92D83EF}" dt="2025-02-10T13:32:35.839" v="517" actId="1076"/>
        <pc:sldMkLst>
          <pc:docMk/>
          <pc:sldMk cId="1734658720" sldId="293"/>
        </pc:sldMkLst>
        <pc:spChg chg="mod">
          <ac:chgData name="Matti Hannikainen" userId="3f94e999-9e8f-45ef-b409-433081de3085" providerId="ADAL" clId="{16C2B6CA-A06A-4265-98F8-FB1DC92D83EF}" dt="2025-02-10T13:32:27.169" v="514" actId="20577"/>
          <ac:spMkLst>
            <pc:docMk/>
            <pc:sldMk cId="1734658720" sldId="293"/>
            <ac:spMk id="2" creationId="{0E0B5868-18C6-E339-05D2-AB22D7FA5244}"/>
          </ac:spMkLst>
        </pc:spChg>
        <pc:spChg chg="add mod">
          <ac:chgData name="Matti Hannikainen" userId="3f94e999-9e8f-45ef-b409-433081de3085" providerId="ADAL" clId="{16C2B6CA-A06A-4265-98F8-FB1DC92D83EF}" dt="2025-02-10T13:32:35.839" v="517" actId="1076"/>
          <ac:spMkLst>
            <pc:docMk/>
            <pc:sldMk cId="1734658720" sldId="293"/>
            <ac:spMk id="4" creationId="{FF307D30-8DCF-5887-7AD2-FAAF59A88150}"/>
          </ac:spMkLst>
        </pc:spChg>
      </pc:sldChg>
      <pc:sldChg chg="del">
        <pc:chgData name="Matti Hannikainen" userId="3f94e999-9e8f-45ef-b409-433081de3085" providerId="ADAL" clId="{16C2B6CA-A06A-4265-98F8-FB1DC92D83EF}" dt="2025-02-10T13:03:55.932" v="101" actId="47"/>
        <pc:sldMkLst>
          <pc:docMk/>
          <pc:sldMk cId="1389730864" sldId="294"/>
        </pc:sldMkLst>
      </pc:sldChg>
      <pc:sldChg chg="addSp delSp modSp new mod modAnim">
        <pc:chgData name="Matti Hannikainen" userId="3f94e999-9e8f-45ef-b409-433081de3085" providerId="ADAL" clId="{16C2B6CA-A06A-4265-98F8-FB1DC92D83EF}" dt="2025-02-10T13:59:22.163" v="1575" actId="255"/>
        <pc:sldMkLst>
          <pc:docMk/>
          <pc:sldMk cId="2589816856" sldId="294"/>
        </pc:sldMkLst>
        <pc:spChg chg="mod">
          <ac:chgData name="Matti Hannikainen" userId="3f94e999-9e8f-45ef-b409-433081de3085" providerId="ADAL" clId="{16C2B6CA-A06A-4265-98F8-FB1DC92D83EF}" dt="2025-02-10T13:32:55.871" v="520" actId="27636"/>
          <ac:spMkLst>
            <pc:docMk/>
            <pc:sldMk cId="2589816856" sldId="294"/>
            <ac:spMk id="2" creationId="{989208FF-4AE8-B279-932B-7D596A0299EF}"/>
          </ac:spMkLst>
        </pc:spChg>
        <pc:spChg chg="add mod">
          <ac:chgData name="Matti Hannikainen" userId="3f94e999-9e8f-45ef-b409-433081de3085" providerId="ADAL" clId="{16C2B6CA-A06A-4265-98F8-FB1DC92D83EF}" dt="2025-02-10T13:59:22.163" v="1575" actId="255"/>
          <ac:spMkLst>
            <pc:docMk/>
            <pc:sldMk cId="2589816856" sldId="294"/>
            <ac:spMk id="4" creationId="{83AB5068-23E6-0DBD-C553-00542284C3FA}"/>
          </ac:spMkLst>
        </pc:spChg>
      </pc:sldChg>
      <pc:sldChg chg="modSp new mod">
        <pc:chgData name="Matti Hannikainen" userId="3f94e999-9e8f-45ef-b409-433081de3085" providerId="ADAL" clId="{16C2B6CA-A06A-4265-98F8-FB1DC92D83EF}" dt="2025-02-10T13:56:00.430" v="1470" actId="20577"/>
        <pc:sldMkLst>
          <pc:docMk/>
          <pc:sldMk cId="1596267557" sldId="295"/>
        </pc:sldMkLst>
        <pc:spChg chg="mod">
          <ac:chgData name="Matti Hannikainen" userId="3f94e999-9e8f-45ef-b409-433081de3085" providerId="ADAL" clId="{16C2B6CA-A06A-4265-98F8-FB1DC92D83EF}" dt="2025-02-10T13:37:03.949" v="759"/>
          <ac:spMkLst>
            <pc:docMk/>
            <pc:sldMk cId="1596267557" sldId="295"/>
            <ac:spMk id="2" creationId="{ECBA64F2-70EF-B79F-C25E-63E637BEEF43}"/>
          </ac:spMkLst>
        </pc:spChg>
        <pc:spChg chg="mod">
          <ac:chgData name="Matti Hannikainen" userId="3f94e999-9e8f-45ef-b409-433081de3085" providerId="ADAL" clId="{16C2B6CA-A06A-4265-98F8-FB1DC92D83EF}" dt="2025-02-10T13:56:00.430" v="1470" actId="20577"/>
          <ac:spMkLst>
            <pc:docMk/>
            <pc:sldMk cId="1596267557" sldId="295"/>
            <ac:spMk id="3" creationId="{16E846FC-4813-6B89-74B4-5DE104975A7F}"/>
          </ac:spMkLst>
        </pc:spChg>
      </pc:sldChg>
      <pc:sldChg chg="del">
        <pc:chgData name="Matti Hannikainen" userId="3f94e999-9e8f-45ef-b409-433081de3085" providerId="ADAL" clId="{16C2B6CA-A06A-4265-98F8-FB1DC92D83EF}" dt="2025-02-10T13:03:56.857" v="102" actId="47"/>
        <pc:sldMkLst>
          <pc:docMk/>
          <pc:sldMk cId="4001669530" sldId="295"/>
        </pc:sldMkLst>
      </pc:sldChg>
      <pc:sldChg chg="modSp new mod">
        <pc:chgData name="Matti Hannikainen" userId="3f94e999-9e8f-45ef-b409-433081de3085" providerId="ADAL" clId="{16C2B6CA-A06A-4265-98F8-FB1DC92D83EF}" dt="2025-02-17T10:27:15.482" v="2206" actId="20577"/>
        <pc:sldMkLst>
          <pc:docMk/>
          <pc:sldMk cId="684438184" sldId="296"/>
        </pc:sldMkLst>
        <pc:spChg chg="mod">
          <ac:chgData name="Matti Hannikainen" userId="3f94e999-9e8f-45ef-b409-433081de3085" providerId="ADAL" clId="{16C2B6CA-A06A-4265-98F8-FB1DC92D83EF}" dt="2025-02-10T13:38:58.020" v="798"/>
          <ac:spMkLst>
            <pc:docMk/>
            <pc:sldMk cId="684438184" sldId="296"/>
            <ac:spMk id="2" creationId="{41DC06B6-C636-D585-49FC-27A624A0D1DB}"/>
          </ac:spMkLst>
        </pc:spChg>
        <pc:spChg chg="mod">
          <ac:chgData name="Matti Hannikainen" userId="3f94e999-9e8f-45ef-b409-433081de3085" providerId="ADAL" clId="{16C2B6CA-A06A-4265-98F8-FB1DC92D83EF}" dt="2025-02-17T10:27:15.482" v="2206" actId="20577"/>
          <ac:spMkLst>
            <pc:docMk/>
            <pc:sldMk cId="684438184" sldId="296"/>
            <ac:spMk id="3" creationId="{6DD81AA0-3C5F-382C-F2E3-50002129F788}"/>
          </ac:spMkLst>
        </pc:spChg>
      </pc:sldChg>
      <pc:sldChg chg="modSp new mod">
        <pc:chgData name="Matti Hannikainen" userId="3f94e999-9e8f-45ef-b409-433081de3085" providerId="ADAL" clId="{16C2B6CA-A06A-4265-98F8-FB1DC92D83EF}" dt="2025-02-10T13:57:20.778" v="1565" actId="12"/>
        <pc:sldMkLst>
          <pc:docMk/>
          <pc:sldMk cId="2459406747" sldId="297"/>
        </pc:sldMkLst>
        <pc:spChg chg="mod">
          <ac:chgData name="Matti Hannikainen" userId="3f94e999-9e8f-45ef-b409-433081de3085" providerId="ADAL" clId="{16C2B6CA-A06A-4265-98F8-FB1DC92D83EF}" dt="2025-02-10T13:39:31.603" v="822" actId="20577"/>
          <ac:spMkLst>
            <pc:docMk/>
            <pc:sldMk cId="2459406747" sldId="297"/>
            <ac:spMk id="2" creationId="{367E3B45-E5E3-A736-04CB-FEE95111B493}"/>
          </ac:spMkLst>
        </pc:spChg>
        <pc:spChg chg="mod">
          <ac:chgData name="Matti Hannikainen" userId="3f94e999-9e8f-45ef-b409-433081de3085" providerId="ADAL" clId="{16C2B6CA-A06A-4265-98F8-FB1DC92D83EF}" dt="2025-02-10T13:57:20.778" v="1565" actId="12"/>
          <ac:spMkLst>
            <pc:docMk/>
            <pc:sldMk cId="2459406747" sldId="297"/>
            <ac:spMk id="3" creationId="{768F5180-8701-E7A7-E8D9-5E42C86E4CFA}"/>
          </ac:spMkLst>
        </pc:spChg>
      </pc:sldChg>
      <pc:sldChg chg="del">
        <pc:chgData name="Matti Hannikainen" userId="3f94e999-9e8f-45ef-b409-433081de3085" providerId="ADAL" clId="{16C2B6CA-A06A-4265-98F8-FB1DC92D83EF}" dt="2025-02-10T13:03:50.935" v="98" actId="47"/>
        <pc:sldMkLst>
          <pc:docMk/>
          <pc:sldMk cId="3379016812" sldId="297"/>
        </pc:sldMkLst>
      </pc:sldChg>
      <pc:sldChg chg="addSp delSp modSp new del mod modAnim">
        <pc:chgData name="Matti Hannikainen" userId="3f94e999-9e8f-45ef-b409-433081de3085" providerId="ADAL" clId="{16C2B6CA-A06A-4265-98F8-FB1DC92D83EF}" dt="2025-02-10T13:41:54.484" v="907" actId="47"/>
        <pc:sldMkLst>
          <pc:docMk/>
          <pc:sldMk cId="2458476575" sldId="298"/>
        </pc:sldMkLst>
      </pc:sldChg>
      <pc:sldChg chg="addSp delSp modSp new mod modAnim">
        <pc:chgData name="Matti Hannikainen" userId="3f94e999-9e8f-45ef-b409-433081de3085" providerId="ADAL" clId="{16C2B6CA-A06A-4265-98F8-FB1DC92D83EF}" dt="2025-02-17T10:28:02.364" v="2211" actId="255"/>
        <pc:sldMkLst>
          <pc:docMk/>
          <pc:sldMk cId="2883515242" sldId="298"/>
        </pc:sldMkLst>
        <pc:spChg chg="mod">
          <ac:chgData name="Matti Hannikainen" userId="3f94e999-9e8f-45ef-b409-433081de3085" providerId="ADAL" clId="{16C2B6CA-A06A-4265-98F8-FB1DC92D83EF}" dt="2025-02-10T13:42:18.306" v="955" actId="20577"/>
          <ac:spMkLst>
            <pc:docMk/>
            <pc:sldMk cId="2883515242" sldId="298"/>
            <ac:spMk id="2" creationId="{6C563F9B-4DF7-1F3D-97D6-86A51CC854FB}"/>
          </ac:spMkLst>
        </pc:spChg>
        <pc:spChg chg="add mod">
          <ac:chgData name="Matti Hannikainen" userId="3f94e999-9e8f-45ef-b409-433081de3085" providerId="ADAL" clId="{16C2B6CA-A06A-4265-98F8-FB1DC92D83EF}" dt="2025-02-17T10:28:02.364" v="2211" actId="255"/>
          <ac:spMkLst>
            <pc:docMk/>
            <pc:sldMk cId="2883515242" sldId="298"/>
            <ac:spMk id="6" creationId="{CD1FB0AC-35D8-38C6-1349-393AAAD8C4F6}"/>
          </ac:spMkLst>
        </pc:spChg>
      </pc:sldChg>
      <pc:sldChg chg="del">
        <pc:chgData name="Matti Hannikainen" userId="3f94e999-9e8f-45ef-b409-433081de3085" providerId="ADAL" clId="{16C2B6CA-A06A-4265-98F8-FB1DC92D83EF}" dt="2025-02-10T13:03:59.934" v="108" actId="47"/>
        <pc:sldMkLst>
          <pc:docMk/>
          <pc:sldMk cId="3769838309" sldId="298"/>
        </pc:sldMkLst>
      </pc:sldChg>
      <pc:sldChg chg="addSp delSp modSp new mod modAnim">
        <pc:chgData name="Matti Hannikainen" userId="3f94e999-9e8f-45ef-b409-433081de3085" providerId="ADAL" clId="{16C2B6CA-A06A-4265-98F8-FB1DC92D83EF}" dt="2025-02-17T10:28:13.044" v="2212" actId="1035"/>
        <pc:sldMkLst>
          <pc:docMk/>
          <pc:sldMk cId="1208468715" sldId="299"/>
        </pc:sldMkLst>
        <pc:spChg chg="mod">
          <ac:chgData name="Matti Hannikainen" userId="3f94e999-9e8f-45ef-b409-433081de3085" providerId="ADAL" clId="{16C2B6CA-A06A-4265-98F8-FB1DC92D83EF}" dt="2025-02-10T13:45:37.427" v="1083" actId="20577"/>
          <ac:spMkLst>
            <pc:docMk/>
            <pc:sldMk cId="1208468715" sldId="299"/>
            <ac:spMk id="2" creationId="{DCAF5F2C-846D-DCF9-2843-06C6BE5082FE}"/>
          </ac:spMkLst>
        </pc:spChg>
        <pc:spChg chg="add mod">
          <ac:chgData name="Matti Hannikainen" userId="3f94e999-9e8f-45ef-b409-433081de3085" providerId="ADAL" clId="{16C2B6CA-A06A-4265-98F8-FB1DC92D83EF}" dt="2025-02-17T10:28:13.044" v="2212" actId="1035"/>
          <ac:spMkLst>
            <pc:docMk/>
            <pc:sldMk cId="1208468715" sldId="299"/>
            <ac:spMk id="4" creationId="{EDE0DAC5-254D-F31F-3B9C-7BFE9D03F256}"/>
          </ac:spMkLst>
        </pc:spChg>
      </pc:sldChg>
      <pc:sldChg chg="del">
        <pc:chgData name="Matti Hannikainen" userId="3f94e999-9e8f-45ef-b409-433081de3085" providerId="ADAL" clId="{16C2B6CA-A06A-4265-98F8-FB1DC92D83EF}" dt="2025-02-10T13:03:57.424" v="103" actId="47"/>
        <pc:sldMkLst>
          <pc:docMk/>
          <pc:sldMk cId="1660085871" sldId="299"/>
        </pc:sldMkLst>
      </pc:sldChg>
      <pc:sldChg chg="new del">
        <pc:chgData name="Matti Hannikainen" userId="3f94e999-9e8f-45ef-b409-433081de3085" providerId="ADAL" clId="{16C2B6CA-A06A-4265-98F8-FB1DC92D83EF}" dt="2025-02-10T13:48:17.608" v="1101" actId="47"/>
        <pc:sldMkLst>
          <pc:docMk/>
          <pc:sldMk cId="1378715019" sldId="300"/>
        </pc:sldMkLst>
      </pc:sldChg>
      <pc:sldChg chg="del">
        <pc:chgData name="Matti Hannikainen" userId="3f94e999-9e8f-45ef-b409-433081de3085" providerId="ADAL" clId="{16C2B6CA-A06A-4265-98F8-FB1DC92D83EF}" dt="2025-02-10T13:03:55.063" v="100" actId="47"/>
        <pc:sldMkLst>
          <pc:docMk/>
          <pc:sldMk cId="2700439665" sldId="300"/>
        </pc:sldMkLst>
      </pc:sldChg>
      <pc:sldChg chg="delSp modSp new mod">
        <pc:chgData name="Matti Hannikainen" userId="3f94e999-9e8f-45ef-b409-433081de3085" providerId="ADAL" clId="{16C2B6CA-A06A-4265-98F8-FB1DC92D83EF}" dt="2025-02-17T10:28:25.015" v="2235" actId="478"/>
        <pc:sldMkLst>
          <pc:docMk/>
          <pc:sldMk cId="4119856082" sldId="300"/>
        </pc:sldMkLst>
        <pc:spChg chg="mod">
          <ac:chgData name="Matti Hannikainen" userId="3f94e999-9e8f-45ef-b409-433081de3085" providerId="ADAL" clId="{16C2B6CA-A06A-4265-98F8-FB1DC92D83EF}" dt="2025-02-17T10:28:21.193" v="2234" actId="20577"/>
          <ac:spMkLst>
            <pc:docMk/>
            <pc:sldMk cId="4119856082" sldId="300"/>
            <ac:spMk id="2" creationId="{E4975CAE-8D43-89E2-DE3F-6A9B434316C0}"/>
          </ac:spMkLst>
        </pc:spChg>
        <pc:spChg chg="del">
          <ac:chgData name="Matti Hannikainen" userId="3f94e999-9e8f-45ef-b409-433081de3085" providerId="ADAL" clId="{16C2B6CA-A06A-4265-98F8-FB1DC92D83EF}" dt="2025-02-17T10:28:25.015" v="2235" actId="478"/>
          <ac:spMkLst>
            <pc:docMk/>
            <pc:sldMk cId="4119856082" sldId="300"/>
            <ac:spMk id="3" creationId="{76ED3F6A-6248-6902-4A3E-4B52A36F5B15}"/>
          </ac:spMkLst>
        </pc:spChg>
      </pc:sldChg>
      <pc:sldChg chg="del">
        <pc:chgData name="Matti Hannikainen" userId="3f94e999-9e8f-45ef-b409-433081de3085" providerId="ADAL" clId="{16C2B6CA-A06A-4265-98F8-FB1DC92D83EF}" dt="2025-02-10T13:03:58.769" v="106" actId="47"/>
        <pc:sldMkLst>
          <pc:docMk/>
          <pc:sldMk cId="1829453925" sldId="302"/>
        </pc:sldMkLst>
      </pc:sldChg>
      <pc:sldChg chg="del">
        <pc:chgData name="Matti Hannikainen" userId="3f94e999-9e8f-45ef-b409-433081de3085" providerId="ADAL" clId="{16C2B6CA-A06A-4265-98F8-FB1DC92D83EF}" dt="2025-02-10T13:04:37.699" v="117" actId="47"/>
        <pc:sldMkLst>
          <pc:docMk/>
          <pc:sldMk cId="1967946719" sldId="303"/>
        </pc:sldMkLst>
      </pc:sldChg>
      <pc:sldChg chg="del">
        <pc:chgData name="Matti Hannikainen" userId="3f94e999-9e8f-45ef-b409-433081de3085" providerId="ADAL" clId="{16C2B6CA-A06A-4265-98F8-FB1DC92D83EF}" dt="2025-02-10T13:03:42.589" v="94" actId="47"/>
        <pc:sldMkLst>
          <pc:docMk/>
          <pc:sldMk cId="4188949729" sldId="304"/>
        </pc:sldMkLst>
      </pc:sldChg>
      <pc:sldChg chg="del">
        <pc:chgData name="Matti Hannikainen" userId="3f94e999-9e8f-45ef-b409-433081de3085" providerId="ADAL" clId="{16C2B6CA-A06A-4265-98F8-FB1DC92D83EF}" dt="2025-02-10T13:04:34.948" v="113" actId="47"/>
        <pc:sldMkLst>
          <pc:docMk/>
          <pc:sldMk cId="226319069" sldId="305"/>
        </pc:sldMkLst>
      </pc:sldChg>
      <pc:sldChg chg="del">
        <pc:chgData name="Matti Hannikainen" userId="3f94e999-9e8f-45ef-b409-433081de3085" providerId="ADAL" clId="{16C2B6CA-A06A-4265-98F8-FB1DC92D83EF}" dt="2025-02-10T13:03:57.898" v="104" actId="47"/>
        <pc:sldMkLst>
          <pc:docMk/>
          <pc:sldMk cId="3975568873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51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7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to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2274" y="5609935"/>
            <a:ext cx="1400175" cy="457200"/>
          </a:xfrm>
        </p:spPr>
        <p:txBody>
          <a:bodyPr/>
          <a:lstStyle/>
          <a:p>
            <a:fld id="{22F3E5F3-28EE-488F-BD53-B744C06C3DEC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F8708FC-710E-CEDF-703B-60FC8D6F8C53}"/>
              </a:ext>
            </a:extLst>
          </p:cNvPr>
          <p:cNvCxnSpPr/>
          <p:nvPr userDrawn="1"/>
        </p:nvCxnSpPr>
        <p:spPr>
          <a:xfrm>
            <a:off x="1920240" y="2019300"/>
            <a:ext cx="87705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A44C1792-C8FA-9FA2-52FC-945F9B560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625951"/>
            <a:ext cx="862012" cy="97780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6CC04BA-94F3-B52A-F5E5-FEA779DA1BA4}"/>
              </a:ext>
            </a:extLst>
          </p:cNvPr>
          <p:cNvCxnSpPr/>
          <p:nvPr userDrawn="1"/>
        </p:nvCxnSpPr>
        <p:spPr>
          <a:xfrm>
            <a:off x="1920240" y="2019300"/>
            <a:ext cx="87705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6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2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7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6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rheilijanurapolku.fi/asiantuntijatoiminta-urheilijoill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rheilijanurapolku.fi/valmennuksen-tuk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rkko.finni@sul.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olmekampusta-my.sharepoint.com/:p:/g/personal/johanna_ylinen_kolmekampusta_fi/EXep7gMcMWxEuZBYG9kOEy8B_WqtZNGc6HebAgToAH_H7Q?e=rp7H7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rheilijanurapolku.fi/urheilijan-polk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aga-helia.fi/fi/opiskelu/urheilu-ja-opiskelu" TargetMode="External"/><Relationship Id="rId7" Type="http://schemas.openxmlformats.org/officeDocument/2006/relationships/hyperlink" Target="https://opintopolku.fi/konfo/fi/sivu/avoin-yliopisto" TargetMode="External"/><Relationship Id="rId2" Type="http://schemas.openxmlformats.org/officeDocument/2006/relationships/hyperlink" Target="https://lab.fi/fi/koulutus/miksi-lab/urheilijal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intopolku.fi/konfo/fi/sivu/avoin-ammattikorkeakoulu" TargetMode="External"/><Relationship Id="rId5" Type="http://schemas.openxmlformats.org/officeDocument/2006/relationships/hyperlink" Target="https://www.haaga-helia.fi/fi/urheilijan-opintopolku" TargetMode="External"/><Relationship Id="rId4" Type="http://schemas.openxmlformats.org/officeDocument/2006/relationships/hyperlink" Target="https://www.haaga-helia.fi/fi/yhteystiedot/vierumaen-kampu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8C25282-F352-4301-CE29-5D56C2A7EADE}"/>
              </a:ext>
            </a:extLst>
          </p:cNvPr>
          <p:cNvSpPr/>
          <p:nvPr/>
        </p:nvSpPr>
        <p:spPr>
          <a:xfrm>
            <a:off x="-305" y="4412974"/>
            <a:ext cx="12192000" cy="244501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61A66-0B73-D842-837F-24228F59F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b="693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8ABC306-B804-0641-67D4-D33E1AEC0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30" y="4603433"/>
            <a:ext cx="7528111" cy="1576188"/>
          </a:xfrm>
        </p:spPr>
        <p:txBody>
          <a:bodyPr anchor="t">
            <a:normAutofit/>
          </a:bodyPr>
          <a:lstStyle/>
          <a:p>
            <a:r>
              <a:rPr lang="fi-FI" sz="2800" b="1" dirty="0">
                <a:solidFill>
                  <a:srgbClr val="FFFF00"/>
                </a:solidFill>
                <a:highlight>
                  <a:srgbClr val="0000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Matkalla monipuoliseen menestykseen.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D55C8-85F1-C4ED-C92E-95CF20C3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69" y="770560"/>
            <a:ext cx="5739353" cy="3066706"/>
          </a:xfrm>
        </p:spPr>
        <p:txBody>
          <a:bodyPr anchor="b">
            <a:normAutofit fontScale="90000"/>
          </a:bodyPr>
          <a:lstStyle/>
          <a:p>
            <a:r>
              <a:rPr lang="fi-FI" sz="6000" dirty="0">
                <a:solidFill>
                  <a:schemeClr val="tx1"/>
                </a:solidFill>
                <a:latin typeface="Anton" pitchFamily="2" charset="0"/>
              </a:rPr>
              <a:t>Tervetuloa Lahteen opiskelemaan</a:t>
            </a:r>
          </a:p>
        </p:txBody>
      </p:sp>
      <p:pic>
        <p:nvPicPr>
          <p:cNvPr id="8" name="Kuva 7" descr="Kuva, joka sisältää kohteen muotoilu&#10;&#10;Kuvaus luotu automaattisesti">
            <a:extLst>
              <a:ext uri="{FF2B5EF4-FFF2-40B4-BE49-F238E27FC236}">
                <a16:creationId xmlns:a16="http://schemas.microsoft.com/office/drawing/2014/main" id="{FD055A1A-0D9A-46B0-B093-887CCE98C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93" y="2780497"/>
            <a:ext cx="1271253" cy="144201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2196C65-EE2E-2D6C-912C-A68FF754B7E2}"/>
              </a:ext>
            </a:extLst>
          </p:cNvPr>
          <p:cNvSpPr txBox="1"/>
          <p:nvPr/>
        </p:nvSpPr>
        <p:spPr>
          <a:xfrm>
            <a:off x="398182" y="6031526"/>
            <a:ext cx="782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FF00"/>
                </a:solidFill>
                <a:highlight>
                  <a:srgbClr val="0000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Intohimo – yhteisöllisyys – tasa-arvoisuus – jatkuva uudistuminen</a:t>
            </a:r>
          </a:p>
        </p:txBody>
      </p:sp>
    </p:spTree>
    <p:extLst>
      <p:ext uri="{BB962C8B-B14F-4D97-AF65-F5344CB8AC3E}">
        <p14:creationId xmlns:p14="http://schemas.microsoft.com/office/powerpoint/2010/main" val="74610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C06B6-C636-D585-49FC-27A624A0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Asiantuntijapalvelut ja tuki urheilijoille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81AA0-3C5F-382C-F2E3-50002129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i-FI" sz="2000" b="1" dirty="0"/>
              <a:t>Platinataso</a:t>
            </a:r>
            <a:endParaRPr lang="fi-FI" sz="160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Henkilökohtaiset kehitysprojektien tukeminen asiantuntijapalvelut  n. 1000€ / vuosi. Yhdessä sopien. </a:t>
            </a:r>
          </a:p>
          <a:p>
            <a:pPr lvl="1"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sz="2000" b="1" dirty="0"/>
              <a:t>Kultataso – akatemia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Urheilija hinnat Pajulahti, Vierumäki, Suurhalli, juoksusuora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Uimahallit alennuskortti</a:t>
            </a:r>
          </a:p>
          <a:p>
            <a:pPr lvl="1">
              <a:lnSpc>
                <a:spcPct val="100000"/>
              </a:lnSpc>
            </a:pPr>
            <a:endParaRPr lang="fi-FI" sz="2100" dirty="0"/>
          </a:p>
          <a:p>
            <a:pPr lvl="1">
              <a:lnSpc>
                <a:spcPct val="100000"/>
              </a:lnSpc>
            </a:pPr>
            <a:r>
              <a:rPr lang="fi-FI" sz="2100" b="1" dirty="0"/>
              <a:t>Hopeataso – akatemia</a:t>
            </a:r>
          </a:p>
          <a:p>
            <a:pPr lvl="1">
              <a:lnSpc>
                <a:spcPct val="100000"/>
              </a:lnSpc>
            </a:pPr>
            <a:endParaRPr lang="fi-FI" sz="2100" b="1" dirty="0"/>
          </a:p>
          <a:p>
            <a:pPr lvl="1">
              <a:lnSpc>
                <a:spcPct val="100000"/>
              </a:lnSpc>
            </a:pPr>
            <a:r>
              <a:rPr lang="fi-FI" sz="2100" b="1" dirty="0"/>
              <a:t>Katso akatemiatasot tarkemmin linkistä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100" u="sng" dirty="0">
                <a:hlinkClick r:id="rId2"/>
              </a:rPr>
              <a:t>Asiantuntijatoiminta urheilijoille - Urheilijan Urapolku</a:t>
            </a:r>
            <a:r>
              <a:rPr lang="fi-FI" sz="2100" dirty="0"/>
              <a:t> </a:t>
            </a:r>
          </a:p>
          <a:p>
            <a:pPr lvl="1">
              <a:lnSpc>
                <a:spcPct val="100000"/>
              </a:lnSpc>
            </a:pPr>
            <a:endParaRPr lang="fi-FI" sz="2100" b="1" dirty="0"/>
          </a:p>
          <a:p>
            <a:pPr marL="0" indent="0">
              <a:lnSpc>
                <a:spcPct val="100000"/>
              </a:lnSpc>
              <a:buNone/>
            </a:pPr>
            <a:endParaRPr lang="fi-FI" sz="160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lvl="1">
              <a:lnSpc>
                <a:spcPct val="100000"/>
              </a:lnSpc>
            </a:pPr>
            <a:endParaRPr lang="fi-FI" sz="16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43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E3B45-E5E3-A736-04CB-FEE95111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8F5180-8701-E7A7-E8D9-5E42C86E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008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200" u="sng" dirty="0">
                <a:hlinkClick r:id="rId2"/>
              </a:rPr>
              <a:t>Valmennuksen tuki - Urheilijan Urapolku</a:t>
            </a:r>
            <a:r>
              <a:rPr lang="fi-FI" sz="1200" u="sng" dirty="0"/>
              <a:t> (</a:t>
            </a:r>
            <a:r>
              <a:rPr lang="fi-FI" sz="1200" u="sng" dirty="0" err="1"/>
              <a:t>Phura</a:t>
            </a:r>
            <a:r>
              <a:rPr lang="fi-FI" sz="1200" u="sng" dirty="0"/>
              <a:t> – akatemian linkki)</a:t>
            </a:r>
          </a:p>
          <a:p>
            <a:pPr marL="0" indent="0">
              <a:buNone/>
            </a:pPr>
            <a:r>
              <a:rPr lang="fi-FI" sz="1200" b="1" dirty="0"/>
              <a:t>Askelanalyysit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Joulukuu, </a:t>
            </a:r>
            <a:r>
              <a:rPr lang="fi-FI" sz="1200" dirty="0" err="1"/>
              <a:t>maalis</a:t>
            </a:r>
            <a:r>
              <a:rPr lang="fi-FI" sz="1200" dirty="0"/>
              <a:t>/huhtikuu</a:t>
            </a:r>
          </a:p>
          <a:p>
            <a:r>
              <a:rPr lang="fi-FI" sz="1200" b="1" dirty="0"/>
              <a:t>Kestävyystestaus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i-FI" sz="1200" dirty="0"/>
              <a:t>Mailerit sopivat suoraan ajankohdat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i-FI" sz="1200" dirty="0"/>
              <a:t>Muille tarjottavat vielä auki… tarkennetaan</a:t>
            </a:r>
          </a:p>
          <a:p>
            <a:pPr lvl="1"/>
            <a:r>
              <a:rPr lang="fi-FI" sz="1200" b="1" dirty="0"/>
              <a:t>Pituuden /3-loikan lankulle tulonopeudet</a:t>
            </a:r>
          </a:p>
          <a:p>
            <a:pPr lvl="1"/>
            <a:br>
              <a:rPr lang="fi-FI" sz="1200" dirty="0"/>
            </a:br>
            <a:r>
              <a:rPr lang="fi-FI" sz="1200" dirty="0"/>
              <a:t>Lisäksi Nikke Vilmi 044 77 55 364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i-FI" sz="1200" dirty="0"/>
              <a:t>kuvaamis- + analyysipalvelua ja voimamittauspalveluita tilauksesta </a:t>
            </a:r>
          </a:p>
          <a:p>
            <a:pPr lvl="1"/>
            <a:r>
              <a:rPr lang="fi-FI" sz="1200" dirty="0"/>
              <a:t>Juha Sorvisto 044- 77 55 362 kestävyystestaaja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594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63F9B-4DF7-1F3D-97D6-86A51CC8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Yleisurheilukeskuksen erityispiirteet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D1FB0AC-35D8-38C6-1349-393AAAD8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786" y="2328660"/>
            <a:ext cx="10548936" cy="3742956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Lahden Ahkera Lahti-Pajulahti </a:t>
            </a:r>
            <a:r>
              <a:rPr lang="fi-FI" dirty="0" err="1"/>
              <a:t>yu</a:t>
            </a:r>
            <a:r>
              <a:rPr lang="fi-FI" dirty="0"/>
              <a:t>-keskuksen vetäjä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Tunnusomaista on päivittäistoiminnan painottuminen yläkoulu – toinen aste vaiheeseen. Aikuisikäisiä urheilijoita päivittäisharjoitellussa vähemmän.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Nuoret mailerit (kestävyys) sekä Lahti </a:t>
            </a:r>
            <a:r>
              <a:rPr lang="fi-FI" sz="1600" dirty="0" err="1"/>
              <a:t>Velocity</a:t>
            </a:r>
            <a:r>
              <a:rPr lang="fi-FI" sz="1600" dirty="0"/>
              <a:t> (pikajuoksu) ryhmät toimivat valtakunnan tason esimerkkinä missä urheilijoiden lisäksi valmentajat kohtaavat lajiryhmässään viikoittain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Muiden lajiryhmien toimintaa kehitetään samaan suuntaan. Yhteinen rytmi, yhteisiä kohtaamisia viikoittain sekä urheilijat että valmentajat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Pajulahden urheiluopiston roolina toimia päivittäisharjoittelupaikkana, testaus- että leirityskohteena </a:t>
            </a: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5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F5F2C-846D-DCF9-2843-06C6BE50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Yleisurheilukeskuksen vastuuhenkilöitä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DE0DAC5-254D-F31F-3B9C-7BFE9D03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982" y="2160994"/>
            <a:ext cx="10358018" cy="50163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200" b="1" i="1" dirty="0"/>
              <a:t>Keskuspäällikkö</a:t>
            </a:r>
            <a:r>
              <a:rPr lang="fi-FI" sz="1200" i="1" dirty="0"/>
              <a:t>: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Janne Lahtinen : janne.lahtinen@lahdenahkera.fi, +358 40 58 79 708 </a:t>
            </a:r>
          </a:p>
          <a:p>
            <a:pPr>
              <a:lnSpc>
                <a:spcPct val="100000"/>
              </a:lnSpc>
            </a:pPr>
            <a:r>
              <a:rPr lang="fi-FI" sz="1200" i="1" dirty="0"/>
              <a:t>Mahdolliset muut tärkeät yhteyshenkilöt, kuten keskuksessa työskentelevät ammattivalmentajat ja asiantuntijat: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Jarkko Salminen, valmennus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Joonas Makkonen, valmennus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Janne Lahtinen, valmennus 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Nikke Vilmi , testaus ja valmennus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Johanna Ylinen  PHURA toiminnan johtaja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Mikko Poutiainen, </a:t>
            </a:r>
            <a:r>
              <a:rPr lang="fi-FI" sz="1200" i="1" dirty="0" err="1"/>
              <a:t>fyssari</a:t>
            </a:r>
            <a:endParaRPr lang="fi-FI" sz="1200" i="1" dirty="0"/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Markus Kangasvieri, </a:t>
            </a:r>
            <a:r>
              <a:rPr lang="fi-FI" sz="1200" i="1" dirty="0" err="1"/>
              <a:t>fyssari</a:t>
            </a:r>
            <a:endParaRPr lang="fi-FI" sz="1200" i="1" dirty="0"/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Päivi </a:t>
            </a:r>
            <a:r>
              <a:rPr lang="fi-FI" sz="1200" i="1" dirty="0" err="1"/>
              <a:t>Frantsi</a:t>
            </a:r>
            <a:r>
              <a:rPr lang="fi-FI" sz="1200" i="1" dirty="0"/>
              <a:t>, psyykkinen valmennus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Markus Arvaja, psyykkinen valmennus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1" dirty="0"/>
              <a:t>Mari Lahti </a:t>
            </a:r>
            <a:r>
              <a:rPr lang="fi-FI" sz="1200" i="1" dirty="0" err="1"/>
              <a:t>Ravitsemusasintuntija</a:t>
            </a:r>
            <a:endParaRPr lang="fi-FI" sz="1200" dirty="0"/>
          </a:p>
          <a:p>
            <a:pPr>
              <a:lnSpc>
                <a:spcPct val="100000"/>
              </a:lnSpc>
            </a:pPr>
            <a:r>
              <a:rPr lang="fi-FI" sz="1200" b="1" dirty="0"/>
              <a:t>Yhteyshenkilö, SUL valmennusjärjestelmä:</a:t>
            </a:r>
          </a:p>
          <a:p>
            <a:pPr marL="1714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Jarkko Finni: </a:t>
            </a:r>
            <a:r>
              <a:rPr lang="fi-FI" sz="1200" dirty="0">
                <a:hlinkClick r:id="rId2"/>
              </a:rPr>
              <a:t>jarkko.finni@sul.fi</a:t>
            </a:r>
            <a:r>
              <a:rPr lang="fi-FI" sz="1200" dirty="0"/>
              <a:t> , 040-5362680</a:t>
            </a:r>
          </a:p>
        </p:txBody>
      </p:sp>
    </p:spTree>
    <p:extLst>
      <p:ext uri="{BB962C8B-B14F-4D97-AF65-F5344CB8AC3E}">
        <p14:creationId xmlns:p14="http://schemas.microsoft.com/office/powerpoint/2010/main" val="1208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75CAE-8D43-89E2-DE3F-6A9B4343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LAHTEEN!</a:t>
            </a:r>
          </a:p>
        </p:txBody>
      </p:sp>
    </p:spTree>
    <p:extLst>
      <p:ext uri="{BB962C8B-B14F-4D97-AF65-F5344CB8AC3E}">
        <p14:creationId xmlns:p14="http://schemas.microsoft.com/office/powerpoint/2010/main" val="411985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469FBC-07AB-9330-5506-BE462EFC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Opiskelumahdollisuudet yläkoulu, 2-aste ja 3-aste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FD04C9-DB0D-21FA-7676-BC4BCEEF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39" y="2401176"/>
            <a:ext cx="8770571" cy="4189868"/>
          </a:xfrm>
        </p:spPr>
        <p:txBody>
          <a:bodyPr>
            <a:normAutofit fontScale="55000" lnSpcReduction="20000"/>
          </a:bodyPr>
          <a:lstStyle/>
          <a:p>
            <a:r>
              <a:rPr lang="fi-FI" sz="2000" b="1" dirty="0"/>
              <a:t>Yläkouluvaihe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Salpausselän yläkoulusta liikunnan ja urheilun huomiointi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Muissa yläkouluissa opiskellen myös mahdollisuus rakentaa hyvä arki</a:t>
            </a:r>
          </a:p>
          <a:p>
            <a:r>
              <a:rPr lang="fi-FI" sz="2000" b="1" dirty="0"/>
              <a:t>2-aste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Lahden lyseo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Koulutuskeskus Salpaus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Kolmen kampuksen Urheiluopisto / Pajulahti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LPT Vierumäki</a:t>
            </a:r>
          </a:p>
          <a:p>
            <a:r>
              <a:rPr lang="fi-FI" sz="2000" b="1" dirty="0"/>
              <a:t>3-aste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Haaga-Helia Vierumäki ammattikorkeakoulu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i-FI" sz="1800" dirty="0"/>
              <a:t>Haaga-Helia Vierumäki </a:t>
            </a:r>
            <a:r>
              <a:rPr lang="fi-FI" sz="1800" dirty="0" err="1"/>
              <a:t>degree</a:t>
            </a:r>
            <a:r>
              <a:rPr lang="fi-FI" sz="1800" dirty="0"/>
              <a:t> </a:t>
            </a:r>
            <a:r>
              <a:rPr lang="fi-FI" sz="1800" dirty="0" err="1"/>
              <a:t>program</a:t>
            </a:r>
            <a:r>
              <a:rPr lang="fi-FI" sz="1800" dirty="0"/>
              <a:t> (</a:t>
            </a:r>
            <a:r>
              <a:rPr lang="fi-FI" sz="1800" dirty="0" err="1"/>
              <a:t>eng</a:t>
            </a:r>
            <a:r>
              <a:rPr lang="fi-FI" sz="18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LAB-ammattikorkeakoulu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Lappeenrannan–Lahden teknillinen yliopisto (LUT-yliopisto)</a:t>
            </a:r>
          </a:p>
          <a:p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876409D-4BBD-8F45-2B45-21984CDD58B4}"/>
              </a:ext>
            </a:extLst>
          </p:cNvPr>
          <p:cNvSpPr/>
          <p:nvPr/>
        </p:nvSpPr>
        <p:spPr>
          <a:xfrm>
            <a:off x="8452696" y="3918227"/>
            <a:ext cx="3638130" cy="2838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471C5C-C786-06AE-B71D-1A6F7D050BA9}"/>
              </a:ext>
            </a:extLst>
          </p:cNvPr>
          <p:cNvSpPr/>
          <p:nvPr/>
        </p:nvSpPr>
        <p:spPr>
          <a:xfrm>
            <a:off x="8452696" y="3916945"/>
            <a:ext cx="3638129" cy="212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7E9302-0441-7353-7952-B0A07657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88" y="5526368"/>
            <a:ext cx="1738393" cy="432000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3C185C8-DB0D-53F8-4CFD-90E9DBF3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40" y="6178275"/>
            <a:ext cx="2137970" cy="43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415BB11-2F8B-FCE3-1580-F5F5BD16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40" y="5012420"/>
            <a:ext cx="2207022" cy="432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EF921A3-E6FA-9B9A-BEBB-C1E8212B5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88" y="4497784"/>
            <a:ext cx="1221500" cy="432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0707679-81E3-8984-C11E-9690A0C88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88" y="4054648"/>
            <a:ext cx="2956064" cy="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EF2D9-33C7-F582-104B-6E280492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098507"/>
            <a:ext cx="8770571" cy="688982"/>
          </a:xfrm>
        </p:spPr>
        <p:txBody>
          <a:bodyPr>
            <a:normAutofit fontScale="90000"/>
          </a:bodyPr>
          <a:lstStyle/>
          <a:p>
            <a:r>
              <a:rPr lang="fi-FI" dirty="0"/>
              <a:t>Yleisurheilukeskuksen yläkouluvaiheen kuvaus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01845-CFBE-C454-A686-F15D9197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258384"/>
            <a:ext cx="9923389" cy="4467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300" b="1" dirty="0"/>
              <a:t>Salpausselän yläkoulu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Urheiluluokka + liikuntapainotteisuus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Urheiluluokka: koulun tarjoamaa liikuntaa 4x90min mistä 90min kasva urheilijaksi  + Lahden Ahkera  1x vko to-aamutreeni 8-9.30</a:t>
            </a:r>
          </a:p>
          <a:p>
            <a:pPr>
              <a:lnSpc>
                <a:spcPct val="100000"/>
              </a:lnSpc>
            </a:pPr>
            <a:br>
              <a:rPr lang="fi-FI" sz="1300" b="1" dirty="0"/>
            </a:br>
            <a:r>
              <a:rPr lang="fi-FI" sz="1300" b="1" dirty="0"/>
              <a:t>Muut Lahden koulut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Mukkulan liikuntapainotteinen koulu 3x90 min liikunta + to Ahkeran järjestämät aamutreenit 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Muut Lahden yläkoulut: yksittäisille oppilaille haetaan lupaa Akatemian kautta osallistua Ahkeran vetämiin to aamu treeneihin.</a:t>
            </a:r>
          </a:p>
          <a:p>
            <a:pPr>
              <a:lnSpc>
                <a:spcPct val="100000"/>
              </a:lnSpc>
            </a:pPr>
            <a:br>
              <a:rPr lang="fi-FI" sz="1300" b="1" dirty="0"/>
            </a:br>
            <a:r>
              <a:rPr lang="fi-FI" sz="1300" b="1" dirty="0"/>
              <a:t>Muut alueen liikuntapainotteiset tai myönteiset oppilaitokset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Hollola: liikuntapainotteisuus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Orimattila: Kasva urheilijaksi -valinnaisaine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Heinola: kerhotoiminta mahdollistajana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Asikkala: urheilijaryhmä </a:t>
            </a:r>
          </a:p>
        </p:txBody>
      </p:sp>
    </p:spTree>
    <p:extLst>
      <p:ext uri="{BB962C8B-B14F-4D97-AF65-F5344CB8AC3E}">
        <p14:creationId xmlns:p14="http://schemas.microsoft.com/office/powerpoint/2010/main" val="33003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0210D-A009-1CDD-C698-F9394419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518420"/>
            <a:ext cx="8770571" cy="1345269"/>
          </a:xfrm>
        </p:spPr>
        <p:txBody>
          <a:bodyPr/>
          <a:lstStyle/>
          <a:p>
            <a:r>
              <a:rPr lang="fi-FI" dirty="0"/>
              <a:t>Yleisurheilukeskuksen 2. asteen  kuvaus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D9436932-9B17-53DD-8642-8BFAEE6F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552" y="2257956"/>
            <a:ext cx="10443448" cy="42872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1" dirty="0"/>
              <a:t>Lahden alueella 3 eritystehtävän saanutta oppilaitosta:</a:t>
            </a:r>
            <a:br>
              <a:rPr lang="fi-FI" sz="1400" b="1" dirty="0"/>
            </a:br>
            <a:r>
              <a:rPr lang="fi-FI" sz="1400" dirty="0"/>
              <a:t>Kolmen kampuksen Urheiluopisto Pajulahden kampus, Koulutuskeskus Salpaus ja Lahden Lyseo.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Salpauksessa ja Lyseossa opiskelevat nuoret harjoittelevat yhdessä 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Nuorilla mahdollisuus harjoitella ohjatusti 3-5 aamuna viikossa 8-9:30 oman valintansa mukaisesti yhteistyössä Lahden Ahkera, PHURA . Koodijärjestelmä mahdollistaa harjoittelun joustavasti!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Valmentajat: Jarkko Salminen, Joonas Makkonen, Janne Lahtinen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Perjantaisin jalkautuva </a:t>
            </a:r>
            <a:r>
              <a:rPr lang="fi-FI" sz="1200" dirty="0" err="1"/>
              <a:t>fysio</a:t>
            </a:r>
            <a:r>
              <a:rPr lang="fi-FI" sz="1200" dirty="0"/>
              <a:t> Mikko Poutiainen paikalla</a:t>
            </a:r>
          </a:p>
          <a:p>
            <a:pPr>
              <a:lnSpc>
                <a:spcPct val="100000"/>
              </a:lnSpc>
            </a:pPr>
            <a:r>
              <a:rPr lang="fi-FI" sz="1400" b="1" dirty="0"/>
              <a:t>Kolmen kampuksen urheiluopisto , Pajulahti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Nuorilla ohjatut harjoitukset 2x vko ti ja ke klo 10:00-11:30 Pajulahdessa (Tanja Väisänen)  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0" dirty="0"/>
              <a:t>Lisäksi mahdollisuus osallistua yhteistreeneihin Lahdessa, Lahdessa asuvat pystyvät hyödyntämään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fi-FI" sz="1200" u="sng" dirty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</a:br>
            <a:r>
              <a:rPr lang="fi-FI" sz="1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SALPAUS / Kolmen kampuksen Urheiluopisto Pajulahti / LYSEO esittelydiat:</a:t>
            </a:r>
            <a:endParaRPr lang="fi-FI" sz="1400" b="1" u="sng" dirty="0">
              <a:solidFill>
                <a:srgbClr val="000000"/>
              </a:solidFill>
              <a:ea typeface="Times New Roman" panose="02020603050405020304" pitchFamily="18" charset="0"/>
              <a:hlinkClick r:id="rId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u="sng" dirty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Toisen asteen urheilupainotteiset info - koulujen esittely</a:t>
            </a:r>
            <a:endParaRPr lang="fi-FI" sz="14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br>
              <a:rPr lang="fi-FI" sz="1400" b="1" u="sng" dirty="0">
                <a:solidFill>
                  <a:srgbClr val="000000"/>
                </a:solidFill>
              </a:rPr>
            </a:br>
            <a:r>
              <a:rPr lang="fi-FI" sz="1400" b="1" dirty="0"/>
              <a:t>Akatemia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i="0" dirty="0"/>
              <a:t>Aamuharjoittelun hallinnointi yhdessä akatemia, Lahden Ahkera, koulu</a:t>
            </a:r>
            <a:endParaRPr lang="fi-FI" sz="1400" i="0" dirty="0"/>
          </a:p>
        </p:txBody>
      </p:sp>
    </p:spTree>
    <p:extLst>
      <p:ext uri="{BB962C8B-B14F-4D97-AF65-F5344CB8AC3E}">
        <p14:creationId xmlns:p14="http://schemas.microsoft.com/office/powerpoint/2010/main" val="41845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56B6A-7C83-791F-15D7-7F359BD1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liikuntalinjat PÄIJÄT-HÄMEEN alueella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E6CAA-D677-DBB0-7525-2FC89578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Erkko-lukio, Orimattila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Heinolan lukio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Vääksyn Yhteiskoulu lukio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Tarkemmat tiedot PHURA kaksoisura, urheilijan polku</a:t>
            </a:r>
          </a:p>
          <a:p>
            <a:pPr lvl="1"/>
            <a:r>
              <a:rPr lang="fi-FI" dirty="0"/>
              <a:t> </a:t>
            </a:r>
            <a:r>
              <a:rPr lang="fi-FI" dirty="0">
                <a:hlinkClick r:id="rId2"/>
              </a:rPr>
              <a:t>https://urheilijanurapolku.fi/urheilijan-polku/</a:t>
            </a:r>
            <a:endParaRPr lang="fi-FI" dirty="0"/>
          </a:p>
          <a:p>
            <a:pPr lvl="1"/>
            <a:endParaRPr lang="fi-FI" dirty="0"/>
          </a:p>
          <a:p>
            <a:r>
              <a:rPr lang="fi-FI" b="1" dirty="0"/>
              <a:t>Näissä oppilaitoksissa opiskelevien harjoittelu tapahtuu näiden oppilaitoksien tarjoamissa puitteissa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7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B5868-18C6-E339-05D2-AB22D7FA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 ja yliopisto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F307D30-8DCF-5887-7AD2-FAAF59A8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02" y="2361177"/>
            <a:ext cx="8769350" cy="3651250"/>
          </a:xfrm>
        </p:spPr>
        <p:txBody>
          <a:bodyPr/>
          <a:lstStyle/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LAB urheilijalle | LAB.fi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Urheilu ja opiskelu | Haaga-Helia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Vierumäen kampus | Haaga-Helia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Urheilijan opintopolku | Haaga-Helia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Avoin ammattikorkeakoulu - Opintopolku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7"/>
              </a:rPr>
              <a:t>Avoin yliopisto - Opintopolku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65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208FF-4AE8-B279-932B-7D596A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SUL yleisurheilukeskustoiminnan tavoitteet ja käytännön toteutus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AB5068-23E6-0DBD-C553-00542284C3FA}"/>
              </a:ext>
            </a:extLst>
          </p:cNvPr>
          <p:cNvSpPr txBox="1">
            <a:spLocks/>
          </p:cNvSpPr>
          <p:nvPr/>
        </p:nvSpPr>
        <p:spPr>
          <a:xfrm>
            <a:off x="1785912" y="2278927"/>
            <a:ext cx="10143149" cy="472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Suomen Urheiluliitolla (SUL) on tällä hetkellä viisi valtakunnallista yleisurheilukeskusta: 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pääkaupunkiseutu, Tampere, Jyväskylä, Lahti-Pajulahti ja Kuortane, joilla jokaisella on omat tietyt erityispiirteensä ja tarkemmat toimintasuunnitelmansa</a:t>
            </a:r>
          </a:p>
          <a:p>
            <a:pPr>
              <a:lnSpc>
                <a:spcPct val="100000"/>
              </a:lnSpc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Yleisurheilukeskuksen toiminta kohdistuu yleisurheilijan urapolkuun 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nuorisovaiheesta (yläkouluvaihe ja 2. asteen vaihe) huippuvaiheeseen saakka</a:t>
            </a:r>
          </a:p>
          <a:p>
            <a:pPr>
              <a:lnSpc>
                <a:spcPct val="10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Yleisurheilukeskus toimii verkostomaisesti ja toiminnan päätoteuttajia ovat paikallinen huippuseura(t), urheiluakatemia ja SUL, mutta yhteistyötä tehdään tiiviisti mm. kaupunkien ja oppilaitosten kanssa</a:t>
            </a:r>
          </a:p>
          <a:p>
            <a:pPr>
              <a:lnSpc>
                <a:spcPct val="10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Yleisurheilukeskus auttaa, tukee ja mahdollistaa SUL:n Team Finland (pääosin akatemian 1. kategoria) ja maajoukkuevalmennusryhmiin (2. kategoria) kuuluvien urheilijoiden ja heidän henkilökohtaisten valmentajiensa valmennusprosessien onnistumista sekä rakentaa paikallista laadukasta yleisurheilijapolkua</a:t>
            </a:r>
          </a:p>
          <a:p>
            <a:pPr>
              <a:lnSpc>
                <a:spcPct val="10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Valmennusryhmäurheilijoiden ja heidän valmentajiensa apu ja tuki toteutetaan osin tarvelähtöisesti (1. kategoria ja ammattivalmennus), mutta osin asiantuntijapalveluiden saatavuus on ennalta määritelty</a:t>
            </a:r>
          </a:p>
          <a:p>
            <a:pPr>
              <a:lnSpc>
                <a:spcPct val="100000"/>
              </a:lnSpc>
            </a:pP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Yleisurheilijan polun nuorisovaiheen toiminta rakentuu huippuseuralähtöisesti ja –johtoisesti</a:t>
            </a:r>
          </a:p>
          <a:p>
            <a:pPr>
              <a:lnSpc>
                <a:spcPct val="100000"/>
              </a:lnSpc>
            </a:pPr>
            <a:r>
              <a:rPr lang="fi-FI" sz="1400" b="1" dirty="0">
                <a:latin typeface="Poppins" panose="00000500000000000000" pitchFamily="2" charset="0"/>
                <a:cs typeface="Poppins" panose="00000500000000000000" pitchFamily="2" charset="0"/>
              </a:rPr>
              <a:t>Lahteen opiskelemaan tuleville urheilijoille pyritään järjestämään urheilijan polku kuntoon tasosta riippumatta</a:t>
            </a:r>
          </a:p>
        </p:txBody>
      </p:sp>
    </p:spTree>
    <p:extLst>
      <p:ext uri="{BB962C8B-B14F-4D97-AF65-F5344CB8AC3E}">
        <p14:creationId xmlns:p14="http://schemas.microsoft.com/office/powerpoint/2010/main" val="25898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D18777-08FB-E4A2-5D5F-3156D6C69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r="7957" b="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58AE90-9EBE-A60A-B153-455968C1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fi-FI" dirty="0"/>
              <a:t>Missä Lahden alueella opiskelevien </a:t>
            </a:r>
            <a:br>
              <a:rPr lang="fi-FI" dirty="0"/>
            </a:br>
            <a:r>
              <a:rPr lang="fi-FI" dirty="0"/>
              <a:t>HARJOITTELU TAPAHTUU?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2DCB4-43EB-8972-235C-7A5E0FF7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Lahden stadionin sisäjuoksurata, Suurhallin rata &amp; heittopaikat, stadionin yleisurheilukenttä, Radiomäki ja oheisharjoittelupaikat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Pajulahden yleisurheiluhalli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Pajulahden uimahalli ja </a:t>
            </a:r>
            <a:br>
              <a:rPr lang="fi-FI" sz="1400" dirty="0"/>
            </a:br>
            <a:r>
              <a:rPr lang="fi-FI" sz="1400" dirty="0"/>
              <a:t>oheisharjoittelupaikat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Pajulahden testauspalvelut osana </a:t>
            </a:r>
            <a:br>
              <a:rPr lang="fi-FI" sz="1400" dirty="0"/>
            </a:br>
            <a:r>
              <a:rPr lang="fi-FI" sz="1400" dirty="0"/>
              <a:t>arkiharjoittelua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Vierumäen mahdollisuudet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lnSpc>
                <a:spcPct val="130000"/>
              </a:lnSpc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9502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A64F2-70EF-B79F-C25E-63E637BE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Harjoitusolosuhteet ja niiden saatavuus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E846FC-4813-6B89-74B4-5DE10497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5"/>
            <a:ext cx="8770571" cy="4272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 b="1" dirty="0"/>
              <a:t>Platinataso / Team Finland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Pajulahden ja Vierumäen harjoitusolosuhteet käytettävissä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Training ja </a:t>
            </a:r>
            <a:r>
              <a:rPr lang="fi-FI" sz="1600" dirty="0" err="1"/>
              <a:t>recovery</a:t>
            </a:r>
            <a:r>
              <a:rPr lang="fi-FI" sz="1600" dirty="0"/>
              <a:t> </a:t>
            </a:r>
            <a:r>
              <a:rPr lang="fi-FI" sz="1600" dirty="0" err="1"/>
              <a:t>centre</a:t>
            </a:r>
            <a:r>
              <a:rPr lang="fi-FI" sz="1600" dirty="0"/>
              <a:t> käytettävissä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Suurhalli, juoksusuora, uimahallit käytettävissä</a:t>
            </a:r>
            <a:br>
              <a:rPr lang="fi-FI" sz="1600" dirty="0"/>
            </a:b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2000" b="1" dirty="0"/>
              <a:t>Maajoukkuetaso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Maajoukkue urheilijoiden edut samat kuin kultataso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…jatkuu seuraavassa diassa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26755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7BE93804037649A620076D60A7D45D" ma:contentTypeVersion="15" ma:contentTypeDescription="Luo uusi asiakirja." ma:contentTypeScope="" ma:versionID="0e21aba2fdcb1d2ed6fc639471915bca">
  <xsd:schema xmlns:xsd="http://www.w3.org/2001/XMLSchema" xmlns:xs="http://www.w3.org/2001/XMLSchema" xmlns:p="http://schemas.microsoft.com/office/2006/metadata/properties" xmlns:ns2="a748fab1-5f79-4a97-844b-3ff91bda958e" xmlns:ns3="bcb90c6c-6ccb-4dab-a629-cc9a22b09554" targetNamespace="http://schemas.microsoft.com/office/2006/metadata/properties" ma:root="true" ma:fieldsID="c0d338cf4c67af952a8dc8263708acf2" ns2:_="" ns3:_="">
    <xsd:import namespace="a748fab1-5f79-4a97-844b-3ff91bda958e"/>
    <xsd:import namespace="bcb90c6c-6ccb-4dab-a629-cc9a22b09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8fab1-5f79-4a97-844b-3ff91bda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7fdc86b8-15da-440f-9d6f-909013fba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90c6c-6ccb-4dab-a629-cc9a22b0955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3e10e6-5c60-45aa-954d-41b4897d2ee5}" ma:internalName="TaxCatchAll" ma:showField="CatchAllData" ma:web="bcb90c6c-6ccb-4dab-a629-cc9a22b09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90c6c-6ccb-4dab-a629-cc9a22b09554" xsi:nil="true"/>
    <lcf76f155ced4ddcb4097134ff3c332f xmlns="a748fab1-5f79-4a97-844b-3ff91bda95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86C70B-49C2-4EED-AEF8-64D1D07CE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8fab1-5f79-4a97-844b-3ff91bda958e"/>
    <ds:schemaRef ds:uri="bcb90c6c-6ccb-4dab-a629-cc9a22b09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EFBE5D-0EBE-4CCD-AE1E-1F9FD313A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D1112-496E-4CB2-819B-C39BB6062F2B}">
  <ds:schemaRefs>
    <ds:schemaRef ds:uri="http://schemas.microsoft.com/office/2006/metadata/properties"/>
    <ds:schemaRef ds:uri="http://schemas.microsoft.com/office/infopath/2007/PartnerControls"/>
    <ds:schemaRef ds:uri="bcb90c6c-6ccb-4dab-a629-cc9a22b09554"/>
    <ds:schemaRef ds:uri="a748fab1-5f79-4a97-844b-3ff91bda95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846</Words>
  <Application>Microsoft Office PowerPoint</Application>
  <PresentationFormat>Laajakuva</PresentationFormat>
  <Paragraphs>134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Meiryo</vt:lpstr>
      <vt:lpstr>Anton</vt:lpstr>
      <vt:lpstr>Aptos</vt:lpstr>
      <vt:lpstr>Arial</vt:lpstr>
      <vt:lpstr>Corbel</vt:lpstr>
      <vt:lpstr>Poppins</vt:lpstr>
      <vt:lpstr>Times New Roman</vt:lpstr>
      <vt:lpstr>SketchLinesVTI</vt:lpstr>
      <vt:lpstr>Tervetuloa Lahteen opiskelemaan</vt:lpstr>
      <vt:lpstr>Opiskelumahdollisuudet yläkoulu, 2-aste ja 3-aste</vt:lpstr>
      <vt:lpstr>Yleisurheilukeskuksen yläkouluvaiheen kuvaus</vt:lpstr>
      <vt:lpstr>Yleisurheilukeskuksen 2. asteen  kuvaus</vt:lpstr>
      <vt:lpstr>Muut liikuntalinjat PÄIJÄT-HÄMEEN alueella</vt:lpstr>
      <vt:lpstr>Ammattikorkeakoulu ja yliopisto</vt:lpstr>
      <vt:lpstr>SUL yleisurheilukeskustoiminnan tavoitteet ja käytännön toteutus</vt:lpstr>
      <vt:lpstr>Missä Lahden alueella opiskelevien  HARJOITTELU TAPAHTUU?</vt:lpstr>
      <vt:lpstr>Harjoitusolosuhteet ja niiden saatavuus</vt:lpstr>
      <vt:lpstr>Asiantuntijapalvelut ja tuki urheilijoille</vt:lpstr>
      <vt:lpstr>Testaaminen</vt:lpstr>
      <vt:lpstr>Yleisurheilukeskuksen erityispiirteet</vt:lpstr>
      <vt:lpstr>Yleisurheilukeskuksen vastuuhenkilöitä</vt:lpstr>
      <vt:lpstr>TERVETULOA LAHTEEN!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Lahden Ahkera</dc:title>
  <dc:creator>Mika Järvinen</dc:creator>
  <cp:lastModifiedBy>Matti Hannikainen</cp:lastModifiedBy>
  <cp:revision>41</cp:revision>
  <dcterms:created xsi:type="dcterms:W3CDTF">2024-06-17T17:36:06Z</dcterms:created>
  <dcterms:modified xsi:type="dcterms:W3CDTF">2025-02-17T10:28:31Z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2024-06-19T13:35:04Z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c28b66f4-d13a-4bc6-95a2-3289f574eec7</vt:lpwstr>
  </property>
  <property fmtid="{D5CDD505-2E9C-101B-9397-08002B2CF9AE}" pid="7" name="MSIP_Label_defa4170-0d19-0005-0004-bc88714345d2_ActionId">
    <vt:lpwstr>025c7324-9c6c-4a04-9bb2-32f39a8ffcda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0x010100B67BE93804037649A620076D60A7D45D</vt:lpwstr>
  </property>
  <property fmtid="{D5CDD505-2E9C-101B-9397-08002B2CF9AE}" pid="10" name="MediaServiceImageTags">
    <vt:lpwstr/>
  </property>
</Properties>
</file>