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54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04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489D09DD-E105-4017-AB84-2238100049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D5F075D4-B657-4379-8A42-0D38050619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89D04B2-1B16-4FEA-B4DC-074155C9B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7B9167F3-B9D2-49F6-B5A7-FE41DE6F7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527C1BD7-B00A-402F-A269-6451977036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0293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8431EF1-61C5-4E4C-ABCD-7E3174B2B0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37DCAF53-2486-40AA-90F0-2A1A4FB49F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9502D20-78FD-4347-A297-680E294D1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8B84430-E2DF-44FB-829E-3A9A562B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784FEEE-D652-417D-AE2D-A7A69EEFE8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2915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D772018-A2E6-46D6-8F0D-5B37C45C41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EA56964A-E8F2-444F-803A-63F863D1CF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F3DD5DD-FA2A-4C3D-9B8E-98591AAE0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2DF9D91-F53E-4204-83CD-87EE6149A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C94CC57-1193-4F0B-BB27-07FDE39D4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19888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6B4478-EC4C-4D8F-BDEF-9DD1E9ED3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5F97FFA-40B3-4F25-8936-9862A16453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5D758DC-57FF-4F6F-8846-54ABA8C01A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9ADFE88-2FEA-406B-B1EF-1CAE0695D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5E3D220-C7A5-4F41-8D82-F23C1D6C43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94721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E3387E2-D4A0-4386-BA6A-FA13643B5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E8AA90B-69B4-4F08-9448-9658DB9B01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21483E-DF78-4CCE-8151-423ADB02D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4317DCF9-D7CC-4973-B789-7163E601B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C7467DF7-F3F1-4591-A342-0A63800E15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9300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4815A3-BBB9-4D83-B226-BC8EB1C2A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3F2A7A7-DFDD-41D2-B2CD-E448F592C3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4CE088D-A54B-4E6F-BC28-A7F6BC09D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FD077BD6-76D6-49A3-9672-210505A1D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B86B4FB8-09D0-449D-AC00-C29562FF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A591231-6A62-4CE4-80FA-14628B6C5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45257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389237-FFE0-4B21-9613-5B896AB781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27DCCF4-D427-44D2-B716-E98114DD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D5029B0B-3A65-47FA-8D5F-BD0E342D93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28C6FF3-348E-46A6-BF80-4B9566B375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1C94D0D-2868-426F-B865-BD0369FEF0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45D70B-DD30-4793-A2CD-5B4C6A71F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410877CB-5EF1-42EA-826E-C88FE6919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424166D-5FAE-4771-9AF7-643749BAE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5334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A1FC950-EFB1-48EE-A33A-B861CCA4A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C6DD9D45-F167-4F22-9AB6-CC08C894B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3DDC10AD-293B-48AC-8C76-E7A4B35DA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F9DBEA4D-D051-4DE8-BE8E-39F412643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05294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79BE011-5FA8-4DA4-8E2B-560A0BDFE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C64446BB-C355-417F-956B-E131E955A6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BE885E1A-BD14-4650-A3C7-54650CE45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6267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743D511-46F9-4EF8-BD32-A5FA8C9843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146CF11-5C97-4B0E-9D22-2BC16F04DE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DDEDA84-82F3-4A83-AC76-84126BA42D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BC363939-59EE-4FCC-9D49-D9533E220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E71DEA61-5D8E-46DF-A949-57F6EDA1DD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29D440C9-D93C-46C3-9651-58FC14F5D4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422322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30F3CE-2737-4878-8232-D0D3757D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BD91186D-F163-44EF-8E9D-43F808E1E8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3B653777-8512-47A2-BB02-1F29E3E6E1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396D0F2A-1896-4113-A822-90A1D28BE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85225FF7-DF05-4276-A504-F87DC4B8CF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A8966ED2-C0A6-4226-9685-47073C26E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9607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6F0BDAEC-4498-4EDB-AEFF-DDF74BF11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13F23A88-96C8-4326-8B19-B9A434205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5D1B852-EC64-492F-8789-67D3D830A8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C5352-91BB-489C-8119-8E9FFD53CB0D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376FF28-0C60-459F-9DF0-75FEDD4913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9ACA1BAC-DBF7-452A-9417-1E0F2C3D58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86311-155B-41D9-B734-A869A09B260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6662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DCA5DE-F027-422A-9888-229D884BF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93096" y="1232453"/>
            <a:ext cx="6486939" cy="428141"/>
          </a:xfrm>
        </p:spPr>
        <p:txBody>
          <a:bodyPr anchor="ctr">
            <a:normAutofit/>
          </a:bodyPr>
          <a:lstStyle/>
          <a:p>
            <a:pPr algn="l"/>
            <a:r>
              <a:rPr lang="fi-FI" sz="2400" dirty="0">
                <a:solidFill>
                  <a:schemeClr val="bg1"/>
                </a:solidFill>
                <a:latin typeface="Impact" panose="020B0806030902050204" pitchFamily="34" charset="0"/>
              </a:rPr>
              <a:t>Vuoden seuravalmentaja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937F0B-71E3-4223-8D70-994116F2F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23521" y="2961862"/>
            <a:ext cx="7165094" cy="1961321"/>
          </a:xfrm>
        </p:spPr>
        <p:txBody>
          <a:bodyPr wrap="square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</a:t>
            </a:r>
            <a:r>
              <a:rPr lang="fi-FI" sz="2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tehnyt pyyteetöntä työtä tunteja laskematta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xxx-ikäluokan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taustalla jo vuosia vastaten joukkueen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fysiikka-valmennuksesta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Matti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kouluttautunut aktiivisesti ja saanut runsaasti positiivista palautetta kohderyhmältään eli pelaajilta.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Matin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vahvuutena on ollut asiantuntijuuden ja sitoutumisen lisäksi pelaajalähtöinen valmennusasenne.</a:t>
            </a:r>
          </a:p>
          <a:p>
            <a:pPr algn="l">
              <a:lnSpc>
                <a:spcPct val="150000"/>
              </a:lnSpc>
            </a:pPr>
            <a:endParaRPr lang="fi-F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BAEBB9F9-A713-4076-A5E6-1BD8E93328A0}"/>
              </a:ext>
            </a:extLst>
          </p:cNvPr>
          <p:cNvSpPr/>
          <p:nvPr/>
        </p:nvSpPr>
        <p:spPr>
          <a:xfrm>
            <a:off x="887896" y="1113182"/>
            <a:ext cx="2855843" cy="4002157"/>
          </a:xfrm>
          <a:prstGeom prst="rect">
            <a:avLst/>
          </a:prstGeom>
          <a:solidFill>
            <a:schemeClr val="tx1"/>
          </a:solidFill>
          <a:ln w="1174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36142327-2335-42B0-8104-C2B19DBD8638}"/>
              </a:ext>
            </a:extLst>
          </p:cNvPr>
          <p:cNvSpPr txBox="1">
            <a:spLocks/>
          </p:cNvSpPr>
          <p:nvPr/>
        </p:nvSpPr>
        <p:spPr>
          <a:xfrm>
            <a:off x="4323521" y="1859377"/>
            <a:ext cx="7047864" cy="7130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sz="6600" dirty="0" smtClean="0">
                <a:solidFill>
                  <a:srgbClr val="EB540F"/>
                </a:solidFill>
                <a:latin typeface="Impact" panose="020B0806030902050204" pitchFamily="34" charset="0"/>
              </a:rPr>
              <a:t>MATTI MEIKALÄINEN</a:t>
            </a:r>
            <a:endParaRPr lang="fi-FI" sz="6600" dirty="0">
              <a:solidFill>
                <a:srgbClr val="EB540F"/>
              </a:solidFill>
              <a:latin typeface="Impact" panose="020B080603090205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470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9DCA5DE-F027-422A-9888-229D884BF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52529" y="872037"/>
            <a:ext cx="6486939" cy="428141"/>
          </a:xfrm>
        </p:spPr>
        <p:txBody>
          <a:bodyPr anchor="ctr">
            <a:noAutofit/>
          </a:bodyPr>
          <a:lstStyle/>
          <a:p>
            <a:r>
              <a:rPr lang="fi-FI" sz="3200" dirty="0">
                <a:solidFill>
                  <a:schemeClr val="bg1"/>
                </a:solidFill>
                <a:latin typeface="Impact" panose="020B0806030902050204" pitchFamily="34" charset="0"/>
              </a:rPr>
              <a:t>MAILA TULITASSUUN JA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9937F0B-71E3-4223-8D70-994116F2F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2507" y="5200706"/>
            <a:ext cx="5726981" cy="303015"/>
          </a:xfrm>
        </p:spPr>
        <p:txBody>
          <a:bodyPr wrap="square" anchor="t">
            <a:noAutofit/>
          </a:bodyPr>
          <a:lstStyle/>
          <a:p>
            <a:pPr>
              <a:lnSpc>
                <a:spcPct val="150000"/>
              </a:lnSpc>
            </a:pP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(KEVÄTKAUSI)</a:t>
            </a:r>
          </a:p>
          <a:p>
            <a:pPr algn="l">
              <a:lnSpc>
                <a:spcPct val="150000"/>
              </a:lnSpc>
            </a:pPr>
            <a:endParaRPr lang="fi-F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uorakulmio 3">
            <a:extLst>
              <a:ext uri="{FF2B5EF4-FFF2-40B4-BE49-F238E27FC236}">
                <a16:creationId xmlns:a16="http://schemas.microsoft.com/office/drawing/2014/main" id="{BAEBB9F9-A713-4076-A5E6-1BD8E93328A0}"/>
              </a:ext>
            </a:extLst>
          </p:cNvPr>
          <p:cNvSpPr/>
          <p:nvPr/>
        </p:nvSpPr>
        <p:spPr>
          <a:xfrm>
            <a:off x="2351619" y="2860687"/>
            <a:ext cx="7488754" cy="757924"/>
          </a:xfrm>
          <a:prstGeom prst="rect">
            <a:avLst/>
          </a:prstGeom>
          <a:solidFill>
            <a:schemeClr val="bg1"/>
          </a:solidFill>
          <a:ln w="1174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>
              <a:solidFill>
                <a:schemeClr val="bg1"/>
              </a:solidFill>
            </a:endParaRP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36142327-2335-42B0-8104-C2B19DBD8638}"/>
              </a:ext>
            </a:extLst>
          </p:cNvPr>
          <p:cNvSpPr txBox="1">
            <a:spLocks/>
          </p:cNvSpPr>
          <p:nvPr/>
        </p:nvSpPr>
        <p:spPr>
          <a:xfrm>
            <a:off x="2150607" y="1365742"/>
            <a:ext cx="7890779" cy="1178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8800" dirty="0">
                <a:solidFill>
                  <a:srgbClr val="EB540F"/>
                </a:solidFill>
                <a:latin typeface="Impact" panose="020B0806030902050204" pitchFamily="34" charset="0"/>
              </a:rPr>
              <a:t>KIEKKOKOULUUN!</a:t>
            </a:r>
          </a:p>
        </p:txBody>
      </p:sp>
      <p:sp>
        <p:nvSpPr>
          <p:cNvPr id="6" name="Otsikko 1">
            <a:extLst>
              <a:ext uri="{FF2B5EF4-FFF2-40B4-BE49-F238E27FC236}">
                <a16:creationId xmlns:a16="http://schemas.microsoft.com/office/drawing/2014/main" id="{E0AAF740-4B27-475A-B62E-FD916142FF70}"/>
              </a:ext>
            </a:extLst>
          </p:cNvPr>
          <p:cNvSpPr txBox="1">
            <a:spLocks/>
          </p:cNvSpPr>
          <p:nvPr/>
        </p:nvSpPr>
        <p:spPr>
          <a:xfrm>
            <a:off x="2417245" y="3014171"/>
            <a:ext cx="7635293" cy="5597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4000" dirty="0">
                <a:latin typeface="Impact" panose="020B0806030902050204" pitchFamily="34" charset="0"/>
              </a:rPr>
              <a:t>NOKIAN JÄÄHALLILLA LAUANTAISIN</a:t>
            </a:r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9BFEA1EA-BE73-43E0-8764-D288438BAE0F}"/>
              </a:ext>
            </a:extLst>
          </p:cNvPr>
          <p:cNvSpPr txBox="1">
            <a:spLocks/>
          </p:cNvSpPr>
          <p:nvPr/>
        </p:nvSpPr>
        <p:spPr>
          <a:xfrm>
            <a:off x="4934265" y="4116326"/>
            <a:ext cx="2323466" cy="10843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8800" dirty="0">
                <a:solidFill>
                  <a:srgbClr val="EB540F"/>
                </a:solidFill>
                <a:latin typeface="Impact" panose="020B0806030902050204" pitchFamily="34" charset="0"/>
              </a:rPr>
              <a:t>50 €</a:t>
            </a:r>
          </a:p>
        </p:txBody>
      </p:sp>
      <p:sp>
        <p:nvSpPr>
          <p:cNvPr id="8" name="Nuoli: Oikea 7">
            <a:extLst>
              <a:ext uri="{FF2B5EF4-FFF2-40B4-BE49-F238E27FC236}">
                <a16:creationId xmlns:a16="http://schemas.microsoft.com/office/drawing/2014/main" id="{2A892446-A042-4BE0-8870-0D5F72D7C945}"/>
              </a:ext>
            </a:extLst>
          </p:cNvPr>
          <p:cNvSpPr/>
          <p:nvPr/>
        </p:nvSpPr>
        <p:spPr>
          <a:xfrm>
            <a:off x="1001751" y="2825519"/>
            <a:ext cx="984738" cy="828259"/>
          </a:xfrm>
          <a:prstGeom prst="rightArrow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9" name="Nuoli: Oikea 8">
            <a:extLst>
              <a:ext uri="{FF2B5EF4-FFF2-40B4-BE49-F238E27FC236}">
                <a16:creationId xmlns:a16="http://schemas.microsoft.com/office/drawing/2014/main" id="{CD15E4DF-FE1F-4CDF-BAB7-ABE05D6CC96B}"/>
              </a:ext>
            </a:extLst>
          </p:cNvPr>
          <p:cNvSpPr/>
          <p:nvPr/>
        </p:nvSpPr>
        <p:spPr>
          <a:xfrm rot="10800000">
            <a:off x="10205511" y="2825519"/>
            <a:ext cx="984738" cy="828259"/>
          </a:xfrm>
          <a:prstGeom prst="rightArrow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16029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>
            <a:extLst>
              <a:ext uri="{FF2B5EF4-FFF2-40B4-BE49-F238E27FC236}">
                <a16:creationId xmlns:a16="http://schemas.microsoft.com/office/drawing/2014/main" id="{79937F0B-71E3-4223-8D70-994116F2F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0074" y="1584402"/>
            <a:ext cx="11109909" cy="994676"/>
          </a:xfrm>
        </p:spPr>
        <p:txBody>
          <a:bodyPr wrap="square" anchor="t">
            <a:noAutofit/>
          </a:bodyPr>
          <a:lstStyle/>
          <a:p>
            <a:pPr algn="l">
              <a:lnSpc>
                <a:spcPct val="150000"/>
              </a:lnSpc>
            </a:pP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tehnyt pyyteetöntä työtä tunteja laskematta 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1976</a:t>
            </a:r>
            <a:r>
              <a:rPr lang="fi-FI" sz="22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-ikäluokan </a:t>
            </a:r>
            <a:r>
              <a:rPr lang="fi-FI" sz="22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taustalla jo vuosia vastaten joukkueen fysiikka- ja maalivahtivalmennuksesta. Antti on kouluttautunut aktiivisesti ja saanut runsaasti positiivista palautetta kohderyhmältään eli pelaajilta. Antin vahvuutena on ollut asiantuntijuuden ja sitoutumisen lisäksi pelaajalähtöinen valmennusasenne.</a:t>
            </a:r>
          </a:p>
          <a:p>
            <a:pPr algn="l">
              <a:lnSpc>
                <a:spcPct val="150000"/>
              </a:lnSpc>
            </a:pPr>
            <a:endParaRPr lang="fi-F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tsikko 1">
            <a:extLst>
              <a:ext uri="{FF2B5EF4-FFF2-40B4-BE49-F238E27FC236}">
                <a16:creationId xmlns:a16="http://schemas.microsoft.com/office/drawing/2014/main" id="{36142327-2335-42B0-8104-C2B19DBD8638}"/>
              </a:ext>
            </a:extLst>
          </p:cNvPr>
          <p:cNvSpPr txBox="1">
            <a:spLocks/>
          </p:cNvSpPr>
          <p:nvPr/>
        </p:nvSpPr>
        <p:spPr>
          <a:xfrm>
            <a:off x="490074" y="1044624"/>
            <a:ext cx="11221280" cy="3621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i-FI" baseline="30000" dirty="0">
                <a:solidFill>
                  <a:srgbClr val="EB540F"/>
                </a:solidFill>
                <a:latin typeface="Impact" panose="020B0806030902050204" pitchFamily="34" charset="0"/>
              </a:rPr>
              <a:t>Avoimet jäät U13 (2008) kaudelle 2020-21</a:t>
            </a:r>
          </a:p>
        </p:txBody>
      </p:sp>
      <p:sp>
        <p:nvSpPr>
          <p:cNvPr id="8" name="Alaotsikko 2">
            <a:extLst>
              <a:ext uri="{FF2B5EF4-FFF2-40B4-BE49-F238E27FC236}">
                <a16:creationId xmlns:a16="http://schemas.microsoft.com/office/drawing/2014/main" id="{11BF5784-DED8-46EB-A574-4CC8A54AA7A6}"/>
              </a:ext>
            </a:extLst>
          </p:cNvPr>
          <p:cNvSpPr txBox="1">
            <a:spLocks/>
          </p:cNvSpPr>
          <p:nvPr/>
        </p:nvSpPr>
        <p:spPr>
          <a:xfrm>
            <a:off x="490074" y="3084955"/>
            <a:ext cx="11109909" cy="2502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3200" b="1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6.4. </a:t>
            </a:r>
            <a:r>
              <a:rPr lang="fi-FI" sz="3200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Jäävuoro Nokia 1 klo 17:00 - 18:00. Kokoontuminen klo 16:15 hallilla</a:t>
            </a:r>
          </a:p>
        </p:txBody>
      </p:sp>
      <p:sp>
        <p:nvSpPr>
          <p:cNvPr id="9" name="Alaotsikko 2">
            <a:extLst>
              <a:ext uri="{FF2B5EF4-FFF2-40B4-BE49-F238E27FC236}">
                <a16:creationId xmlns:a16="http://schemas.microsoft.com/office/drawing/2014/main" id="{E510080A-0E6B-48B3-BF84-490DAB6F5BC8}"/>
              </a:ext>
            </a:extLst>
          </p:cNvPr>
          <p:cNvSpPr txBox="1">
            <a:spLocks/>
          </p:cNvSpPr>
          <p:nvPr/>
        </p:nvSpPr>
        <p:spPr>
          <a:xfrm>
            <a:off x="490075" y="4402015"/>
            <a:ext cx="10154480" cy="994676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fi-FI" sz="1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</a:t>
            </a:r>
            <a:r>
              <a:rPr lang="fi-FI" sz="1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fi-FI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tehnyt pyyteetöntä työtä tunteja laskematta </a:t>
            </a:r>
            <a:r>
              <a:rPr lang="fi-FI" sz="1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1975</a:t>
            </a:r>
            <a:r>
              <a:rPr lang="fi-FI" sz="1800" baseline="30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-ikäluokan </a:t>
            </a:r>
            <a:r>
              <a:rPr lang="fi-FI" sz="180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taustalla jo vuosia vastaten joukkueen fysiikka- ja maalivahtivalmennuksesta. Antti on kouluttautunut aktiivisesti ja saanut runsaasti positiivista palautetta kohderyhmältään eli pelaajilta. Antin vahvuutena on ollut asiantuntijuuden ja sitoutumisen lisäksi pelaajalähtöinen valmennusasenne.</a:t>
            </a:r>
          </a:p>
          <a:p>
            <a:pPr algn="l">
              <a:lnSpc>
                <a:spcPct val="100000"/>
              </a:lnSpc>
            </a:pPr>
            <a:endParaRPr lang="fi-FI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laotsikko 2">
            <a:extLst>
              <a:ext uri="{FF2B5EF4-FFF2-40B4-BE49-F238E27FC236}">
                <a16:creationId xmlns:a16="http://schemas.microsoft.com/office/drawing/2014/main" id="{24F4C5FA-1186-48F8-9637-E81BC861EC76}"/>
              </a:ext>
            </a:extLst>
          </p:cNvPr>
          <p:cNvSpPr txBox="1">
            <a:spLocks/>
          </p:cNvSpPr>
          <p:nvPr/>
        </p:nvSpPr>
        <p:spPr>
          <a:xfrm>
            <a:off x="490074" y="3637977"/>
            <a:ext cx="11109909" cy="250260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i-FI" sz="3200" b="1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6.4. </a:t>
            </a:r>
            <a:r>
              <a:rPr lang="fi-FI" sz="3200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Jäävuoro Nokia 1 klo 17:00 - 18:00. Kokoontuminen klo 16:15 hallilla</a:t>
            </a:r>
          </a:p>
        </p:txBody>
      </p:sp>
    </p:spTree>
    <p:extLst>
      <p:ext uri="{BB962C8B-B14F-4D97-AF65-F5344CB8AC3E}">
        <p14:creationId xmlns:p14="http://schemas.microsoft.com/office/powerpoint/2010/main" val="9164909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36142327-2335-42B0-8104-C2B19DBD8638}"/>
              </a:ext>
            </a:extLst>
          </p:cNvPr>
          <p:cNvSpPr txBox="1">
            <a:spLocks/>
          </p:cNvSpPr>
          <p:nvPr/>
        </p:nvSpPr>
        <p:spPr>
          <a:xfrm>
            <a:off x="490074" y="1161854"/>
            <a:ext cx="11221280" cy="3621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sz="7200" baseline="30000" dirty="0">
                <a:solidFill>
                  <a:srgbClr val="EB540F"/>
                </a:solidFill>
                <a:latin typeface="Impact" panose="020B0806030902050204" pitchFamily="34" charset="0"/>
              </a:rPr>
              <a:t>TURNAUKSEN NIMI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1AFA187-4D11-4A08-AF5C-89EE160B1421}"/>
              </a:ext>
            </a:extLst>
          </p:cNvPr>
          <p:cNvSpPr/>
          <p:nvPr/>
        </p:nvSpPr>
        <p:spPr>
          <a:xfrm>
            <a:off x="1573822" y="1897871"/>
            <a:ext cx="9044354" cy="63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2512DFB9-8BC1-45A0-9358-588855DFF39C}"/>
              </a:ext>
            </a:extLst>
          </p:cNvPr>
          <p:cNvSpPr/>
          <p:nvPr/>
        </p:nvSpPr>
        <p:spPr>
          <a:xfrm>
            <a:off x="5292967" y="1897871"/>
            <a:ext cx="1606063" cy="634315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C5DD1E3E-BD6A-4733-96AF-BFC03DDA009F}"/>
              </a:ext>
            </a:extLst>
          </p:cNvPr>
          <p:cNvSpPr txBox="1"/>
          <p:nvPr/>
        </p:nvSpPr>
        <p:spPr>
          <a:xfrm>
            <a:off x="1635370" y="1929825"/>
            <a:ext cx="3528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200" dirty="0">
                <a:latin typeface="Impact" panose="020B0806030902050204" pitchFamily="34" charset="0"/>
              </a:rPr>
              <a:t>KOTIJOUKKUE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17124F1-86F6-44F1-A80A-A72A8C02A8EE}"/>
              </a:ext>
            </a:extLst>
          </p:cNvPr>
          <p:cNvSpPr txBox="1"/>
          <p:nvPr/>
        </p:nvSpPr>
        <p:spPr>
          <a:xfrm>
            <a:off x="7033850" y="1929825"/>
            <a:ext cx="356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latin typeface="Impact" panose="020B0806030902050204" pitchFamily="34" charset="0"/>
              </a:rPr>
              <a:t>VIERASJOUKKUE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460FD952-0A76-4189-8CCD-242A0F9CCCC4}"/>
              </a:ext>
            </a:extLst>
          </p:cNvPr>
          <p:cNvSpPr txBox="1"/>
          <p:nvPr/>
        </p:nvSpPr>
        <p:spPr>
          <a:xfrm>
            <a:off x="5292966" y="1871205"/>
            <a:ext cx="160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latin typeface="Impact" panose="020B0806030902050204" pitchFamily="34" charset="0"/>
              </a:rPr>
              <a:t>0 - 0</a:t>
            </a:r>
          </a:p>
        </p:txBody>
      </p:sp>
      <p:sp>
        <p:nvSpPr>
          <p:cNvPr id="17" name="Suorakulmio 16">
            <a:extLst>
              <a:ext uri="{FF2B5EF4-FFF2-40B4-BE49-F238E27FC236}">
                <a16:creationId xmlns:a16="http://schemas.microsoft.com/office/drawing/2014/main" id="{4A3855B0-2055-4A88-A421-27EA753ACE82}"/>
              </a:ext>
            </a:extLst>
          </p:cNvPr>
          <p:cNvSpPr/>
          <p:nvPr/>
        </p:nvSpPr>
        <p:spPr>
          <a:xfrm>
            <a:off x="1573822" y="2636425"/>
            <a:ext cx="9044354" cy="63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8" name="Suorakulmio 17">
            <a:extLst>
              <a:ext uri="{FF2B5EF4-FFF2-40B4-BE49-F238E27FC236}">
                <a16:creationId xmlns:a16="http://schemas.microsoft.com/office/drawing/2014/main" id="{CD48D9C2-062A-4822-85F9-FCE4D154D7C8}"/>
              </a:ext>
            </a:extLst>
          </p:cNvPr>
          <p:cNvSpPr/>
          <p:nvPr/>
        </p:nvSpPr>
        <p:spPr>
          <a:xfrm>
            <a:off x="5292967" y="2636425"/>
            <a:ext cx="1606063" cy="634315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" name="Tekstiruutu 18">
            <a:extLst>
              <a:ext uri="{FF2B5EF4-FFF2-40B4-BE49-F238E27FC236}">
                <a16:creationId xmlns:a16="http://schemas.microsoft.com/office/drawing/2014/main" id="{9CFE01E8-05E6-435B-B88E-2F4C64A53D04}"/>
              </a:ext>
            </a:extLst>
          </p:cNvPr>
          <p:cNvSpPr txBox="1"/>
          <p:nvPr/>
        </p:nvSpPr>
        <p:spPr>
          <a:xfrm>
            <a:off x="1635370" y="2668379"/>
            <a:ext cx="3528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200" dirty="0">
                <a:latin typeface="Impact" panose="020B0806030902050204" pitchFamily="34" charset="0"/>
              </a:rPr>
              <a:t>KOTIJOUKKUE</a:t>
            </a:r>
          </a:p>
        </p:txBody>
      </p:sp>
      <p:sp>
        <p:nvSpPr>
          <p:cNvPr id="20" name="Tekstiruutu 19">
            <a:extLst>
              <a:ext uri="{FF2B5EF4-FFF2-40B4-BE49-F238E27FC236}">
                <a16:creationId xmlns:a16="http://schemas.microsoft.com/office/drawing/2014/main" id="{C884C3F4-89F7-4FBC-AA17-7466529D8093}"/>
              </a:ext>
            </a:extLst>
          </p:cNvPr>
          <p:cNvSpPr txBox="1"/>
          <p:nvPr/>
        </p:nvSpPr>
        <p:spPr>
          <a:xfrm>
            <a:off x="7033850" y="2668379"/>
            <a:ext cx="356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latin typeface="Impact" panose="020B0806030902050204" pitchFamily="34" charset="0"/>
              </a:rPr>
              <a:t>VIERASJOUKKUE</a:t>
            </a:r>
          </a:p>
        </p:txBody>
      </p:sp>
      <p:sp>
        <p:nvSpPr>
          <p:cNvPr id="21" name="Tekstiruutu 20">
            <a:extLst>
              <a:ext uri="{FF2B5EF4-FFF2-40B4-BE49-F238E27FC236}">
                <a16:creationId xmlns:a16="http://schemas.microsoft.com/office/drawing/2014/main" id="{CB41F435-ADC3-4D5D-80B9-A250D2DFDC96}"/>
              </a:ext>
            </a:extLst>
          </p:cNvPr>
          <p:cNvSpPr txBox="1"/>
          <p:nvPr/>
        </p:nvSpPr>
        <p:spPr>
          <a:xfrm>
            <a:off x="5292966" y="2609759"/>
            <a:ext cx="160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latin typeface="Impact" panose="020B0806030902050204" pitchFamily="34" charset="0"/>
              </a:rPr>
              <a:t>0 - 0</a:t>
            </a:r>
          </a:p>
        </p:txBody>
      </p:sp>
      <p:sp>
        <p:nvSpPr>
          <p:cNvPr id="22" name="Suorakulmio 21">
            <a:extLst>
              <a:ext uri="{FF2B5EF4-FFF2-40B4-BE49-F238E27FC236}">
                <a16:creationId xmlns:a16="http://schemas.microsoft.com/office/drawing/2014/main" id="{3036216E-36D1-4098-8A4D-873DDE456BE4}"/>
              </a:ext>
            </a:extLst>
          </p:cNvPr>
          <p:cNvSpPr/>
          <p:nvPr/>
        </p:nvSpPr>
        <p:spPr>
          <a:xfrm>
            <a:off x="1573822" y="3374980"/>
            <a:ext cx="9044354" cy="63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3" name="Suorakulmio 22">
            <a:extLst>
              <a:ext uri="{FF2B5EF4-FFF2-40B4-BE49-F238E27FC236}">
                <a16:creationId xmlns:a16="http://schemas.microsoft.com/office/drawing/2014/main" id="{FE8EDB26-ADBA-4B2B-8196-4FE9841D6F83}"/>
              </a:ext>
            </a:extLst>
          </p:cNvPr>
          <p:cNvSpPr/>
          <p:nvPr/>
        </p:nvSpPr>
        <p:spPr>
          <a:xfrm>
            <a:off x="5292967" y="3374980"/>
            <a:ext cx="1606063" cy="634315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2FF8E736-A7D0-4AD7-A62F-A027046340C4}"/>
              </a:ext>
            </a:extLst>
          </p:cNvPr>
          <p:cNvSpPr txBox="1"/>
          <p:nvPr/>
        </p:nvSpPr>
        <p:spPr>
          <a:xfrm>
            <a:off x="1635370" y="3406934"/>
            <a:ext cx="3528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200" dirty="0">
                <a:latin typeface="Impact" panose="020B0806030902050204" pitchFamily="34" charset="0"/>
              </a:rPr>
              <a:t>KOTIJOUKKUE</a:t>
            </a:r>
          </a:p>
        </p:txBody>
      </p:sp>
      <p:sp>
        <p:nvSpPr>
          <p:cNvPr id="25" name="Tekstiruutu 24">
            <a:extLst>
              <a:ext uri="{FF2B5EF4-FFF2-40B4-BE49-F238E27FC236}">
                <a16:creationId xmlns:a16="http://schemas.microsoft.com/office/drawing/2014/main" id="{C10DDEAF-62E2-4E7E-BF17-01A283A69836}"/>
              </a:ext>
            </a:extLst>
          </p:cNvPr>
          <p:cNvSpPr txBox="1"/>
          <p:nvPr/>
        </p:nvSpPr>
        <p:spPr>
          <a:xfrm>
            <a:off x="7033850" y="3406934"/>
            <a:ext cx="356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latin typeface="Impact" panose="020B0806030902050204" pitchFamily="34" charset="0"/>
              </a:rPr>
              <a:t>VIERASJOUKKUE</a:t>
            </a:r>
          </a:p>
        </p:txBody>
      </p:sp>
      <p:sp>
        <p:nvSpPr>
          <p:cNvPr id="26" name="Tekstiruutu 25">
            <a:extLst>
              <a:ext uri="{FF2B5EF4-FFF2-40B4-BE49-F238E27FC236}">
                <a16:creationId xmlns:a16="http://schemas.microsoft.com/office/drawing/2014/main" id="{94C59C4F-5154-4F24-AAF2-023587E32FDF}"/>
              </a:ext>
            </a:extLst>
          </p:cNvPr>
          <p:cNvSpPr txBox="1"/>
          <p:nvPr/>
        </p:nvSpPr>
        <p:spPr>
          <a:xfrm>
            <a:off x="5292966" y="3348314"/>
            <a:ext cx="160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latin typeface="Impact" panose="020B0806030902050204" pitchFamily="34" charset="0"/>
              </a:rPr>
              <a:t>0 - 0</a:t>
            </a:r>
          </a:p>
        </p:txBody>
      </p:sp>
      <p:sp>
        <p:nvSpPr>
          <p:cNvPr id="27" name="Suorakulmio 26">
            <a:extLst>
              <a:ext uri="{FF2B5EF4-FFF2-40B4-BE49-F238E27FC236}">
                <a16:creationId xmlns:a16="http://schemas.microsoft.com/office/drawing/2014/main" id="{455DF8C8-285E-4C8C-B0F6-43A43DC67030}"/>
              </a:ext>
            </a:extLst>
          </p:cNvPr>
          <p:cNvSpPr/>
          <p:nvPr/>
        </p:nvSpPr>
        <p:spPr>
          <a:xfrm>
            <a:off x="1573822" y="4113534"/>
            <a:ext cx="9044354" cy="63431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8" name="Suorakulmio 27">
            <a:extLst>
              <a:ext uri="{FF2B5EF4-FFF2-40B4-BE49-F238E27FC236}">
                <a16:creationId xmlns:a16="http://schemas.microsoft.com/office/drawing/2014/main" id="{2D6B76BD-9530-4EDC-9F3F-19F710113A24}"/>
              </a:ext>
            </a:extLst>
          </p:cNvPr>
          <p:cNvSpPr/>
          <p:nvPr/>
        </p:nvSpPr>
        <p:spPr>
          <a:xfrm>
            <a:off x="5292967" y="4113534"/>
            <a:ext cx="1606063" cy="634315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9" name="Tekstiruutu 28">
            <a:extLst>
              <a:ext uri="{FF2B5EF4-FFF2-40B4-BE49-F238E27FC236}">
                <a16:creationId xmlns:a16="http://schemas.microsoft.com/office/drawing/2014/main" id="{7EC353C0-0359-4306-AFA5-193E6A96ABB7}"/>
              </a:ext>
            </a:extLst>
          </p:cNvPr>
          <p:cNvSpPr txBox="1"/>
          <p:nvPr/>
        </p:nvSpPr>
        <p:spPr>
          <a:xfrm>
            <a:off x="1635370" y="4145488"/>
            <a:ext cx="35286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i-FI" sz="3200" dirty="0">
                <a:latin typeface="Impact" panose="020B0806030902050204" pitchFamily="34" charset="0"/>
              </a:rPr>
              <a:t>KOTIJOUKKUE</a:t>
            </a:r>
          </a:p>
        </p:txBody>
      </p:sp>
      <p:sp>
        <p:nvSpPr>
          <p:cNvPr id="30" name="Tekstiruutu 29">
            <a:extLst>
              <a:ext uri="{FF2B5EF4-FFF2-40B4-BE49-F238E27FC236}">
                <a16:creationId xmlns:a16="http://schemas.microsoft.com/office/drawing/2014/main" id="{EA7CA4A2-D068-4661-A0BA-48D7F2F0C907}"/>
              </a:ext>
            </a:extLst>
          </p:cNvPr>
          <p:cNvSpPr txBox="1"/>
          <p:nvPr/>
        </p:nvSpPr>
        <p:spPr>
          <a:xfrm>
            <a:off x="7033850" y="4145488"/>
            <a:ext cx="35696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latin typeface="Impact" panose="020B0806030902050204" pitchFamily="34" charset="0"/>
              </a:rPr>
              <a:t>VIERASJOUKKUE</a:t>
            </a:r>
          </a:p>
        </p:txBody>
      </p:sp>
      <p:sp>
        <p:nvSpPr>
          <p:cNvPr id="31" name="Tekstiruutu 30">
            <a:extLst>
              <a:ext uri="{FF2B5EF4-FFF2-40B4-BE49-F238E27FC236}">
                <a16:creationId xmlns:a16="http://schemas.microsoft.com/office/drawing/2014/main" id="{4D93D93E-9C82-4BDD-AFD6-311DA7688539}"/>
              </a:ext>
            </a:extLst>
          </p:cNvPr>
          <p:cNvSpPr txBox="1"/>
          <p:nvPr/>
        </p:nvSpPr>
        <p:spPr>
          <a:xfrm>
            <a:off x="5292966" y="4086868"/>
            <a:ext cx="16060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000" dirty="0">
                <a:solidFill>
                  <a:schemeClr val="bg1"/>
                </a:solidFill>
                <a:latin typeface="Impact" panose="020B0806030902050204" pitchFamily="34" charset="0"/>
              </a:rPr>
              <a:t>0 - 0</a:t>
            </a:r>
          </a:p>
        </p:txBody>
      </p:sp>
    </p:spTree>
    <p:extLst>
      <p:ext uri="{BB962C8B-B14F-4D97-AF65-F5344CB8AC3E}">
        <p14:creationId xmlns:p14="http://schemas.microsoft.com/office/powerpoint/2010/main" val="27820739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1">
            <a:extLst>
              <a:ext uri="{FF2B5EF4-FFF2-40B4-BE49-F238E27FC236}">
                <a16:creationId xmlns:a16="http://schemas.microsoft.com/office/drawing/2014/main" id="{36142327-2335-42B0-8104-C2B19DBD8638}"/>
              </a:ext>
            </a:extLst>
          </p:cNvPr>
          <p:cNvSpPr txBox="1">
            <a:spLocks/>
          </p:cNvSpPr>
          <p:nvPr/>
        </p:nvSpPr>
        <p:spPr>
          <a:xfrm>
            <a:off x="1252762" y="1116926"/>
            <a:ext cx="4662218" cy="36214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fi-FI" sz="7200" baseline="30000" dirty="0">
                <a:solidFill>
                  <a:srgbClr val="EB540F"/>
                </a:solidFill>
                <a:latin typeface="Impact" panose="020B0806030902050204" pitchFamily="34" charset="0"/>
              </a:rPr>
              <a:t>NOKIAN JÄÄHALLI</a:t>
            </a:r>
          </a:p>
        </p:txBody>
      </p:sp>
      <p:sp>
        <p:nvSpPr>
          <p:cNvPr id="6" name="Suorakulmio 5">
            <a:extLst>
              <a:ext uri="{FF2B5EF4-FFF2-40B4-BE49-F238E27FC236}">
                <a16:creationId xmlns:a16="http://schemas.microsoft.com/office/drawing/2014/main" id="{51AFA187-4D11-4A08-AF5C-89EE160B1421}"/>
              </a:ext>
            </a:extLst>
          </p:cNvPr>
          <p:cNvSpPr/>
          <p:nvPr/>
        </p:nvSpPr>
        <p:spPr>
          <a:xfrm>
            <a:off x="1536009" y="1933041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4" name="Suorakulmio 13">
            <a:extLst>
              <a:ext uri="{FF2B5EF4-FFF2-40B4-BE49-F238E27FC236}">
                <a16:creationId xmlns:a16="http://schemas.microsoft.com/office/drawing/2014/main" id="{2512DFB9-8BC1-45A0-9358-588855DFF39C}"/>
              </a:ext>
            </a:extLst>
          </p:cNvPr>
          <p:cNvSpPr/>
          <p:nvPr/>
        </p:nvSpPr>
        <p:spPr>
          <a:xfrm>
            <a:off x="1035689" y="1933041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017124F1-86F6-44F1-A80A-A72A8C02A8EE}"/>
              </a:ext>
            </a:extLst>
          </p:cNvPr>
          <p:cNvSpPr txBox="1"/>
          <p:nvPr/>
        </p:nvSpPr>
        <p:spPr>
          <a:xfrm>
            <a:off x="1538026" y="1933227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460FD952-0A76-4189-8CCD-242A0F9CCCC4}"/>
              </a:ext>
            </a:extLst>
          </p:cNvPr>
          <p:cNvSpPr txBox="1"/>
          <p:nvPr/>
        </p:nvSpPr>
        <p:spPr>
          <a:xfrm>
            <a:off x="1035688" y="1929078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32" name="Suorakulmio 31">
            <a:extLst>
              <a:ext uri="{FF2B5EF4-FFF2-40B4-BE49-F238E27FC236}">
                <a16:creationId xmlns:a16="http://schemas.microsoft.com/office/drawing/2014/main" id="{A8989166-2A44-4569-9876-D9034AEEEB13}"/>
              </a:ext>
            </a:extLst>
          </p:cNvPr>
          <p:cNvSpPr/>
          <p:nvPr/>
        </p:nvSpPr>
        <p:spPr>
          <a:xfrm>
            <a:off x="1536009" y="234921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3" name="Suorakulmio 32">
            <a:extLst>
              <a:ext uri="{FF2B5EF4-FFF2-40B4-BE49-F238E27FC236}">
                <a16:creationId xmlns:a16="http://schemas.microsoft.com/office/drawing/2014/main" id="{797C2C52-A500-4C20-9D73-C57DCE1EA7C4}"/>
              </a:ext>
            </a:extLst>
          </p:cNvPr>
          <p:cNvSpPr/>
          <p:nvPr/>
        </p:nvSpPr>
        <p:spPr>
          <a:xfrm>
            <a:off x="1035689" y="234921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" name="Suorakulmio 33">
            <a:extLst>
              <a:ext uri="{FF2B5EF4-FFF2-40B4-BE49-F238E27FC236}">
                <a16:creationId xmlns:a16="http://schemas.microsoft.com/office/drawing/2014/main" id="{9B5BC947-4300-4BA9-82BA-4C5B8861C576}"/>
              </a:ext>
            </a:extLst>
          </p:cNvPr>
          <p:cNvSpPr/>
          <p:nvPr/>
        </p:nvSpPr>
        <p:spPr>
          <a:xfrm>
            <a:off x="1536009" y="276538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5" name="Suorakulmio 34">
            <a:extLst>
              <a:ext uri="{FF2B5EF4-FFF2-40B4-BE49-F238E27FC236}">
                <a16:creationId xmlns:a16="http://schemas.microsoft.com/office/drawing/2014/main" id="{0579B4DD-A089-4427-80BC-766D4E024169}"/>
              </a:ext>
            </a:extLst>
          </p:cNvPr>
          <p:cNvSpPr/>
          <p:nvPr/>
        </p:nvSpPr>
        <p:spPr>
          <a:xfrm>
            <a:off x="1035689" y="276538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6" name="Suorakulmio 35">
            <a:extLst>
              <a:ext uri="{FF2B5EF4-FFF2-40B4-BE49-F238E27FC236}">
                <a16:creationId xmlns:a16="http://schemas.microsoft.com/office/drawing/2014/main" id="{52928993-5A0B-4B8B-AF46-50671FE77D96}"/>
              </a:ext>
            </a:extLst>
          </p:cNvPr>
          <p:cNvSpPr/>
          <p:nvPr/>
        </p:nvSpPr>
        <p:spPr>
          <a:xfrm>
            <a:off x="5041209" y="1933041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7" name="Suorakulmio 36">
            <a:extLst>
              <a:ext uri="{FF2B5EF4-FFF2-40B4-BE49-F238E27FC236}">
                <a16:creationId xmlns:a16="http://schemas.microsoft.com/office/drawing/2014/main" id="{629A484A-00D9-427C-81C6-725727A03404}"/>
              </a:ext>
            </a:extLst>
          </p:cNvPr>
          <p:cNvSpPr/>
          <p:nvPr/>
        </p:nvSpPr>
        <p:spPr>
          <a:xfrm>
            <a:off x="4540889" y="1933041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8" name="Suorakulmio 37">
            <a:extLst>
              <a:ext uri="{FF2B5EF4-FFF2-40B4-BE49-F238E27FC236}">
                <a16:creationId xmlns:a16="http://schemas.microsoft.com/office/drawing/2014/main" id="{91057A2A-E122-41FB-A5B5-478823F00DFE}"/>
              </a:ext>
            </a:extLst>
          </p:cNvPr>
          <p:cNvSpPr/>
          <p:nvPr/>
        </p:nvSpPr>
        <p:spPr>
          <a:xfrm>
            <a:off x="5041209" y="234921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9" name="Suorakulmio 38">
            <a:extLst>
              <a:ext uri="{FF2B5EF4-FFF2-40B4-BE49-F238E27FC236}">
                <a16:creationId xmlns:a16="http://schemas.microsoft.com/office/drawing/2014/main" id="{7AF4A8F3-F403-4750-82FD-3CF488730708}"/>
              </a:ext>
            </a:extLst>
          </p:cNvPr>
          <p:cNvSpPr/>
          <p:nvPr/>
        </p:nvSpPr>
        <p:spPr>
          <a:xfrm>
            <a:off x="4540889" y="234921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0" name="Suorakulmio 39">
            <a:extLst>
              <a:ext uri="{FF2B5EF4-FFF2-40B4-BE49-F238E27FC236}">
                <a16:creationId xmlns:a16="http://schemas.microsoft.com/office/drawing/2014/main" id="{86B62C49-7A4B-4BA9-9CB3-5A3930CDD3D7}"/>
              </a:ext>
            </a:extLst>
          </p:cNvPr>
          <p:cNvSpPr/>
          <p:nvPr/>
        </p:nvSpPr>
        <p:spPr>
          <a:xfrm>
            <a:off x="5041209" y="276538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1" name="Suorakulmio 40">
            <a:extLst>
              <a:ext uri="{FF2B5EF4-FFF2-40B4-BE49-F238E27FC236}">
                <a16:creationId xmlns:a16="http://schemas.microsoft.com/office/drawing/2014/main" id="{639D5ED5-665B-4FAD-A7AC-41A690350B19}"/>
              </a:ext>
            </a:extLst>
          </p:cNvPr>
          <p:cNvSpPr/>
          <p:nvPr/>
        </p:nvSpPr>
        <p:spPr>
          <a:xfrm>
            <a:off x="4540889" y="276538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" name="Suorakulmio 41">
            <a:extLst>
              <a:ext uri="{FF2B5EF4-FFF2-40B4-BE49-F238E27FC236}">
                <a16:creationId xmlns:a16="http://schemas.microsoft.com/office/drawing/2014/main" id="{A46BC874-D4BE-4708-8EE0-10457B03CE37}"/>
              </a:ext>
            </a:extLst>
          </p:cNvPr>
          <p:cNvSpPr/>
          <p:nvPr/>
        </p:nvSpPr>
        <p:spPr>
          <a:xfrm>
            <a:off x="8546409" y="1933041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3" name="Suorakulmio 42">
            <a:extLst>
              <a:ext uri="{FF2B5EF4-FFF2-40B4-BE49-F238E27FC236}">
                <a16:creationId xmlns:a16="http://schemas.microsoft.com/office/drawing/2014/main" id="{B0B34B0C-F9C3-495E-B5BC-9ABFC314D202}"/>
              </a:ext>
            </a:extLst>
          </p:cNvPr>
          <p:cNvSpPr/>
          <p:nvPr/>
        </p:nvSpPr>
        <p:spPr>
          <a:xfrm>
            <a:off x="8046089" y="1933041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4" name="Suorakulmio 43">
            <a:extLst>
              <a:ext uri="{FF2B5EF4-FFF2-40B4-BE49-F238E27FC236}">
                <a16:creationId xmlns:a16="http://schemas.microsoft.com/office/drawing/2014/main" id="{B5FEED8C-5BD3-4761-811A-0C2092EE8D8D}"/>
              </a:ext>
            </a:extLst>
          </p:cNvPr>
          <p:cNvSpPr/>
          <p:nvPr/>
        </p:nvSpPr>
        <p:spPr>
          <a:xfrm>
            <a:off x="8546409" y="234921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5" name="Suorakulmio 44">
            <a:extLst>
              <a:ext uri="{FF2B5EF4-FFF2-40B4-BE49-F238E27FC236}">
                <a16:creationId xmlns:a16="http://schemas.microsoft.com/office/drawing/2014/main" id="{4973AA0D-272A-4781-938C-8F485FEB2975}"/>
              </a:ext>
            </a:extLst>
          </p:cNvPr>
          <p:cNvSpPr/>
          <p:nvPr/>
        </p:nvSpPr>
        <p:spPr>
          <a:xfrm>
            <a:off x="8046089" y="234921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6" name="Suorakulmio 45">
            <a:extLst>
              <a:ext uri="{FF2B5EF4-FFF2-40B4-BE49-F238E27FC236}">
                <a16:creationId xmlns:a16="http://schemas.microsoft.com/office/drawing/2014/main" id="{EA4795A8-3BB7-4986-808B-177BE83B301B}"/>
              </a:ext>
            </a:extLst>
          </p:cNvPr>
          <p:cNvSpPr/>
          <p:nvPr/>
        </p:nvSpPr>
        <p:spPr>
          <a:xfrm>
            <a:off x="8546409" y="2765380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7" name="Suorakulmio 46">
            <a:extLst>
              <a:ext uri="{FF2B5EF4-FFF2-40B4-BE49-F238E27FC236}">
                <a16:creationId xmlns:a16="http://schemas.microsoft.com/office/drawing/2014/main" id="{50F59F1B-8C8D-4F05-AF22-A854892FC3C2}"/>
              </a:ext>
            </a:extLst>
          </p:cNvPr>
          <p:cNvSpPr/>
          <p:nvPr/>
        </p:nvSpPr>
        <p:spPr>
          <a:xfrm>
            <a:off x="8046089" y="2765380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8" name="Suorakulmio 47">
            <a:extLst>
              <a:ext uri="{FF2B5EF4-FFF2-40B4-BE49-F238E27FC236}">
                <a16:creationId xmlns:a16="http://schemas.microsoft.com/office/drawing/2014/main" id="{98855126-C0A4-4610-AB1C-BE106EC51EF7}"/>
              </a:ext>
            </a:extLst>
          </p:cNvPr>
          <p:cNvSpPr/>
          <p:nvPr/>
        </p:nvSpPr>
        <p:spPr>
          <a:xfrm>
            <a:off x="3298243" y="3351534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9" name="Suorakulmio 48">
            <a:extLst>
              <a:ext uri="{FF2B5EF4-FFF2-40B4-BE49-F238E27FC236}">
                <a16:creationId xmlns:a16="http://schemas.microsoft.com/office/drawing/2014/main" id="{27488B83-FBAB-4703-A46E-0C9255C4FE9C}"/>
              </a:ext>
            </a:extLst>
          </p:cNvPr>
          <p:cNvSpPr/>
          <p:nvPr/>
        </p:nvSpPr>
        <p:spPr>
          <a:xfrm>
            <a:off x="2797923" y="3351534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0" name="Suorakulmio 49">
            <a:extLst>
              <a:ext uri="{FF2B5EF4-FFF2-40B4-BE49-F238E27FC236}">
                <a16:creationId xmlns:a16="http://schemas.microsoft.com/office/drawing/2014/main" id="{7C0F8C62-B6D9-4393-A33D-37CE28B209D1}"/>
              </a:ext>
            </a:extLst>
          </p:cNvPr>
          <p:cNvSpPr/>
          <p:nvPr/>
        </p:nvSpPr>
        <p:spPr>
          <a:xfrm>
            <a:off x="3298243" y="3767703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1" name="Suorakulmio 50">
            <a:extLst>
              <a:ext uri="{FF2B5EF4-FFF2-40B4-BE49-F238E27FC236}">
                <a16:creationId xmlns:a16="http://schemas.microsoft.com/office/drawing/2014/main" id="{170551E4-F9C1-4093-989C-FAC0DF52175D}"/>
              </a:ext>
            </a:extLst>
          </p:cNvPr>
          <p:cNvSpPr/>
          <p:nvPr/>
        </p:nvSpPr>
        <p:spPr>
          <a:xfrm>
            <a:off x="2797923" y="3767703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2" name="Suorakulmio 51">
            <a:extLst>
              <a:ext uri="{FF2B5EF4-FFF2-40B4-BE49-F238E27FC236}">
                <a16:creationId xmlns:a16="http://schemas.microsoft.com/office/drawing/2014/main" id="{82952A2C-709C-4880-94FF-63BEE7FEA835}"/>
              </a:ext>
            </a:extLst>
          </p:cNvPr>
          <p:cNvSpPr/>
          <p:nvPr/>
        </p:nvSpPr>
        <p:spPr>
          <a:xfrm>
            <a:off x="3298243" y="4183873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3" name="Suorakulmio 52">
            <a:extLst>
              <a:ext uri="{FF2B5EF4-FFF2-40B4-BE49-F238E27FC236}">
                <a16:creationId xmlns:a16="http://schemas.microsoft.com/office/drawing/2014/main" id="{339DBE5E-A722-48EC-8B20-0A341DAA7CD5}"/>
              </a:ext>
            </a:extLst>
          </p:cNvPr>
          <p:cNvSpPr/>
          <p:nvPr/>
        </p:nvSpPr>
        <p:spPr>
          <a:xfrm>
            <a:off x="2797923" y="4183873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4" name="Suorakulmio 53">
            <a:extLst>
              <a:ext uri="{FF2B5EF4-FFF2-40B4-BE49-F238E27FC236}">
                <a16:creationId xmlns:a16="http://schemas.microsoft.com/office/drawing/2014/main" id="{3E1F84B3-4909-4975-90BE-3837F1C07E69}"/>
              </a:ext>
            </a:extLst>
          </p:cNvPr>
          <p:cNvSpPr/>
          <p:nvPr/>
        </p:nvSpPr>
        <p:spPr>
          <a:xfrm>
            <a:off x="6832751" y="3351534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5" name="Suorakulmio 54">
            <a:extLst>
              <a:ext uri="{FF2B5EF4-FFF2-40B4-BE49-F238E27FC236}">
                <a16:creationId xmlns:a16="http://schemas.microsoft.com/office/drawing/2014/main" id="{3AAABB91-E504-4746-B802-D64CE069CA70}"/>
              </a:ext>
            </a:extLst>
          </p:cNvPr>
          <p:cNvSpPr/>
          <p:nvPr/>
        </p:nvSpPr>
        <p:spPr>
          <a:xfrm>
            <a:off x="6332431" y="3351534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6" name="Suorakulmio 55">
            <a:extLst>
              <a:ext uri="{FF2B5EF4-FFF2-40B4-BE49-F238E27FC236}">
                <a16:creationId xmlns:a16="http://schemas.microsoft.com/office/drawing/2014/main" id="{26B222CB-82B1-499D-814F-96956BE0F235}"/>
              </a:ext>
            </a:extLst>
          </p:cNvPr>
          <p:cNvSpPr/>
          <p:nvPr/>
        </p:nvSpPr>
        <p:spPr>
          <a:xfrm>
            <a:off x="6832751" y="3767703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7" name="Suorakulmio 56">
            <a:extLst>
              <a:ext uri="{FF2B5EF4-FFF2-40B4-BE49-F238E27FC236}">
                <a16:creationId xmlns:a16="http://schemas.microsoft.com/office/drawing/2014/main" id="{A0977ED8-13F9-47F9-B05F-00527C99A436}"/>
              </a:ext>
            </a:extLst>
          </p:cNvPr>
          <p:cNvSpPr/>
          <p:nvPr/>
        </p:nvSpPr>
        <p:spPr>
          <a:xfrm>
            <a:off x="6332431" y="3767703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8" name="Suorakulmio 57">
            <a:extLst>
              <a:ext uri="{FF2B5EF4-FFF2-40B4-BE49-F238E27FC236}">
                <a16:creationId xmlns:a16="http://schemas.microsoft.com/office/drawing/2014/main" id="{30204D44-25E3-47BD-AD87-77515E09C94F}"/>
              </a:ext>
            </a:extLst>
          </p:cNvPr>
          <p:cNvSpPr/>
          <p:nvPr/>
        </p:nvSpPr>
        <p:spPr>
          <a:xfrm>
            <a:off x="6832751" y="4183873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59" name="Suorakulmio 58">
            <a:extLst>
              <a:ext uri="{FF2B5EF4-FFF2-40B4-BE49-F238E27FC236}">
                <a16:creationId xmlns:a16="http://schemas.microsoft.com/office/drawing/2014/main" id="{BCA78551-3EF0-42C9-B391-2C41198E8A1C}"/>
              </a:ext>
            </a:extLst>
          </p:cNvPr>
          <p:cNvSpPr/>
          <p:nvPr/>
        </p:nvSpPr>
        <p:spPr>
          <a:xfrm>
            <a:off x="6332431" y="4183873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1" name="Suorakulmio 60">
            <a:extLst>
              <a:ext uri="{FF2B5EF4-FFF2-40B4-BE49-F238E27FC236}">
                <a16:creationId xmlns:a16="http://schemas.microsoft.com/office/drawing/2014/main" id="{40198BA5-C0BE-4315-AE55-9DDD9BCF63DC}"/>
              </a:ext>
            </a:extLst>
          </p:cNvPr>
          <p:cNvSpPr/>
          <p:nvPr/>
        </p:nvSpPr>
        <p:spPr>
          <a:xfrm>
            <a:off x="5041209" y="4761655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2" name="Suorakulmio 61">
            <a:extLst>
              <a:ext uri="{FF2B5EF4-FFF2-40B4-BE49-F238E27FC236}">
                <a16:creationId xmlns:a16="http://schemas.microsoft.com/office/drawing/2014/main" id="{E10B0FC5-E63E-40A0-9AC3-1F6E31C69E45}"/>
              </a:ext>
            </a:extLst>
          </p:cNvPr>
          <p:cNvSpPr/>
          <p:nvPr/>
        </p:nvSpPr>
        <p:spPr>
          <a:xfrm>
            <a:off x="4540889" y="4761655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3" name="Suorakulmio 62">
            <a:extLst>
              <a:ext uri="{FF2B5EF4-FFF2-40B4-BE49-F238E27FC236}">
                <a16:creationId xmlns:a16="http://schemas.microsoft.com/office/drawing/2014/main" id="{7F99B5CA-95BB-44A9-B3D2-9959A96E3B69}"/>
              </a:ext>
            </a:extLst>
          </p:cNvPr>
          <p:cNvSpPr/>
          <p:nvPr/>
        </p:nvSpPr>
        <p:spPr>
          <a:xfrm>
            <a:off x="5041209" y="5177825"/>
            <a:ext cx="2690417" cy="36214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4" name="Suorakulmio 63">
            <a:extLst>
              <a:ext uri="{FF2B5EF4-FFF2-40B4-BE49-F238E27FC236}">
                <a16:creationId xmlns:a16="http://schemas.microsoft.com/office/drawing/2014/main" id="{935FEB04-7790-4750-8C73-2745954898D9}"/>
              </a:ext>
            </a:extLst>
          </p:cNvPr>
          <p:cNvSpPr/>
          <p:nvPr/>
        </p:nvSpPr>
        <p:spPr>
          <a:xfrm>
            <a:off x="4540889" y="5177825"/>
            <a:ext cx="500321" cy="362146"/>
          </a:xfrm>
          <a:prstGeom prst="rect">
            <a:avLst/>
          </a:prstGeom>
          <a:solidFill>
            <a:srgbClr val="EB540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6" name="Tekstiruutu 65">
            <a:extLst>
              <a:ext uri="{FF2B5EF4-FFF2-40B4-BE49-F238E27FC236}">
                <a16:creationId xmlns:a16="http://schemas.microsoft.com/office/drawing/2014/main" id="{FE923063-90ED-4E10-A962-125B538208B4}"/>
              </a:ext>
            </a:extLst>
          </p:cNvPr>
          <p:cNvSpPr txBox="1"/>
          <p:nvPr/>
        </p:nvSpPr>
        <p:spPr>
          <a:xfrm>
            <a:off x="1538026" y="235525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67" name="Tekstiruutu 66">
            <a:extLst>
              <a:ext uri="{FF2B5EF4-FFF2-40B4-BE49-F238E27FC236}">
                <a16:creationId xmlns:a16="http://schemas.microsoft.com/office/drawing/2014/main" id="{4ED89D30-7F67-45E5-8FF6-102FD7E94D4D}"/>
              </a:ext>
            </a:extLst>
          </p:cNvPr>
          <p:cNvSpPr txBox="1"/>
          <p:nvPr/>
        </p:nvSpPr>
        <p:spPr>
          <a:xfrm>
            <a:off x="1035688" y="235111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68" name="Tekstiruutu 67">
            <a:extLst>
              <a:ext uri="{FF2B5EF4-FFF2-40B4-BE49-F238E27FC236}">
                <a16:creationId xmlns:a16="http://schemas.microsoft.com/office/drawing/2014/main" id="{79E3BDC7-2213-4F7D-9450-0F04D07C47AE}"/>
              </a:ext>
            </a:extLst>
          </p:cNvPr>
          <p:cNvSpPr txBox="1"/>
          <p:nvPr/>
        </p:nvSpPr>
        <p:spPr>
          <a:xfrm>
            <a:off x="1538026" y="277142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69" name="Tekstiruutu 68">
            <a:extLst>
              <a:ext uri="{FF2B5EF4-FFF2-40B4-BE49-F238E27FC236}">
                <a16:creationId xmlns:a16="http://schemas.microsoft.com/office/drawing/2014/main" id="{F615DAE2-84B0-4367-9861-417DF6942718}"/>
              </a:ext>
            </a:extLst>
          </p:cNvPr>
          <p:cNvSpPr txBox="1"/>
          <p:nvPr/>
        </p:nvSpPr>
        <p:spPr>
          <a:xfrm>
            <a:off x="1035688" y="276728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70" name="Tekstiruutu 69">
            <a:extLst>
              <a:ext uri="{FF2B5EF4-FFF2-40B4-BE49-F238E27FC236}">
                <a16:creationId xmlns:a16="http://schemas.microsoft.com/office/drawing/2014/main" id="{856E2B8D-E075-4435-B282-ED562562B41E}"/>
              </a:ext>
            </a:extLst>
          </p:cNvPr>
          <p:cNvSpPr txBox="1"/>
          <p:nvPr/>
        </p:nvSpPr>
        <p:spPr>
          <a:xfrm>
            <a:off x="5049088" y="1933227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71" name="Tekstiruutu 70">
            <a:extLst>
              <a:ext uri="{FF2B5EF4-FFF2-40B4-BE49-F238E27FC236}">
                <a16:creationId xmlns:a16="http://schemas.microsoft.com/office/drawing/2014/main" id="{3EE9A5D4-4E83-4D1E-BD4C-50D01A9816C8}"/>
              </a:ext>
            </a:extLst>
          </p:cNvPr>
          <p:cNvSpPr txBox="1"/>
          <p:nvPr/>
        </p:nvSpPr>
        <p:spPr>
          <a:xfrm>
            <a:off x="4546750" y="1929078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72" name="Tekstiruutu 71">
            <a:extLst>
              <a:ext uri="{FF2B5EF4-FFF2-40B4-BE49-F238E27FC236}">
                <a16:creationId xmlns:a16="http://schemas.microsoft.com/office/drawing/2014/main" id="{7F0698EE-3758-446C-8174-AEE968AE7304}"/>
              </a:ext>
            </a:extLst>
          </p:cNvPr>
          <p:cNvSpPr txBox="1"/>
          <p:nvPr/>
        </p:nvSpPr>
        <p:spPr>
          <a:xfrm>
            <a:off x="5049088" y="235525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73" name="Tekstiruutu 72">
            <a:extLst>
              <a:ext uri="{FF2B5EF4-FFF2-40B4-BE49-F238E27FC236}">
                <a16:creationId xmlns:a16="http://schemas.microsoft.com/office/drawing/2014/main" id="{7118810A-C547-41FD-B4C6-EEA51657935A}"/>
              </a:ext>
            </a:extLst>
          </p:cNvPr>
          <p:cNvSpPr txBox="1"/>
          <p:nvPr/>
        </p:nvSpPr>
        <p:spPr>
          <a:xfrm>
            <a:off x="4546750" y="235111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74" name="Tekstiruutu 73">
            <a:extLst>
              <a:ext uri="{FF2B5EF4-FFF2-40B4-BE49-F238E27FC236}">
                <a16:creationId xmlns:a16="http://schemas.microsoft.com/office/drawing/2014/main" id="{85C97425-2BCF-40B3-9EB5-20FBC0E1E753}"/>
              </a:ext>
            </a:extLst>
          </p:cNvPr>
          <p:cNvSpPr txBox="1"/>
          <p:nvPr/>
        </p:nvSpPr>
        <p:spPr>
          <a:xfrm>
            <a:off x="5049088" y="277142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75" name="Tekstiruutu 74">
            <a:extLst>
              <a:ext uri="{FF2B5EF4-FFF2-40B4-BE49-F238E27FC236}">
                <a16:creationId xmlns:a16="http://schemas.microsoft.com/office/drawing/2014/main" id="{E0ECB12A-7A6E-4283-8168-4C3C76E2AE10}"/>
              </a:ext>
            </a:extLst>
          </p:cNvPr>
          <p:cNvSpPr txBox="1"/>
          <p:nvPr/>
        </p:nvSpPr>
        <p:spPr>
          <a:xfrm>
            <a:off x="4546750" y="276728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76" name="Tekstiruutu 75">
            <a:extLst>
              <a:ext uri="{FF2B5EF4-FFF2-40B4-BE49-F238E27FC236}">
                <a16:creationId xmlns:a16="http://schemas.microsoft.com/office/drawing/2014/main" id="{180D758E-A219-4575-9B12-578C5841C3CF}"/>
              </a:ext>
            </a:extLst>
          </p:cNvPr>
          <p:cNvSpPr txBox="1"/>
          <p:nvPr/>
        </p:nvSpPr>
        <p:spPr>
          <a:xfrm>
            <a:off x="8548427" y="1933227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77" name="Tekstiruutu 76">
            <a:extLst>
              <a:ext uri="{FF2B5EF4-FFF2-40B4-BE49-F238E27FC236}">
                <a16:creationId xmlns:a16="http://schemas.microsoft.com/office/drawing/2014/main" id="{9814F8F3-53C1-44A1-9E53-9052A6F453F4}"/>
              </a:ext>
            </a:extLst>
          </p:cNvPr>
          <p:cNvSpPr txBox="1"/>
          <p:nvPr/>
        </p:nvSpPr>
        <p:spPr>
          <a:xfrm>
            <a:off x="8046089" y="1929078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78" name="Tekstiruutu 77">
            <a:extLst>
              <a:ext uri="{FF2B5EF4-FFF2-40B4-BE49-F238E27FC236}">
                <a16:creationId xmlns:a16="http://schemas.microsoft.com/office/drawing/2014/main" id="{1DF524FD-904D-401D-A034-812C2BFB672D}"/>
              </a:ext>
            </a:extLst>
          </p:cNvPr>
          <p:cNvSpPr txBox="1"/>
          <p:nvPr/>
        </p:nvSpPr>
        <p:spPr>
          <a:xfrm>
            <a:off x="8548427" y="235525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79" name="Tekstiruutu 78">
            <a:extLst>
              <a:ext uri="{FF2B5EF4-FFF2-40B4-BE49-F238E27FC236}">
                <a16:creationId xmlns:a16="http://schemas.microsoft.com/office/drawing/2014/main" id="{BFF5B4B3-06E7-4191-945F-961EADEE2881}"/>
              </a:ext>
            </a:extLst>
          </p:cNvPr>
          <p:cNvSpPr txBox="1"/>
          <p:nvPr/>
        </p:nvSpPr>
        <p:spPr>
          <a:xfrm>
            <a:off x="8046089" y="235111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80" name="Tekstiruutu 79">
            <a:extLst>
              <a:ext uri="{FF2B5EF4-FFF2-40B4-BE49-F238E27FC236}">
                <a16:creationId xmlns:a16="http://schemas.microsoft.com/office/drawing/2014/main" id="{B17D2CAF-ECCC-4593-9537-D0D0C090887D}"/>
              </a:ext>
            </a:extLst>
          </p:cNvPr>
          <p:cNvSpPr txBox="1"/>
          <p:nvPr/>
        </p:nvSpPr>
        <p:spPr>
          <a:xfrm>
            <a:off x="8548427" y="277142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81" name="Tekstiruutu 80">
            <a:extLst>
              <a:ext uri="{FF2B5EF4-FFF2-40B4-BE49-F238E27FC236}">
                <a16:creationId xmlns:a16="http://schemas.microsoft.com/office/drawing/2014/main" id="{31C53CFE-E83C-4F6F-BA77-B26E0927832D}"/>
              </a:ext>
            </a:extLst>
          </p:cNvPr>
          <p:cNvSpPr txBox="1"/>
          <p:nvPr/>
        </p:nvSpPr>
        <p:spPr>
          <a:xfrm>
            <a:off x="8046089" y="276728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82" name="Tekstiruutu 81">
            <a:extLst>
              <a:ext uri="{FF2B5EF4-FFF2-40B4-BE49-F238E27FC236}">
                <a16:creationId xmlns:a16="http://schemas.microsoft.com/office/drawing/2014/main" id="{7B8BDA10-BA4E-4EBE-A97D-2526BF12CE69}"/>
              </a:ext>
            </a:extLst>
          </p:cNvPr>
          <p:cNvSpPr txBox="1"/>
          <p:nvPr/>
        </p:nvSpPr>
        <p:spPr>
          <a:xfrm>
            <a:off x="6834769" y="3352057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83" name="Tekstiruutu 82">
            <a:extLst>
              <a:ext uri="{FF2B5EF4-FFF2-40B4-BE49-F238E27FC236}">
                <a16:creationId xmlns:a16="http://schemas.microsoft.com/office/drawing/2014/main" id="{89CE4E32-D310-463D-8308-D9560C775300}"/>
              </a:ext>
            </a:extLst>
          </p:cNvPr>
          <p:cNvSpPr txBox="1"/>
          <p:nvPr/>
        </p:nvSpPr>
        <p:spPr>
          <a:xfrm>
            <a:off x="6332431" y="3347908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84" name="Tekstiruutu 83">
            <a:extLst>
              <a:ext uri="{FF2B5EF4-FFF2-40B4-BE49-F238E27FC236}">
                <a16:creationId xmlns:a16="http://schemas.microsoft.com/office/drawing/2014/main" id="{6D6E1540-4EF2-4BD8-A593-257C7E5856FF}"/>
              </a:ext>
            </a:extLst>
          </p:cNvPr>
          <p:cNvSpPr txBox="1"/>
          <p:nvPr/>
        </p:nvSpPr>
        <p:spPr>
          <a:xfrm>
            <a:off x="6834769" y="377408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85" name="Tekstiruutu 84">
            <a:extLst>
              <a:ext uri="{FF2B5EF4-FFF2-40B4-BE49-F238E27FC236}">
                <a16:creationId xmlns:a16="http://schemas.microsoft.com/office/drawing/2014/main" id="{E365E349-4304-4AAD-9743-E4803C742319}"/>
              </a:ext>
            </a:extLst>
          </p:cNvPr>
          <p:cNvSpPr txBox="1"/>
          <p:nvPr/>
        </p:nvSpPr>
        <p:spPr>
          <a:xfrm>
            <a:off x="6332431" y="376994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86" name="Tekstiruutu 85">
            <a:extLst>
              <a:ext uri="{FF2B5EF4-FFF2-40B4-BE49-F238E27FC236}">
                <a16:creationId xmlns:a16="http://schemas.microsoft.com/office/drawing/2014/main" id="{43DBA5E1-63C2-41B3-A241-82658CE4A14D}"/>
              </a:ext>
            </a:extLst>
          </p:cNvPr>
          <p:cNvSpPr txBox="1"/>
          <p:nvPr/>
        </p:nvSpPr>
        <p:spPr>
          <a:xfrm>
            <a:off x="6834769" y="419025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87" name="Tekstiruutu 86">
            <a:extLst>
              <a:ext uri="{FF2B5EF4-FFF2-40B4-BE49-F238E27FC236}">
                <a16:creationId xmlns:a16="http://schemas.microsoft.com/office/drawing/2014/main" id="{E842CA29-7A9D-48DD-BFDC-B053CEEEA82C}"/>
              </a:ext>
            </a:extLst>
          </p:cNvPr>
          <p:cNvSpPr txBox="1"/>
          <p:nvPr/>
        </p:nvSpPr>
        <p:spPr>
          <a:xfrm>
            <a:off x="6332431" y="418611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88" name="Tekstiruutu 87">
            <a:extLst>
              <a:ext uri="{FF2B5EF4-FFF2-40B4-BE49-F238E27FC236}">
                <a16:creationId xmlns:a16="http://schemas.microsoft.com/office/drawing/2014/main" id="{DE1F7ED6-81C2-4ECE-A047-D11A97CB51EC}"/>
              </a:ext>
            </a:extLst>
          </p:cNvPr>
          <p:cNvSpPr txBox="1"/>
          <p:nvPr/>
        </p:nvSpPr>
        <p:spPr>
          <a:xfrm>
            <a:off x="3300261" y="3357919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89" name="Tekstiruutu 88">
            <a:extLst>
              <a:ext uri="{FF2B5EF4-FFF2-40B4-BE49-F238E27FC236}">
                <a16:creationId xmlns:a16="http://schemas.microsoft.com/office/drawing/2014/main" id="{16696198-7721-4C18-8800-7437E1D810B5}"/>
              </a:ext>
            </a:extLst>
          </p:cNvPr>
          <p:cNvSpPr txBox="1"/>
          <p:nvPr/>
        </p:nvSpPr>
        <p:spPr>
          <a:xfrm>
            <a:off x="2797923" y="3353770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90" name="Tekstiruutu 89">
            <a:extLst>
              <a:ext uri="{FF2B5EF4-FFF2-40B4-BE49-F238E27FC236}">
                <a16:creationId xmlns:a16="http://schemas.microsoft.com/office/drawing/2014/main" id="{6F70CD58-3A66-4EB0-9805-9089F6378B65}"/>
              </a:ext>
            </a:extLst>
          </p:cNvPr>
          <p:cNvSpPr txBox="1"/>
          <p:nvPr/>
        </p:nvSpPr>
        <p:spPr>
          <a:xfrm>
            <a:off x="3300261" y="3779951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91" name="Tekstiruutu 90">
            <a:extLst>
              <a:ext uri="{FF2B5EF4-FFF2-40B4-BE49-F238E27FC236}">
                <a16:creationId xmlns:a16="http://schemas.microsoft.com/office/drawing/2014/main" id="{01041DBF-B13B-4280-9F0A-46A4AD0F9F1C}"/>
              </a:ext>
            </a:extLst>
          </p:cNvPr>
          <p:cNvSpPr txBox="1"/>
          <p:nvPr/>
        </p:nvSpPr>
        <p:spPr>
          <a:xfrm>
            <a:off x="2797923" y="3775802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92" name="Tekstiruutu 91">
            <a:extLst>
              <a:ext uri="{FF2B5EF4-FFF2-40B4-BE49-F238E27FC236}">
                <a16:creationId xmlns:a16="http://schemas.microsoft.com/office/drawing/2014/main" id="{70131CCE-352A-4D06-9E22-C2A4E4DF748C}"/>
              </a:ext>
            </a:extLst>
          </p:cNvPr>
          <p:cNvSpPr txBox="1"/>
          <p:nvPr/>
        </p:nvSpPr>
        <p:spPr>
          <a:xfrm>
            <a:off x="3300261" y="4196121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93" name="Tekstiruutu 92">
            <a:extLst>
              <a:ext uri="{FF2B5EF4-FFF2-40B4-BE49-F238E27FC236}">
                <a16:creationId xmlns:a16="http://schemas.microsoft.com/office/drawing/2014/main" id="{81978BAA-8ED6-42E0-97BA-D48B5DB216AA}"/>
              </a:ext>
            </a:extLst>
          </p:cNvPr>
          <p:cNvSpPr txBox="1"/>
          <p:nvPr/>
        </p:nvSpPr>
        <p:spPr>
          <a:xfrm>
            <a:off x="2797923" y="4191972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94" name="Tekstiruutu 93">
            <a:extLst>
              <a:ext uri="{FF2B5EF4-FFF2-40B4-BE49-F238E27FC236}">
                <a16:creationId xmlns:a16="http://schemas.microsoft.com/office/drawing/2014/main" id="{B39EBFFE-EF31-43DC-B00B-C7087F3DEB3B}"/>
              </a:ext>
            </a:extLst>
          </p:cNvPr>
          <p:cNvSpPr txBox="1"/>
          <p:nvPr/>
        </p:nvSpPr>
        <p:spPr>
          <a:xfrm>
            <a:off x="5043226" y="4765804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95" name="Tekstiruutu 94">
            <a:extLst>
              <a:ext uri="{FF2B5EF4-FFF2-40B4-BE49-F238E27FC236}">
                <a16:creationId xmlns:a16="http://schemas.microsoft.com/office/drawing/2014/main" id="{F3F74B2A-2903-4ED3-96D2-CFA4977DA25D}"/>
              </a:ext>
            </a:extLst>
          </p:cNvPr>
          <p:cNvSpPr txBox="1"/>
          <p:nvPr/>
        </p:nvSpPr>
        <p:spPr>
          <a:xfrm>
            <a:off x="4540888" y="4761655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sp>
        <p:nvSpPr>
          <p:cNvPr id="96" name="Tekstiruutu 95">
            <a:extLst>
              <a:ext uri="{FF2B5EF4-FFF2-40B4-BE49-F238E27FC236}">
                <a16:creationId xmlns:a16="http://schemas.microsoft.com/office/drawing/2014/main" id="{B9F1A17C-BA92-4F85-AACD-2AC8EB5A28A2}"/>
              </a:ext>
            </a:extLst>
          </p:cNvPr>
          <p:cNvSpPr txBox="1"/>
          <p:nvPr/>
        </p:nvSpPr>
        <p:spPr>
          <a:xfrm>
            <a:off x="5043226" y="5187836"/>
            <a:ext cx="268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latin typeface="Impact" panose="020B0806030902050204" pitchFamily="34" charset="0"/>
              </a:rPr>
              <a:t>SUKUNIMI</a:t>
            </a:r>
          </a:p>
        </p:txBody>
      </p:sp>
      <p:sp>
        <p:nvSpPr>
          <p:cNvPr id="97" name="Tekstiruutu 96">
            <a:extLst>
              <a:ext uri="{FF2B5EF4-FFF2-40B4-BE49-F238E27FC236}">
                <a16:creationId xmlns:a16="http://schemas.microsoft.com/office/drawing/2014/main" id="{F3189256-A3FE-4D8C-89CE-CC7D658ED9C7}"/>
              </a:ext>
            </a:extLst>
          </p:cNvPr>
          <p:cNvSpPr txBox="1"/>
          <p:nvPr/>
        </p:nvSpPr>
        <p:spPr>
          <a:xfrm>
            <a:off x="4540888" y="5183687"/>
            <a:ext cx="5003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>
                <a:solidFill>
                  <a:schemeClr val="bg1"/>
                </a:solidFill>
                <a:latin typeface="Impact" panose="020B0806030902050204" pitchFamily="34" charset="0"/>
              </a:rPr>
              <a:t>99</a:t>
            </a:r>
          </a:p>
        </p:txBody>
      </p:sp>
      <p:cxnSp>
        <p:nvCxnSpPr>
          <p:cNvPr id="4" name="Suora yhdysviiva 3">
            <a:extLst>
              <a:ext uri="{FF2B5EF4-FFF2-40B4-BE49-F238E27FC236}">
                <a16:creationId xmlns:a16="http://schemas.microsoft.com/office/drawing/2014/main" id="{2A9A74FD-4D83-4D68-9ACD-0B8655E3FE91}"/>
              </a:ext>
            </a:extLst>
          </p:cNvPr>
          <p:cNvCxnSpPr/>
          <p:nvPr/>
        </p:nvCxnSpPr>
        <p:spPr>
          <a:xfrm>
            <a:off x="6161314" y="727420"/>
            <a:ext cx="0" cy="849923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Alaotsikko 2">
            <a:extLst>
              <a:ext uri="{FF2B5EF4-FFF2-40B4-BE49-F238E27FC236}">
                <a16:creationId xmlns:a16="http://schemas.microsoft.com/office/drawing/2014/main" id="{18007389-1AAF-462C-A4D6-F1D9D43E09B6}"/>
              </a:ext>
            </a:extLst>
          </p:cNvPr>
          <p:cNvSpPr txBox="1">
            <a:spLocks/>
          </p:cNvSpPr>
          <p:nvPr/>
        </p:nvSpPr>
        <p:spPr>
          <a:xfrm>
            <a:off x="6386417" y="997617"/>
            <a:ext cx="5494840" cy="21414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25.1.2020 klo 12:50  </a:t>
            </a:r>
            <a:r>
              <a:rPr lang="es-E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HC08 - PELICANS</a:t>
            </a:r>
            <a:endParaRPr lang="es-ES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Alaotsikko 2">
            <a:extLst>
              <a:ext uri="{FF2B5EF4-FFF2-40B4-BE49-F238E27FC236}">
                <a16:creationId xmlns:a16="http://schemas.microsoft.com/office/drawing/2014/main" id="{87527E75-DAAF-44E0-9EC8-39F6E4F89657}"/>
              </a:ext>
            </a:extLst>
          </p:cNvPr>
          <p:cNvSpPr txBox="1">
            <a:spLocks/>
          </p:cNvSpPr>
          <p:nvPr/>
        </p:nvSpPr>
        <p:spPr>
          <a:xfrm>
            <a:off x="6386417" y="1270751"/>
            <a:ext cx="5494840" cy="214145"/>
          </a:xfrm>
          <a:prstGeom prst="rect">
            <a:avLst/>
          </a:prstGeom>
        </p:spPr>
        <p:txBody>
          <a:bodyPr vert="horz" wrap="square" lIns="91440" tIns="45720" rIns="91440" bIns="4572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ES" baseline="30000" dirty="0">
                <a:solidFill>
                  <a:srgbClr val="EB540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25.1.2020 klo 12:50  </a:t>
            </a:r>
            <a:r>
              <a:rPr lang="es-ES" b="1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HC08 - PELICANS</a:t>
            </a:r>
            <a:endParaRPr lang="es-ES" baseline="30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0917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246</Words>
  <Application>Microsoft Office PowerPoint</Application>
  <PresentationFormat>Widescreen</PresentationFormat>
  <Paragraphs>63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Impact</vt:lpstr>
      <vt:lpstr>Office-teema</vt:lpstr>
      <vt:lpstr>Vuoden seuravalmentaja</vt:lpstr>
      <vt:lpstr>MAILA TULITASSUUN JA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Pekka Keskinen</dc:creator>
  <cp:lastModifiedBy>Vesa Koivu</cp:lastModifiedBy>
  <cp:revision>13</cp:revision>
  <dcterms:created xsi:type="dcterms:W3CDTF">2020-03-25T07:21:53Z</dcterms:created>
  <dcterms:modified xsi:type="dcterms:W3CDTF">2020-04-09T18:22:27Z</dcterms:modified>
</cp:coreProperties>
</file>