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76" r:id="rId2"/>
    <p:sldId id="285" r:id="rId3"/>
    <p:sldId id="286" r:id="rId4"/>
    <p:sldId id="284" r:id="rId5"/>
    <p:sldId id="287" r:id="rId6"/>
    <p:sldId id="298" r:id="rId7"/>
    <p:sldId id="288" r:id="rId8"/>
    <p:sldId id="289" r:id="rId9"/>
    <p:sldId id="301" r:id="rId10"/>
    <p:sldId id="290" r:id="rId11"/>
    <p:sldId id="293" r:id="rId12"/>
    <p:sldId id="294" r:id="rId13"/>
    <p:sldId id="302" r:id="rId14"/>
    <p:sldId id="296" r:id="rId15"/>
    <p:sldId id="297" r:id="rId16"/>
    <p:sldId id="291" r:id="rId17"/>
    <p:sldId id="299" r:id="rId18"/>
    <p:sldId id="300" r:id="rId19"/>
    <p:sldId id="292" r:id="rId20"/>
    <p:sldId id="303" r:id="rId21"/>
    <p:sldId id="295" r:id="rId22"/>
    <p:sldId id="304" r:id="rId23"/>
    <p:sldId id="283" r:id="rId2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ktu Kuparinen" initials="KK" lastIdx="1" clrIdx="0">
    <p:extLst>
      <p:ext uri="{19B8F6BF-5375-455C-9EA6-DF929625EA0E}">
        <p15:presenceInfo xmlns:p15="http://schemas.microsoft.com/office/powerpoint/2012/main" userId="S::Kaktu.Kuparinen@vitecsoftware.com::e2a672d6-25c8-4795-9c99-318e6841f0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A0"/>
    <a:srgbClr val="7D5AA0"/>
    <a:srgbClr val="EB6932"/>
    <a:srgbClr val="FDF0EA"/>
    <a:srgbClr val="AA8C69"/>
    <a:srgbClr val="E5F5EE"/>
    <a:srgbClr val="00A05A"/>
    <a:srgbClr val="F2EEF5"/>
    <a:srgbClr val="E5F5F5"/>
    <a:srgbClr val="F6F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382EE8-10AC-49B4-A5C0-5ECEA2089258}" v="1" dt="2023-12-11T11:53:49.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64" autoAdjust="0"/>
    <p:restoredTop sz="94694"/>
  </p:normalViewPr>
  <p:slideViewPr>
    <p:cSldViewPr snapToGrid="0" snapToObjects="1">
      <p:cViewPr varScale="1">
        <p:scale>
          <a:sx n="102" d="100"/>
          <a:sy n="102" d="100"/>
        </p:scale>
        <p:origin x="14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ktu Kuparinen" userId="e2a672d6-25c8-4795-9c99-318e6841f015" providerId="ADAL" clId="{39382EE8-10AC-49B4-A5C0-5ECEA2089258}"/>
    <pc:docChg chg="undo custSel addSld delSld modSld sldOrd">
      <pc:chgData name="Kaktu Kuparinen" userId="e2a672d6-25c8-4795-9c99-318e6841f015" providerId="ADAL" clId="{39382EE8-10AC-49B4-A5C0-5ECEA2089258}" dt="2023-12-13T10:03:59.150" v="11054" actId="20577"/>
      <pc:docMkLst>
        <pc:docMk/>
      </pc:docMkLst>
      <pc:sldChg chg="modSp mod">
        <pc:chgData name="Kaktu Kuparinen" userId="e2a672d6-25c8-4795-9c99-318e6841f015" providerId="ADAL" clId="{39382EE8-10AC-49B4-A5C0-5ECEA2089258}" dt="2023-12-11T12:06:50.108" v="10914" actId="20577"/>
        <pc:sldMkLst>
          <pc:docMk/>
          <pc:sldMk cId="3271260294" sldId="276"/>
        </pc:sldMkLst>
        <pc:spChg chg="mod">
          <ac:chgData name="Kaktu Kuparinen" userId="e2a672d6-25c8-4795-9c99-318e6841f015" providerId="ADAL" clId="{39382EE8-10AC-49B4-A5C0-5ECEA2089258}" dt="2023-12-08T11:27:34.456" v="43" actId="20577"/>
          <ac:spMkLst>
            <pc:docMk/>
            <pc:sldMk cId="3271260294" sldId="276"/>
            <ac:spMk id="2" creationId="{DF5E8518-3F20-4637-B41E-B5678CC38464}"/>
          </ac:spMkLst>
        </pc:spChg>
        <pc:spChg chg="mod">
          <ac:chgData name="Kaktu Kuparinen" userId="e2a672d6-25c8-4795-9c99-318e6841f015" providerId="ADAL" clId="{39382EE8-10AC-49B4-A5C0-5ECEA2089258}" dt="2023-12-11T12:06:50.108" v="10914" actId="20577"/>
          <ac:spMkLst>
            <pc:docMk/>
            <pc:sldMk cId="3271260294" sldId="276"/>
            <ac:spMk id="3" creationId="{C1BBF24D-7E6B-419A-A91F-C685521BE03B}"/>
          </ac:spMkLst>
        </pc:spChg>
      </pc:sldChg>
      <pc:sldChg chg="modSp mod">
        <pc:chgData name="Kaktu Kuparinen" userId="e2a672d6-25c8-4795-9c99-318e6841f015" providerId="ADAL" clId="{39382EE8-10AC-49B4-A5C0-5ECEA2089258}" dt="2023-12-08T11:41:00.629" v="1474" actId="20577"/>
        <pc:sldMkLst>
          <pc:docMk/>
          <pc:sldMk cId="1025250583" sldId="284"/>
        </pc:sldMkLst>
        <pc:spChg chg="mod">
          <ac:chgData name="Kaktu Kuparinen" userId="e2a672d6-25c8-4795-9c99-318e6841f015" providerId="ADAL" clId="{39382EE8-10AC-49B4-A5C0-5ECEA2089258}" dt="2023-12-08T11:34:59.125" v="950" actId="20577"/>
          <ac:spMkLst>
            <pc:docMk/>
            <pc:sldMk cId="1025250583" sldId="284"/>
            <ac:spMk id="2" creationId="{CA2AD2E1-9658-CEA6-D173-190C257B392E}"/>
          </ac:spMkLst>
        </pc:spChg>
        <pc:spChg chg="mod">
          <ac:chgData name="Kaktu Kuparinen" userId="e2a672d6-25c8-4795-9c99-318e6841f015" providerId="ADAL" clId="{39382EE8-10AC-49B4-A5C0-5ECEA2089258}" dt="2023-12-08T11:41:00.629" v="1474" actId="20577"/>
          <ac:spMkLst>
            <pc:docMk/>
            <pc:sldMk cId="1025250583" sldId="284"/>
            <ac:spMk id="3" creationId="{9923D439-1777-FF0E-1F1E-C7460FA73BD8}"/>
          </ac:spMkLst>
        </pc:spChg>
      </pc:sldChg>
      <pc:sldChg chg="modSp mod">
        <pc:chgData name="Kaktu Kuparinen" userId="e2a672d6-25c8-4795-9c99-318e6841f015" providerId="ADAL" clId="{39382EE8-10AC-49B4-A5C0-5ECEA2089258}" dt="2023-12-11T11:42:53.344" v="9466" actId="20577"/>
        <pc:sldMkLst>
          <pc:docMk/>
          <pc:sldMk cId="909613873" sldId="285"/>
        </pc:sldMkLst>
        <pc:spChg chg="mod">
          <ac:chgData name="Kaktu Kuparinen" userId="e2a672d6-25c8-4795-9c99-318e6841f015" providerId="ADAL" clId="{39382EE8-10AC-49B4-A5C0-5ECEA2089258}" dt="2023-12-08T11:28:47.872" v="94" actId="20577"/>
          <ac:spMkLst>
            <pc:docMk/>
            <pc:sldMk cId="909613873" sldId="285"/>
            <ac:spMk id="4" creationId="{E8B12381-477C-6063-F278-250538F11525}"/>
          </ac:spMkLst>
        </pc:spChg>
        <pc:spChg chg="mod">
          <ac:chgData name="Kaktu Kuparinen" userId="e2a672d6-25c8-4795-9c99-318e6841f015" providerId="ADAL" clId="{39382EE8-10AC-49B4-A5C0-5ECEA2089258}" dt="2023-12-11T11:42:53.344" v="9466" actId="20577"/>
          <ac:spMkLst>
            <pc:docMk/>
            <pc:sldMk cId="909613873" sldId="285"/>
            <ac:spMk id="5" creationId="{04F7995B-8B15-E2EF-FD2B-ADFAB985C0B0}"/>
          </ac:spMkLst>
        </pc:spChg>
      </pc:sldChg>
      <pc:sldChg chg="modSp mod">
        <pc:chgData name="Kaktu Kuparinen" userId="e2a672d6-25c8-4795-9c99-318e6841f015" providerId="ADAL" clId="{39382EE8-10AC-49B4-A5C0-5ECEA2089258}" dt="2023-12-11T11:43:58.162" v="9524" actId="20577"/>
        <pc:sldMkLst>
          <pc:docMk/>
          <pc:sldMk cId="3058659502" sldId="286"/>
        </pc:sldMkLst>
        <pc:spChg chg="mod">
          <ac:chgData name="Kaktu Kuparinen" userId="e2a672d6-25c8-4795-9c99-318e6841f015" providerId="ADAL" clId="{39382EE8-10AC-49B4-A5C0-5ECEA2089258}" dt="2023-12-08T11:32:00.782" v="482" actId="20577"/>
          <ac:spMkLst>
            <pc:docMk/>
            <pc:sldMk cId="3058659502" sldId="286"/>
            <ac:spMk id="2" creationId="{691507AC-9F81-427D-A733-2CF41A62AB70}"/>
          </ac:spMkLst>
        </pc:spChg>
        <pc:spChg chg="mod">
          <ac:chgData name="Kaktu Kuparinen" userId="e2a672d6-25c8-4795-9c99-318e6841f015" providerId="ADAL" clId="{39382EE8-10AC-49B4-A5C0-5ECEA2089258}" dt="2023-12-11T11:43:58.162" v="9524" actId="20577"/>
          <ac:spMkLst>
            <pc:docMk/>
            <pc:sldMk cId="3058659502" sldId="286"/>
            <ac:spMk id="3" creationId="{FAFD75B7-5CCC-A052-BF14-3CC47FB6AB4F}"/>
          </ac:spMkLst>
        </pc:spChg>
      </pc:sldChg>
      <pc:sldChg chg="modSp new mod">
        <pc:chgData name="Kaktu Kuparinen" userId="e2a672d6-25c8-4795-9c99-318e6841f015" providerId="ADAL" clId="{39382EE8-10AC-49B4-A5C0-5ECEA2089258}" dt="2023-12-11T12:06:24.512" v="10909" actId="27636"/>
        <pc:sldMkLst>
          <pc:docMk/>
          <pc:sldMk cId="2209437254" sldId="287"/>
        </pc:sldMkLst>
        <pc:spChg chg="mod">
          <ac:chgData name="Kaktu Kuparinen" userId="e2a672d6-25c8-4795-9c99-318e6841f015" providerId="ADAL" clId="{39382EE8-10AC-49B4-A5C0-5ECEA2089258}" dt="2023-12-08T11:41:48.083" v="1546" actId="20577"/>
          <ac:spMkLst>
            <pc:docMk/>
            <pc:sldMk cId="2209437254" sldId="287"/>
            <ac:spMk id="2" creationId="{17165B5B-BD0A-E552-BD41-120F48A353A1}"/>
          </ac:spMkLst>
        </pc:spChg>
        <pc:spChg chg="mod">
          <ac:chgData name="Kaktu Kuparinen" userId="e2a672d6-25c8-4795-9c99-318e6841f015" providerId="ADAL" clId="{39382EE8-10AC-49B4-A5C0-5ECEA2089258}" dt="2023-12-11T12:06:24.512" v="10909" actId="27636"/>
          <ac:spMkLst>
            <pc:docMk/>
            <pc:sldMk cId="2209437254" sldId="287"/>
            <ac:spMk id="3" creationId="{8BD74D0E-6042-DDFB-D9AB-B9D978357D5C}"/>
          </ac:spMkLst>
        </pc:spChg>
      </pc:sldChg>
      <pc:sldChg chg="modSp new mod">
        <pc:chgData name="Kaktu Kuparinen" userId="e2a672d6-25c8-4795-9c99-318e6841f015" providerId="ADAL" clId="{39382EE8-10AC-49B4-A5C0-5ECEA2089258}" dt="2023-12-08T13:27:09.454" v="6216" actId="27636"/>
        <pc:sldMkLst>
          <pc:docMk/>
          <pc:sldMk cId="3325832348" sldId="288"/>
        </pc:sldMkLst>
        <pc:spChg chg="mod">
          <ac:chgData name="Kaktu Kuparinen" userId="e2a672d6-25c8-4795-9c99-318e6841f015" providerId="ADAL" clId="{39382EE8-10AC-49B4-A5C0-5ECEA2089258}" dt="2023-12-08T11:44:09.670" v="1590" actId="20577"/>
          <ac:spMkLst>
            <pc:docMk/>
            <pc:sldMk cId="3325832348" sldId="288"/>
            <ac:spMk id="2" creationId="{F9E8A30D-3480-B369-29A8-0DBBB424760E}"/>
          </ac:spMkLst>
        </pc:spChg>
        <pc:spChg chg="mod">
          <ac:chgData name="Kaktu Kuparinen" userId="e2a672d6-25c8-4795-9c99-318e6841f015" providerId="ADAL" clId="{39382EE8-10AC-49B4-A5C0-5ECEA2089258}" dt="2023-12-08T13:27:09.454" v="6216" actId="27636"/>
          <ac:spMkLst>
            <pc:docMk/>
            <pc:sldMk cId="3325832348" sldId="288"/>
            <ac:spMk id="3" creationId="{E25B88AE-4550-5336-FE7B-1E032CFA01F5}"/>
          </ac:spMkLst>
        </pc:spChg>
      </pc:sldChg>
      <pc:sldChg chg="modSp new mod">
        <pc:chgData name="Kaktu Kuparinen" userId="e2a672d6-25c8-4795-9c99-318e6841f015" providerId="ADAL" clId="{39382EE8-10AC-49B4-A5C0-5ECEA2089258}" dt="2023-12-11T11:44:36.271" v="9526" actId="27636"/>
        <pc:sldMkLst>
          <pc:docMk/>
          <pc:sldMk cId="69949716" sldId="289"/>
        </pc:sldMkLst>
        <pc:spChg chg="mod">
          <ac:chgData name="Kaktu Kuparinen" userId="e2a672d6-25c8-4795-9c99-318e6841f015" providerId="ADAL" clId="{39382EE8-10AC-49B4-A5C0-5ECEA2089258}" dt="2023-12-08T12:47:40.799" v="5377" actId="20577"/>
          <ac:spMkLst>
            <pc:docMk/>
            <pc:sldMk cId="69949716" sldId="289"/>
            <ac:spMk id="2" creationId="{1F99559F-10F7-5E4D-6F0C-38966FDE6D96}"/>
          </ac:spMkLst>
        </pc:spChg>
        <pc:spChg chg="mod">
          <ac:chgData name="Kaktu Kuparinen" userId="e2a672d6-25c8-4795-9c99-318e6841f015" providerId="ADAL" clId="{39382EE8-10AC-49B4-A5C0-5ECEA2089258}" dt="2023-12-11T11:44:36.271" v="9526" actId="27636"/>
          <ac:spMkLst>
            <pc:docMk/>
            <pc:sldMk cId="69949716" sldId="289"/>
            <ac:spMk id="3" creationId="{1C1B862F-F766-4B52-4BB8-45B4D0683397}"/>
          </ac:spMkLst>
        </pc:spChg>
      </pc:sldChg>
      <pc:sldChg chg="modSp new mod">
        <pc:chgData name="Kaktu Kuparinen" userId="e2a672d6-25c8-4795-9c99-318e6841f015" providerId="ADAL" clId="{39382EE8-10AC-49B4-A5C0-5ECEA2089258}" dt="2023-12-08T13:27:30.780" v="6220" actId="14100"/>
        <pc:sldMkLst>
          <pc:docMk/>
          <pc:sldMk cId="3899246849" sldId="290"/>
        </pc:sldMkLst>
        <pc:spChg chg="mod">
          <ac:chgData name="Kaktu Kuparinen" userId="e2a672d6-25c8-4795-9c99-318e6841f015" providerId="ADAL" clId="{39382EE8-10AC-49B4-A5C0-5ECEA2089258}" dt="2023-12-08T11:53:14.756" v="1819" actId="20577"/>
          <ac:spMkLst>
            <pc:docMk/>
            <pc:sldMk cId="3899246849" sldId="290"/>
            <ac:spMk id="2" creationId="{B4FCC6B5-3302-24A6-FDED-5170CE1AE18A}"/>
          </ac:spMkLst>
        </pc:spChg>
        <pc:spChg chg="mod">
          <ac:chgData name="Kaktu Kuparinen" userId="e2a672d6-25c8-4795-9c99-318e6841f015" providerId="ADAL" clId="{39382EE8-10AC-49B4-A5C0-5ECEA2089258}" dt="2023-12-08T13:27:30.780" v="6220" actId="14100"/>
          <ac:spMkLst>
            <pc:docMk/>
            <pc:sldMk cId="3899246849" sldId="290"/>
            <ac:spMk id="3" creationId="{CBE0CEB3-A129-23BE-B33E-B81FF7447544}"/>
          </ac:spMkLst>
        </pc:spChg>
      </pc:sldChg>
      <pc:sldChg chg="modSp new mod ord">
        <pc:chgData name="Kaktu Kuparinen" userId="e2a672d6-25c8-4795-9c99-318e6841f015" providerId="ADAL" clId="{39382EE8-10AC-49B4-A5C0-5ECEA2089258}" dt="2023-12-11T11:51:49.887" v="10115" actId="20577"/>
        <pc:sldMkLst>
          <pc:docMk/>
          <pc:sldMk cId="2497828102" sldId="291"/>
        </pc:sldMkLst>
        <pc:spChg chg="mod">
          <ac:chgData name="Kaktu Kuparinen" userId="e2a672d6-25c8-4795-9c99-318e6841f015" providerId="ADAL" clId="{39382EE8-10AC-49B4-A5C0-5ECEA2089258}" dt="2023-12-11T11:51:49.887" v="10115" actId="20577"/>
          <ac:spMkLst>
            <pc:docMk/>
            <pc:sldMk cId="2497828102" sldId="291"/>
            <ac:spMk id="2" creationId="{A0D7EA6C-B28D-E212-55BE-4ACB0DBB0F99}"/>
          </ac:spMkLst>
        </pc:spChg>
        <pc:spChg chg="mod">
          <ac:chgData name="Kaktu Kuparinen" userId="e2a672d6-25c8-4795-9c99-318e6841f015" providerId="ADAL" clId="{39382EE8-10AC-49B4-A5C0-5ECEA2089258}" dt="2023-12-11T11:51:44.744" v="10107" actId="20577"/>
          <ac:spMkLst>
            <pc:docMk/>
            <pc:sldMk cId="2497828102" sldId="291"/>
            <ac:spMk id="3" creationId="{4EBAA772-DAB9-0D8B-E37D-BEC7AEB36052}"/>
          </ac:spMkLst>
        </pc:spChg>
      </pc:sldChg>
      <pc:sldChg chg="modSp new mod ord">
        <pc:chgData name="Kaktu Kuparinen" userId="e2a672d6-25c8-4795-9c99-318e6841f015" providerId="ADAL" clId="{39382EE8-10AC-49B4-A5C0-5ECEA2089258}" dt="2023-12-11T11:55:07.373" v="10258" actId="20577"/>
        <pc:sldMkLst>
          <pc:docMk/>
          <pc:sldMk cId="853087326" sldId="292"/>
        </pc:sldMkLst>
        <pc:spChg chg="mod">
          <ac:chgData name="Kaktu Kuparinen" userId="e2a672d6-25c8-4795-9c99-318e6841f015" providerId="ADAL" clId="{39382EE8-10AC-49B4-A5C0-5ECEA2089258}" dt="2023-12-08T12:23:18.452" v="2877" actId="20577"/>
          <ac:spMkLst>
            <pc:docMk/>
            <pc:sldMk cId="853087326" sldId="292"/>
            <ac:spMk id="2" creationId="{BC22A0F5-53D8-1061-3A9D-0F91393C3558}"/>
          </ac:spMkLst>
        </pc:spChg>
        <pc:spChg chg="mod">
          <ac:chgData name="Kaktu Kuparinen" userId="e2a672d6-25c8-4795-9c99-318e6841f015" providerId="ADAL" clId="{39382EE8-10AC-49B4-A5C0-5ECEA2089258}" dt="2023-12-11T11:55:07.373" v="10258" actId="20577"/>
          <ac:spMkLst>
            <pc:docMk/>
            <pc:sldMk cId="853087326" sldId="292"/>
            <ac:spMk id="3" creationId="{A8D72A3E-E85F-4FD0-91C4-3A3A62319543}"/>
          </ac:spMkLst>
        </pc:spChg>
      </pc:sldChg>
      <pc:sldChg chg="modSp new mod ord">
        <pc:chgData name="Kaktu Kuparinen" userId="e2a672d6-25c8-4795-9c99-318e6841f015" providerId="ADAL" clId="{39382EE8-10AC-49B4-A5C0-5ECEA2089258}" dt="2023-12-11T11:46:11.656" v="9613" actId="20577"/>
        <pc:sldMkLst>
          <pc:docMk/>
          <pc:sldMk cId="4118574890" sldId="293"/>
        </pc:sldMkLst>
        <pc:spChg chg="mod">
          <ac:chgData name="Kaktu Kuparinen" userId="e2a672d6-25c8-4795-9c99-318e6841f015" providerId="ADAL" clId="{39382EE8-10AC-49B4-A5C0-5ECEA2089258}" dt="2023-12-08T13:38:06.636" v="6941" actId="20577"/>
          <ac:spMkLst>
            <pc:docMk/>
            <pc:sldMk cId="4118574890" sldId="293"/>
            <ac:spMk id="2" creationId="{75B5293C-B8EF-FADE-E141-A681E2ED5C58}"/>
          </ac:spMkLst>
        </pc:spChg>
        <pc:spChg chg="mod">
          <ac:chgData name="Kaktu Kuparinen" userId="e2a672d6-25c8-4795-9c99-318e6841f015" providerId="ADAL" clId="{39382EE8-10AC-49B4-A5C0-5ECEA2089258}" dt="2023-12-11T11:46:11.656" v="9613" actId="20577"/>
          <ac:spMkLst>
            <pc:docMk/>
            <pc:sldMk cId="4118574890" sldId="293"/>
            <ac:spMk id="3" creationId="{09F045B9-9B6B-6947-BF4B-CF5E2178D0E2}"/>
          </ac:spMkLst>
        </pc:spChg>
      </pc:sldChg>
      <pc:sldChg chg="modSp new mod">
        <pc:chgData name="Kaktu Kuparinen" userId="e2a672d6-25c8-4795-9c99-318e6841f015" providerId="ADAL" clId="{39382EE8-10AC-49B4-A5C0-5ECEA2089258}" dt="2023-12-11T11:49:01.038" v="10076" actId="20577"/>
        <pc:sldMkLst>
          <pc:docMk/>
          <pc:sldMk cId="2720964817" sldId="294"/>
        </pc:sldMkLst>
        <pc:spChg chg="mod">
          <ac:chgData name="Kaktu Kuparinen" userId="e2a672d6-25c8-4795-9c99-318e6841f015" providerId="ADAL" clId="{39382EE8-10AC-49B4-A5C0-5ECEA2089258}" dt="2023-12-08T14:00:57.788" v="8355" actId="1076"/>
          <ac:spMkLst>
            <pc:docMk/>
            <pc:sldMk cId="2720964817" sldId="294"/>
            <ac:spMk id="2" creationId="{19630A7A-A38B-19EE-1863-83D216710B6A}"/>
          </ac:spMkLst>
        </pc:spChg>
        <pc:spChg chg="mod">
          <ac:chgData name="Kaktu Kuparinen" userId="e2a672d6-25c8-4795-9c99-318e6841f015" providerId="ADAL" clId="{39382EE8-10AC-49B4-A5C0-5ECEA2089258}" dt="2023-12-11T11:49:01.038" v="10076" actId="20577"/>
          <ac:spMkLst>
            <pc:docMk/>
            <pc:sldMk cId="2720964817" sldId="294"/>
            <ac:spMk id="3" creationId="{6ABACFCD-3F43-D6FF-F22A-7691D59D58F9}"/>
          </ac:spMkLst>
        </pc:spChg>
      </pc:sldChg>
      <pc:sldChg chg="modSp new mod">
        <pc:chgData name="Kaktu Kuparinen" userId="e2a672d6-25c8-4795-9c99-318e6841f015" providerId="ADAL" clId="{39382EE8-10AC-49B4-A5C0-5ECEA2089258}" dt="2023-12-13T10:03:27.428" v="10926" actId="20577"/>
        <pc:sldMkLst>
          <pc:docMk/>
          <pc:sldMk cId="1262911701" sldId="295"/>
        </pc:sldMkLst>
        <pc:spChg chg="mod">
          <ac:chgData name="Kaktu Kuparinen" userId="e2a672d6-25c8-4795-9c99-318e6841f015" providerId="ADAL" clId="{39382EE8-10AC-49B4-A5C0-5ECEA2089258}" dt="2023-12-11T11:57:51.916" v="10571" actId="1076"/>
          <ac:spMkLst>
            <pc:docMk/>
            <pc:sldMk cId="1262911701" sldId="295"/>
            <ac:spMk id="2" creationId="{D82F6046-A036-17BE-1C82-4155C89EC32E}"/>
          </ac:spMkLst>
        </pc:spChg>
        <pc:spChg chg="mod">
          <ac:chgData name="Kaktu Kuparinen" userId="e2a672d6-25c8-4795-9c99-318e6841f015" providerId="ADAL" clId="{39382EE8-10AC-49B4-A5C0-5ECEA2089258}" dt="2023-12-13T10:03:27.428" v="10926" actId="20577"/>
          <ac:spMkLst>
            <pc:docMk/>
            <pc:sldMk cId="1262911701" sldId="295"/>
            <ac:spMk id="3" creationId="{1D03D0DC-AFD7-3F71-B010-23C83521C992}"/>
          </ac:spMkLst>
        </pc:spChg>
      </pc:sldChg>
      <pc:sldChg chg="modSp new mod">
        <pc:chgData name="Kaktu Kuparinen" userId="e2a672d6-25c8-4795-9c99-318e6841f015" providerId="ADAL" clId="{39382EE8-10AC-49B4-A5C0-5ECEA2089258}" dt="2023-12-11T11:51:11.856" v="10095" actId="20577"/>
        <pc:sldMkLst>
          <pc:docMk/>
          <pc:sldMk cId="4064724198" sldId="296"/>
        </pc:sldMkLst>
        <pc:spChg chg="mod">
          <ac:chgData name="Kaktu Kuparinen" userId="e2a672d6-25c8-4795-9c99-318e6841f015" providerId="ADAL" clId="{39382EE8-10AC-49B4-A5C0-5ECEA2089258}" dt="2023-12-08T13:43:34.760" v="7179" actId="20577"/>
          <ac:spMkLst>
            <pc:docMk/>
            <pc:sldMk cId="4064724198" sldId="296"/>
            <ac:spMk id="2" creationId="{96C0CB7D-5CDA-35EF-AC2E-1D57DACA33BC}"/>
          </ac:spMkLst>
        </pc:spChg>
        <pc:spChg chg="mod">
          <ac:chgData name="Kaktu Kuparinen" userId="e2a672d6-25c8-4795-9c99-318e6841f015" providerId="ADAL" clId="{39382EE8-10AC-49B4-A5C0-5ECEA2089258}" dt="2023-12-11T11:51:11.856" v="10095" actId="20577"/>
          <ac:spMkLst>
            <pc:docMk/>
            <pc:sldMk cId="4064724198" sldId="296"/>
            <ac:spMk id="3" creationId="{BFE80085-05D7-6354-147B-7F74D0AC185A}"/>
          </ac:spMkLst>
        </pc:spChg>
      </pc:sldChg>
      <pc:sldChg chg="modSp new mod">
        <pc:chgData name="Kaktu Kuparinen" userId="e2a672d6-25c8-4795-9c99-318e6841f015" providerId="ADAL" clId="{39382EE8-10AC-49B4-A5C0-5ECEA2089258}" dt="2023-12-08T13:55:39.030" v="8246" actId="20577"/>
        <pc:sldMkLst>
          <pc:docMk/>
          <pc:sldMk cId="3385471364" sldId="297"/>
        </pc:sldMkLst>
        <pc:spChg chg="mod">
          <ac:chgData name="Kaktu Kuparinen" userId="e2a672d6-25c8-4795-9c99-318e6841f015" providerId="ADAL" clId="{39382EE8-10AC-49B4-A5C0-5ECEA2089258}" dt="2023-12-08T13:48:17.112" v="7726" actId="20577"/>
          <ac:spMkLst>
            <pc:docMk/>
            <pc:sldMk cId="3385471364" sldId="297"/>
            <ac:spMk id="2" creationId="{76BB8E40-203C-B9AB-A7F0-F837CCD715B5}"/>
          </ac:spMkLst>
        </pc:spChg>
        <pc:spChg chg="mod">
          <ac:chgData name="Kaktu Kuparinen" userId="e2a672d6-25c8-4795-9c99-318e6841f015" providerId="ADAL" clId="{39382EE8-10AC-49B4-A5C0-5ECEA2089258}" dt="2023-12-08T13:55:39.030" v="8246" actId="20577"/>
          <ac:spMkLst>
            <pc:docMk/>
            <pc:sldMk cId="3385471364" sldId="297"/>
            <ac:spMk id="3" creationId="{BEFA38E5-7A1C-DE38-2F08-65EABE37B150}"/>
          </ac:spMkLst>
        </pc:spChg>
      </pc:sldChg>
      <pc:sldChg chg="modSp new mod ord">
        <pc:chgData name="Kaktu Kuparinen" userId="e2a672d6-25c8-4795-9c99-318e6841f015" providerId="ADAL" clId="{39382EE8-10AC-49B4-A5C0-5ECEA2089258}" dt="2023-12-08T14:05:20.988" v="8999" actId="20577"/>
        <pc:sldMkLst>
          <pc:docMk/>
          <pc:sldMk cId="1112972038" sldId="298"/>
        </pc:sldMkLst>
        <pc:spChg chg="mod">
          <ac:chgData name="Kaktu Kuparinen" userId="e2a672d6-25c8-4795-9c99-318e6841f015" providerId="ADAL" clId="{39382EE8-10AC-49B4-A5C0-5ECEA2089258}" dt="2023-12-08T14:02:43.053" v="8392" actId="20577"/>
          <ac:spMkLst>
            <pc:docMk/>
            <pc:sldMk cId="1112972038" sldId="298"/>
            <ac:spMk id="2" creationId="{1908580F-1395-D11C-D733-00128BAE58A5}"/>
          </ac:spMkLst>
        </pc:spChg>
        <pc:spChg chg="mod">
          <ac:chgData name="Kaktu Kuparinen" userId="e2a672d6-25c8-4795-9c99-318e6841f015" providerId="ADAL" clId="{39382EE8-10AC-49B4-A5C0-5ECEA2089258}" dt="2023-12-08T14:05:20.988" v="8999" actId="20577"/>
          <ac:spMkLst>
            <pc:docMk/>
            <pc:sldMk cId="1112972038" sldId="298"/>
            <ac:spMk id="3" creationId="{1CC48A95-5871-1323-B28B-D25753E4D5AC}"/>
          </ac:spMkLst>
        </pc:spChg>
      </pc:sldChg>
      <pc:sldChg chg="modSp new mod">
        <pc:chgData name="Kaktu Kuparinen" userId="e2a672d6-25c8-4795-9c99-318e6841f015" providerId="ADAL" clId="{39382EE8-10AC-49B4-A5C0-5ECEA2089258}" dt="2023-12-11T11:54:16.445" v="10202" actId="20577"/>
        <pc:sldMkLst>
          <pc:docMk/>
          <pc:sldMk cId="3696008938" sldId="299"/>
        </pc:sldMkLst>
        <pc:spChg chg="mod">
          <ac:chgData name="Kaktu Kuparinen" userId="e2a672d6-25c8-4795-9c99-318e6841f015" providerId="ADAL" clId="{39382EE8-10AC-49B4-A5C0-5ECEA2089258}" dt="2023-12-11T11:52:44.367" v="10127" actId="20577"/>
          <ac:spMkLst>
            <pc:docMk/>
            <pc:sldMk cId="3696008938" sldId="299"/>
            <ac:spMk id="2" creationId="{8652A037-018D-9180-4E9F-E8B03F977FDD}"/>
          </ac:spMkLst>
        </pc:spChg>
        <pc:spChg chg="mod">
          <ac:chgData name="Kaktu Kuparinen" userId="e2a672d6-25c8-4795-9c99-318e6841f015" providerId="ADAL" clId="{39382EE8-10AC-49B4-A5C0-5ECEA2089258}" dt="2023-12-11T11:54:16.445" v="10202" actId="20577"/>
          <ac:spMkLst>
            <pc:docMk/>
            <pc:sldMk cId="3696008938" sldId="299"/>
            <ac:spMk id="3" creationId="{C5A18970-8C72-375C-07D9-E1286930D5B5}"/>
          </ac:spMkLst>
        </pc:spChg>
      </pc:sldChg>
      <pc:sldChg chg="modSp new mod">
        <pc:chgData name="Kaktu Kuparinen" userId="e2a672d6-25c8-4795-9c99-318e6841f015" providerId="ADAL" clId="{39382EE8-10AC-49B4-A5C0-5ECEA2089258}" dt="2023-12-11T11:54:25.056" v="10204" actId="20577"/>
        <pc:sldMkLst>
          <pc:docMk/>
          <pc:sldMk cId="1497364420" sldId="300"/>
        </pc:sldMkLst>
        <pc:spChg chg="mod">
          <ac:chgData name="Kaktu Kuparinen" userId="e2a672d6-25c8-4795-9c99-318e6841f015" providerId="ADAL" clId="{39382EE8-10AC-49B4-A5C0-5ECEA2089258}" dt="2023-12-08T14:10:37.603" v="9104" actId="20577"/>
          <ac:spMkLst>
            <pc:docMk/>
            <pc:sldMk cId="1497364420" sldId="300"/>
            <ac:spMk id="2" creationId="{C3162672-BE78-1EB9-396A-E683877C2F67}"/>
          </ac:spMkLst>
        </pc:spChg>
        <pc:spChg chg="mod">
          <ac:chgData name="Kaktu Kuparinen" userId="e2a672d6-25c8-4795-9c99-318e6841f015" providerId="ADAL" clId="{39382EE8-10AC-49B4-A5C0-5ECEA2089258}" dt="2023-12-11T11:54:25.056" v="10204" actId="20577"/>
          <ac:spMkLst>
            <pc:docMk/>
            <pc:sldMk cId="1497364420" sldId="300"/>
            <ac:spMk id="3" creationId="{A98C1A27-BA57-9E0C-E728-48901E426EA4}"/>
          </ac:spMkLst>
        </pc:spChg>
      </pc:sldChg>
      <pc:sldChg chg="modSp new del mod">
        <pc:chgData name="Kaktu Kuparinen" userId="e2a672d6-25c8-4795-9c99-318e6841f015" providerId="ADAL" clId="{39382EE8-10AC-49B4-A5C0-5ECEA2089258}" dt="2023-12-08T14:17:26.221" v="9437" actId="2696"/>
        <pc:sldMkLst>
          <pc:docMk/>
          <pc:sldMk cId="2785413711" sldId="301"/>
        </pc:sldMkLst>
        <pc:spChg chg="mod">
          <ac:chgData name="Kaktu Kuparinen" userId="e2a672d6-25c8-4795-9c99-318e6841f015" providerId="ADAL" clId="{39382EE8-10AC-49B4-A5C0-5ECEA2089258}" dt="2023-12-08T14:17:12.569" v="9436" actId="20577"/>
          <ac:spMkLst>
            <pc:docMk/>
            <pc:sldMk cId="2785413711" sldId="301"/>
            <ac:spMk id="2" creationId="{3DA07E44-431A-6139-40F0-F01FDC27ED44}"/>
          </ac:spMkLst>
        </pc:spChg>
      </pc:sldChg>
      <pc:sldChg chg="modSp new mod">
        <pc:chgData name="Kaktu Kuparinen" userId="e2a672d6-25c8-4795-9c99-318e6841f015" providerId="ADAL" clId="{39382EE8-10AC-49B4-A5C0-5ECEA2089258}" dt="2023-12-11T11:45:27.047" v="9585" actId="113"/>
        <pc:sldMkLst>
          <pc:docMk/>
          <pc:sldMk cId="3855868440" sldId="301"/>
        </pc:sldMkLst>
        <pc:spChg chg="mod">
          <ac:chgData name="Kaktu Kuparinen" userId="e2a672d6-25c8-4795-9c99-318e6841f015" providerId="ADAL" clId="{39382EE8-10AC-49B4-A5C0-5ECEA2089258}" dt="2023-12-11T11:44:52.024" v="9572" actId="20577"/>
          <ac:spMkLst>
            <pc:docMk/>
            <pc:sldMk cId="3855868440" sldId="301"/>
            <ac:spMk id="2" creationId="{ED55CB12-0A28-BC30-60E5-5168B79338D4}"/>
          </ac:spMkLst>
        </pc:spChg>
        <pc:spChg chg="mod">
          <ac:chgData name="Kaktu Kuparinen" userId="e2a672d6-25c8-4795-9c99-318e6841f015" providerId="ADAL" clId="{39382EE8-10AC-49B4-A5C0-5ECEA2089258}" dt="2023-12-11T11:45:27.047" v="9585" actId="113"/>
          <ac:spMkLst>
            <pc:docMk/>
            <pc:sldMk cId="3855868440" sldId="301"/>
            <ac:spMk id="3" creationId="{F1584E9B-65FE-0B31-F3B8-B0B987276115}"/>
          </ac:spMkLst>
        </pc:spChg>
      </pc:sldChg>
      <pc:sldChg chg="modSp new mod">
        <pc:chgData name="Kaktu Kuparinen" userId="e2a672d6-25c8-4795-9c99-318e6841f015" providerId="ADAL" clId="{39382EE8-10AC-49B4-A5C0-5ECEA2089258}" dt="2023-12-11T11:49:28.759" v="10083" actId="27636"/>
        <pc:sldMkLst>
          <pc:docMk/>
          <pc:sldMk cId="3055177131" sldId="302"/>
        </pc:sldMkLst>
        <pc:spChg chg="mod">
          <ac:chgData name="Kaktu Kuparinen" userId="e2a672d6-25c8-4795-9c99-318e6841f015" providerId="ADAL" clId="{39382EE8-10AC-49B4-A5C0-5ECEA2089258}" dt="2023-12-11T11:47:06.167" v="9678" actId="20577"/>
          <ac:spMkLst>
            <pc:docMk/>
            <pc:sldMk cId="3055177131" sldId="302"/>
            <ac:spMk id="2" creationId="{2C9C4FD9-C8C0-B028-9A73-2355AFA55ABA}"/>
          </ac:spMkLst>
        </pc:spChg>
        <pc:spChg chg="mod">
          <ac:chgData name="Kaktu Kuparinen" userId="e2a672d6-25c8-4795-9c99-318e6841f015" providerId="ADAL" clId="{39382EE8-10AC-49B4-A5C0-5ECEA2089258}" dt="2023-12-11T11:49:28.759" v="10083" actId="27636"/>
          <ac:spMkLst>
            <pc:docMk/>
            <pc:sldMk cId="3055177131" sldId="302"/>
            <ac:spMk id="3" creationId="{44DA0AA1-2B3A-C386-0DB5-FE7FD0C282CA}"/>
          </ac:spMkLst>
        </pc:spChg>
      </pc:sldChg>
      <pc:sldChg chg="modSp new mod">
        <pc:chgData name="Kaktu Kuparinen" userId="e2a672d6-25c8-4795-9c99-318e6841f015" providerId="ADAL" clId="{39382EE8-10AC-49B4-A5C0-5ECEA2089258}" dt="2023-12-13T10:03:59.150" v="11054" actId="20577"/>
        <pc:sldMkLst>
          <pc:docMk/>
          <pc:sldMk cId="3631035575" sldId="303"/>
        </pc:sldMkLst>
        <pc:spChg chg="mod">
          <ac:chgData name="Kaktu Kuparinen" userId="e2a672d6-25c8-4795-9c99-318e6841f015" providerId="ADAL" clId="{39382EE8-10AC-49B4-A5C0-5ECEA2089258}" dt="2023-12-11T11:54:58.909" v="10251" actId="20577"/>
          <ac:spMkLst>
            <pc:docMk/>
            <pc:sldMk cId="3631035575" sldId="303"/>
            <ac:spMk id="2" creationId="{1F1852A9-82B1-0A38-6DA2-053C60DD4D51}"/>
          </ac:spMkLst>
        </pc:spChg>
        <pc:spChg chg="mod">
          <ac:chgData name="Kaktu Kuparinen" userId="e2a672d6-25c8-4795-9c99-318e6841f015" providerId="ADAL" clId="{39382EE8-10AC-49B4-A5C0-5ECEA2089258}" dt="2023-12-13T10:03:59.150" v="11054" actId="20577"/>
          <ac:spMkLst>
            <pc:docMk/>
            <pc:sldMk cId="3631035575" sldId="303"/>
            <ac:spMk id="3" creationId="{3E48D95F-68D1-DA7D-4772-F2D2E20BFE8D}"/>
          </ac:spMkLst>
        </pc:spChg>
      </pc:sldChg>
      <pc:sldChg chg="modSp new mod">
        <pc:chgData name="Kaktu Kuparinen" userId="e2a672d6-25c8-4795-9c99-318e6841f015" providerId="ADAL" clId="{39382EE8-10AC-49B4-A5C0-5ECEA2089258}" dt="2023-12-11T12:04:06.702" v="10723" actId="5793"/>
        <pc:sldMkLst>
          <pc:docMk/>
          <pc:sldMk cId="154096115" sldId="304"/>
        </pc:sldMkLst>
        <pc:spChg chg="mod">
          <ac:chgData name="Kaktu Kuparinen" userId="e2a672d6-25c8-4795-9c99-318e6841f015" providerId="ADAL" clId="{39382EE8-10AC-49B4-A5C0-5ECEA2089258}" dt="2023-12-11T11:55:37.870" v="10312" actId="20577"/>
          <ac:spMkLst>
            <pc:docMk/>
            <pc:sldMk cId="154096115" sldId="304"/>
            <ac:spMk id="2" creationId="{1FD3B548-8F78-B0C7-7BBB-0EA54B64CA7E}"/>
          </ac:spMkLst>
        </pc:spChg>
        <pc:spChg chg="mod">
          <ac:chgData name="Kaktu Kuparinen" userId="e2a672d6-25c8-4795-9c99-318e6841f015" providerId="ADAL" clId="{39382EE8-10AC-49B4-A5C0-5ECEA2089258}" dt="2023-12-11T12:04:06.702" v="10723" actId="5793"/>
          <ac:spMkLst>
            <pc:docMk/>
            <pc:sldMk cId="154096115" sldId="304"/>
            <ac:spMk id="3" creationId="{1C5652F6-D284-C9F1-77EC-12C410FB4A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94F40-ECD7-574F-82ED-C61ACBB6DA95}" type="datetimeFigureOut">
              <a:rPr lang="fi-FI" smtClean="0"/>
              <a:t>12.12.2023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62FF8-C74D-B246-AE70-A11DA96F5735}" type="slidenum">
              <a:rPr lang="fi-FI" smtClean="0"/>
              <a:t>‹#›</a:t>
            </a:fld>
            <a:endParaRPr lang="fi-FI"/>
          </a:p>
        </p:txBody>
      </p:sp>
    </p:spTree>
    <p:extLst>
      <p:ext uri="{BB962C8B-B14F-4D97-AF65-F5344CB8AC3E}">
        <p14:creationId xmlns:p14="http://schemas.microsoft.com/office/powerpoint/2010/main" val="2105875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rown">
    <p:bg>
      <p:bgPr>
        <a:solidFill>
          <a:srgbClr val="F6F3F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60D3E6-B3E9-0747-98F5-2BFEEBC36E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64A94D-1570-B34B-A6ED-D9E9C2ECAC14}"/>
              </a:ext>
            </a:extLst>
          </p:cNvPr>
          <p:cNvSpPr>
            <a:spLocks noGrp="1"/>
          </p:cNvSpPr>
          <p:nvPr>
            <p:ph type="ctrTitle"/>
          </p:nvPr>
        </p:nvSpPr>
        <p:spPr>
          <a:xfrm>
            <a:off x="1806011" y="1051559"/>
            <a:ext cx="8579977" cy="3064095"/>
          </a:xfrm>
        </p:spPr>
        <p:txBody>
          <a:bodyPr anchor="b">
            <a:normAutofit/>
          </a:bodyPr>
          <a:lstStyle>
            <a:lvl1pPr algn="ctr">
              <a:defRPr sz="5400" b="1" i="0" spc="-150">
                <a:solidFill>
                  <a:srgbClr val="AA8C69"/>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89F3CB7E-95E1-0549-9C51-0D11ED18A36D}"/>
              </a:ext>
            </a:extLst>
          </p:cNvPr>
          <p:cNvSpPr>
            <a:spLocks noGrp="1"/>
          </p:cNvSpPr>
          <p:nvPr>
            <p:ph type="subTitle" idx="1"/>
          </p:nvPr>
        </p:nvSpPr>
        <p:spPr>
          <a:xfrm>
            <a:off x="1806011" y="4851399"/>
            <a:ext cx="8579978" cy="1318451"/>
          </a:xfrm>
        </p:spPr>
        <p:txBody>
          <a:bodyPr>
            <a:normAutofit/>
          </a:bodyPr>
          <a:lstStyle>
            <a:lvl1pPr marL="0" indent="0" algn="ctr">
              <a:buNone/>
              <a:defRPr sz="1800" b="1" i="0">
                <a:solidFill>
                  <a:srgbClr val="32414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pic>
        <p:nvPicPr>
          <p:cNvPr id="12" name="Graphic 11">
            <a:extLst>
              <a:ext uri="{FF2B5EF4-FFF2-40B4-BE49-F238E27FC236}">
                <a16:creationId xmlns:a16="http://schemas.microsoft.com/office/drawing/2014/main" id="{8535121F-421D-EE48-B593-912F403B2E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57253" y="291053"/>
            <a:ext cx="2950244" cy="760507"/>
          </a:xfrm>
          <a:prstGeom prst="rect">
            <a:avLst/>
          </a:prstGeom>
        </p:spPr>
      </p:pic>
      <p:cxnSp>
        <p:nvCxnSpPr>
          <p:cNvPr id="17" name="Straight Connector 16">
            <a:extLst>
              <a:ext uri="{FF2B5EF4-FFF2-40B4-BE49-F238E27FC236}">
                <a16:creationId xmlns:a16="http://schemas.microsoft.com/office/drawing/2014/main" id="{1537B3C7-A991-9B4A-9AAB-B4FB0DBF466A}"/>
              </a:ext>
            </a:extLst>
          </p:cNvPr>
          <p:cNvCxnSpPr/>
          <p:nvPr userDrawn="1"/>
        </p:nvCxnSpPr>
        <p:spPr>
          <a:xfrm>
            <a:off x="5088467" y="4487334"/>
            <a:ext cx="2015066" cy="0"/>
          </a:xfrm>
          <a:prstGeom prst="line">
            <a:avLst/>
          </a:prstGeom>
          <a:ln w="38100">
            <a:solidFill>
              <a:srgbClr val="AA8C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558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rgbClr val="E5F5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E8EA-F28C-6D49-BCF9-93E196D2C82B}"/>
              </a:ext>
            </a:extLst>
          </p:cNvPr>
          <p:cNvSpPr>
            <a:spLocks noGrp="1"/>
          </p:cNvSpPr>
          <p:nvPr>
            <p:ph type="title"/>
          </p:nvPr>
        </p:nvSpPr>
        <p:spPr>
          <a:xfrm>
            <a:off x="511277" y="291052"/>
            <a:ext cx="10687665" cy="1213284"/>
          </a:xfrm>
        </p:spPr>
        <p:txBody>
          <a:bodyPr>
            <a:normAutofit/>
          </a:bodyPr>
          <a:lstStyle>
            <a:lvl1pPr>
              <a:defRPr sz="4000" b="1" i="0">
                <a:solidFill>
                  <a:srgbClr val="00A05A"/>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616308AB-9BB4-5646-8C6C-B0B403A40462}"/>
              </a:ext>
            </a:extLst>
          </p:cNvPr>
          <p:cNvSpPr>
            <a:spLocks noGrp="1"/>
          </p:cNvSpPr>
          <p:nvPr>
            <p:ph idx="1"/>
          </p:nvPr>
        </p:nvSpPr>
        <p:spPr>
          <a:xfrm>
            <a:off x="511277" y="1622323"/>
            <a:ext cx="10687665" cy="4554640"/>
          </a:xfrm>
        </p:spPr>
        <p:txBody>
          <a:bodyPr/>
          <a:lstStyle>
            <a:lvl1pPr>
              <a:lnSpc>
                <a:spcPct val="100000"/>
              </a:lnSpc>
              <a:defRPr sz="2400">
                <a:solidFill>
                  <a:srgbClr val="324141"/>
                </a:solidFill>
                <a:latin typeface="Arial" panose="020B0604020202020204" pitchFamily="34" charset="0"/>
                <a:cs typeface="Arial" panose="020B0604020202020204" pitchFamily="34" charset="0"/>
              </a:defRPr>
            </a:lvl1pPr>
            <a:lvl2pPr>
              <a:lnSpc>
                <a:spcPct val="100000"/>
              </a:lnSpc>
              <a:defRPr sz="2000">
                <a:solidFill>
                  <a:srgbClr val="324141"/>
                </a:solidFill>
                <a:latin typeface="Arial" panose="020B0604020202020204" pitchFamily="34" charset="0"/>
                <a:cs typeface="Arial" panose="020B0604020202020204" pitchFamily="34" charset="0"/>
              </a:defRPr>
            </a:lvl2pPr>
            <a:lvl3pPr>
              <a:lnSpc>
                <a:spcPct val="100000"/>
              </a:lnSpc>
              <a:defRPr sz="1800">
                <a:solidFill>
                  <a:srgbClr val="324141"/>
                </a:solidFill>
                <a:latin typeface="Arial" panose="020B0604020202020204" pitchFamily="34" charset="0"/>
                <a:cs typeface="Arial" panose="020B0604020202020204" pitchFamily="34" charset="0"/>
              </a:defRPr>
            </a:lvl3pPr>
            <a:lvl4pPr>
              <a:lnSpc>
                <a:spcPct val="100000"/>
              </a:lnSpc>
              <a:defRPr sz="1400">
                <a:solidFill>
                  <a:srgbClr val="324141"/>
                </a:solidFill>
                <a:latin typeface="Arial" panose="020B0604020202020204" pitchFamily="34" charset="0"/>
                <a:cs typeface="Arial" panose="020B0604020202020204" pitchFamily="34" charset="0"/>
              </a:defRPr>
            </a:lvl4pPr>
            <a:lvl5pPr>
              <a:lnSpc>
                <a:spcPct val="100000"/>
              </a:lnSpc>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8C4AD6D8-A93D-5743-8E45-E6024EE15130}"/>
              </a:ext>
            </a:extLst>
          </p:cNvPr>
          <p:cNvSpPr>
            <a:spLocks noGrp="1"/>
          </p:cNvSpPr>
          <p:nvPr>
            <p:ph type="dt" sz="half" idx="10"/>
          </p:nvPr>
        </p:nvSpPr>
        <p:spPr>
          <a:xfrm>
            <a:off x="511277" y="6356350"/>
            <a:ext cx="2743200" cy="365125"/>
          </a:xfrm>
        </p:spPr>
        <p:txBody>
          <a:bodyPr/>
          <a:lstStyle>
            <a:lvl1pPr>
              <a:defRPr b="0" i="0">
                <a:solidFill>
                  <a:srgbClr val="00A05A"/>
                </a:solidFill>
                <a:latin typeface="Arial" panose="020B0604020202020204" pitchFamily="34" charset="0"/>
                <a:cs typeface="Arial" panose="020B0604020202020204" pitchFamily="34" charset="0"/>
              </a:defRPr>
            </a:lvl1pPr>
          </a:lstStyle>
          <a:p>
            <a:fld id="{F8773A58-715F-304A-AD36-6D76F1B87C3E}" type="datetime1">
              <a:rPr lang="fi-FI" smtClean="0"/>
              <a:pPr/>
              <a:t>12.12.2023</a:t>
            </a:fld>
            <a:endParaRPr lang="fi-FI"/>
          </a:p>
        </p:txBody>
      </p:sp>
      <p:sp>
        <p:nvSpPr>
          <p:cNvPr id="6" name="Slide Number Placeholder 5">
            <a:extLst>
              <a:ext uri="{FF2B5EF4-FFF2-40B4-BE49-F238E27FC236}">
                <a16:creationId xmlns:a16="http://schemas.microsoft.com/office/drawing/2014/main" id="{823C13CA-9F97-2547-9F43-427B9CD29678}"/>
              </a:ext>
            </a:extLst>
          </p:cNvPr>
          <p:cNvSpPr>
            <a:spLocks noGrp="1"/>
          </p:cNvSpPr>
          <p:nvPr>
            <p:ph type="sldNum" sz="quarter" idx="12"/>
          </p:nvPr>
        </p:nvSpPr>
        <p:spPr>
          <a:xfrm>
            <a:off x="8455742" y="6356350"/>
            <a:ext cx="2743200" cy="365125"/>
          </a:xfrm>
        </p:spPr>
        <p:txBody>
          <a:bodyPr/>
          <a:lstStyle>
            <a:lvl1pPr>
              <a:defRPr b="0" i="0">
                <a:solidFill>
                  <a:srgbClr val="00A05A"/>
                </a:solidFill>
                <a:latin typeface="Arial" panose="020B0604020202020204" pitchFamily="34" charset="0"/>
                <a:cs typeface="Arial" panose="020B0604020202020204" pitchFamily="34" charset="0"/>
              </a:defRPr>
            </a:lvl1pPr>
          </a:lstStyle>
          <a:p>
            <a:fld id="{C54C6360-C169-824F-97C0-4D525D863182}" type="slidenum">
              <a:rPr lang="fi-FI" smtClean="0"/>
              <a:pPr/>
              <a:t>‹#›</a:t>
            </a:fld>
            <a:endParaRPr lang="fi-FI"/>
          </a:p>
        </p:txBody>
      </p:sp>
      <p:pic>
        <p:nvPicPr>
          <p:cNvPr id="7" name="Graphic 6">
            <a:extLst>
              <a:ext uri="{FF2B5EF4-FFF2-40B4-BE49-F238E27FC236}">
                <a16:creationId xmlns:a16="http://schemas.microsoft.com/office/drawing/2014/main" id="{9CA1DB5A-AB91-A443-9F77-47BF49E982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827" y="291052"/>
            <a:ext cx="563670" cy="760506"/>
          </a:xfrm>
          <a:prstGeom prst="rect">
            <a:avLst/>
          </a:prstGeom>
        </p:spPr>
      </p:pic>
    </p:spTree>
    <p:extLst>
      <p:ext uri="{BB962C8B-B14F-4D97-AF65-F5344CB8AC3E}">
        <p14:creationId xmlns:p14="http://schemas.microsoft.com/office/powerpoint/2010/main" val="3073184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Brown">
    <p:bg>
      <p:bgPr>
        <a:solidFill>
          <a:srgbClr val="F6F3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7455-62C7-AF47-99D2-0B4C116E25EB}"/>
              </a:ext>
            </a:extLst>
          </p:cNvPr>
          <p:cNvSpPr>
            <a:spLocks noGrp="1"/>
          </p:cNvSpPr>
          <p:nvPr>
            <p:ph type="title"/>
          </p:nvPr>
        </p:nvSpPr>
        <p:spPr>
          <a:xfrm>
            <a:off x="511277" y="291053"/>
            <a:ext cx="10515600" cy="1216014"/>
          </a:xfrm>
        </p:spPr>
        <p:txBody>
          <a:bodyPr>
            <a:normAutofit/>
          </a:bodyPr>
          <a:lstStyle>
            <a:lvl1pPr>
              <a:defRPr sz="4000" b="1" i="0">
                <a:solidFill>
                  <a:srgbClr val="AA8C69"/>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84A27268-CB42-3340-913C-B0DE9D6186E6}"/>
              </a:ext>
            </a:extLst>
          </p:cNvPr>
          <p:cNvSpPr>
            <a:spLocks noGrp="1"/>
          </p:cNvSpPr>
          <p:nvPr>
            <p:ph sz="half" idx="1"/>
          </p:nvPr>
        </p:nvSpPr>
        <p:spPr>
          <a:xfrm>
            <a:off x="511277" y="1603184"/>
            <a:ext cx="5181600" cy="4432840"/>
          </a:xfrm>
          <a:solidFill>
            <a:schemeClr val="bg1"/>
          </a:solidFill>
          <a:ln w="3175">
            <a:solidFill>
              <a:srgbClr val="AA8C69">
                <a:alpha val="30000"/>
              </a:srgbClr>
            </a:solidFill>
          </a:ln>
        </p:spPr>
        <p:txBody>
          <a:bodyPr lIns="180000" tIns="216000" rIns="180000" bIns="216000"/>
          <a:lstStyle>
            <a:lvl1pPr>
              <a:defRPr sz="2000">
                <a:solidFill>
                  <a:srgbClr val="324141"/>
                </a:solidFill>
                <a:latin typeface="Arial" panose="020B0604020202020204" pitchFamily="34" charset="0"/>
                <a:cs typeface="Arial" panose="020B0604020202020204" pitchFamily="34" charset="0"/>
              </a:defRPr>
            </a:lvl1pPr>
            <a:lvl2pPr>
              <a:defRPr sz="1800">
                <a:solidFill>
                  <a:srgbClr val="324141"/>
                </a:solidFill>
                <a:latin typeface="Arial" panose="020B0604020202020204" pitchFamily="34" charset="0"/>
                <a:cs typeface="Arial" panose="020B0604020202020204" pitchFamily="34" charset="0"/>
              </a:defRPr>
            </a:lvl2pPr>
            <a:lvl3pPr>
              <a:defRPr sz="1400">
                <a:solidFill>
                  <a:srgbClr val="324141"/>
                </a:solidFill>
                <a:latin typeface="Arial" panose="020B0604020202020204" pitchFamily="34" charset="0"/>
                <a:cs typeface="Arial" panose="020B0604020202020204" pitchFamily="34" charset="0"/>
              </a:defRPr>
            </a:lvl3pPr>
            <a:lvl4pPr>
              <a:defRPr sz="1400">
                <a:solidFill>
                  <a:srgbClr val="324141"/>
                </a:solidFill>
                <a:latin typeface="Arial" panose="020B0604020202020204" pitchFamily="34" charset="0"/>
                <a:cs typeface="Arial" panose="020B0604020202020204" pitchFamily="34" charset="0"/>
              </a:defRPr>
            </a:lvl4pPr>
            <a:lvl5pPr>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A4CE8A97-2BC9-C24C-91C3-3041B5CA93E1}"/>
              </a:ext>
            </a:extLst>
          </p:cNvPr>
          <p:cNvSpPr>
            <a:spLocks noGrp="1"/>
          </p:cNvSpPr>
          <p:nvPr>
            <p:ph type="dt" sz="half" idx="10"/>
          </p:nvPr>
        </p:nvSpPr>
        <p:spPr>
          <a:xfrm>
            <a:off x="511277" y="6356350"/>
            <a:ext cx="2743200" cy="365125"/>
          </a:xfrm>
        </p:spPr>
        <p:txBody>
          <a:bodyPr/>
          <a:lstStyle>
            <a:lvl1pPr>
              <a:defRPr>
                <a:solidFill>
                  <a:srgbClr val="AA8C69"/>
                </a:solidFill>
                <a:latin typeface="Arial" panose="020B0604020202020204" pitchFamily="34" charset="0"/>
                <a:cs typeface="Arial" panose="020B0604020202020204" pitchFamily="34" charset="0"/>
              </a:defRPr>
            </a:lvl1pPr>
          </a:lstStyle>
          <a:p>
            <a:fld id="{8B5D4D05-3839-364A-913E-5BB730B4A712}" type="datetime1">
              <a:rPr lang="fi-FI" smtClean="0"/>
              <a:t>12.12.2023</a:t>
            </a:fld>
            <a:endParaRPr lang="fi-FI"/>
          </a:p>
        </p:txBody>
      </p:sp>
      <p:sp>
        <p:nvSpPr>
          <p:cNvPr id="7" name="Slide Number Placeholder 6">
            <a:extLst>
              <a:ext uri="{FF2B5EF4-FFF2-40B4-BE49-F238E27FC236}">
                <a16:creationId xmlns:a16="http://schemas.microsoft.com/office/drawing/2014/main" id="{40EF422C-37F4-FC4F-B531-AB63AF7580FB}"/>
              </a:ext>
            </a:extLst>
          </p:cNvPr>
          <p:cNvSpPr>
            <a:spLocks noGrp="1"/>
          </p:cNvSpPr>
          <p:nvPr>
            <p:ph type="sldNum" sz="quarter" idx="12"/>
          </p:nvPr>
        </p:nvSpPr>
        <p:spPr>
          <a:xfrm>
            <a:off x="8283677" y="6356350"/>
            <a:ext cx="2743200" cy="365125"/>
          </a:xfrm>
        </p:spPr>
        <p:txBody>
          <a:bodyPr/>
          <a:lstStyle>
            <a:lvl1pPr>
              <a:defRPr>
                <a:solidFill>
                  <a:srgbClr val="AA8C69"/>
                </a:solidFill>
                <a:latin typeface="Arial" panose="020B0604020202020204" pitchFamily="34" charset="0"/>
                <a:cs typeface="Arial" panose="020B0604020202020204" pitchFamily="34" charset="0"/>
              </a:defRPr>
            </a:lvl1pPr>
          </a:lstStyle>
          <a:p>
            <a:fld id="{C54C6360-C169-824F-97C0-4D525D863182}" type="slidenum">
              <a:rPr lang="fi-FI" smtClean="0"/>
              <a:pPr/>
              <a:t>‹#›</a:t>
            </a:fld>
            <a:endParaRPr lang="fi-FI"/>
          </a:p>
        </p:txBody>
      </p:sp>
      <p:sp>
        <p:nvSpPr>
          <p:cNvPr id="10" name="Content Placeholder 2">
            <a:extLst>
              <a:ext uri="{FF2B5EF4-FFF2-40B4-BE49-F238E27FC236}">
                <a16:creationId xmlns:a16="http://schemas.microsoft.com/office/drawing/2014/main" id="{B4D1B3D1-F206-E846-9441-859F5894E089}"/>
              </a:ext>
            </a:extLst>
          </p:cNvPr>
          <p:cNvSpPr>
            <a:spLocks noGrp="1"/>
          </p:cNvSpPr>
          <p:nvPr>
            <p:ph sz="half" idx="13"/>
          </p:nvPr>
        </p:nvSpPr>
        <p:spPr>
          <a:xfrm>
            <a:off x="5845277" y="1603184"/>
            <a:ext cx="5181600" cy="4432840"/>
          </a:xfrm>
          <a:solidFill>
            <a:schemeClr val="bg1"/>
          </a:solidFill>
          <a:ln w="3175">
            <a:solidFill>
              <a:srgbClr val="AA8C69">
                <a:alpha val="30000"/>
              </a:srgbClr>
            </a:solidFill>
          </a:ln>
        </p:spPr>
        <p:txBody>
          <a:bodyPr lIns="180000" tIns="216000" rIns="180000" bIns="216000"/>
          <a:lstStyle>
            <a:lvl1pPr>
              <a:defRPr sz="2000">
                <a:solidFill>
                  <a:srgbClr val="324141"/>
                </a:solidFill>
                <a:latin typeface="Arial" panose="020B0604020202020204" pitchFamily="34" charset="0"/>
                <a:cs typeface="Arial" panose="020B0604020202020204" pitchFamily="34" charset="0"/>
              </a:defRPr>
            </a:lvl1pPr>
            <a:lvl2pPr>
              <a:defRPr sz="1800">
                <a:solidFill>
                  <a:srgbClr val="324141"/>
                </a:solidFill>
                <a:latin typeface="Arial" panose="020B0604020202020204" pitchFamily="34" charset="0"/>
                <a:cs typeface="Arial" panose="020B0604020202020204" pitchFamily="34" charset="0"/>
              </a:defRPr>
            </a:lvl2pPr>
            <a:lvl3pPr>
              <a:defRPr sz="1400">
                <a:solidFill>
                  <a:srgbClr val="324141"/>
                </a:solidFill>
                <a:latin typeface="Arial" panose="020B0604020202020204" pitchFamily="34" charset="0"/>
                <a:cs typeface="Arial" panose="020B0604020202020204" pitchFamily="34" charset="0"/>
              </a:defRPr>
            </a:lvl3pPr>
            <a:lvl4pPr>
              <a:defRPr sz="1400">
                <a:solidFill>
                  <a:srgbClr val="324141"/>
                </a:solidFill>
                <a:latin typeface="Arial" panose="020B0604020202020204" pitchFamily="34" charset="0"/>
                <a:cs typeface="Arial" panose="020B0604020202020204" pitchFamily="34" charset="0"/>
              </a:defRPr>
            </a:lvl4pPr>
            <a:lvl5pPr>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11" name="Graphic 10">
            <a:extLst>
              <a:ext uri="{FF2B5EF4-FFF2-40B4-BE49-F238E27FC236}">
                <a16:creationId xmlns:a16="http://schemas.microsoft.com/office/drawing/2014/main" id="{389E817C-3D27-FB4F-B4A0-5480660D30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827" y="291052"/>
            <a:ext cx="563670" cy="760506"/>
          </a:xfrm>
          <a:prstGeom prst="rect">
            <a:avLst/>
          </a:prstGeom>
        </p:spPr>
      </p:pic>
    </p:spTree>
    <p:extLst>
      <p:ext uri="{BB962C8B-B14F-4D97-AF65-F5344CB8AC3E}">
        <p14:creationId xmlns:p14="http://schemas.microsoft.com/office/powerpoint/2010/main" val="1816064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Orange">
    <p:bg>
      <p:bgPr>
        <a:solidFill>
          <a:srgbClr val="FDF0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7455-62C7-AF47-99D2-0B4C116E25EB}"/>
              </a:ext>
            </a:extLst>
          </p:cNvPr>
          <p:cNvSpPr>
            <a:spLocks noGrp="1"/>
          </p:cNvSpPr>
          <p:nvPr>
            <p:ph type="title"/>
          </p:nvPr>
        </p:nvSpPr>
        <p:spPr>
          <a:xfrm>
            <a:off x="511277" y="291053"/>
            <a:ext cx="10515600" cy="1216014"/>
          </a:xfrm>
        </p:spPr>
        <p:txBody>
          <a:bodyPr>
            <a:normAutofit/>
          </a:bodyPr>
          <a:lstStyle>
            <a:lvl1pPr>
              <a:defRPr sz="4000" b="1" i="0">
                <a:solidFill>
                  <a:srgbClr val="EB693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84A27268-CB42-3340-913C-B0DE9D6186E6}"/>
              </a:ext>
            </a:extLst>
          </p:cNvPr>
          <p:cNvSpPr>
            <a:spLocks noGrp="1"/>
          </p:cNvSpPr>
          <p:nvPr>
            <p:ph sz="half" idx="1"/>
          </p:nvPr>
        </p:nvSpPr>
        <p:spPr>
          <a:xfrm>
            <a:off x="511277" y="1603184"/>
            <a:ext cx="5181600" cy="4432840"/>
          </a:xfrm>
          <a:solidFill>
            <a:schemeClr val="bg1"/>
          </a:solidFill>
          <a:ln w="3175">
            <a:solidFill>
              <a:srgbClr val="EB6932">
                <a:alpha val="30000"/>
              </a:srgbClr>
            </a:solidFill>
          </a:ln>
        </p:spPr>
        <p:txBody>
          <a:bodyPr lIns="180000" tIns="216000" rIns="180000" bIns="216000"/>
          <a:lstStyle>
            <a:lvl1pPr>
              <a:defRPr sz="2000">
                <a:solidFill>
                  <a:srgbClr val="324141"/>
                </a:solidFill>
                <a:latin typeface="Arial" panose="020B0604020202020204" pitchFamily="34" charset="0"/>
                <a:cs typeface="Arial" panose="020B0604020202020204" pitchFamily="34" charset="0"/>
              </a:defRPr>
            </a:lvl1pPr>
            <a:lvl2pPr>
              <a:defRPr sz="1800">
                <a:solidFill>
                  <a:srgbClr val="324141"/>
                </a:solidFill>
                <a:latin typeface="Arial" panose="020B0604020202020204" pitchFamily="34" charset="0"/>
                <a:cs typeface="Arial" panose="020B0604020202020204" pitchFamily="34" charset="0"/>
              </a:defRPr>
            </a:lvl2pPr>
            <a:lvl3pPr>
              <a:defRPr sz="1400">
                <a:solidFill>
                  <a:srgbClr val="324141"/>
                </a:solidFill>
                <a:latin typeface="Arial" panose="020B0604020202020204" pitchFamily="34" charset="0"/>
                <a:cs typeface="Arial" panose="020B0604020202020204" pitchFamily="34" charset="0"/>
              </a:defRPr>
            </a:lvl3pPr>
            <a:lvl4pPr>
              <a:defRPr sz="1400">
                <a:solidFill>
                  <a:srgbClr val="324141"/>
                </a:solidFill>
                <a:latin typeface="Arial" panose="020B0604020202020204" pitchFamily="34" charset="0"/>
                <a:cs typeface="Arial" panose="020B0604020202020204" pitchFamily="34" charset="0"/>
              </a:defRPr>
            </a:lvl4pPr>
            <a:lvl5pPr>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A4CE8A97-2BC9-C24C-91C3-3041B5CA93E1}"/>
              </a:ext>
            </a:extLst>
          </p:cNvPr>
          <p:cNvSpPr>
            <a:spLocks noGrp="1"/>
          </p:cNvSpPr>
          <p:nvPr>
            <p:ph type="dt" sz="half" idx="10"/>
          </p:nvPr>
        </p:nvSpPr>
        <p:spPr>
          <a:xfrm>
            <a:off x="511277" y="6356350"/>
            <a:ext cx="2743200" cy="365125"/>
          </a:xfrm>
        </p:spPr>
        <p:txBody>
          <a:bodyPr/>
          <a:lstStyle>
            <a:lvl1pPr>
              <a:defRPr>
                <a:solidFill>
                  <a:srgbClr val="EB6932"/>
                </a:solidFill>
                <a:latin typeface="Arial" panose="020B0604020202020204" pitchFamily="34" charset="0"/>
                <a:cs typeface="Arial" panose="020B0604020202020204" pitchFamily="34" charset="0"/>
              </a:defRPr>
            </a:lvl1pPr>
          </a:lstStyle>
          <a:p>
            <a:fld id="{DE4836DC-B1FA-5B4B-B8EA-D2B4151DE68A}" type="datetime1">
              <a:rPr lang="fi-FI" smtClean="0"/>
              <a:t>12.12.2023</a:t>
            </a:fld>
            <a:endParaRPr lang="fi-FI"/>
          </a:p>
        </p:txBody>
      </p:sp>
      <p:sp>
        <p:nvSpPr>
          <p:cNvPr id="7" name="Slide Number Placeholder 6">
            <a:extLst>
              <a:ext uri="{FF2B5EF4-FFF2-40B4-BE49-F238E27FC236}">
                <a16:creationId xmlns:a16="http://schemas.microsoft.com/office/drawing/2014/main" id="{40EF422C-37F4-FC4F-B531-AB63AF7580FB}"/>
              </a:ext>
            </a:extLst>
          </p:cNvPr>
          <p:cNvSpPr>
            <a:spLocks noGrp="1"/>
          </p:cNvSpPr>
          <p:nvPr>
            <p:ph type="sldNum" sz="quarter" idx="12"/>
          </p:nvPr>
        </p:nvSpPr>
        <p:spPr>
          <a:xfrm>
            <a:off x="8283677" y="6356350"/>
            <a:ext cx="2743200" cy="365125"/>
          </a:xfrm>
        </p:spPr>
        <p:txBody>
          <a:bodyPr/>
          <a:lstStyle>
            <a:lvl1pPr>
              <a:defRPr>
                <a:solidFill>
                  <a:srgbClr val="EB6932"/>
                </a:solidFill>
                <a:latin typeface="Arial" panose="020B0604020202020204" pitchFamily="34" charset="0"/>
                <a:cs typeface="Arial" panose="020B0604020202020204" pitchFamily="34" charset="0"/>
              </a:defRPr>
            </a:lvl1pPr>
          </a:lstStyle>
          <a:p>
            <a:fld id="{C54C6360-C169-824F-97C0-4D525D863182}" type="slidenum">
              <a:rPr lang="fi-FI" smtClean="0"/>
              <a:pPr/>
              <a:t>‹#›</a:t>
            </a:fld>
            <a:endParaRPr lang="fi-FI"/>
          </a:p>
        </p:txBody>
      </p:sp>
      <p:sp>
        <p:nvSpPr>
          <p:cNvPr id="10" name="Content Placeholder 2">
            <a:extLst>
              <a:ext uri="{FF2B5EF4-FFF2-40B4-BE49-F238E27FC236}">
                <a16:creationId xmlns:a16="http://schemas.microsoft.com/office/drawing/2014/main" id="{B4D1B3D1-F206-E846-9441-859F5894E089}"/>
              </a:ext>
            </a:extLst>
          </p:cNvPr>
          <p:cNvSpPr>
            <a:spLocks noGrp="1"/>
          </p:cNvSpPr>
          <p:nvPr>
            <p:ph sz="half" idx="13"/>
          </p:nvPr>
        </p:nvSpPr>
        <p:spPr>
          <a:xfrm>
            <a:off x="5845277" y="1603184"/>
            <a:ext cx="5181600" cy="4432840"/>
          </a:xfrm>
          <a:solidFill>
            <a:schemeClr val="bg1"/>
          </a:solidFill>
          <a:ln w="3175">
            <a:solidFill>
              <a:srgbClr val="EB6932">
                <a:alpha val="30000"/>
              </a:srgbClr>
            </a:solidFill>
          </a:ln>
        </p:spPr>
        <p:txBody>
          <a:bodyPr lIns="180000" tIns="216000" rIns="180000" bIns="216000"/>
          <a:lstStyle>
            <a:lvl1pPr>
              <a:defRPr sz="2000">
                <a:solidFill>
                  <a:srgbClr val="324141"/>
                </a:solidFill>
                <a:latin typeface="Arial" panose="020B0604020202020204" pitchFamily="34" charset="0"/>
                <a:cs typeface="Arial" panose="020B0604020202020204" pitchFamily="34" charset="0"/>
              </a:defRPr>
            </a:lvl1pPr>
            <a:lvl2pPr>
              <a:defRPr sz="1800">
                <a:solidFill>
                  <a:srgbClr val="324141"/>
                </a:solidFill>
                <a:latin typeface="Arial" panose="020B0604020202020204" pitchFamily="34" charset="0"/>
                <a:cs typeface="Arial" panose="020B0604020202020204" pitchFamily="34" charset="0"/>
              </a:defRPr>
            </a:lvl2pPr>
            <a:lvl3pPr>
              <a:defRPr sz="1400">
                <a:solidFill>
                  <a:srgbClr val="324141"/>
                </a:solidFill>
                <a:latin typeface="Arial" panose="020B0604020202020204" pitchFamily="34" charset="0"/>
                <a:cs typeface="Arial" panose="020B0604020202020204" pitchFamily="34" charset="0"/>
              </a:defRPr>
            </a:lvl3pPr>
            <a:lvl4pPr>
              <a:defRPr sz="1400">
                <a:solidFill>
                  <a:srgbClr val="324141"/>
                </a:solidFill>
                <a:latin typeface="Arial" panose="020B0604020202020204" pitchFamily="34" charset="0"/>
                <a:cs typeface="Arial" panose="020B0604020202020204" pitchFamily="34" charset="0"/>
              </a:defRPr>
            </a:lvl4pPr>
            <a:lvl5pPr>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Graphic 8">
            <a:extLst>
              <a:ext uri="{FF2B5EF4-FFF2-40B4-BE49-F238E27FC236}">
                <a16:creationId xmlns:a16="http://schemas.microsoft.com/office/drawing/2014/main" id="{37E9A517-4ED2-E34A-8076-FC255B169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827" y="291052"/>
            <a:ext cx="563670" cy="760506"/>
          </a:xfrm>
          <a:prstGeom prst="rect">
            <a:avLst/>
          </a:prstGeom>
        </p:spPr>
      </p:pic>
    </p:spTree>
    <p:extLst>
      <p:ext uri="{BB962C8B-B14F-4D97-AF65-F5344CB8AC3E}">
        <p14:creationId xmlns:p14="http://schemas.microsoft.com/office/powerpoint/2010/main" val="187885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Teal">
    <p:bg>
      <p:bgPr>
        <a:solidFill>
          <a:srgbClr val="E5F5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7455-62C7-AF47-99D2-0B4C116E25EB}"/>
              </a:ext>
            </a:extLst>
          </p:cNvPr>
          <p:cNvSpPr>
            <a:spLocks noGrp="1"/>
          </p:cNvSpPr>
          <p:nvPr>
            <p:ph type="title"/>
          </p:nvPr>
        </p:nvSpPr>
        <p:spPr>
          <a:xfrm>
            <a:off x="511277" y="291053"/>
            <a:ext cx="10515600" cy="1216014"/>
          </a:xfrm>
        </p:spPr>
        <p:txBody>
          <a:bodyPr>
            <a:normAutofit/>
          </a:bodyPr>
          <a:lstStyle>
            <a:lvl1pPr>
              <a:defRPr sz="4000" b="1" i="0">
                <a:solidFill>
                  <a:srgbClr val="009BA0"/>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84A27268-CB42-3340-913C-B0DE9D6186E6}"/>
              </a:ext>
            </a:extLst>
          </p:cNvPr>
          <p:cNvSpPr>
            <a:spLocks noGrp="1"/>
          </p:cNvSpPr>
          <p:nvPr>
            <p:ph sz="half" idx="1"/>
          </p:nvPr>
        </p:nvSpPr>
        <p:spPr>
          <a:xfrm>
            <a:off x="511277" y="1603184"/>
            <a:ext cx="5181600" cy="4432840"/>
          </a:xfrm>
          <a:solidFill>
            <a:schemeClr val="bg1"/>
          </a:solidFill>
          <a:ln w="3175">
            <a:solidFill>
              <a:srgbClr val="009BA0">
                <a:alpha val="30000"/>
              </a:srgbClr>
            </a:solidFill>
          </a:ln>
        </p:spPr>
        <p:txBody>
          <a:bodyPr lIns="180000" tIns="216000" rIns="180000" bIns="216000"/>
          <a:lstStyle>
            <a:lvl1pPr>
              <a:defRPr sz="2000">
                <a:solidFill>
                  <a:srgbClr val="324141"/>
                </a:solidFill>
                <a:latin typeface="Arial" panose="020B0604020202020204" pitchFamily="34" charset="0"/>
                <a:cs typeface="Arial" panose="020B0604020202020204" pitchFamily="34" charset="0"/>
              </a:defRPr>
            </a:lvl1pPr>
            <a:lvl2pPr>
              <a:defRPr sz="1800">
                <a:solidFill>
                  <a:srgbClr val="324141"/>
                </a:solidFill>
                <a:latin typeface="Arial" panose="020B0604020202020204" pitchFamily="34" charset="0"/>
                <a:cs typeface="Arial" panose="020B0604020202020204" pitchFamily="34" charset="0"/>
              </a:defRPr>
            </a:lvl2pPr>
            <a:lvl3pPr>
              <a:defRPr sz="1400">
                <a:solidFill>
                  <a:srgbClr val="324141"/>
                </a:solidFill>
                <a:latin typeface="Arial" panose="020B0604020202020204" pitchFamily="34" charset="0"/>
                <a:cs typeface="Arial" panose="020B0604020202020204" pitchFamily="34" charset="0"/>
              </a:defRPr>
            </a:lvl3pPr>
            <a:lvl4pPr>
              <a:defRPr sz="1400">
                <a:solidFill>
                  <a:srgbClr val="324141"/>
                </a:solidFill>
                <a:latin typeface="Arial" panose="020B0604020202020204" pitchFamily="34" charset="0"/>
                <a:cs typeface="Arial" panose="020B0604020202020204" pitchFamily="34" charset="0"/>
              </a:defRPr>
            </a:lvl4pPr>
            <a:lvl5pPr>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A4CE8A97-2BC9-C24C-91C3-3041B5CA93E1}"/>
              </a:ext>
            </a:extLst>
          </p:cNvPr>
          <p:cNvSpPr>
            <a:spLocks noGrp="1"/>
          </p:cNvSpPr>
          <p:nvPr>
            <p:ph type="dt" sz="half" idx="10"/>
          </p:nvPr>
        </p:nvSpPr>
        <p:spPr>
          <a:xfrm>
            <a:off x="511277" y="6356350"/>
            <a:ext cx="2743200" cy="365125"/>
          </a:xfrm>
        </p:spPr>
        <p:txBody>
          <a:bodyPr/>
          <a:lstStyle>
            <a:lvl1pPr>
              <a:defRPr>
                <a:solidFill>
                  <a:srgbClr val="009BA0"/>
                </a:solidFill>
                <a:latin typeface="Arial" panose="020B0604020202020204" pitchFamily="34" charset="0"/>
                <a:cs typeface="Arial" panose="020B0604020202020204" pitchFamily="34" charset="0"/>
              </a:defRPr>
            </a:lvl1pPr>
          </a:lstStyle>
          <a:p>
            <a:fld id="{DE4836DC-B1FA-5B4B-B8EA-D2B4151DE68A}" type="datetime1">
              <a:rPr lang="fi-FI" smtClean="0"/>
              <a:pPr/>
              <a:t>12.12.2023</a:t>
            </a:fld>
            <a:endParaRPr lang="fi-FI"/>
          </a:p>
        </p:txBody>
      </p:sp>
      <p:sp>
        <p:nvSpPr>
          <p:cNvPr id="7" name="Slide Number Placeholder 6">
            <a:extLst>
              <a:ext uri="{FF2B5EF4-FFF2-40B4-BE49-F238E27FC236}">
                <a16:creationId xmlns:a16="http://schemas.microsoft.com/office/drawing/2014/main" id="{40EF422C-37F4-FC4F-B531-AB63AF7580FB}"/>
              </a:ext>
            </a:extLst>
          </p:cNvPr>
          <p:cNvSpPr>
            <a:spLocks noGrp="1"/>
          </p:cNvSpPr>
          <p:nvPr>
            <p:ph type="sldNum" sz="quarter" idx="12"/>
          </p:nvPr>
        </p:nvSpPr>
        <p:spPr>
          <a:xfrm>
            <a:off x="8283677" y="6356350"/>
            <a:ext cx="2743200" cy="365125"/>
          </a:xfrm>
        </p:spPr>
        <p:txBody>
          <a:bodyPr/>
          <a:lstStyle>
            <a:lvl1pPr>
              <a:defRPr>
                <a:solidFill>
                  <a:srgbClr val="009BA0"/>
                </a:solidFill>
                <a:latin typeface="Arial" panose="020B0604020202020204" pitchFamily="34" charset="0"/>
                <a:cs typeface="Arial" panose="020B0604020202020204" pitchFamily="34" charset="0"/>
              </a:defRPr>
            </a:lvl1pPr>
          </a:lstStyle>
          <a:p>
            <a:fld id="{C54C6360-C169-824F-97C0-4D525D863182}" type="slidenum">
              <a:rPr lang="fi-FI" smtClean="0"/>
              <a:pPr/>
              <a:t>‹#›</a:t>
            </a:fld>
            <a:endParaRPr lang="fi-FI"/>
          </a:p>
        </p:txBody>
      </p:sp>
      <p:sp>
        <p:nvSpPr>
          <p:cNvPr id="10" name="Content Placeholder 2">
            <a:extLst>
              <a:ext uri="{FF2B5EF4-FFF2-40B4-BE49-F238E27FC236}">
                <a16:creationId xmlns:a16="http://schemas.microsoft.com/office/drawing/2014/main" id="{B4D1B3D1-F206-E846-9441-859F5894E089}"/>
              </a:ext>
            </a:extLst>
          </p:cNvPr>
          <p:cNvSpPr>
            <a:spLocks noGrp="1"/>
          </p:cNvSpPr>
          <p:nvPr>
            <p:ph sz="half" idx="13"/>
          </p:nvPr>
        </p:nvSpPr>
        <p:spPr>
          <a:xfrm>
            <a:off x="5845277" y="1603184"/>
            <a:ext cx="5181600" cy="4432840"/>
          </a:xfrm>
          <a:solidFill>
            <a:schemeClr val="bg1"/>
          </a:solidFill>
          <a:ln w="3175">
            <a:solidFill>
              <a:srgbClr val="009BA0">
                <a:alpha val="30000"/>
              </a:srgbClr>
            </a:solidFill>
          </a:ln>
        </p:spPr>
        <p:txBody>
          <a:bodyPr lIns="180000" tIns="216000" rIns="180000" bIns="216000"/>
          <a:lstStyle>
            <a:lvl1pPr>
              <a:defRPr sz="2000">
                <a:solidFill>
                  <a:srgbClr val="324141"/>
                </a:solidFill>
                <a:latin typeface="Arial" panose="020B0604020202020204" pitchFamily="34" charset="0"/>
                <a:cs typeface="Arial" panose="020B0604020202020204" pitchFamily="34" charset="0"/>
              </a:defRPr>
            </a:lvl1pPr>
            <a:lvl2pPr>
              <a:defRPr sz="1800">
                <a:solidFill>
                  <a:srgbClr val="324141"/>
                </a:solidFill>
                <a:latin typeface="Arial" panose="020B0604020202020204" pitchFamily="34" charset="0"/>
                <a:cs typeface="Arial" panose="020B0604020202020204" pitchFamily="34" charset="0"/>
              </a:defRPr>
            </a:lvl2pPr>
            <a:lvl3pPr>
              <a:defRPr sz="1400">
                <a:solidFill>
                  <a:srgbClr val="324141"/>
                </a:solidFill>
                <a:latin typeface="Arial" panose="020B0604020202020204" pitchFamily="34" charset="0"/>
                <a:cs typeface="Arial" panose="020B0604020202020204" pitchFamily="34" charset="0"/>
              </a:defRPr>
            </a:lvl3pPr>
            <a:lvl4pPr>
              <a:defRPr sz="1400">
                <a:solidFill>
                  <a:srgbClr val="324141"/>
                </a:solidFill>
                <a:latin typeface="Arial" panose="020B0604020202020204" pitchFamily="34" charset="0"/>
                <a:cs typeface="Arial" panose="020B0604020202020204" pitchFamily="34" charset="0"/>
              </a:defRPr>
            </a:lvl4pPr>
            <a:lvl5pPr>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Graphic 8">
            <a:extLst>
              <a:ext uri="{FF2B5EF4-FFF2-40B4-BE49-F238E27FC236}">
                <a16:creationId xmlns:a16="http://schemas.microsoft.com/office/drawing/2014/main" id="{37E9A517-4ED2-E34A-8076-FC255B169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827" y="291052"/>
            <a:ext cx="563670" cy="760506"/>
          </a:xfrm>
          <a:prstGeom prst="rect">
            <a:avLst/>
          </a:prstGeom>
        </p:spPr>
      </p:pic>
    </p:spTree>
    <p:extLst>
      <p:ext uri="{BB962C8B-B14F-4D97-AF65-F5344CB8AC3E}">
        <p14:creationId xmlns:p14="http://schemas.microsoft.com/office/powerpoint/2010/main" val="1141691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Violet">
    <p:bg>
      <p:bgPr>
        <a:solidFill>
          <a:srgbClr val="F2EE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7455-62C7-AF47-99D2-0B4C116E25EB}"/>
              </a:ext>
            </a:extLst>
          </p:cNvPr>
          <p:cNvSpPr>
            <a:spLocks noGrp="1"/>
          </p:cNvSpPr>
          <p:nvPr>
            <p:ph type="title"/>
          </p:nvPr>
        </p:nvSpPr>
        <p:spPr>
          <a:xfrm>
            <a:off x="511277" y="291053"/>
            <a:ext cx="10515600" cy="1216014"/>
          </a:xfrm>
        </p:spPr>
        <p:txBody>
          <a:bodyPr>
            <a:normAutofit/>
          </a:bodyPr>
          <a:lstStyle>
            <a:lvl1pPr>
              <a:defRPr sz="4000" b="1" i="0">
                <a:solidFill>
                  <a:srgbClr val="7D5AA0"/>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84A27268-CB42-3340-913C-B0DE9D6186E6}"/>
              </a:ext>
            </a:extLst>
          </p:cNvPr>
          <p:cNvSpPr>
            <a:spLocks noGrp="1"/>
          </p:cNvSpPr>
          <p:nvPr>
            <p:ph sz="half" idx="1"/>
          </p:nvPr>
        </p:nvSpPr>
        <p:spPr>
          <a:xfrm>
            <a:off x="511277" y="1603184"/>
            <a:ext cx="5181600" cy="4432840"/>
          </a:xfrm>
          <a:solidFill>
            <a:schemeClr val="bg1"/>
          </a:solidFill>
          <a:ln w="3175">
            <a:solidFill>
              <a:srgbClr val="7D5AA0">
                <a:alpha val="30000"/>
              </a:srgbClr>
            </a:solidFill>
          </a:ln>
        </p:spPr>
        <p:txBody>
          <a:bodyPr lIns="180000" tIns="216000" rIns="180000" bIns="216000"/>
          <a:lstStyle>
            <a:lvl1pPr>
              <a:defRPr sz="2000">
                <a:solidFill>
                  <a:srgbClr val="324141"/>
                </a:solidFill>
                <a:latin typeface="Arial" panose="020B0604020202020204" pitchFamily="34" charset="0"/>
                <a:cs typeface="Arial" panose="020B0604020202020204" pitchFamily="34" charset="0"/>
              </a:defRPr>
            </a:lvl1pPr>
            <a:lvl2pPr>
              <a:defRPr sz="1800">
                <a:solidFill>
                  <a:srgbClr val="324141"/>
                </a:solidFill>
                <a:latin typeface="Arial" panose="020B0604020202020204" pitchFamily="34" charset="0"/>
                <a:cs typeface="Arial" panose="020B0604020202020204" pitchFamily="34" charset="0"/>
              </a:defRPr>
            </a:lvl2pPr>
            <a:lvl3pPr>
              <a:defRPr sz="1400">
                <a:solidFill>
                  <a:srgbClr val="324141"/>
                </a:solidFill>
                <a:latin typeface="Arial" panose="020B0604020202020204" pitchFamily="34" charset="0"/>
                <a:cs typeface="Arial" panose="020B0604020202020204" pitchFamily="34" charset="0"/>
              </a:defRPr>
            </a:lvl3pPr>
            <a:lvl4pPr>
              <a:defRPr sz="1400">
                <a:solidFill>
                  <a:srgbClr val="324141"/>
                </a:solidFill>
                <a:latin typeface="Arial" panose="020B0604020202020204" pitchFamily="34" charset="0"/>
                <a:cs typeface="Arial" panose="020B0604020202020204" pitchFamily="34" charset="0"/>
              </a:defRPr>
            </a:lvl4pPr>
            <a:lvl5pPr>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A4CE8A97-2BC9-C24C-91C3-3041B5CA93E1}"/>
              </a:ext>
            </a:extLst>
          </p:cNvPr>
          <p:cNvSpPr>
            <a:spLocks noGrp="1"/>
          </p:cNvSpPr>
          <p:nvPr>
            <p:ph type="dt" sz="half" idx="10"/>
          </p:nvPr>
        </p:nvSpPr>
        <p:spPr>
          <a:xfrm>
            <a:off x="511277" y="6356350"/>
            <a:ext cx="2743200" cy="365125"/>
          </a:xfrm>
        </p:spPr>
        <p:txBody>
          <a:bodyPr/>
          <a:lstStyle>
            <a:lvl1pPr>
              <a:defRPr>
                <a:solidFill>
                  <a:srgbClr val="7D5AA0"/>
                </a:solidFill>
                <a:latin typeface="Arial" panose="020B0604020202020204" pitchFamily="34" charset="0"/>
                <a:cs typeface="Arial" panose="020B0604020202020204" pitchFamily="34" charset="0"/>
              </a:defRPr>
            </a:lvl1pPr>
          </a:lstStyle>
          <a:p>
            <a:fld id="{DE4836DC-B1FA-5B4B-B8EA-D2B4151DE68A}" type="datetime1">
              <a:rPr lang="fi-FI" smtClean="0"/>
              <a:pPr/>
              <a:t>12.12.2023</a:t>
            </a:fld>
            <a:endParaRPr lang="fi-FI"/>
          </a:p>
        </p:txBody>
      </p:sp>
      <p:sp>
        <p:nvSpPr>
          <p:cNvPr id="7" name="Slide Number Placeholder 6">
            <a:extLst>
              <a:ext uri="{FF2B5EF4-FFF2-40B4-BE49-F238E27FC236}">
                <a16:creationId xmlns:a16="http://schemas.microsoft.com/office/drawing/2014/main" id="{40EF422C-37F4-FC4F-B531-AB63AF7580FB}"/>
              </a:ext>
            </a:extLst>
          </p:cNvPr>
          <p:cNvSpPr>
            <a:spLocks noGrp="1"/>
          </p:cNvSpPr>
          <p:nvPr>
            <p:ph type="sldNum" sz="quarter" idx="12"/>
          </p:nvPr>
        </p:nvSpPr>
        <p:spPr>
          <a:xfrm>
            <a:off x="8283677" y="6356350"/>
            <a:ext cx="2743200" cy="365125"/>
          </a:xfrm>
        </p:spPr>
        <p:txBody>
          <a:bodyPr/>
          <a:lstStyle>
            <a:lvl1pPr>
              <a:defRPr>
                <a:solidFill>
                  <a:srgbClr val="7D5AA0"/>
                </a:solidFill>
                <a:latin typeface="Arial" panose="020B0604020202020204" pitchFamily="34" charset="0"/>
                <a:cs typeface="Arial" panose="020B0604020202020204" pitchFamily="34" charset="0"/>
              </a:defRPr>
            </a:lvl1pPr>
          </a:lstStyle>
          <a:p>
            <a:fld id="{C54C6360-C169-824F-97C0-4D525D863182}" type="slidenum">
              <a:rPr lang="fi-FI" smtClean="0"/>
              <a:pPr/>
              <a:t>‹#›</a:t>
            </a:fld>
            <a:endParaRPr lang="fi-FI"/>
          </a:p>
        </p:txBody>
      </p:sp>
      <p:sp>
        <p:nvSpPr>
          <p:cNvPr id="10" name="Content Placeholder 2">
            <a:extLst>
              <a:ext uri="{FF2B5EF4-FFF2-40B4-BE49-F238E27FC236}">
                <a16:creationId xmlns:a16="http://schemas.microsoft.com/office/drawing/2014/main" id="{B4D1B3D1-F206-E846-9441-859F5894E089}"/>
              </a:ext>
            </a:extLst>
          </p:cNvPr>
          <p:cNvSpPr>
            <a:spLocks noGrp="1"/>
          </p:cNvSpPr>
          <p:nvPr>
            <p:ph sz="half" idx="13"/>
          </p:nvPr>
        </p:nvSpPr>
        <p:spPr>
          <a:xfrm>
            <a:off x="5845277" y="1603184"/>
            <a:ext cx="5181600" cy="4432840"/>
          </a:xfrm>
          <a:solidFill>
            <a:schemeClr val="bg1"/>
          </a:solidFill>
          <a:ln w="3175">
            <a:solidFill>
              <a:srgbClr val="7D5AA0">
                <a:alpha val="30000"/>
              </a:srgbClr>
            </a:solidFill>
          </a:ln>
        </p:spPr>
        <p:txBody>
          <a:bodyPr lIns="180000" tIns="216000" rIns="180000" bIns="216000"/>
          <a:lstStyle>
            <a:lvl1pPr>
              <a:defRPr sz="2000">
                <a:solidFill>
                  <a:srgbClr val="324141"/>
                </a:solidFill>
                <a:latin typeface="Arial" panose="020B0604020202020204" pitchFamily="34" charset="0"/>
                <a:cs typeface="Arial" panose="020B0604020202020204" pitchFamily="34" charset="0"/>
              </a:defRPr>
            </a:lvl1pPr>
            <a:lvl2pPr>
              <a:defRPr sz="1800">
                <a:solidFill>
                  <a:srgbClr val="324141"/>
                </a:solidFill>
                <a:latin typeface="Arial" panose="020B0604020202020204" pitchFamily="34" charset="0"/>
                <a:cs typeface="Arial" panose="020B0604020202020204" pitchFamily="34" charset="0"/>
              </a:defRPr>
            </a:lvl2pPr>
            <a:lvl3pPr>
              <a:defRPr sz="1400">
                <a:solidFill>
                  <a:srgbClr val="324141"/>
                </a:solidFill>
                <a:latin typeface="Arial" panose="020B0604020202020204" pitchFamily="34" charset="0"/>
                <a:cs typeface="Arial" panose="020B0604020202020204" pitchFamily="34" charset="0"/>
              </a:defRPr>
            </a:lvl3pPr>
            <a:lvl4pPr>
              <a:defRPr sz="1400">
                <a:solidFill>
                  <a:srgbClr val="324141"/>
                </a:solidFill>
                <a:latin typeface="Arial" panose="020B0604020202020204" pitchFamily="34" charset="0"/>
                <a:cs typeface="Arial" panose="020B0604020202020204" pitchFamily="34" charset="0"/>
              </a:defRPr>
            </a:lvl4pPr>
            <a:lvl5pPr>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Graphic 8">
            <a:extLst>
              <a:ext uri="{FF2B5EF4-FFF2-40B4-BE49-F238E27FC236}">
                <a16:creationId xmlns:a16="http://schemas.microsoft.com/office/drawing/2014/main" id="{37E9A517-4ED2-E34A-8076-FC255B169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827" y="291052"/>
            <a:ext cx="563670" cy="760506"/>
          </a:xfrm>
          <a:prstGeom prst="rect">
            <a:avLst/>
          </a:prstGeom>
        </p:spPr>
      </p:pic>
    </p:spTree>
    <p:extLst>
      <p:ext uri="{BB962C8B-B14F-4D97-AF65-F5344CB8AC3E}">
        <p14:creationId xmlns:p14="http://schemas.microsoft.com/office/powerpoint/2010/main" val="1662945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Green">
    <p:bg>
      <p:bgPr>
        <a:solidFill>
          <a:srgbClr val="E5F5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7455-62C7-AF47-99D2-0B4C116E25EB}"/>
              </a:ext>
            </a:extLst>
          </p:cNvPr>
          <p:cNvSpPr>
            <a:spLocks noGrp="1"/>
          </p:cNvSpPr>
          <p:nvPr>
            <p:ph type="title"/>
          </p:nvPr>
        </p:nvSpPr>
        <p:spPr>
          <a:xfrm>
            <a:off x="511277" y="291053"/>
            <a:ext cx="10515600" cy="1216014"/>
          </a:xfrm>
        </p:spPr>
        <p:txBody>
          <a:bodyPr>
            <a:normAutofit/>
          </a:bodyPr>
          <a:lstStyle>
            <a:lvl1pPr>
              <a:defRPr sz="4000" b="1" i="0">
                <a:solidFill>
                  <a:srgbClr val="00A05A"/>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84A27268-CB42-3340-913C-B0DE9D6186E6}"/>
              </a:ext>
            </a:extLst>
          </p:cNvPr>
          <p:cNvSpPr>
            <a:spLocks noGrp="1"/>
          </p:cNvSpPr>
          <p:nvPr>
            <p:ph sz="half" idx="1"/>
          </p:nvPr>
        </p:nvSpPr>
        <p:spPr>
          <a:xfrm>
            <a:off x="511277" y="1603184"/>
            <a:ext cx="5181600" cy="4432840"/>
          </a:xfrm>
          <a:solidFill>
            <a:schemeClr val="bg1"/>
          </a:solidFill>
          <a:ln w="3175">
            <a:solidFill>
              <a:srgbClr val="00A05A">
                <a:alpha val="30000"/>
              </a:srgbClr>
            </a:solidFill>
          </a:ln>
        </p:spPr>
        <p:txBody>
          <a:bodyPr lIns="180000" tIns="216000" rIns="180000" bIns="216000"/>
          <a:lstStyle>
            <a:lvl1pPr>
              <a:defRPr sz="2000">
                <a:solidFill>
                  <a:srgbClr val="324141"/>
                </a:solidFill>
                <a:latin typeface="Arial" panose="020B0604020202020204" pitchFamily="34" charset="0"/>
                <a:cs typeface="Arial" panose="020B0604020202020204" pitchFamily="34" charset="0"/>
              </a:defRPr>
            </a:lvl1pPr>
            <a:lvl2pPr>
              <a:defRPr sz="1800">
                <a:solidFill>
                  <a:srgbClr val="324141"/>
                </a:solidFill>
                <a:latin typeface="Arial" panose="020B0604020202020204" pitchFamily="34" charset="0"/>
                <a:cs typeface="Arial" panose="020B0604020202020204" pitchFamily="34" charset="0"/>
              </a:defRPr>
            </a:lvl2pPr>
            <a:lvl3pPr>
              <a:defRPr sz="1400">
                <a:solidFill>
                  <a:srgbClr val="324141"/>
                </a:solidFill>
                <a:latin typeface="Arial" panose="020B0604020202020204" pitchFamily="34" charset="0"/>
                <a:cs typeface="Arial" panose="020B0604020202020204" pitchFamily="34" charset="0"/>
              </a:defRPr>
            </a:lvl3pPr>
            <a:lvl4pPr>
              <a:defRPr sz="1400">
                <a:solidFill>
                  <a:srgbClr val="324141"/>
                </a:solidFill>
                <a:latin typeface="Arial" panose="020B0604020202020204" pitchFamily="34" charset="0"/>
                <a:cs typeface="Arial" panose="020B0604020202020204" pitchFamily="34" charset="0"/>
              </a:defRPr>
            </a:lvl4pPr>
            <a:lvl5pPr>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A4CE8A97-2BC9-C24C-91C3-3041B5CA93E1}"/>
              </a:ext>
            </a:extLst>
          </p:cNvPr>
          <p:cNvSpPr>
            <a:spLocks noGrp="1"/>
          </p:cNvSpPr>
          <p:nvPr>
            <p:ph type="dt" sz="half" idx="10"/>
          </p:nvPr>
        </p:nvSpPr>
        <p:spPr>
          <a:xfrm>
            <a:off x="511277" y="6356350"/>
            <a:ext cx="2743200" cy="365125"/>
          </a:xfrm>
        </p:spPr>
        <p:txBody>
          <a:bodyPr/>
          <a:lstStyle>
            <a:lvl1pPr>
              <a:defRPr>
                <a:solidFill>
                  <a:srgbClr val="00A05A"/>
                </a:solidFill>
                <a:latin typeface="Arial" panose="020B0604020202020204" pitchFamily="34" charset="0"/>
                <a:cs typeface="Arial" panose="020B0604020202020204" pitchFamily="34" charset="0"/>
              </a:defRPr>
            </a:lvl1pPr>
          </a:lstStyle>
          <a:p>
            <a:fld id="{DE4836DC-B1FA-5B4B-B8EA-D2B4151DE68A}" type="datetime1">
              <a:rPr lang="fi-FI" smtClean="0"/>
              <a:pPr/>
              <a:t>12.12.2023</a:t>
            </a:fld>
            <a:endParaRPr lang="fi-FI"/>
          </a:p>
        </p:txBody>
      </p:sp>
      <p:sp>
        <p:nvSpPr>
          <p:cNvPr id="7" name="Slide Number Placeholder 6">
            <a:extLst>
              <a:ext uri="{FF2B5EF4-FFF2-40B4-BE49-F238E27FC236}">
                <a16:creationId xmlns:a16="http://schemas.microsoft.com/office/drawing/2014/main" id="{40EF422C-37F4-FC4F-B531-AB63AF7580FB}"/>
              </a:ext>
            </a:extLst>
          </p:cNvPr>
          <p:cNvSpPr>
            <a:spLocks noGrp="1"/>
          </p:cNvSpPr>
          <p:nvPr>
            <p:ph type="sldNum" sz="quarter" idx="12"/>
          </p:nvPr>
        </p:nvSpPr>
        <p:spPr>
          <a:xfrm>
            <a:off x="8283677" y="6356350"/>
            <a:ext cx="2743200" cy="365125"/>
          </a:xfrm>
        </p:spPr>
        <p:txBody>
          <a:bodyPr/>
          <a:lstStyle>
            <a:lvl1pPr>
              <a:defRPr>
                <a:solidFill>
                  <a:srgbClr val="00A05A"/>
                </a:solidFill>
                <a:latin typeface="Arial" panose="020B0604020202020204" pitchFamily="34" charset="0"/>
                <a:cs typeface="Arial" panose="020B0604020202020204" pitchFamily="34" charset="0"/>
              </a:defRPr>
            </a:lvl1pPr>
          </a:lstStyle>
          <a:p>
            <a:fld id="{C54C6360-C169-824F-97C0-4D525D863182}" type="slidenum">
              <a:rPr lang="fi-FI" smtClean="0"/>
              <a:pPr/>
              <a:t>‹#›</a:t>
            </a:fld>
            <a:endParaRPr lang="fi-FI"/>
          </a:p>
        </p:txBody>
      </p:sp>
      <p:sp>
        <p:nvSpPr>
          <p:cNvPr id="10" name="Content Placeholder 2">
            <a:extLst>
              <a:ext uri="{FF2B5EF4-FFF2-40B4-BE49-F238E27FC236}">
                <a16:creationId xmlns:a16="http://schemas.microsoft.com/office/drawing/2014/main" id="{B4D1B3D1-F206-E846-9441-859F5894E089}"/>
              </a:ext>
            </a:extLst>
          </p:cNvPr>
          <p:cNvSpPr>
            <a:spLocks noGrp="1"/>
          </p:cNvSpPr>
          <p:nvPr>
            <p:ph sz="half" idx="13"/>
          </p:nvPr>
        </p:nvSpPr>
        <p:spPr>
          <a:xfrm>
            <a:off x="5845277" y="1603184"/>
            <a:ext cx="5181600" cy="4432840"/>
          </a:xfrm>
          <a:solidFill>
            <a:schemeClr val="bg1"/>
          </a:solidFill>
          <a:ln w="3175">
            <a:solidFill>
              <a:srgbClr val="00A05A">
                <a:alpha val="30000"/>
              </a:srgbClr>
            </a:solidFill>
          </a:ln>
        </p:spPr>
        <p:txBody>
          <a:bodyPr lIns="180000" tIns="216000" rIns="180000" bIns="216000"/>
          <a:lstStyle>
            <a:lvl1pPr>
              <a:defRPr sz="2000">
                <a:solidFill>
                  <a:srgbClr val="324141"/>
                </a:solidFill>
                <a:latin typeface="Arial" panose="020B0604020202020204" pitchFamily="34" charset="0"/>
                <a:cs typeface="Arial" panose="020B0604020202020204" pitchFamily="34" charset="0"/>
              </a:defRPr>
            </a:lvl1pPr>
            <a:lvl2pPr>
              <a:defRPr sz="1800">
                <a:solidFill>
                  <a:srgbClr val="324141"/>
                </a:solidFill>
                <a:latin typeface="Arial" panose="020B0604020202020204" pitchFamily="34" charset="0"/>
                <a:cs typeface="Arial" panose="020B0604020202020204" pitchFamily="34" charset="0"/>
              </a:defRPr>
            </a:lvl2pPr>
            <a:lvl3pPr>
              <a:defRPr sz="1400">
                <a:solidFill>
                  <a:srgbClr val="324141"/>
                </a:solidFill>
                <a:latin typeface="Arial" panose="020B0604020202020204" pitchFamily="34" charset="0"/>
                <a:cs typeface="Arial" panose="020B0604020202020204" pitchFamily="34" charset="0"/>
              </a:defRPr>
            </a:lvl3pPr>
            <a:lvl4pPr>
              <a:defRPr sz="1400">
                <a:solidFill>
                  <a:srgbClr val="324141"/>
                </a:solidFill>
                <a:latin typeface="Arial" panose="020B0604020202020204" pitchFamily="34" charset="0"/>
                <a:cs typeface="Arial" panose="020B0604020202020204" pitchFamily="34" charset="0"/>
              </a:defRPr>
            </a:lvl4pPr>
            <a:lvl5pPr>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Graphic 8">
            <a:extLst>
              <a:ext uri="{FF2B5EF4-FFF2-40B4-BE49-F238E27FC236}">
                <a16:creationId xmlns:a16="http://schemas.microsoft.com/office/drawing/2014/main" id="{37E9A517-4ED2-E34A-8076-FC255B169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827" y="291052"/>
            <a:ext cx="563670" cy="760506"/>
          </a:xfrm>
          <a:prstGeom prst="rect">
            <a:avLst/>
          </a:prstGeom>
        </p:spPr>
      </p:pic>
    </p:spTree>
    <p:extLst>
      <p:ext uri="{BB962C8B-B14F-4D97-AF65-F5344CB8AC3E}">
        <p14:creationId xmlns:p14="http://schemas.microsoft.com/office/powerpoint/2010/main" val="3836729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d Slide Brown">
    <p:bg>
      <p:bgPr>
        <a:solidFill>
          <a:srgbClr val="F6F3F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8DC4B4-7FDB-8E4E-9171-13CBB30B8B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4905" y="2438401"/>
            <a:ext cx="5522190" cy="1619842"/>
          </a:xfrm>
          <a:prstGeom prst="rect">
            <a:avLst/>
          </a:prstGeom>
        </p:spPr>
      </p:pic>
    </p:spTree>
    <p:extLst>
      <p:ext uri="{BB962C8B-B14F-4D97-AF65-F5344CB8AC3E}">
        <p14:creationId xmlns:p14="http://schemas.microsoft.com/office/powerpoint/2010/main" val="2106515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d Slide Orange">
    <p:bg>
      <p:bgPr>
        <a:solidFill>
          <a:srgbClr val="FDF0EA"/>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8DC4B4-7FDB-8E4E-9171-13CBB30B8B6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34906" y="2438401"/>
            <a:ext cx="5522188" cy="1619842"/>
          </a:xfrm>
          <a:prstGeom prst="rect">
            <a:avLst/>
          </a:prstGeom>
        </p:spPr>
      </p:pic>
    </p:spTree>
    <p:extLst>
      <p:ext uri="{BB962C8B-B14F-4D97-AF65-F5344CB8AC3E}">
        <p14:creationId xmlns:p14="http://schemas.microsoft.com/office/powerpoint/2010/main" val="2455646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d Slide Teal">
    <p:bg>
      <p:bgPr>
        <a:solidFill>
          <a:srgbClr val="E5F5F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8DC4B4-7FDB-8E4E-9171-13CBB30B8B6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34906" y="2438401"/>
            <a:ext cx="5522188" cy="1619841"/>
          </a:xfrm>
          <a:prstGeom prst="rect">
            <a:avLst/>
          </a:prstGeom>
        </p:spPr>
      </p:pic>
    </p:spTree>
    <p:extLst>
      <p:ext uri="{BB962C8B-B14F-4D97-AF65-F5344CB8AC3E}">
        <p14:creationId xmlns:p14="http://schemas.microsoft.com/office/powerpoint/2010/main" val="426277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d Slide Violet">
    <p:bg>
      <p:bgPr>
        <a:solidFill>
          <a:srgbClr val="F2EEF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8DC4B4-7FDB-8E4E-9171-13CBB30B8B6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34907" y="2438401"/>
            <a:ext cx="5522185" cy="1619841"/>
          </a:xfrm>
          <a:prstGeom prst="rect">
            <a:avLst/>
          </a:prstGeom>
        </p:spPr>
      </p:pic>
    </p:spTree>
    <p:extLst>
      <p:ext uri="{BB962C8B-B14F-4D97-AF65-F5344CB8AC3E}">
        <p14:creationId xmlns:p14="http://schemas.microsoft.com/office/powerpoint/2010/main" val="3618740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range">
    <p:bg>
      <p:bgPr>
        <a:solidFill>
          <a:srgbClr val="F6F3F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60D3E6-B3E9-0747-98F5-2BFEEBC36EB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64A94D-1570-B34B-A6ED-D9E9C2ECAC14}"/>
              </a:ext>
            </a:extLst>
          </p:cNvPr>
          <p:cNvSpPr>
            <a:spLocks noGrp="1"/>
          </p:cNvSpPr>
          <p:nvPr>
            <p:ph type="ctrTitle"/>
          </p:nvPr>
        </p:nvSpPr>
        <p:spPr>
          <a:xfrm>
            <a:off x="1806011" y="1051559"/>
            <a:ext cx="8579977" cy="3064095"/>
          </a:xfrm>
        </p:spPr>
        <p:txBody>
          <a:bodyPr anchor="b">
            <a:normAutofit/>
          </a:bodyPr>
          <a:lstStyle>
            <a:lvl1pPr algn="ctr">
              <a:defRPr sz="5400" b="1" i="0" spc="-150">
                <a:solidFill>
                  <a:srgbClr val="EB693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89F3CB7E-95E1-0549-9C51-0D11ED18A36D}"/>
              </a:ext>
            </a:extLst>
          </p:cNvPr>
          <p:cNvSpPr>
            <a:spLocks noGrp="1"/>
          </p:cNvSpPr>
          <p:nvPr>
            <p:ph type="subTitle" idx="1"/>
          </p:nvPr>
        </p:nvSpPr>
        <p:spPr>
          <a:xfrm>
            <a:off x="1806011" y="4850548"/>
            <a:ext cx="8579978" cy="1310836"/>
          </a:xfrm>
        </p:spPr>
        <p:txBody>
          <a:bodyPr>
            <a:normAutofit/>
          </a:bodyPr>
          <a:lstStyle>
            <a:lvl1pPr marL="0" indent="0" algn="ctr">
              <a:buNone/>
              <a:defRPr sz="1800" b="1" i="0">
                <a:solidFill>
                  <a:srgbClr val="32414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pic>
        <p:nvPicPr>
          <p:cNvPr id="6" name="Graphic 5">
            <a:extLst>
              <a:ext uri="{FF2B5EF4-FFF2-40B4-BE49-F238E27FC236}">
                <a16:creationId xmlns:a16="http://schemas.microsoft.com/office/drawing/2014/main" id="{8878E855-6FB6-F34A-8D84-3B6F68C18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57253" y="291053"/>
            <a:ext cx="2950244" cy="760507"/>
          </a:xfrm>
          <a:prstGeom prst="rect">
            <a:avLst/>
          </a:prstGeom>
        </p:spPr>
      </p:pic>
      <p:cxnSp>
        <p:nvCxnSpPr>
          <p:cNvPr id="7" name="Straight Connector 6">
            <a:extLst>
              <a:ext uri="{FF2B5EF4-FFF2-40B4-BE49-F238E27FC236}">
                <a16:creationId xmlns:a16="http://schemas.microsoft.com/office/drawing/2014/main" id="{264CBBC8-F41A-294E-93BB-8ECA459FB7CD}"/>
              </a:ext>
            </a:extLst>
          </p:cNvPr>
          <p:cNvCxnSpPr/>
          <p:nvPr userDrawn="1"/>
        </p:nvCxnSpPr>
        <p:spPr>
          <a:xfrm>
            <a:off x="5088467" y="4487334"/>
            <a:ext cx="2015066" cy="0"/>
          </a:xfrm>
          <a:prstGeom prst="line">
            <a:avLst/>
          </a:prstGeom>
          <a:ln w="38100">
            <a:solidFill>
              <a:srgbClr val="EB69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237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d Slide Green">
    <p:bg>
      <p:bgPr>
        <a:solidFill>
          <a:srgbClr val="E5F5E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8DC4B4-7FDB-8E4E-9171-13CBB30B8B6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34907" y="2438401"/>
            <a:ext cx="5522185" cy="1619840"/>
          </a:xfrm>
          <a:prstGeom prst="rect">
            <a:avLst/>
          </a:prstGeom>
        </p:spPr>
      </p:pic>
    </p:spTree>
    <p:extLst>
      <p:ext uri="{BB962C8B-B14F-4D97-AF65-F5344CB8AC3E}">
        <p14:creationId xmlns:p14="http://schemas.microsoft.com/office/powerpoint/2010/main" val="1595095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Teal">
    <p:bg>
      <p:bgPr>
        <a:solidFill>
          <a:srgbClr val="F6F3F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60D3E6-B3E9-0747-98F5-2BFEEBC36EB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64A94D-1570-B34B-A6ED-D9E9C2ECAC14}"/>
              </a:ext>
            </a:extLst>
          </p:cNvPr>
          <p:cNvSpPr>
            <a:spLocks noGrp="1"/>
          </p:cNvSpPr>
          <p:nvPr>
            <p:ph type="ctrTitle"/>
          </p:nvPr>
        </p:nvSpPr>
        <p:spPr>
          <a:xfrm>
            <a:off x="1806011" y="1051559"/>
            <a:ext cx="8579977" cy="3064095"/>
          </a:xfrm>
        </p:spPr>
        <p:txBody>
          <a:bodyPr anchor="b">
            <a:normAutofit/>
          </a:bodyPr>
          <a:lstStyle>
            <a:lvl1pPr algn="ctr">
              <a:defRPr sz="5400" b="1" i="0" spc="-150">
                <a:solidFill>
                  <a:srgbClr val="009BA0"/>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89F3CB7E-95E1-0549-9C51-0D11ED18A36D}"/>
              </a:ext>
            </a:extLst>
          </p:cNvPr>
          <p:cNvSpPr>
            <a:spLocks noGrp="1"/>
          </p:cNvSpPr>
          <p:nvPr>
            <p:ph type="subTitle" idx="1"/>
          </p:nvPr>
        </p:nvSpPr>
        <p:spPr>
          <a:xfrm>
            <a:off x="1806011" y="4850548"/>
            <a:ext cx="8579978" cy="1310836"/>
          </a:xfrm>
        </p:spPr>
        <p:txBody>
          <a:bodyPr>
            <a:normAutofit/>
          </a:bodyPr>
          <a:lstStyle>
            <a:lvl1pPr marL="0" indent="0" algn="ctr">
              <a:buNone/>
              <a:defRPr sz="1800" b="1" i="0">
                <a:solidFill>
                  <a:srgbClr val="32414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pic>
        <p:nvPicPr>
          <p:cNvPr id="6" name="Graphic 5">
            <a:extLst>
              <a:ext uri="{FF2B5EF4-FFF2-40B4-BE49-F238E27FC236}">
                <a16:creationId xmlns:a16="http://schemas.microsoft.com/office/drawing/2014/main" id="{8878E855-6FB6-F34A-8D84-3B6F68C18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57253" y="291053"/>
            <a:ext cx="2950244" cy="760507"/>
          </a:xfrm>
          <a:prstGeom prst="rect">
            <a:avLst/>
          </a:prstGeom>
        </p:spPr>
      </p:pic>
      <p:cxnSp>
        <p:nvCxnSpPr>
          <p:cNvPr id="7" name="Straight Connector 6">
            <a:extLst>
              <a:ext uri="{FF2B5EF4-FFF2-40B4-BE49-F238E27FC236}">
                <a16:creationId xmlns:a16="http://schemas.microsoft.com/office/drawing/2014/main" id="{264CBBC8-F41A-294E-93BB-8ECA459FB7CD}"/>
              </a:ext>
            </a:extLst>
          </p:cNvPr>
          <p:cNvCxnSpPr/>
          <p:nvPr userDrawn="1"/>
        </p:nvCxnSpPr>
        <p:spPr>
          <a:xfrm>
            <a:off x="5088467" y="4487334"/>
            <a:ext cx="2015066" cy="0"/>
          </a:xfrm>
          <a:prstGeom prst="line">
            <a:avLst/>
          </a:prstGeom>
          <a:ln w="38100">
            <a:solidFill>
              <a:srgbClr val="009B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612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Violet">
    <p:bg>
      <p:bgPr>
        <a:solidFill>
          <a:srgbClr val="F6F3F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60D3E6-B3E9-0747-98F5-2BFEEBC36EB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64A94D-1570-B34B-A6ED-D9E9C2ECAC14}"/>
              </a:ext>
            </a:extLst>
          </p:cNvPr>
          <p:cNvSpPr>
            <a:spLocks noGrp="1"/>
          </p:cNvSpPr>
          <p:nvPr>
            <p:ph type="ctrTitle"/>
          </p:nvPr>
        </p:nvSpPr>
        <p:spPr>
          <a:xfrm>
            <a:off x="1806011" y="1051559"/>
            <a:ext cx="8579977" cy="3064095"/>
          </a:xfrm>
        </p:spPr>
        <p:txBody>
          <a:bodyPr anchor="b">
            <a:normAutofit/>
          </a:bodyPr>
          <a:lstStyle>
            <a:lvl1pPr algn="ctr">
              <a:defRPr sz="5400" b="1" i="0" spc="-150">
                <a:solidFill>
                  <a:srgbClr val="7D5AA0"/>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89F3CB7E-95E1-0549-9C51-0D11ED18A36D}"/>
              </a:ext>
            </a:extLst>
          </p:cNvPr>
          <p:cNvSpPr>
            <a:spLocks noGrp="1"/>
          </p:cNvSpPr>
          <p:nvPr>
            <p:ph type="subTitle" idx="1"/>
          </p:nvPr>
        </p:nvSpPr>
        <p:spPr>
          <a:xfrm>
            <a:off x="1806011" y="4850548"/>
            <a:ext cx="8579978" cy="1310836"/>
          </a:xfrm>
        </p:spPr>
        <p:txBody>
          <a:bodyPr>
            <a:normAutofit/>
          </a:bodyPr>
          <a:lstStyle>
            <a:lvl1pPr marL="0" indent="0" algn="ctr">
              <a:buNone/>
              <a:defRPr sz="1800" b="1" i="0">
                <a:solidFill>
                  <a:srgbClr val="32414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pic>
        <p:nvPicPr>
          <p:cNvPr id="6" name="Graphic 5">
            <a:extLst>
              <a:ext uri="{FF2B5EF4-FFF2-40B4-BE49-F238E27FC236}">
                <a16:creationId xmlns:a16="http://schemas.microsoft.com/office/drawing/2014/main" id="{8878E855-6FB6-F34A-8D84-3B6F68C18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57253" y="291053"/>
            <a:ext cx="2950244" cy="760507"/>
          </a:xfrm>
          <a:prstGeom prst="rect">
            <a:avLst/>
          </a:prstGeom>
        </p:spPr>
      </p:pic>
      <p:cxnSp>
        <p:nvCxnSpPr>
          <p:cNvPr id="7" name="Straight Connector 6">
            <a:extLst>
              <a:ext uri="{FF2B5EF4-FFF2-40B4-BE49-F238E27FC236}">
                <a16:creationId xmlns:a16="http://schemas.microsoft.com/office/drawing/2014/main" id="{264CBBC8-F41A-294E-93BB-8ECA459FB7CD}"/>
              </a:ext>
            </a:extLst>
          </p:cNvPr>
          <p:cNvCxnSpPr/>
          <p:nvPr userDrawn="1"/>
        </p:nvCxnSpPr>
        <p:spPr>
          <a:xfrm>
            <a:off x="5088467" y="4487334"/>
            <a:ext cx="2015066" cy="0"/>
          </a:xfrm>
          <a:prstGeom prst="line">
            <a:avLst/>
          </a:prstGeom>
          <a:ln w="38100">
            <a:solidFill>
              <a:srgbClr val="7D5A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86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Green">
    <p:bg>
      <p:bgPr>
        <a:solidFill>
          <a:srgbClr val="F6F3F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60D3E6-B3E9-0747-98F5-2BFEEBC36EB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64A94D-1570-B34B-A6ED-D9E9C2ECAC14}"/>
              </a:ext>
            </a:extLst>
          </p:cNvPr>
          <p:cNvSpPr>
            <a:spLocks noGrp="1"/>
          </p:cNvSpPr>
          <p:nvPr>
            <p:ph type="ctrTitle"/>
          </p:nvPr>
        </p:nvSpPr>
        <p:spPr>
          <a:xfrm>
            <a:off x="1806011" y="1051559"/>
            <a:ext cx="8579977" cy="3064095"/>
          </a:xfrm>
        </p:spPr>
        <p:txBody>
          <a:bodyPr anchor="b">
            <a:normAutofit/>
          </a:bodyPr>
          <a:lstStyle>
            <a:lvl1pPr algn="ctr">
              <a:defRPr sz="5400" b="1" i="0" spc="-150">
                <a:solidFill>
                  <a:srgbClr val="00A05A"/>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89F3CB7E-95E1-0549-9C51-0D11ED18A36D}"/>
              </a:ext>
            </a:extLst>
          </p:cNvPr>
          <p:cNvSpPr>
            <a:spLocks noGrp="1"/>
          </p:cNvSpPr>
          <p:nvPr>
            <p:ph type="subTitle" idx="1"/>
          </p:nvPr>
        </p:nvSpPr>
        <p:spPr>
          <a:xfrm>
            <a:off x="1806011" y="4850548"/>
            <a:ext cx="8579978" cy="1310836"/>
          </a:xfrm>
        </p:spPr>
        <p:txBody>
          <a:bodyPr>
            <a:normAutofit/>
          </a:bodyPr>
          <a:lstStyle>
            <a:lvl1pPr marL="0" indent="0" algn="ctr">
              <a:buNone/>
              <a:defRPr sz="1800" b="1" i="0">
                <a:solidFill>
                  <a:srgbClr val="32414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pic>
        <p:nvPicPr>
          <p:cNvPr id="6" name="Graphic 5">
            <a:extLst>
              <a:ext uri="{FF2B5EF4-FFF2-40B4-BE49-F238E27FC236}">
                <a16:creationId xmlns:a16="http://schemas.microsoft.com/office/drawing/2014/main" id="{8878E855-6FB6-F34A-8D84-3B6F68C18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57253" y="291053"/>
            <a:ext cx="2950244" cy="760507"/>
          </a:xfrm>
          <a:prstGeom prst="rect">
            <a:avLst/>
          </a:prstGeom>
        </p:spPr>
      </p:pic>
      <p:cxnSp>
        <p:nvCxnSpPr>
          <p:cNvPr id="7" name="Straight Connector 6">
            <a:extLst>
              <a:ext uri="{FF2B5EF4-FFF2-40B4-BE49-F238E27FC236}">
                <a16:creationId xmlns:a16="http://schemas.microsoft.com/office/drawing/2014/main" id="{264CBBC8-F41A-294E-93BB-8ECA459FB7CD}"/>
              </a:ext>
            </a:extLst>
          </p:cNvPr>
          <p:cNvCxnSpPr/>
          <p:nvPr userDrawn="1"/>
        </p:nvCxnSpPr>
        <p:spPr>
          <a:xfrm>
            <a:off x="5088467" y="4487334"/>
            <a:ext cx="2015066" cy="0"/>
          </a:xfrm>
          <a:prstGeom prst="line">
            <a:avLst/>
          </a:prstGeom>
          <a:ln w="38100">
            <a:solidFill>
              <a:srgbClr val="00A0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6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Brown">
    <p:bg>
      <p:bgPr>
        <a:solidFill>
          <a:srgbClr val="F6F3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E8EA-F28C-6D49-BCF9-93E196D2C82B}"/>
              </a:ext>
            </a:extLst>
          </p:cNvPr>
          <p:cNvSpPr>
            <a:spLocks noGrp="1"/>
          </p:cNvSpPr>
          <p:nvPr>
            <p:ph type="title"/>
          </p:nvPr>
        </p:nvSpPr>
        <p:spPr>
          <a:xfrm>
            <a:off x="511277" y="291052"/>
            <a:ext cx="10687665" cy="1213284"/>
          </a:xfrm>
        </p:spPr>
        <p:txBody>
          <a:bodyPr>
            <a:normAutofit/>
          </a:bodyPr>
          <a:lstStyle>
            <a:lvl1pPr>
              <a:defRPr sz="4000" b="1" i="0">
                <a:solidFill>
                  <a:srgbClr val="AA8C69"/>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616308AB-9BB4-5646-8C6C-B0B403A40462}"/>
              </a:ext>
            </a:extLst>
          </p:cNvPr>
          <p:cNvSpPr>
            <a:spLocks noGrp="1"/>
          </p:cNvSpPr>
          <p:nvPr>
            <p:ph idx="1"/>
          </p:nvPr>
        </p:nvSpPr>
        <p:spPr>
          <a:xfrm>
            <a:off x="511277" y="1622323"/>
            <a:ext cx="10687665" cy="4554640"/>
          </a:xfrm>
        </p:spPr>
        <p:txBody>
          <a:bodyPr/>
          <a:lstStyle>
            <a:lvl1pPr>
              <a:lnSpc>
                <a:spcPct val="100000"/>
              </a:lnSpc>
              <a:defRPr sz="2400">
                <a:solidFill>
                  <a:srgbClr val="324141"/>
                </a:solidFill>
                <a:latin typeface="Arial" panose="020B0604020202020204" pitchFamily="34" charset="0"/>
                <a:cs typeface="Arial" panose="020B0604020202020204" pitchFamily="34" charset="0"/>
              </a:defRPr>
            </a:lvl1pPr>
            <a:lvl2pPr>
              <a:lnSpc>
                <a:spcPct val="100000"/>
              </a:lnSpc>
              <a:defRPr sz="2000">
                <a:solidFill>
                  <a:srgbClr val="324141"/>
                </a:solidFill>
                <a:latin typeface="Arial" panose="020B0604020202020204" pitchFamily="34" charset="0"/>
                <a:cs typeface="Arial" panose="020B0604020202020204" pitchFamily="34" charset="0"/>
              </a:defRPr>
            </a:lvl2pPr>
            <a:lvl3pPr>
              <a:lnSpc>
                <a:spcPct val="100000"/>
              </a:lnSpc>
              <a:defRPr sz="1800">
                <a:solidFill>
                  <a:srgbClr val="324141"/>
                </a:solidFill>
                <a:latin typeface="Arial" panose="020B0604020202020204" pitchFamily="34" charset="0"/>
                <a:cs typeface="Arial" panose="020B0604020202020204" pitchFamily="34" charset="0"/>
              </a:defRPr>
            </a:lvl3pPr>
            <a:lvl4pPr>
              <a:lnSpc>
                <a:spcPct val="100000"/>
              </a:lnSpc>
              <a:defRPr sz="1400">
                <a:solidFill>
                  <a:srgbClr val="324141"/>
                </a:solidFill>
                <a:latin typeface="Arial" panose="020B0604020202020204" pitchFamily="34" charset="0"/>
                <a:cs typeface="Arial" panose="020B0604020202020204" pitchFamily="34" charset="0"/>
              </a:defRPr>
            </a:lvl4pPr>
            <a:lvl5pPr>
              <a:lnSpc>
                <a:spcPct val="100000"/>
              </a:lnSpc>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8C4AD6D8-A93D-5743-8E45-E6024EE15130}"/>
              </a:ext>
            </a:extLst>
          </p:cNvPr>
          <p:cNvSpPr>
            <a:spLocks noGrp="1"/>
          </p:cNvSpPr>
          <p:nvPr>
            <p:ph type="dt" sz="half" idx="10"/>
          </p:nvPr>
        </p:nvSpPr>
        <p:spPr>
          <a:xfrm>
            <a:off x="511277" y="6356350"/>
            <a:ext cx="2743200" cy="365125"/>
          </a:xfrm>
        </p:spPr>
        <p:txBody>
          <a:bodyPr/>
          <a:lstStyle>
            <a:lvl1pPr>
              <a:defRPr b="0" i="0">
                <a:solidFill>
                  <a:srgbClr val="AA8C69"/>
                </a:solidFill>
                <a:latin typeface="Arial" panose="020B0604020202020204" pitchFamily="34" charset="0"/>
                <a:cs typeface="Arial" panose="020B0604020202020204" pitchFamily="34" charset="0"/>
              </a:defRPr>
            </a:lvl1pPr>
          </a:lstStyle>
          <a:p>
            <a:fld id="{C25EA5A0-E3D0-9F42-A159-6D2122084BC0}" type="datetime1">
              <a:rPr lang="fi-FI" smtClean="0"/>
              <a:t>12.12.2023</a:t>
            </a:fld>
            <a:endParaRPr lang="fi-FI"/>
          </a:p>
        </p:txBody>
      </p:sp>
      <p:sp>
        <p:nvSpPr>
          <p:cNvPr id="6" name="Slide Number Placeholder 5">
            <a:extLst>
              <a:ext uri="{FF2B5EF4-FFF2-40B4-BE49-F238E27FC236}">
                <a16:creationId xmlns:a16="http://schemas.microsoft.com/office/drawing/2014/main" id="{823C13CA-9F97-2547-9F43-427B9CD29678}"/>
              </a:ext>
            </a:extLst>
          </p:cNvPr>
          <p:cNvSpPr>
            <a:spLocks noGrp="1"/>
          </p:cNvSpPr>
          <p:nvPr>
            <p:ph type="sldNum" sz="quarter" idx="12"/>
          </p:nvPr>
        </p:nvSpPr>
        <p:spPr>
          <a:xfrm>
            <a:off x="8455742" y="6356350"/>
            <a:ext cx="2743200" cy="365125"/>
          </a:xfrm>
        </p:spPr>
        <p:txBody>
          <a:bodyPr/>
          <a:lstStyle>
            <a:lvl1pPr>
              <a:defRPr b="0" i="0">
                <a:solidFill>
                  <a:srgbClr val="AA8C69"/>
                </a:solidFill>
                <a:latin typeface="Arial" panose="020B0604020202020204" pitchFamily="34" charset="0"/>
                <a:cs typeface="Arial" panose="020B0604020202020204" pitchFamily="34" charset="0"/>
              </a:defRPr>
            </a:lvl1pPr>
          </a:lstStyle>
          <a:p>
            <a:fld id="{C54C6360-C169-824F-97C0-4D525D863182}" type="slidenum">
              <a:rPr lang="fi-FI" smtClean="0"/>
              <a:pPr/>
              <a:t>‹#›</a:t>
            </a:fld>
            <a:endParaRPr lang="fi-FI"/>
          </a:p>
        </p:txBody>
      </p:sp>
      <p:pic>
        <p:nvPicPr>
          <p:cNvPr id="12" name="Graphic 11">
            <a:extLst>
              <a:ext uri="{FF2B5EF4-FFF2-40B4-BE49-F238E27FC236}">
                <a16:creationId xmlns:a16="http://schemas.microsoft.com/office/drawing/2014/main" id="{2BA177A9-2833-8647-BCCB-66965824CF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827" y="291052"/>
            <a:ext cx="563670" cy="760506"/>
          </a:xfrm>
          <a:prstGeom prst="rect">
            <a:avLst/>
          </a:prstGeom>
        </p:spPr>
      </p:pic>
    </p:spTree>
    <p:extLst>
      <p:ext uri="{BB962C8B-B14F-4D97-AF65-F5344CB8AC3E}">
        <p14:creationId xmlns:p14="http://schemas.microsoft.com/office/powerpoint/2010/main" val="4208052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Orange">
    <p:bg>
      <p:bgPr>
        <a:solidFill>
          <a:srgbClr val="FDF0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E8EA-F28C-6D49-BCF9-93E196D2C82B}"/>
              </a:ext>
            </a:extLst>
          </p:cNvPr>
          <p:cNvSpPr>
            <a:spLocks noGrp="1"/>
          </p:cNvSpPr>
          <p:nvPr>
            <p:ph type="title"/>
          </p:nvPr>
        </p:nvSpPr>
        <p:spPr>
          <a:xfrm>
            <a:off x="511277" y="291052"/>
            <a:ext cx="10687665" cy="1213284"/>
          </a:xfrm>
        </p:spPr>
        <p:txBody>
          <a:bodyPr>
            <a:normAutofit/>
          </a:bodyPr>
          <a:lstStyle>
            <a:lvl1pPr>
              <a:defRPr sz="4000" b="1" i="0">
                <a:solidFill>
                  <a:srgbClr val="EB693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616308AB-9BB4-5646-8C6C-B0B403A40462}"/>
              </a:ext>
            </a:extLst>
          </p:cNvPr>
          <p:cNvSpPr>
            <a:spLocks noGrp="1"/>
          </p:cNvSpPr>
          <p:nvPr>
            <p:ph idx="1"/>
          </p:nvPr>
        </p:nvSpPr>
        <p:spPr>
          <a:xfrm>
            <a:off x="511277" y="1622323"/>
            <a:ext cx="10687665" cy="4554640"/>
          </a:xfrm>
        </p:spPr>
        <p:txBody>
          <a:bodyPr/>
          <a:lstStyle>
            <a:lvl1pPr>
              <a:lnSpc>
                <a:spcPct val="100000"/>
              </a:lnSpc>
              <a:defRPr sz="2400">
                <a:solidFill>
                  <a:srgbClr val="324141"/>
                </a:solidFill>
                <a:latin typeface="Arial" panose="020B0604020202020204" pitchFamily="34" charset="0"/>
                <a:cs typeface="Arial" panose="020B0604020202020204" pitchFamily="34" charset="0"/>
              </a:defRPr>
            </a:lvl1pPr>
            <a:lvl2pPr>
              <a:lnSpc>
                <a:spcPct val="100000"/>
              </a:lnSpc>
              <a:defRPr sz="2000">
                <a:solidFill>
                  <a:srgbClr val="324141"/>
                </a:solidFill>
                <a:latin typeface="Arial" panose="020B0604020202020204" pitchFamily="34" charset="0"/>
                <a:cs typeface="Arial" panose="020B0604020202020204" pitchFamily="34" charset="0"/>
              </a:defRPr>
            </a:lvl2pPr>
            <a:lvl3pPr>
              <a:lnSpc>
                <a:spcPct val="100000"/>
              </a:lnSpc>
              <a:defRPr sz="1800">
                <a:solidFill>
                  <a:srgbClr val="324141"/>
                </a:solidFill>
                <a:latin typeface="Arial" panose="020B0604020202020204" pitchFamily="34" charset="0"/>
                <a:cs typeface="Arial" panose="020B0604020202020204" pitchFamily="34" charset="0"/>
              </a:defRPr>
            </a:lvl3pPr>
            <a:lvl4pPr>
              <a:lnSpc>
                <a:spcPct val="100000"/>
              </a:lnSpc>
              <a:defRPr sz="1400">
                <a:solidFill>
                  <a:srgbClr val="324141"/>
                </a:solidFill>
                <a:latin typeface="Arial" panose="020B0604020202020204" pitchFamily="34" charset="0"/>
                <a:cs typeface="Arial" panose="020B0604020202020204" pitchFamily="34" charset="0"/>
              </a:defRPr>
            </a:lvl4pPr>
            <a:lvl5pPr>
              <a:lnSpc>
                <a:spcPct val="100000"/>
              </a:lnSpc>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8C4AD6D8-A93D-5743-8E45-E6024EE15130}"/>
              </a:ext>
            </a:extLst>
          </p:cNvPr>
          <p:cNvSpPr>
            <a:spLocks noGrp="1"/>
          </p:cNvSpPr>
          <p:nvPr>
            <p:ph type="dt" sz="half" idx="10"/>
          </p:nvPr>
        </p:nvSpPr>
        <p:spPr>
          <a:xfrm>
            <a:off x="511277" y="6356350"/>
            <a:ext cx="2743200" cy="365125"/>
          </a:xfrm>
        </p:spPr>
        <p:txBody>
          <a:bodyPr/>
          <a:lstStyle>
            <a:lvl1pPr>
              <a:defRPr b="0" i="0">
                <a:solidFill>
                  <a:srgbClr val="EB6932"/>
                </a:solidFill>
                <a:latin typeface="Arial" panose="020B0604020202020204" pitchFamily="34" charset="0"/>
                <a:cs typeface="Arial" panose="020B0604020202020204" pitchFamily="34" charset="0"/>
              </a:defRPr>
            </a:lvl1pPr>
          </a:lstStyle>
          <a:p>
            <a:fld id="{F8773A58-715F-304A-AD36-6D76F1B87C3E}" type="datetime1">
              <a:rPr lang="fi-FI" smtClean="0"/>
              <a:t>12.12.2023</a:t>
            </a:fld>
            <a:endParaRPr lang="fi-FI"/>
          </a:p>
        </p:txBody>
      </p:sp>
      <p:sp>
        <p:nvSpPr>
          <p:cNvPr id="6" name="Slide Number Placeholder 5">
            <a:extLst>
              <a:ext uri="{FF2B5EF4-FFF2-40B4-BE49-F238E27FC236}">
                <a16:creationId xmlns:a16="http://schemas.microsoft.com/office/drawing/2014/main" id="{823C13CA-9F97-2547-9F43-427B9CD29678}"/>
              </a:ext>
            </a:extLst>
          </p:cNvPr>
          <p:cNvSpPr>
            <a:spLocks noGrp="1"/>
          </p:cNvSpPr>
          <p:nvPr>
            <p:ph type="sldNum" sz="quarter" idx="12"/>
          </p:nvPr>
        </p:nvSpPr>
        <p:spPr>
          <a:xfrm>
            <a:off x="8455742" y="6356350"/>
            <a:ext cx="2743200" cy="365125"/>
          </a:xfrm>
        </p:spPr>
        <p:txBody>
          <a:bodyPr/>
          <a:lstStyle>
            <a:lvl1pPr>
              <a:defRPr b="0" i="0">
                <a:solidFill>
                  <a:srgbClr val="EB6932"/>
                </a:solidFill>
                <a:latin typeface="Arial" panose="020B0604020202020204" pitchFamily="34" charset="0"/>
                <a:cs typeface="Arial" panose="020B0604020202020204" pitchFamily="34" charset="0"/>
              </a:defRPr>
            </a:lvl1pPr>
          </a:lstStyle>
          <a:p>
            <a:fld id="{C54C6360-C169-824F-97C0-4D525D863182}" type="slidenum">
              <a:rPr lang="fi-FI" smtClean="0"/>
              <a:pPr/>
              <a:t>‹#›</a:t>
            </a:fld>
            <a:endParaRPr lang="fi-FI"/>
          </a:p>
        </p:txBody>
      </p:sp>
      <p:pic>
        <p:nvPicPr>
          <p:cNvPr id="7" name="Graphic 6">
            <a:extLst>
              <a:ext uri="{FF2B5EF4-FFF2-40B4-BE49-F238E27FC236}">
                <a16:creationId xmlns:a16="http://schemas.microsoft.com/office/drawing/2014/main" id="{9CA1DB5A-AB91-A443-9F77-47BF49E982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827" y="291052"/>
            <a:ext cx="563670" cy="760506"/>
          </a:xfrm>
          <a:prstGeom prst="rect">
            <a:avLst/>
          </a:prstGeom>
        </p:spPr>
      </p:pic>
    </p:spTree>
    <p:extLst>
      <p:ext uri="{BB962C8B-B14F-4D97-AF65-F5344CB8AC3E}">
        <p14:creationId xmlns:p14="http://schemas.microsoft.com/office/powerpoint/2010/main" val="2680505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Teal">
    <p:bg>
      <p:bgPr>
        <a:solidFill>
          <a:srgbClr val="E5F5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E8EA-F28C-6D49-BCF9-93E196D2C82B}"/>
              </a:ext>
            </a:extLst>
          </p:cNvPr>
          <p:cNvSpPr>
            <a:spLocks noGrp="1"/>
          </p:cNvSpPr>
          <p:nvPr>
            <p:ph type="title"/>
          </p:nvPr>
        </p:nvSpPr>
        <p:spPr>
          <a:xfrm>
            <a:off x="511277" y="291052"/>
            <a:ext cx="10687665" cy="1213284"/>
          </a:xfrm>
        </p:spPr>
        <p:txBody>
          <a:bodyPr>
            <a:normAutofit/>
          </a:bodyPr>
          <a:lstStyle>
            <a:lvl1pPr>
              <a:defRPr sz="4000" b="1" i="0">
                <a:solidFill>
                  <a:srgbClr val="009BA0"/>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616308AB-9BB4-5646-8C6C-B0B403A40462}"/>
              </a:ext>
            </a:extLst>
          </p:cNvPr>
          <p:cNvSpPr>
            <a:spLocks noGrp="1"/>
          </p:cNvSpPr>
          <p:nvPr>
            <p:ph idx="1"/>
          </p:nvPr>
        </p:nvSpPr>
        <p:spPr>
          <a:xfrm>
            <a:off x="511277" y="1622323"/>
            <a:ext cx="10687665" cy="4554640"/>
          </a:xfrm>
        </p:spPr>
        <p:txBody>
          <a:bodyPr/>
          <a:lstStyle>
            <a:lvl1pPr>
              <a:lnSpc>
                <a:spcPct val="100000"/>
              </a:lnSpc>
              <a:defRPr sz="2400">
                <a:solidFill>
                  <a:srgbClr val="324141"/>
                </a:solidFill>
                <a:latin typeface="Arial" panose="020B0604020202020204" pitchFamily="34" charset="0"/>
                <a:cs typeface="Arial" panose="020B0604020202020204" pitchFamily="34" charset="0"/>
              </a:defRPr>
            </a:lvl1pPr>
            <a:lvl2pPr>
              <a:lnSpc>
                <a:spcPct val="100000"/>
              </a:lnSpc>
              <a:defRPr sz="2000">
                <a:solidFill>
                  <a:srgbClr val="324141"/>
                </a:solidFill>
                <a:latin typeface="Arial" panose="020B0604020202020204" pitchFamily="34" charset="0"/>
                <a:cs typeface="Arial" panose="020B0604020202020204" pitchFamily="34" charset="0"/>
              </a:defRPr>
            </a:lvl2pPr>
            <a:lvl3pPr>
              <a:lnSpc>
                <a:spcPct val="100000"/>
              </a:lnSpc>
              <a:defRPr sz="1800">
                <a:solidFill>
                  <a:srgbClr val="324141"/>
                </a:solidFill>
                <a:latin typeface="Arial" panose="020B0604020202020204" pitchFamily="34" charset="0"/>
                <a:cs typeface="Arial" panose="020B0604020202020204" pitchFamily="34" charset="0"/>
              </a:defRPr>
            </a:lvl3pPr>
            <a:lvl4pPr>
              <a:lnSpc>
                <a:spcPct val="100000"/>
              </a:lnSpc>
              <a:defRPr sz="1400">
                <a:solidFill>
                  <a:srgbClr val="324141"/>
                </a:solidFill>
                <a:latin typeface="Arial" panose="020B0604020202020204" pitchFamily="34" charset="0"/>
                <a:cs typeface="Arial" panose="020B0604020202020204" pitchFamily="34" charset="0"/>
              </a:defRPr>
            </a:lvl4pPr>
            <a:lvl5pPr>
              <a:lnSpc>
                <a:spcPct val="100000"/>
              </a:lnSpc>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8C4AD6D8-A93D-5743-8E45-E6024EE15130}"/>
              </a:ext>
            </a:extLst>
          </p:cNvPr>
          <p:cNvSpPr>
            <a:spLocks noGrp="1"/>
          </p:cNvSpPr>
          <p:nvPr>
            <p:ph type="dt" sz="half" idx="10"/>
          </p:nvPr>
        </p:nvSpPr>
        <p:spPr>
          <a:xfrm>
            <a:off x="511277" y="6356350"/>
            <a:ext cx="2743200" cy="365125"/>
          </a:xfrm>
        </p:spPr>
        <p:txBody>
          <a:bodyPr/>
          <a:lstStyle>
            <a:lvl1pPr>
              <a:defRPr b="0" i="0">
                <a:solidFill>
                  <a:srgbClr val="009BA0"/>
                </a:solidFill>
                <a:latin typeface="Arial" panose="020B0604020202020204" pitchFamily="34" charset="0"/>
                <a:cs typeface="Arial" panose="020B0604020202020204" pitchFamily="34" charset="0"/>
              </a:defRPr>
            </a:lvl1pPr>
          </a:lstStyle>
          <a:p>
            <a:fld id="{F8773A58-715F-304A-AD36-6D76F1B87C3E}" type="datetime1">
              <a:rPr lang="fi-FI" smtClean="0"/>
              <a:pPr/>
              <a:t>12.12.2023</a:t>
            </a:fld>
            <a:endParaRPr lang="fi-FI"/>
          </a:p>
        </p:txBody>
      </p:sp>
      <p:sp>
        <p:nvSpPr>
          <p:cNvPr id="6" name="Slide Number Placeholder 5">
            <a:extLst>
              <a:ext uri="{FF2B5EF4-FFF2-40B4-BE49-F238E27FC236}">
                <a16:creationId xmlns:a16="http://schemas.microsoft.com/office/drawing/2014/main" id="{823C13CA-9F97-2547-9F43-427B9CD29678}"/>
              </a:ext>
            </a:extLst>
          </p:cNvPr>
          <p:cNvSpPr>
            <a:spLocks noGrp="1"/>
          </p:cNvSpPr>
          <p:nvPr>
            <p:ph type="sldNum" sz="quarter" idx="12"/>
          </p:nvPr>
        </p:nvSpPr>
        <p:spPr>
          <a:xfrm>
            <a:off x="8455742" y="6356350"/>
            <a:ext cx="2743200" cy="365125"/>
          </a:xfrm>
        </p:spPr>
        <p:txBody>
          <a:bodyPr/>
          <a:lstStyle>
            <a:lvl1pPr>
              <a:defRPr b="0" i="0">
                <a:solidFill>
                  <a:srgbClr val="009BA0"/>
                </a:solidFill>
                <a:latin typeface="Arial" panose="020B0604020202020204" pitchFamily="34" charset="0"/>
                <a:cs typeface="Arial" panose="020B0604020202020204" pitchFamily="34" charset="0"/>
              </a:defRPr>
            </a:lvl1pPr>
          </a:lstStyle>
          <a:p>
            <a:fld id="{C54C6360-C169-824F-97C0-4D525D863182}" type="slidenum">
              <a:rPr lang="fi-FI" smtClean="0"/>
              <a:pPr/>
              <a:t>‹#›</a:t>
            </a:fld>
            <a:endParaRPr lang="fi-FI"/>
          </a:p>
        </p:txBody>
      </p:sp>
      <p:pic>
        <p:nvPicPr>
          <p:cNvPr id="7" name="Graphic 6">
            <a:extLst>
              <a:ext uri="{FF2B5EF4-FFF2-40B4-BE49-F238E27FC236}">
                <a16:creationId xmlns:a16="http://schemas.microsoft.com/office/drawing/2014/main" id="{9CA1DB5A-AB91-A443-9F77-47BF49E982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827" y="291052"/>
            <a:ext cx="563670" cy="760506"/>
          </a:xfrm>
          <a:prstGeom prst="rect">
            <a:avLst/>
          </a:prstGeom>
        </p:spPr>
      </p:pic>
    </p:spTree>
    <p:extLst>
      <p:ext uri="{BB962C8B-B14F-4D97-AF65-F5344CB8AC3E}">
        <p14:creationId xmlns:p14="http://schemas.microsoft.com/office/powerpoint/2010/main" val="7129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Violet">
    <p:bg>
      <p:bgPr>
        <a:solidFill>
          <a:srgbClr val="F2EE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E8EA-F28C-6D49-BCF9-93E196D2C82B}"/>
              </a:ext>
            </a:extLst>
          </p:cNvPr>
          <p:cNvSpPr>
            <a:spLocks noGrp="1"/>
          </p:cNvSpPr>
          <p:nvPr>
            <p:ph type="title"/>
          </p:nvPr>
        </p:nvSpPr>
        <p:spPr>
          <a:xfrm>
            <a:off x="511277" y="291052"/>
            <a:ext cx="10687665" cy="1213284"/>
          </a:xfrm>
        </p:spPr>
        <p:txBody>
          <a:bodyPr>
            <a:normAutofit/>
          </a:bodyPr>
          <a:lstStyle>
            <a:lvl1pPr>
              <a:defRPr sz="4000" b="1" i="0">
                <a:solidFill>
                  <a:srgbClr val="7D5AA0"/>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616308AB-9BB4-5646-8C6C-B0B403A40462}"/>
              </a:ext>
            </a:extLst>
          </p:cNvPr>
          <p:cNvSpPr>
            <a:spLocks noGrp="1"/>
          </p:cNvSpPr>
          <p:nvPr>
            <p:ph idx="1"/>
          </p:nvPr>
        </p:nvSpPr>
        <p:spPr>
          <a:xfrm>
            <a:off x="511277" y="1622323"/>
            <a:ext cx="10687665" cy="4554640"/>
          </a:xfrm>
        </p:spPr>
        <p:txBody>
          <a:bodyPr/>
          <a:lstStyle>
            <a:lvl1pPr>
              <a:lnSpc>
                <a:spcPct val="100000"/>
              </a:lnSpc>
              <a:defRPr sz="2400">
                <a:solidFill>
                  <a:srgbClr val="324141"/>
                </a:solidFill>
                <a:latin typeface="Arial" panose="020B0604020202020204" pitchFamily="34" charset="0"/>
                <a:cs typeface="Arial" panose="020B0604020202020204" pitchFamily="34" charset="0"/>
              </a:defRPr>
            </a:lvl1pPr>
            <a:lvl2pPr>
              <a:lnSpc>
                <a:spcPct val="100000"/>
              </a:lnSpc>
              <a:defRPr sz="2000">
                <a:solidFill>
                  <a:srgbClr val="324141"/>
                </a:solidFill>
                <a:latin typeface="Arial" panose="020B0604020202020204" pitchFamily="34" charset="0"/>
                <a:cs typeface="Arial" panose="020B0604020202020204" pitchFamily="34" charset="0"/>
              </a:defRPr>
            </a:lvl2pPr>
            <a:lvl3pPr>
              <a:lnSpc>
                <a:spcPct val="100000"/>
              </a:lnSpc>
              <a:defRPr sz="1800">
                <a:solidFill>
                  <a:srgbClr val="324141"/>
                </a:solidFill>
                <a:latin typeface="Arial" panose="020B0604020202020204" pitchFamily="34" charset="0"/>
                <a:cs typeface="Arial" panose="020B0604020202020204" pitchFamily="34" charset="0"/>
              </a:defRPr>
            </a:lvl3pPr>
            <a:lvl4pPr>
              <a:lnSpc>
                <a:spcPct val="100000"/>
              </a:lnSpc>
              <a:defRPr sz="1400">
                <a:solidFill>
                  <a:srgbClr val="324141"/>
                </a:solidFill>
                <a:latin typeface="Arial" panose="020B0604020202020204" pitchFamily="34" charset="0"/>
                <a:cs typeface="Arial" panose="020B0604020202020204" pitchFamily="34" charset="0"/>
              </a:defRPr>
            </a:lvl4pPr>
            <a:lvl5pPr>
              <a:lnSpc>
                <a:spcPct val="100000"/>
              </a:lnSpc>
              <a:defRPr sz="1400">
                <a:solidFill>
                  <a:srgbClr val="32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8C4AD6D8-A93D-5743-8E45-E6024EE15130}"/>
              </a:ext>
            </a:extLst>
          </p:cNvPr>
          <p:cNvSpPr>
            <a:spLocks noGrp="1"/>
          </p:cNvSpPr>
          <p:nvPr>
            <p:ph type="dt" sz="half" idx="10"/>
          </p:nvPr>
        </p:nvSpPr>
        <p:spPr>
          <a:xfrm>
            <a:off x="511277" y="6356350"/>
            <a:ext cx="2743200" cy="365125"/>
          </a:xfrm>
        </p:spPr>
        <p:txBody>
          <a:bodyPr/>
          <a:lstStyle>
            <a:lvl1pPr>
              <a:defRPr b="0" i="0">
                <a:solidFill>
                  <a:srgbClr val="7D5AA0"/>
                </a:solidFill>
                <a:latin typeface="Arial" panose="020B0604020202020204" pitchFamily="34" charset="0"/>
                <a:cs typeface="Arial" panose="020B0604020202020204" pitchFamily="34" charset="0"/>
              </a:defRPr>
            </a:lvl1pPr>
          </a:lstStyle>
          <a:p>
            <a:fld id="{F8773A58-715F-304A-AD36-6D76F1B87C3E}" type="datetime1">
              <a:rPr lang="fi-FI" smtClean="0"/>
              <a:pPr/>
              <a:t>12.12.2023</a:t>
            </a:fld>
            <a:endParaRPr lang="fi-FI"/>
          </a:p>
        </p:txBody>
      </p:sp>
      <p:sp>
        <p:nvSpPr>
          <p:cNvPr id="6" name="Slide Number Placeholder 5">
            <a:extLst>
              <a:ext uri="{FF2B5EF4-FFF2-40B4-BE49-F238E27FC236}">
                <a16:creationId xmlns:a16="http://schemas.microsoft.com/office/drawing/2014/main" id="{823C13CA-9F97-2547-9F43-427B9CD29678}"/>
              </a:ext>
            </a:extLst>
          </p:cNvPr>
          <p:cNvSpPr>
            <a:spLocks noGrp="1"/>
          </p:cNvSpPr>
          <p:nvPr>
            <p:ph type="sldNum" sz="quarter" idx="12"/>
          </p:nvPr>
        </p:nvSpPr>
        <p:spPr>
          <a:xfrm>
            <a:off x="8455742" y="6356350"/>
            <a:ext cx="2743200" cy="365125"/>
          </a:xfrm>
        </p:spPr>
        <p:txBody>
          <a:bodyPr/>
          <a:lstStyle>
            <a:lvl1pPr>
              <a:defRPr b="0" i="0">
                <a:solidFill>
                  <a:srgbClr val="7D5AA0"/>
                </a:solidFill>
                <a:latin typeface="Arial" panose="020B0604020202020204" pitchFamily="34" charset="0"/>
                <a:cs typeface="Arial" panose="020B0604020202020204" pitchFamily="34" charset="0"/>
              </a:defRPr>
            </a:lvl1pPr>
          </a:lstStyle>
          <a:p>
            <a:fld id="{C54C6360-C169-824F-97C0-4D525D863182}" type="slidenum">
              <a:rPr lang="fi-FI" smtClean="0"/>
              <a:pPr/>
              <a:t>‹#›</a:t>
            </a:fld>
            <a:endParaRPr lang="fi-FI"/>
          </a:p>
        </p:txBody>
      </p:sp>
      <p:pic>
        <p:nvPicPr>
          <p:cNvPr id="7" name="Graphic 6">
            <a:extLst>
              <a:ext uri="{FF2B5EF4-FFF2-40B4-BE49-F238E27FC236}">
                <a16:creationId xmlns:a16="http://schemas.microsoft.com/office/drawing/2014/main" id="{9CA1DB5A-AB91-A443-9F77-47BF49E982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827" y="291052"/>
            <a:ext cx="563670" cy="760506"/>
          </a:xfrm>
          <a:prstGeom prst="rect">
            <a:avLst/>
          </a:prstGeom>
        </p:spPr>
      </p:pic>
    </p:spTree>
    <p:extLst>
      <p:ext uri="{BB962C8B-B14F-4D97-AF65-F5344CB8AC3E}">
        <p14:creationId xmlns:p14="http://schemas.microsoft.com/office/powerpoint/2010/main" val="241239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F4193-D983-FC4B-8638-5A4E79F954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8695FDA-FE98-DF4E-84B0-B1820AE421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F1EB062D-9F13-A84F-9A76-F083734AE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9E62B-0FFA-514B-B381-6D8574631775}" type="datetime1">
              <a:rPr lang="fi-FI" smtClean="0"/>
              <a:t>12.12.2023</a:t>
            </a:fld>
            <a:endParaRPr lang="fi-FI"/>
          </a:p>
        </p:txBody>
      </p:sp>
      <p:sp>
        <p:nvSpPr>
          <p:cNvPr id="5" name="Footer Placeholder 4">
            <a:extLst>
              <a:ext uri="{FF2B5EF4-FFF2-40B4-BE49-F238E27FC236}">
                <a16:creationId xmlns:a16="http://schemas.microsoft.com/office/drawing/2014/main" id="{077A2C84-C31B-3946-8176-44E3B9E9F9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6B0DE38F-7700-974F-9F7C-934225482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C6360-C169-824F-97C0-4D525D863182}" type="slidenum">
              <a:rPr lang="fi-FI" smtClean="0"/>
              <a:t>‹#›</a:t>
            </a:fld>
            <a:endParaRPr lang="fi-FI"/>
          </a:p>
        </p:txBody>
      </p:sp>
    </p:spTree>
    <p:extLst>
      <p:ext uri="{BB962C8B-B14F-4D97-AF65-F5344CB8AC3E}">
        <p14:creationId xmlns:p14="http://schemas.microsoft.com/office/powerpoint/2010/main" val="148227147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6" r:id="rId4"/>
    <p:sldLayoutId id="2147483665" r:id="rId5"/>
    <p:sldLayoutId id="2147483650" r:id="rId6"/>
    <p:sldLayoutId id="2147483661" r:id="rId7"/>
    <p:sldLayoutId id="2147483667" r:id="rId8"/>
    <p:sldLayoutId id="2147483670" r:id="rId9"/>
    <p:sldLayoutId id="2147483673" r:id="rId10"/>
    <p:sldLayoutId id="2147483652" r:id="rId11"/>
    <p:sldLayoutId id="2147483662" r:id="rId12"/>
    <p:sldLayoutId id="2147483668" r:id="rId13"/>
    <p:sldLayoutId id="2147483671" r:id="rId14"/>
    <p:sldLayoutId id="2147483674" r:id="rId15"/>
    <p:sldLayoutId id="2147483655" r:id="rId16"/>
    <p:sldLayoutId id="2147483663" r:id="rId17"/>
    <p:sldLayoutId id="2147483669" r:id="rId18"/>
    <p:sldLayoutId id="2147483672" r:id="rId19"/>
    <p:sldLayoutId id="2147483675"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hyperlink" Target="https://www.color-blindness.com/coblis-color-blindness-simulator/"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hyperlink" Target="https://www.google.fi/intl/fi/add_url.html"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5E8518-3F20-4637-B41E-B5678CC38464}"/>
              </a:ext>
            </a:extLst>
          </p:cNvPr>
          <p:cNvSpPr>
            <a:spLocks noGrp="1"/>
          </p:cNvSpPr>
          <p:nvPr>
            <p:ph type="ctrTitle"/>
          </p:nvPr>
        </p:nvSpPr>
        <p:spPr>
          <a:xfrm>
            <a:off x="1806011" y="876195"/>
            <a:ext cx="8579977" cy="3064095"/>
          </a:xfrm>
        </p:spPr>
        <p:txBody>
          <a:bodyPr/>
          <a:lstStyle/>
          <a:p>
            <a:r>
              <a:rPr lang="fi-FI"/>
              <a:t>Saavutettavuus ja hakukoneoptimointi</a:t>
            </a:r>
          </a:p>
        </p:txBody>
      </p:sp>
      <p:sp>
        <p:nvSpPr>
          <p:cNvPr id="3" name="Alaotsikko 2">
            <a:extLst>
              <a:ext uri="{FF2B5EF4-FFF2-40B4-BE49-F238E27FC236}">
                <a16:creationId xmlns:a16="http://schemas.microsoft.com/office/drawing/2014/main" id="{C1BBF24D-7E6B-419A-A91F-C685521BE03B}"/>
              </a:ext>
            </a:extLst>
          </p:cNvPr>
          <p:cNvSpPr>
            <a:spLocks noGrp="1"/>
          </p:cNvSpPr>
          <p:nvPr>
            <p:ph type="subTitle" idx="1"/>
          </p:nvPr>
        </p:nvSpPr>
        <p:spPr/>
        <p:txBody>
          <a:bodyPr/>
          <a:lstStyle/>
          <a:p>
            <a:r>
              <a:rPr lang="fi-FI"/>
              <a:t>Kaktu Kuparinen 11.12.2023</a:t>
            </a:r>
          </a:p>
        </p:txBody>
      </p:sp>
    </p:spTree>
    <p:extLst>
      <p:ext uri="{BB962C8B-B14F-4D97-AF65-F5344CB8AC3E}">
        <p14:creationId xmlns:p14="http://schemas.microsoft.com/office/powerpoint/2010/main" val="3271260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FCC6B5-3302-24A6-FDED-5170CE1AE18A}"/>
              </a:ext>
            </a:extLst>
          </p:cNvPr>
          <p:cNvSpPr>
            <a:spLocks noGrp="1"/>
          </p:cNvSpPr>
          <p:nvPr>
            <p:ph type="title"/>
          </p:nvPr>
        </p:nvSpPr>
        <p:spPr/>
        <p:txBody>
          <a:bodyPr/>
          <a:lstStyle/>
          <a:p>
            <a:r>
              <a:rPr lang="en-US"/>
              <a:t>Sivuston hierarkia</a:t>
            </a:r>
            <a:endParaRPr lang="en-FI"/>
          </a:p>
        </p:txBody>
      </p:sp>
      <p:sp>
        <p:nvSpPr>
          <p:cNvPr id="3" name="Sisällön paikkamerkki 2">
            <a:extLst>
              <a:ext uri="{FF2B5EF4-FFF2-40B4-BE49-F238E27FC236}">
                <a16:creationId xmlns:a16="http://schemas.microsoft.com/office/drawing/2014/main" id="{CBE0CEB3-A129-23BE-B33E-B81FF7447544}"/>
              </a:ext>
            </a:extLst>
          </p:cNvPr>
          <p:cNvSpPr>
            <a:spLocks noGrp="1"/>
          </p:cNvSpPr>
          <p:nvPr>
            <p:ph idx="1"/>
          </p:nvPr>
        </p:nvSpPr>
        <p:spPr>
          <a:xfrm>
            <a:off x="791852" y="1622323"/>
            <a:ext cx="10765410" cy="4554640"/>
          </a:xfrm>
        </p:spPr>
        <p:txBody>
          <a:bodyPr>
            <a:normAutofit fontScale="62500" lnSpcReduction="20000"/>
          </a:bodyPr>
          <a:lstStyle/>
          <a:p>
            <a:r>
              <a:rPr lang="fi-FI" sz="3600">
                <a:solidFill>
                  <a:schemeClr val="tx1">
                    <a:lumMod val="65000"/>
                    <a:lumOff val="35000"/>
                  </a:schemeClr>
                </a:solidFill>
                <a:latin typeface="Montserrat" panose="00000500000000000000" pitchFamily="2" charset="0"/>
              </a:rPr>
              <a:t>Otsikkotasoja tulee käyttää sivustolla hierarkisesti.</a:t>
            </a:r>
          </a:p>
          <a:p>
            <a:r>
              <a:rPr lang="fi-FI" sz="3600">
                <a:solidFill>
                  <a:schemeClr val="tx1">
                    <a:lumMod val="65000"/>
                    <a:lumOff val="35000"/>
                  </a:schemeClr>
                </a:solidFill>
                <a:latin typeface="Montserrat" panose="00000500000000000000" pitchFamily="2" charset="0"/>
              </a:rPr>
              <a:t>Yhdistysavaimen kotisivutyökalun tekstieditorissa on kolme otsikkotasoa, joita on käytettävä systemaattisesti oikein, jotta ruudunlukija pystyy lukemaan tekstin oikeassa järjestyksessä. </a:t>
            </a:r>
          </a:p>
          <a:p>
            <a:r>
              <a:rPr lang="fi-FI" sz="3600">
                <a:solidFill>
                  <a:schemeClr val="tx1">
                    <a:lumMod val="65000"/>
                    <a:lumOff val="35000"/>
                  </a:schemeClr>
                </a:solidFill>
                <a:latin typeface="Montserrat" panose="00000500000000000000" pitchFamily="2" charset="0"/>
              </a:rPr>
              <a:t>Tyypillisesti otsikkotasoa 1 eli pääotsikkoa saa käyttää päätason sivulla vain kerran.</a:t>
            </a:r>
          </a:p>
          <a:p>
            <a:r>
              <a:rPr lang="fi-FI" sz="3600">
                <a:solidFill>
                  <a:schemeClr val="tx1">
                    <a:lumMod val="65000"/>
                    <a:lumOff val="35000"/>
                  </a:schemeClr>
                </a:solidFill>
                <a:latin typeface="Montserrat" panose="00000500000000000000" pitchFamily="2" charset="0"/>
              </a:rPr>
              <a:t>Myös hakukoneita kiinnostaa ensisijaisesti otsikot. Muotoile etenkin sivun tärkeimmästä 1. tason otsikosta ja muistakin otsikoista sellaisia, joissa olevilla sanoilla käyttäjät todennäköisesti etsivät sivustoasi hakukoneista. </a:t>
            </a:r>
          </a:p>
          <a:p>
            <a:r>
              <a:rPr lang="fi-FI" sz="3600">
                <a:solidFill>
                  <a:schemeClr val="tx1">
                    <a:lumMod val="65000"/>
                    <a:lumOff val="35000"/>
                  </a:schemeClr>
                </a:solidFill>
                <a:latin typeface="Montserrat" panose="00000500000000000000" pitchFamily="2" charset="0"/>
              </a:rPr>
              <a:t>Merkitse otsikot otsikoiksi editorissa – näin varmistat, että ne asettuvat kooditasolla oikein. Älä koskaan tee otsikoita pelkästään lihavoimalla tai suurentamalla tekstiä!</a:t>
            </a:r>
          </a:p>
          <a:p>
            <a:endParaRPr lang="en-FI"/>
          </a:p>
        </p:txBody>
      </p:sp>
    </p:spTree>
    <p:extLst>
      <p:ext uri="{BB962C8B-B14F-4D97-AF65-F5344CB8AC3E}">
        <p14:creationId xmlns:p14="http://schemas.microsoft.com/office/powerpoint/2010/main" val="3899246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5293C-B8EF-FADE-E141-A681E2ED5C58}"/>
              </a:ext>
            </a:extLst>
          </p:cNvPr>
          <p:cNvSpPr>
            <a:spLocks noGrp="1"/>
          </p:cNvSpPr>
          <p:nvPr>
            <p:ph type="title"/>
          </p:nvPr>
        </p:nvSpPr>
        <p:spPr/>
        <p:txBody>
          <a:bodyPr/>
          <a:lstStyle/>
          <a:p>
            <a:r>
              <a:rPr lang="en-US"/>
              <a:t>Miten määrittää sivuston aihe ja valita pääotsikko?</a:t>
            </a:r>
            <a:endParaRPr lang="en-FI"/>
          </a:p>
        </p:txBody>
      </p:sp>
      <p:sp>
        <p:nvSpPr>
          <p:cNvPr id="3" name="Sisällön paikkamerkki 2">
            <a:extLst>
              <a:ext uri="{FF2B5EF4-FFF2-40B4-BE49-F238E27FC236}">
                <a16:creationId xmlns:a16="http://schemas.microsoft.com/office/drawing/2014/main" id="{09F045B9-9B6B-6947-BF4B-CF5E2178D0E2}"/>
              </a:ext>
            </a:extLst>
          </p:cNvPr>
          <p:cNvSpPr>
            <a:spLocks noGrp="1"/>
          </p:cNvSpPr>
          <p:nvPr>
            <p:ph idx="1"/>
          </p:nvPr>
        </p:nvSpPr>
        <p:spPr>
          <a:xfrm>
            <a:off x="662106" y="1820286"/>
            <a:ext cx="10687665" cy="4554640"/>
          </a:xfrm>
        </p:spPr>
        <p:txBody>
          <a:bodyPr>
            <a:normAutofit lnSpcReduction="10000"/>
          </a:bodyPr>
          <a:lstStyle/>
          <a:p>
            <a:r>
              <a:rPr lang="en-US">
                <a:solidFill>
                  <a:schemeClr val="tx1">
                    <a:lumMod val="65000"/>
                    <a:lumOff val="35000"/>
                  </a:schemeClr>
                </a:solidFill>
                <a:latin typeface="Montserrat" panose="00000500000000000000" pitchFamily="2" charset="0"/>
              </a:rPr>
              <a:t>Monilla sivustoilla näkee sitä, että pääotsikoksi (1. tason otsikko) on laitettu esimerkiksi “Tervetuloa”. Laita pääotsikoksi mieluumin yhdistyksenne nimi tai yhdistyksenne toimintaa olennaisilla ja todennäköisesti hakukoneissa käytettävillä sanoilla kuvaava teksti.</a:t>
            </a:r>
          </a:p>
          <a:p>
            <a:r>
              <a:rPr lang="en-US">
                <a:solidFill>
                  <a:schemeClr val="tx1">
                    <a:lumMod val="65000"/>
                    <a:lumOff val="35000"/>
                  </a:schemeClr>
                </a:solidFill>
                <a:latin typeface="Montserrat" panose="00000500000000000000" pitchFamily="2" charset="0"/>
              </a:rPr>
              <a:t>Mieti, millä sanoilla itse googlettaisit, jos haluaisit löytää tietoa aiheesta, jota sivustonne käsittelee. Voi olla järkevää kysyä myös jäseniltänne tai potentiaalisilta jäseniltä, millä hakusanoilla he etsisivät tietoa yhdistyksenne toiminnasta tai sivuston aiheesta.</a:t>
            </a:r>
          </a:p>
          <a:p>
            <a:r>
              <a:rPr lang="en-US">
                <a:solidFill>
                  <a:schemeClr val="tx1">
                    <a:lumMod val="65000"/>
                    <a:lumOff val="35000"/>
                  </a:schemeClr>
                </a:solidFill>
                <a:latin typeface="Montserrat" panose="00000500000000000000" pitchFamily="2" charset="0"/>
              </a:rPr>
              <a:t>Jos sivuston aiheeseen liittyvä virallinen termi on vaikeaselkoinen, mutta sivusto ei ole tarkoitettu alan asiantuntijoille, termin merkitys kannattaa selittää auki etusivun otsikoissa, jotta oikea kohderyhmä löytää sivuston varmemmin. </a:t>
            </a:r>
            <a:endParaRPr lang="en-FI">
              <a:solidFill>
                <a:schemeClr val="tx1">
                  <a:lumMod val="65000"/>
                  <a:lumOff val="35000"/>
                </a:schemeClr>
              </a:solidFill>
              <a:latin typeface="Montserrat" panose="00000500000000000000" pitchFamily="2" charset="0"/>
            </a:endParaRPr>
          </a:p>
        </p:txBody>
      </p:sp>
    </p:spTree>
    <p:extLst>
      <p:ext uri="{BB962C8B-B14F-4D97-AF65-F5344CB8AC3E}">
        <p14:creationId xmlns:p14="http://schemas.microsoft.com/office/powerpoint/2010/main" val="4118574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630A7A-A38B-19EE-1863-83D216710B6A}"/>
              </a:ext>
            </a:extLst>
          </p:cNvPr>
          <p:cNvSpPr>
            <a:spLocks noGrp="1"/>
          </p:cNvSpPr>
          <p:nvPr>
            <p:ph type="title"/>
          </p:nvPr>
        </p:nvSpPr>
        <p:spPr>
          <a:xfrm>
            <a:off x="662156" y="173368"/>
            <a:ext cx="10687665" cy="1213284"/>
          </a:xfrm>
        </p:spPr>
        <p:txBody>
          <a:bodyPr/>
          <a:lstStyle/>
          <a:p>
            <a:r>
              <a:rPr lang="en-US"/>
              <a:t>Huomioitavaa kuvien suhteen</a:t>
            </a:r>
            <a:endParaRPr lang="en-FI"/>
          </a:p>
        </p:txBody>
      </p:sp>
      <p:sp>
        <p:nvSpPr>
          <p:cNvPr id="3" name="Sisällön paikkamerkki 2">
            <a:extLst>
              <a:ext uri="{FF2B5EF4-FFF2-40B4-BE49-F238E27FC236}">
                <a16:creationId xmlns:a16="http://schemas.microsoft.com/office/drawing/2014/main" id="{6ABACFCD-3F43-D6FF-F22A-7691D59D58F9}"/>
              </a:ext>
            </a:extLst>
          </p:cNvPr>
          <p:cNvSpPr>
            <a:spLocks noGrp="1"/>
          </p:cNvSpPr>
          <p:nvPr>
            <p:ph idx="1"/>
          </p:nvPr>
        </p:nvSpPr>
        <p:spPr>
          <a:xfrm>
            <a:off x="511276" y="1254677"/>
            <a:ext cx="10989424" cy="5033001"/>
          </a:xfrm>
        </p:spPr>
        <p:txBody>
          <a:bodyPr>
            <a:noAutofit/>
          </a:bodyPr>
          <a:lstStyle/>
          <a:p>
            <a:r>
              <a:rPr lang="en-US">
                <a:solidFill>
                  <a:schemeClr val="tx1">
                    <a:lumMod val="65000"/>
                    <a:lumOff val="35000"/>
                  </a:schemeClr>
                </a:solidFill>
                <a:latin typeface="Montserrat" panose="00000500000000000000" pitchFamily="2" charset="0"/>
              </a:rPr>
              <a:t>Muista, että hakukoneet ja ruudunlukijat eivät osaa lukea kuvankäsittelyohjelmalla kuvien päälle lisättyä tekstiä. </a:t>
            </a:r>
            <a:r>
              <a:rPr lang="fi-FI">
                <a:solidFill>
                  <a:schemeClr val="tx1">
                    <a:lumMod val="65000"/>
                    <a:lumOff val="35000"/>
                  </a:schemeClr>
                </a:solidFill>
                <a:latin typeface="Montserrat" panose="00000500000000000000" pitchFamily="2" charset="0"/>
              </a:rPr>
              <a:t>Kuva-, video- ja äänitiedostojen sisältämä tieto tulisi esittää verkkosivuilla myös tekstinä.</a:t>
            </a:r>
          </a:p>
          <a:p>
            <a:r>
              <a:rPr lang="fi-FI">
                <a:solidFill>
                  <a:schemeClr val="tx1">
                    <a:lumMod val="65000"/>
                    <a:lumOff val="35000"/>
                  </a:schemeClr>
                </a:solidFill>
                <a:latin typeface="Montserrat" panose="00000500000000000000" pitchFamily="2" charset="0"/>
              </a:rPr>
              <a:t>Kuvat kannattaa lisätä sivustolle mahdollisimman suurikokoisina ja laadukkaina. </a:t>
            </a:r>
          </a:p>
          <a:p>
            <a:r>
              <a:rPr lang="fi-FI">
                <a:solidFill>
                  <a:schemeClr val="tx1">
                    <a:lumMod val="65000"/>
                    <a:lumOff val="35000"/>
                  </a:schemeClr>
                </a:solidFill>
                <a:latin typeface="Montserrat" panose="00000500000000000000" pitchFamily="2" charset="0"/>
              </a:rPr>
              <a:t>Kuva voi kertoa enemmän kuin tuhat sanaa, mutta toisaalta kovin huonolaatuinen kuva tai liian suuri määrä kuvia voi viedä käyttäjän huomion pois olennaisesta sisällöstä tai vaikeuttaa sisällön tulkitsemista.</a:t>
            </a:r>
          </a:p>
          <a:p>
            <a:endParaRPr lang="fi-FI">
              <a:solidFill>
                <a:schemeClr val="tx1">
                  <a:lumMod val="65000"/>
                  <a:lumOff val="35000"/>
                </a:schemeClr>
              </a:solidFill>
              <a:latin typeface="Montserrat" panose="00000500000000000000" pitchFamily="2" charset="0"/>
            </a:endParaRPr>
          </a:p>
        </p:txBody>
      </p:sp>
    </p:spTree>
    <p:extLst>
      <p:ext uri="{BB962C8B-B14F-4D97-AF65-F5344CB8AC3E}">
        <p14:creationId xmlns:p14="http://schemas.microsoft.com/office/powerpoint/2010/main" val="2720964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9C4FD9-C8C0-B028-9A73-2355AFA55ABA}"/>
              </a:ext>
            </a:extLst>
          </p:cNvPr>
          <p:cNvSpPr>
            <a:spLocks noGrp="1"/>
          </p:cNvSpPr>
          <p:nvPr>
            <p:ph type="title"/>
          </p:nvPr>
        </p:nvSpPr>
        <p:spPr/>
        <p:txBody>
          <a:bodyPr/>
          <a:lstStyle/>
          <a:p>
            <a:r>
              <a:rPr lang="en-US"/>
              <a:t>ALT-tekstit</a:t>
            </a:r>
            <a:endParaRPr lang="en-FI"/>
          </a:p>
        </p:txBody>
      </p:sp>
      <p:sp>
        <p:nvSpPr>
          <p:cNvPr id="3" name="Sisällön paikkamerkki 2">
            <a:extLst>
              <a:ext uri="{FF2B5EF4-FFF2-40B4-BE49-F238E27FC236}">
                <a16:creationId xmlns:a16="http://schemas.microsoft.com/office/drawing/2014/main" id="{44DA0AA1-2B3A-C386-0DB5-FE7FD0C282CA}"/>
              </a:ext>
            </a:extLst>
          </p:cNvPr>
          <p:cNvSpPr>
            <a:spLocks noGrp="1"/>
          </p:cNvSpPr>
          <p:nvPr>
            <p:ph idx="1"/>
          </p:nvPr>
        </p:nvSpPr>
        <p:spPr/>
        <p:txBody>
          <a:bodyPr>
            <a:normAutofit fontScale="92500" lnSpcReduction="20000"/>
          </a:bodyPr>
          <a:lstStyle/>
          <a:p>
            <a:r>
              <a:rPr lang="fi-FI">
                <a:solidFill>
                  <a:schemeClr val="tx1">
                    <a:lumMod val="65000"/>
                    <a:lumOff val="35000"/>
                  </a:schemeClr>
                </a:solidFill>
                <a:latin typeface="Montserrat" panose="00000500000000000000" pitchFamily="2" charset="0"/>
              </a:rPr>
              <a:t>Sisällön kannalta merkityksellisiin kuviin lisätään vaihtoehtoinen (ALT) teksti, joka kertoo esimerkiksi näkövammaisille mahdollisimman tarkasti kuvaillen, mitä kuvassa tapahtuu. </a:t>
            </a:r>
          </a:p>
          <a:p>
            <a:r>
              <a:rPr lang="fi-FI">
                <a:solidFill>
                  <a:schemeClr val="tx1">
                    <a:lumMod val="65000"/>
                    <a:lumOff val="35000"/>
                  </a:schemeClr>
                </a:solidFill>
                <a:latin typeface="Montserrat" panose="00000500000000000000" pitchFamily="2" charset="0"/>
              </a:rPr>
              <a:t>Ruudunlukuohjelmat tunnistavat kuvat ja ilmoittavat käyttäjälle, että kyseessä on kuva, joten älä turhaan aloita vaihtoehtoista tekstiä tyyliin ”Kuva…” tai ”Kuvassa…”. </a:t>
            </a:r>
          </a:p>
          <a:p>
            <a:r>
              <a:rPr lang="fi-FI" sz="2400">
                <a:solidFill>
                  <a:schemeClr val="tx1">
                    <a:lumMod val="65000"/>
                    <a:lumOff val="35000"/>
                  </a:schemeClr>
                </a:solidFill>
                <a:latin typeface="Montserrat" panose="00000500000000000000" pitchFamily="2" charset="0"/>
              </a:rPr>
              <a:t>Päätä ALT-teksti aina pisteeseen, sillä muuten ruudunlukija ei tiedä mihin lause loppuu. </a:t>
            </a:r>
          </a:p>
          <a:p>
            <a:r>
              <a:rPr lang="fi-FI" sz="2400">
                <a:solidFill>
                  <a:schemeClr val="tx1">
                    <a:lumMod val="65000"/>
                    <a:lumOff val="35000"/>
                  </a:schemeClr>
                </a:solidFill>
                <a:latin typeface="Montserrat" panose="00000500000000000000" pitchFamily="2" charset="0"/>
              </a:rPr>
              <a:t>Kuvaile ALT-tekstissä tarkasti, mitä kuvassa tapahtuu. Esim. ”Vihreään takkiin ja mustiin housuihin pukeutunut nuori mies taluttaa ruskeaa tiibetinspanielia keväisessä puistossa, jossa näkyy valkoposkihanhia makoilemassa nurmikolla.”</a:t>
            </a:r>
          </a:p>
          <a:p>
            <a:r>
              <a:rPr lang="fi-FI" sz="2400">
                <a:solidFill>
                  <a:schemeClr val="tx1">
                    <a:lumMod val="65000"/>
                    <a:lumOff val="35000"/>
                  </a:schemeClr>
                </a:solidFill>
                <a:latin typeface="Montserrat" panose="00000500000000000000" pitchFamily="2" charset="0"/>
              </a:rPr>
              <a:t>Hyvä vaihtoehtoinen teksti nostaa myös verkkosivun sijoitusta hakutuloksissa ja vaikuttaa kuvahaun tuloksiin.</a:t>
            </a:r>
            <a:endParaRPr lang="en-FI" sz="2400">
              <a:solidFill>
                <a:schemeClr val="tx1">
                  <a:lumMod val="65000"/>
                  <a:lumOff val="35000"/>
                </a:schemeClr>
              </a:solidFill>
              <a:latin typeface="Montserrat" panose="00000500000000000000" pitchFamily="2" charset="0"/>
            </a:endParaRPr>
          </a:p>
          <a:p>
            <a:endParaRPr lang="en-FI"/>
          </a:p>
        </p:txBody>
      </p:sp>
    </p:spTree>
    <p:extLst>
      <p:ext uri="{BB962C8B-B14F-4D97-AF65-F5344CB8AC3E}">
        <p14:creationId xmlns:p14="http://schemas.microsoft.com/office/powerpoint/2010/main" val="3055177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C0CB7D-5CDA-35EF-AC2E-1D57DACA33BC}"/>
              </a:ext>
            </a:extLst>
          </p:cNvPr>
          <p:cNvSpPr>
            <a:spLocks noGrp="1"/>
          </p:cNvSpPr>
          <p:nvPr>
            <p:ph type="title"/>
          </p:nvPr>
        </p:nvSpPr>
        <p:spPr/>
        <p:txBody>
          <a:bodyPr/>
          <a:lstStyle/>
          <a:p>
            <a:r>
              <a:rPr lang="en-US"/>
              <a:t>Huomioitavaa linkkien suhteen</a:t>
            </a:r>
            <a:endParaRPr lang="en-FI"/>
          </a:p>
        </p:txBody>
      </p:sp>
      <p:sp>
        <p:nvSpPr>
          <p:cNvPr id="3" name="Sisällön paikkamerkki 2">
            <a:extLst>
              <a:ext uri="{FF2B5EF4-FFF2-40B4-BE49-F238E27FC236}">
                <a16:creationId xmlns:a16="http://schemas.microsoft.com/office/drawing/2014/main" id="{BFE80085-05D7-6354-147B-7F74D0AC185A}"/>
              </a:ext>
            </a:extLst>
          </p:cNvPr>
          <p:cNvSpPr>
            <a:spLocks noGrp="1"/>
          </p:cNvSpPr>
          <p:nvPr>
            <p:ph idx="1"/>
          </p:nvPr>
        </p:nvSpPr>
        <p:spPr/>
        <p:txBody>
          <a:bodyPr>
            <a:normAutofit fontScale="85000" lnSpcReduction="20000"/>
          </a:bodyPr>
          <a:lstStyle/>
          <a:p>
            <a:r>
              <a:rPr lang="fi-FI" sz="2400">
                <a:solidFill>
                  <a:schemeClr val="tx1">
                    <a:lumMod val="65000"/>
                    <a:lumOff val="35000"/>
                  </a:schemeClr>
                </a:solidFill>
                <a:latin typeface="Montserrat" panose="00000500000000000000" pitchFamily="2" charset="0"/>
              </a:rPr>
              <a:t>Kannattaa välttää pelkän verkko-osoitteen laittamista linkkitekstiksi. Linkin voi siis lisätä tekstin sekaan esimerkiksi jonkin sanan tai painikkeen taakse. Myös kuva voi toimia linkkinä tai osana linkkiä. </a:t>
            </a:r>
          </a:p>
          <a:p>
            <a:r>
              <a:rPr lang="fi-FI" sz="2400">
                <a:solidFill>
                  <a:schemeClr val="tx1">
                    <a:lumMod val="65000"/>
                    <a:lumOff val="35000"/>
                  </a:schemeClr>
                </a:solidFill>
                <a:latin typeface="Montserrat" panose="00000500000000000000" pitchFamily="2" charset="0"/>
              </a:rPr>
              <a:t>Linkkitekstien pitää olla kuvaavia ja kertoa riittävästi linkin kohteesta. Jos linkki ohjaa esim. tiedostoon, siitä kannattaa mainita linkkitekstissä. Voi myös olla järkevää kertoa, millainen tiedosto on kyseessä. Esimerkiksi Word-tiedosto latautuu koneelle, mutta PDF-tiedosto avautuu selaimeen. </a:t>
            </a:r>
          </a:p>
          <a:p>
            <a:r>
              <a:rPr lang="fi-FI" sz="2400">
                <a:solidFill>
                  <a:schemeClr val="tx1">
                    <a:lumMod val="65000"/>
                    <a:lumOff val="35000"/>
                  </a:schemeClr>
                </a:solidFill>
                <a:latin typeface="Montserrat" panose="00000500000000000000" pitchFamily="2" charset="0"/>
              </a:rPr>
              <a:t>Mikäli linkki ohjaa vieraskieliselle tai ulkopuoliselle sivulle, siitä on myös syytä kertoa esimerkiksi laittamalla linkin perään sulkuihin teksti </a:t>
            </a:r>
            <a:r>
              <a:rPr lang="fi-FI" sz="2400" i="1">
                <a:solidFill>
                  <a:schemeClr val="tx1">
                    <a:lumMod val="65000"/>
                    <a:lumOff val="35000"/>
                  </a:schemeClr>
                </a:solidFill>
                <a:latin typeface="Montserrat" panose="00000500000000000000" pitchFamily="2" charset="0"/>
              </a:rPr>
              <a:t>(linkki ohjaa toiselle sivustolle).</a:t>
            </a:r>
          </a:p>
          <a:p>
            <a:r>
              <a:rPr lang="fi-FI" sz="2400">
                <a:solidFill>
                  <a:schemeClr val="tx1">
                    <a:lumMod val="65000"/>
                    <a:lumOff val="35000"/>
                  </a:schemeClr>
                </a:solidFill>
                <a:latin typeface="Montserrat" panose="00000500000000000000" pitchFamily="2" charset="0"/>
              </a:rPr>
              <a:t>Yleensä kannattaa suosia linkkien avaamista samaan välilehteen, sillä käyttäjät ovat pääosin tottuneet palaamaan edelliselle sivulle selaimen Takaisin-nappia painamalla ja voivat hämmentyä, jos se ei toimikaan. </a:t>
            </a:r>
          </a:p>
          <a:p>
            <a:r>
              <a:rPr lang="fi-FI" sz="2400">
                <a:solidFill>
                  <a:schemeClr val="tx1">
                    <a:lumMod val="65000"/>
                    <a:lumOff val="35000"/>
                  </a:schemeClr>
                </a:solidFill>
                <a:latin typeface="Montserrat" panose="00000500000000000000" pitchFamily="2" charset="0"/>
              </a:rPr>
              <a:t>Jos käyttäjä haluaa tietoisesti avata linkin uuteen ikkunaan, selaimen toiminnot mahdollistavat sen kyllä ilman pakottamistakin.</a:t>
            </a:r>
          </a:p>
          <a:p>
            <a:endParaRPr lang="en-FI"/>
          </a:p>
        </p:txBody>
      </p:sp>
    </p:spTree>
    <p:extLst>
      <p:ext uri="{BB962C8B-B14F-4D97-AF65-F5344CB8AC3E}">
        <p14:creationId xmlns:p14="http://schemas.microsoft.com/office/powerpoint/2010/main" val="4064724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BB8E40-203C-B9AB-A7F0-F837CCD715B5}"/>
              </a:ext>
            </a:extLst>
          </p:cNvPr>
          <p:cNvSpPr>
            <a:spLocks noGrp="1"/>
          </p:cNvSpPr>
          <p:nvPr>
            <p:ph type="title"/>
          </p:nvPr>
        </p:nvSpPr>
        <p:spPr/>
        <p:txBody>
          <a:bodyPr/>
          <a:lstStyle/>
          <a:p>
            <a:r>
              <a:rPr lang="en-US"/>
              <a:t>Huomioitavaa värien käytön suhteen</a:t>
            </a:r>
            <a:endParaRPr lang="en-FI"/>
          </a:p>
        </p:txBody>
      </p:sp>
      <p:sp>
        <p:nvSpPr>
          <p:cNvPr id="3" name="Sisällön paikkamerkki 2">
            <a:extLst>
              <a:ext uri="{FF2B5EF4-FFF2-40B4-BE49-F238E27FC236}">
                <a16:creationId xmlns:a16="http://schemas.microsoft.com/office/drawing/2014/main" id="{BEFA38E5-7A1C-DE38-2F08-65EABE37B150}"/>
              </a:ext>
            </a:extLst>
          </p:cNvPr>
          <p:cNvSpPr>
            <a:spLocks noGrp="1"/>
          </p:cNvSpPr>
          <p:nvPr>
            <p:ph idx="1"/>
          </p:nvPr>
        </p:nvSpPr>
        <p:spPr/>
        <p:txBody>
          <a:bodyPr>
            <a:normAutofit fontScale="92500" lnSpcReduction="10000"/>
          </a:bodyPr>
          <a:lstStyle/>
          <a:p>
            <a:r>
              <a:rPr lang="fi-FI" sz="2400">
                <a:solidFill>
                  <a:schemeClr val="tx1">
                    <a:lumMod val="65000"/>
                    <a:lumOff val="35000"/>
                  </a:schemeClr>
                </a:solidFill>
                <a:latin typeface="Montserrat" panose="00000500000000000000" pitchFamily="2" charset="0"/>
              </a:rPr>
              <a:t>Käytä ulkoasussa selkeitä ja toisiinsa yhteensopivia värejä, mutta vältä liian räikeiden ja kirkkaiden värien käyttöä.</a:t>
            </a:r>
          </a:p>
          <a:p>
            <a:r>
              <a:rPr lang="fi-FI" sz="2400">
                <a:solidFill>
                  <a:schemeClr val="tx1">
                    <a:lumMod val="65000"/>
                    <a:lumOff val="35000"/>
                  </a:schemeClr>
                </a:solidFill>
                <a:latin typeface="Montserrat" panose="00000500000000000000" pitchFamily="2" charset="0"/>
              </a:rPr>
              <a:t>Huomioi värivalinnoissa värisokeuden mahdollinen vaikutus. Noin 8 % miehistä on punavihersokeita. </a:t>
            </a:r>
          </a:p>
          <a:p>
            <a:r>
              <a:rPr lang="fi-FI" sz="2400">
                <a:solidFill>
                  <a:schemeClr val="tx1">
                    <a:lumMod val="65000"/>
                    <a:lumOff val="35000"/>
                  </a:schemeClr>
                </a:solidFill>
                <a:latin typeface="Montserrat" panose="00000500000000000000" pitchFamily="2" charset="0"/>
              </a:rPr>
              <a:t>Esimerkiksi osoitteessa </a:t>
            </a:r>
            <a:r>
              <a:rPr lang="fi-FI" sz="2400">
                <a:solidFill>
                  <a:srgbClr val="0070C0"/>
                </a:solidFill>
                <a:latin typeface="Montserrat" panose="00000500000000000000" pitchFamily="2" charset="0"/>
                <a:hlinkClick r:id="rId2">
                  <a:extLst>
                    <a:ext uri="{A12FA001-AC4F-418D-AE19-62706E023703}">
                      <ahyp:hlinkClr xmlns:ahyp="http://schemas.microsoft.com/office/drawing/2018/hyperlinkcolor" val="tx"/>
                    </a:ext>
                  </a:extLst>
                </a:hlinkClick>
              </a:rPr>
              <a:t>https://www.color-blindness.com/coblis-color-blindness-simulator/</a:t>
            </a:r>
            <a:r>
              <a:rPr lang="fi-FI" sz="2400">
                <a:solidFill>
                  <a:srgbClr val="0070C0"/>
                </a:solidFill>
                <a:latin typeface="Montserrat" panose="00000500000000000000" pitchFamily="2" charset="0"/>
              </a:rPr>
              <a:t> </a:t>
            </a:r>
            <a:r>
              <a:rPr lang="fi-FI" sz="2400">
                <a:solidFill>
                  <a:schemeClr val="tx1">
                    <a:lumMod val="65000"/>
                    <a:lumOff val="35000"/>
                  </a:schemeClr>
                </a:solidFill>
                <a:latin typeface="Montserrat" panose="00000500000000000000" pitchFamily="2" charset="0"/>
              </a:rPr>
              <a:t>pystyy testaamaan, miltä esimerkiksi verkkosivulta otettu kuvakaappaus näyttää punavihersokean silmin.</a:t>
            </a:r>
          </a:p>
          <a:p>
            <a:r>
              <a:rPr lang="fi-FI" sz="2400">
                <a:solidFill>
                  <a:schemeClr val="tx1">
                    <a:lumMod val="65000"/>
                    <a:lumOff val="35000"/>
                  </a:schemeClr>
                </a:solidFill>
                <a:latin typeface="Montserrat" panose="00000500000000000000" pitchFamily="2" charset="0"/>
              </a:rPr>
              <a:t>Olennaista on erityisesti riittävä kontrasti tekstin ja taustan välillä. Tähän liittyy tiivisti myös taustakuvan valinta. </a:t>
            </a:r>
          </a:p>
          <a:p>
            <a:r>
              <a:rPr lang="fi-FI" sz="2400">
                <a:solidFill>
                  <a:schemeClr val="tx1">
                    <a:lumMod val="65000"/>
                    <a:lumOff val="35000"/>
                  </a:schemeClr>
                </a:solidFill>
                <a:latin typeface="Montserrat" panose="00000500000000000000" pitchFamily="2" charset="0"/>
              </a:rPr>
              <a:t>Nykyään ulkoasunmuokkaus mahdollistaa Yhdistysavaimessa taustakuvan kirkkauden säätämisen, kohdistamisen ja häivyttämisen taustaan, joten kannattaa hyödyntää näitä ominaisuuksia. Ominaisuudet voivat vaihdella ulkoasusta riippuen.</a:t>
            </a:r>
          </a:p>
          <a:p>
            <a:pPr marL="0" indent="0">
              <a:buNone/>
            </a:pPr>
            <a:endParaRPr lang="en-FI"/>
          </a:p>
        </p:txBody>
      </p:sp>
    </p:spTree>
    <p:extLst>
      <p:ext uri="{BB962C8B-B14F-4D97-AF65-F5344CB8AC3E}">
        <p14:creationId xmlns:p14="http://schemas.microsoft.com/office/powerpoint/2010/main" val="3385471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D7EA6C-B28D-E212-55BE-4ACB0DBB0F99}"/>
              </a:ext>
            </a:extLst>
          </p:cNvPr>
          <p:cNvSpPr>
            <a:spLocks noGrp="1"/>
          </p:cNvSpPr>
          <p:nvPr>
            <p:ph type="title"/>
          </p:nvPr>
        </p:nvSpPr>
        <p:spPr/>
        <p:txBody>
          <a:bodyPr/>
          <a:lstStyle/>
          <a:p>
            <a:r>
              <a:rPr lang="en-US"/>
              <a:t>Verkossa ja paperilla olevan tekstin erot</a:t>
            </a:r>
            <a:endParaRPr lang="en-FI"/>
          </a:p>
        </p:txBody>
      </p:sp>
      <p:sp>
        <p:nvSpPr>
          <p:cNvPr id="3" name="Sisällön paikkamerkki 2">
            <a:extLst>
              <a:ext uri="{FF2B5EF4-FFF2-40B4-BE49-F238E27FC236}">
                <a16:creationId xmlns:a16="http://schemas.microsoft.com/office/drawing/2014/main" id="{4EBAA772-DAB9-0D8B-E37D-BEC7AEB36052}"/>
              </a:ext>
            </a:extLst>
          </p:cNvPr>
          <p:cNvSpPr>
            <a:spLocks noGrp="1"/>
          </p:cNvSpPr>
          <p:nvPr>
            <p:ph idx="1"/>
          </p:nvPr>
        </p:nvSpPr>
        <p:spPr>
          <a:xfrm>
            <a:off x="511277" y="1622323"/>
            <a:ext cx="11159107" cy="4554640"/>
          </a:xfrm>
        </p:spPr>
        <p:txBody>
          <a:bodyPr>
            <a:normAutofit fontScale="92500" lnSpcReduction="10000"/>
          </a:bodyPr>
          <a:lstStyle/>
          <a:p>
            <a:pPr algn="l"/>
            <a:r>
              <a:rPr lang="fi-FI" b="0" i="0">
                <a:solidFill>
                  <a:schemeClr val="tx1">
                    <a:lumMod val="65000"/>
                    <a:lumOff val="35000"/>
                  </a:schemeClr>
                </a:solidFill>
                <a:effectLst/>
                <a:latin typeface="Montserrat" panose="00000500000000000000" pitchFamily="2" charset="0"/>
              </a:rPr>
              <a:t>Verkkosivuilla olevaa tekstiä luetaan tutkimusten mukaan eri tavalla kuin painettua tekstiä. Näytöltä lukeminen on hitaampaa ja rasittaa silmiä enemmän kuin paperilta lukeminen. Lisäksi nettiä käytetään yhä enemmän pienillä mobiililaitteilla, mikä vaikuttaa myös osaltaan lukukokemukseen.</a:t>
            </a:r>
          </a:p>
          <a:p>
            <a:pPr algn="l"/>
            <a:r>
              <a:rPr lang="fi-FI" b="0" i="0">
                <a:solidFill>
                  <a:schemeClr val="tx1">
                    <a:lumMod val="65000"/>
                    <a:lumOff val="35000"/>
                  </a:schemeClr>
                </a:solidFill>
                <a:effectLst/>
                <a:latin typeface="Montserrat" panose="00000500000000000000" pitchFamily="2" charset="0"/>
              </a:rPr>
              <a:t>Verkkosivuilta tekstejä lukiessa käyttäjä pitkälti silmäilevät ja lukeminen on häiriöalttiimpaa kuin paperilta lukiessa. Siksi sisältöjen asettelun kannattaa netissä olla mahdollisimman selkeä.</a:t>
            </a:r>
          </a:p>
          <a:p>
            <a:pPr algn="l"/>
            <a:r>
              <a:rPr lang="fi-FI" b="0" i="0">
                <a:solidFill>
                  <a:schemeClr val="tx1">
                    <a:lumMod val="65000"/>
                    <a:lumOff val="35000"/>
                  </a:schemeClr>
                </a:solidFill>
                <a:effectLst/>
                <a:latin typeface="Montserrat" panose="00000500000000000000" pitchFamily="2" charset="0"/>
              </a:rPr>
              <a:t>Verkossa käyttäjä lähtee helpommin poukkoilemaan, klikkailee linkkejä ja päätyy kesken lukemisen siirtymään aiheesta toiseen joko vahingossa, tarkoituksella tai keskittymiskyvyn herpaannuttua.</a:t>
            </a:r>
          </a:p>
          <a:p>
            <a:pPr algn="l"/>
            <a:r>
              <a:rPr lang="fi-FI" b="0" i="0">
                <a:solidFill>
                  <a:schemeClr val="tx1">
                    <a:lumMod val="65000"/>
                    <a:lumOff val="35000"/>
                  </a:schemeClr>
                </a:solidFill>
                <a:effectLst/>
                <a:latin typeface="Montserrat" panose="00000500000000000000" pitchFamily="2" charset="0"/>
              </a:rPr>
              <a:t>Yleensä käyttäjä silmäilee otsikot, väliotsikot ja kappaleiden alut ennen kuin päättää, kannattaako tekstiin syventyä tarkemmin. Tekstin tärkeimmät asiat kannattaakin sijoittaa näihin kohtiin.</a:t>
            </a:r>
          </a:p>
          <a:p>
            <a:pPr marL="0" indent="0" algn="l">
              <a:buNone/>
            </a:pPr>
            <a:endParaRPr lang="fi-FI" b="0" i="0">
              <a:solidFill>
                <a:srgbClr val="222222"/>
              </a:solidFill>
              <a:effectLst/>
              <a:latin typeface="Montserrat" panose="00000500000000000000" pitchFamily="2" charset="0"/>
            </a:endParaRPr>
          </a:p>
          <a:p>
            <a:pPr marL="0" indent="0">
              <a:buNone/>
            </a:pPr>
            <a:endParaRPr lang="en-FI">
              <a:latin typeface="Montserrat" panose="00000500000000000000" pitchFamily="2" charset="0"/>
            </a:endParaRPr>
          </a:p>
        </p:txBody>
      </p:sp>
    </p:spTree>
    <p:extLst>
      <p:ext uri="{BB962C8B-B14F-4D97-AF65-F5344CB8AC3E}">
        <p14:creationId xmlns:p14="http://schemas.microsoft.com/office/powerpoint/2010/main" val="2497828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52A037-018D-9180-4E9F-E8B03F977FDD}"/>
              </a:ext>
            </a:extLst>
          </p:cNvPr>
          <p:cNvSpPr>
            <a:spLocks noGrp="1"/>
          </p:cNvSpPr>
          <p:nvPr>
            <p:ph type="title"/>
          </p:nvPr>
        </p:nvSpPr>
        <p:spPr/>
        <p:txBody>
          <a:bodyPr/>
          <a:lstStyle/>
          <a:p>
            <a:r>
              <a:rPr lang="en-US"/>
              <a:t>Saavutettavuuden periaatteet</a:t>
            </a:r>
            <a:endParaRPr lang="en-FI"/>
          </a:p>
        </p:txBody>
      </p:sp>
      <p:sp>
        <p:nvSpPr>
          <p:cNvPr id="3" name="Sisällön paikkamerkki 2">
            <a:extLst>
              <a:ext uri="{FF2B5EF4-FFF2-40B4-BE49-F238E27FC236}">
                <a16:creationId xmlns:a16="http://schemas.microsoft.com/office/drawing/2014/main" id="{C5A18970-8C72-375C-07D9-E1286930D5B5}"/>
              </a:ext>
            </a:extLst>
          </p:cNvPr>
          <p:cNvSpPr>
            <a:spLocks noGrp="1"/>
          </p:cNvSpPr>
          <p:nvPr>
            <p:ph idx="1"/>
          </p:nvPr>
        </p:nvSpPr>
        <p:spPr>
          <a:xfrm>
            <a:off x="511278" y="1622323"/>
            <a:ext cx="11093118" cy="4554640"/>
          </a:xfrm>
        </p:spPr>
        <p:txBody>
          <a:bodyPr numCol="1">
            <a:normAutofit/>
          </a:bodyPr>
          <a:lstStyle/>
          <a:p>
            <a:pPr marL="0" indent="0">
              <a:buNone/>
            </a:pPr>
            <a:r>
              <a:rPr lang="fi-FI" sz="2000" b="1">
                <a:solidFill>
                  <a:srgbClr val="009BA0"/>
                </a:solidFill>
                <a:latin typeface="Montserrat" panose="00000500000000000000" pitchFamily="2" charset="0"/>
              </a:rPr>
              <a:t>HAVAITTAVUUS, HALLITTAVUUS, YMMÄRRETTÄVYYS JA TOIMINTAVARMUUS</a:t>
            </a:r>
          </a:p>
          <a:p>
            <a:pPr marL="0" indent="0">
              <a:buNone/>
            </a:pPr>
            <a:endParaRPr lang="fi-FI" b="1">
              <a:solidFill>
                <a:srgbClr val="7D5AA0"/>
              </a:solidFill>
              <a:latin typeface="Montserrat" panose="00000500000000000000" pitchFamily="2" charset="0"/>
            </a:endParaRPr>
          </a:p>
          <a:p>
            <a:pPr marL="0" indent="0">
              <a:buNone/>
            </a:pPr>
            <a:r>
              <a:rPr lang="fi-FI" b="1">
                <a:solidFill>
                  <a:srgbClr val="7D5AA0"/>
                </a:solidFill>
                <a:latin typeface="Montserrat" panose="00000500000000000000" pitchFamily="2" charset="0"/>
              </a:rPr>
              <a:t>HAVAITTAVUUS</a:t>
            </a:r>
          </a:p>
          <a:p>
            <a:pPr marL="0" indent="0">
              <a:buNone/>
            </a:pPr>
            <a:r>
              <a:rPr lang="fi-FI" sz="2400">
                <a:solidFill>
                  <a:schemeClr val="tx1">
                    <a:lumMod val="65000"/>
                    <a:lumOff val="35000"/>
                  </a:schemeClr>
                </a:solidFill>
                <a:latin typeface="Montserrat" panose="00000500000000000000" pitchFamily="2" charset="0"/>
              </a:rPr>
              <a:t>Sisältö ja käyttöliittymän osat on esitettävä siten, että käyttäjät voivat havaita ne. Havaittava esitystapa vaatii riittävän kontrastin, selkeät värit, näkyvät painikkeet, tarpeeksi suuren fonttikoon sekä selkeän fontin.</a:t>
            </a:r>
            <a:endParaRPr lang="fi-FI" b="1">
              <a:solidFill>
                <a:schemeClr val="tx1">
                  <a:lumMod val="75000"/>
                </a:schemeClr>
              </a:solidFill>
              <a:latin typeface="Montserrat" panose="00000500000000000000" pitchFamily="2" charset="0"/>
            </a:endParaRPr>
          </a:p>
          <a:p>
            <a:pPr marL="0" indent="0">
              <a:buNone/>
            </a:pPr>
            <a:r>
              <a:rPr lang="fi-FI" b="1">
                <a:solidFill>
                  <a:srgbClr val="7D5AA0"/>
                </a:solidFill>
                <a:latin typeface="Montserrat" panose="00000500000000000000" pitchFamily="2" charset="0"/>
              </a:rPr>
              <a:t>HALLITTAVUUS</a:t>
            </a:r>
            <a:endParaRPr lang="fi-FI" sz="2400" b="1">
              <a:solidFill>
                <a:srgbClr val="7D5AA0"/>
              </a:solidFill>
              <a:latin typeface="Montserrat" panose="00000500000000000000" pitchFamily="2" charset="0"/>
            </a:endParaRPr>
          </a:p>
          <a:p>
            <a:pPr marL="0" indent="0">
              <a:buNone/>
            </a:pPr>
            <a:r>
              <a:rPr lang="fi-FI" sz="2400">
                <a:solidFill>
                  <a:schemeClr val="tx1">
                    <a:lumMod val="65000"/>
                    <a:lumOff val="35000"/>
                  </a:schemeClr>
                </a:solidFill>
                <a:latin typeface="Montserrat" panose="00000500000000000000" pitchFamily="2" charset="0"/>
              </a:rPr>
              <a:t>Verkkopalvelun käyttöliittymän osia ja navigointia on pystyttävä hallitsemaan myös pelkän näppäimistön avulla ja muilla vaihtoehtoisilla ohjausmenetelmillä.</a:t>
            </a:r>
          </a:p>
          <a:p>
            <a:pPr marL="0" indent="0">
              <a:buNone/>
            </a:pPr>
            <a:endParaRPr lang="fi-FI" sz="2400" b="1" cap="all">
              <a:solidFill>
                <a:schemeClr val="tx1">
                  <a:lumMod val="75000"/>
                </a:schemeClr>
              </a:solidFill>
              <a:latin typeface="Montserrat" panose="00000500000000000000" pitchFamily="2" charset="0"/>
            </a:endParaRPr>
          </a:p>
          <a:p>
            <a:endParaRPr lang="en-FI"/>
          </a:p>
        </p:txBody>
      </p:sp>
    </p:spTree>
    <p:extLst>
      <p:ext uri="{BB962C8B-B14F-4D97-AF65-F5344CB8AC3E}">
        <p14:creationId xmlns:p14="http://schemas.microsoft.com/office/powerpoint/2010/main" val="3696008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162672-BE78-1EB9-396A-E683877C2F67}"/>
              </a:ext>
            </a:extLst>
          </p:cNvPr>
          <p:cNvSpPr>
            <a:spLocks noGrp="1"/>
          </p:cNvSpPr>
          <p:nvPr>
            <p:ph type="title"/>
          </p:nvPr>
        </p:nvSpPr>
        <p:spPr/>
        <p:txBody>
          <a:bodyPr/>
          <a:lstStyle/>
          <a:p>
            <a:r>
              <a:rPr lang="en-US"/>
              <a:t>Saavutettavuuden periaatteet</a:t>
            </a:r>
            <a:endParaRPr lang="en-FI"/>
          </a:p>
        </p:txBody>
      </p:sp>
      <p:sp>
        <p:nvSpPr>
          <p:cNvPr id="3" name="Sisällön paikkamerkki 2">
            <a:extLst>
              <a:ext uri="{FF2B5EF4-FFF2-40B4-BE49-F238E27FC236}">
                <a16:creationId xmlns:a16="http://schemas.microsoft.com/office/drawing/2014/main" id="{A98C1A27-BA57-9E0C-E728-48901E426EA4}"/>
              </a:ext>
            </a:extLst>
          </p:cNvPr>
          <p:cNvSpPr>
            <a:spLocks noGrp="1"/>
          </p:cNvSpPr>
          <p:nvPr>
            <p:ph idx="1"/>
          </p:nvPr>
        </p:nvSpPr>
        <p:spPr>
          <a:xfrm>
            <a:off x="511277" y="1622323"/>
            <a:ext cx="11375923" cy="4554640"/>
          </a:xfrm>
        </p:spPr>
        <p:txBody>
          <a:bodyPr>
            <a:normAutofit/>
          </a:bodyPr>
          <a:lstStyle/>
          <a:p>
            <a:pPr marL="0" indent="0">
              <a:buNone/>
            </a:pPr>
            <a:endParaRPr lang="fi-FI" b="1">
              <a:solidFill>
                <a:srgbClr val="7D5AA0"/>
              </a:solidFill>
              <a:latin typeface="Montserrat" panose="00000500000000000000" pitchFamily="2" charset="0"/>
            </a:endParaRPr>
          </a:p>
          <a:p>
            <a:pPr marL="0" indent="0">
              <a:buNone/>
            </a:pPr>
            <a:r>
              <a:rPr lang="fi-FI" b="1">
                <a:solidFill>
                  <a:srgbClr val="7D5AA0"/>
                </a:solidFill>
                <a:latin typeface="Montserrat" panose="00000500000000000000" pitchFamily="2" charset="0"/>
              </a:rPr>
              <a:t>YMMÄRRETTÄVYYS</a:t>
            </a:r>
            <a:endParaRPr lang="fi-FI" sz="2400" b="1">
              <a:solidFill>
                <a:srgbClr val="7D5AA0"/>
              </a:solidFill>
              <a:latin typeface="Montserrat" panose="00000500000000000000" pitchFamily="2" charset="0"/>
            </a:endParaRPr>
          </a:p>
          <a:p>
            <a:pPr marL="0" indent="0">
              <a:buNone/>
            </a:pPr>
            <a:r>
              <a:rPr lang="fi-FI" sz="2400">
                <a:solidFill>
                  <a:schemeClr val="tx1">
                    <a:lumMod val="65000"/>
                    <a:lumOff val="35000"/>
                  </a:schemeClr>
                </a:solidFill>
                <a:latin typeface="Montserrat" panose="00000500000000000000" pitchFamily="2" charset="0"/>
              </a:rPr>
              <a:t>Verkkopalvelussa olevan tekstin tulee olla selkeää ja niin helppolukuista, ettei sen ymmärtäminen vaadi peruskoulutason vaatimukset ylittävää lukutaitoa. Tekstin lisäksi myös käyttöliittymän tulee olla selkeä ja ymmärrettävissä.</a:t>
            </a:r>
            <a:endParaRPr lang="fi-FI">
              <a:solidFill>
                <a:schemeClr val="tx1">
                  <a:lumMod val="75000"/>
                </a:schemeClr>
              </a:solidFill>
              <a:latin typeface="Montserrat" panose="00000500000000000000" pitchFamily="2" charset="0"/>
            </a:endParaRPr>
          </a:p>
          <a:p>
            <a:pPr marL="0" indent="0">
              <a:buNone/>
            </a:pPr>
            <a:r>
              <a:rPr lang="fi-FI" b="1">
                <a:solidFill>
                  <a:srgbClr val="7D5AA0"/>
                </a:solidFill>
                <a:latin typeface="Montserrat" panose="00000500000000000000" pitchFamily="2" charset="0"/>
              </a:rPr>
              <a:t>TOIMINTAVARMUUS</a:t>
            </a:r>
            <a:endParaRPr lang="fi-FI" sz="2400" b="1">
              <a:solidFill>
                <a:schemeClr val="tx1">
                  <a:lumMod val="65000"/>
                  <a:lumOff val="35000"/>
                </a:schemeClr>
              </a:solidFill>
              <a:latin typeface="Montserrat" panose="00000500000000000000" pitchFamily="2" charset="0"/>
            </a:endParaRPr>
          </a:p>
          <a:p>
            <a:pPr marL="0" indent="0">
              <a:buNone/>
            </a:pPr>
            <a:r>
              <a:rPr lang="fi-FI" sz="2400">
                <a:solidFill>
                  <a:schemeClr val="tx1">
                    <a:lumMod val="65000"/>
                    <a:lumOff val="35000"/>
                  </a:schemeClr>
                </a:solidFill>
                <a:latin typeface="Montserrat" panose="00000500000000000000" pitchFamily="2" charset="0"/>
              </a:rPr>
              <a:t>Sisällön on oltava niin toimintavarmaa, että erilaiset lukuselaimet ja muut avustavat teknologiat pystyvät tulkitsemaan sitä luotettavasti ja ymmärrettävästi. Rikkinäistä koodia ei saa olla.</a:t>
            </a:r>
          </a:p>
          <a:p>
            <a:pPr marL="0" indent="0">
              <a:buNone/>
            </a:pPr>
            <a:endParaRPr lang="fi-FI" sz="2400">
              <a:solidFill>
                <a:schemeClr val="tx1">
                  <a:lumMod val="75000"/>
                </a:schemeClr>
              </a:solidFill>
              <a:latin typeface="Montserrat" panose="00000500000000000000" pitchFamily="2" charset="0"/>
            </a:endParaRPr>
          </a:p>
          <a:p>
            <a:endParaRPr lang="en-FI"/>
          </a:p>
        </p:txBody>
      </p:sp>
    </p:spTree>
    <p:extLst>
      <p:ext uri="{BB962C8B-B14F-4D97-AF65-F5344CB8AC3E}">
        <p14:creationId xmlns:p14="http://schemas.microsoft.com/office/powerpoint/2010/main" val="1497364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22A0F5-53D8-1061-3A9D-0F91393C3558}"/>
              </a:ext>
            </a:extLst>
          </p:cNvPr>
          <p:cNvSpPr>
            <a:spLocks noGrp="1"/>
          </p:cNvSpPr>
          <p:nvPr>
            <p:ph type="title"/>
          </p:nvPr>
        </p:nvSpPr>
        <p:spPr/>
        <p:txBody>
          <a:bodyPr/>
          <a:lstStyle/>
          <a:p>
            <a:r>
              <a:rPr lang="en-US"/>
              <a:t>Tärkeimmät vinkit hakukoneoptimointiin</a:t>
            </a:r>
            <a:endParaRPr lang="en-FI"/>
          </a:p>
        </p:txBody>
      </p:sp>
      <p:sp>
        <p:nvSpPr>
          <p:cNvPr id="3" name="Sisällön paikkamerkki 2">
            <a:extLst>
              <a:ext uri="{FF2B5EF4-FFF2-40B4-BE49-F238E27FC236}">
                <a16:creationId xmlns:a16="http://schemas.microsoft.com/office/drawing/2014/main" id="{A8D72A3E-E85F-4FD0-91C4-3A3A62319543}"/>
              </a:ext>
            </a:extLst>
          </p:cNvPr>
          <p:cNvSpPr>
            <a:spLocks noGrp="1"/>
          </p:cNvSpPr>
          <p:nvPr>
            <p:ph idx="1"/>
          </p:nvPr>
        </p:nvSpPr>
        <p:spPr>
          <a:xfrm>
            <a:off x="312656" y="1513763"/>
            <a:ext cx="11566687" cy="5209488"/>
          </a:xfrm>
        </p:spPr>
        <p:txBody>
          <a:bodyPr>
            <a:normAutofit/>
          </a:bodyPr>
          <a:lstStyle/>
          <a:p>
            <a:r>
              <a:rPr lang="fi-FI" b="0" i="0">
                <a:solidFill>
                  <a:srgbClr val="524F4F"/>
                </a:solidFill>
                <a:effectLst/>
                <a:latin typeface="Montserrat" panose="00000500000000000000" pitchFamily="2" charset="0"/>
              </a:rPr>
              <a:t>Hakukonenäkyvyyden kehittyminen vaatii aina töitä, eikä hyvä näkyvyys tule itsestään.</a:t>
            </a:r>
          </a:p>
          <a:p>
            <a:pPr algn="l">
              <a:buFont typeface="Arial" panose="020B0604020202020204" pitchFamily="34" charset="0"/>
              <a:buChar char="•"/>
            </a:pPr>
            <a:r>
              <a:rPr lang="fi-FI" b="0" i="0">
                <a:solidFill>
                  <a:srgbClr val="524F4F"/>
                </a:solidFill>
                <a:effectLst/>
                <a:latin typeface="Montserrat" panose="00000500000000000000" pitchFamily="2" charset="0"/>
              </a:rPr>
              <a:t>Laita kotisivuillesi mahdollisimman paljon niitä sanoja siinä muodossa millä haluat ihmisten löytävän sivusi Googlesta. </a:t>
            </a:r>
          </a:p>
          <a:p>
            <a:pPr algn="l">
              <a:buFont typeface="Arial" panose="020B0604020202020204" pitchFamily="34" charset="0"/>
              <a:buChar char="•"/>
            </a:pPr>
            <a:r>
              <a:rPr lang="fi-FI" b="0" i="0">
                <a:solidFill>
                  <a:srgbClr val="524F4F"/>
                </a:solidFill>
                <a:effectLst/>
                <a:latin typeface="Montserrat" panose="00000500000000000000" pitchFamily="2" charset="0"/>
              </a:rPr>
              <a:t>Esim. jos sivustosi kertoo karkeakarvaisista mäyräkoirista, niin ihmiset hakevat sitä todennäköisesti hakusanoilla "karkeakarvainen mäyräkoira” eikä esimerkiksi hakusanoilla ”Tervetuloa mäyräkoirayhdistyksemme sivustolle”. </a:t>
            </a:r>
          </a:p>
          <a:p>
            <a:pPr algn="l">
              <a:buFont typeface="Arial" panose="020B0604020202020204" pitchFamily="34" charset="0"/>
              <a:buChar char="•"/>
            </a:pPr>
            <a:r>
              <a:rPr lang="fi-FI" b="0" i="0">
                <a:solidFill>
                  <a:srgbClr val="524F4F"/>
                </a:solidFill>
                <a:effectLst/>
                <a:latin typeface="Montserrat" panose="00000500000000000000" pitchFamily="2" charset="0"/>
              </a:rPr>
              <a:t>Yritä saada muut sivustot linkittämään kotisivullesi. Tämä on erityisen tärkeää. Voit itse vaikuttaa linkkeihin omalta osaltasi esimerkiksi jakamalla sivustosi linkkiä eri somekanavissa ja keskustelupalstoilla. </a:t>
            </a:r>
          </a:p>
        </p:txBody>
      </p:sp>
    </p:spTree>
    <p:extLst>
      <p:ext uri="{BB962C8B-B14F-4D97-AF65-F5344CB8AC3E}">
        <p14:creationId xmlns:p14="http://schemas.microsoft.com/office/powerpoint/2010/main" val="853087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8B12381-477C-6063-F278-250538F11525}"/>
              </a:ext>
            </a:extLst>
          </p:cNvPr>
          <p:cNvSpPr>
            <a:spLocks noGrp="1"/>
          </p:cNvSpPr>
          <p:nvPr>
            <p:ph type="title"/>
          </p:nvPr>
        </p:nvSpPr>
        <p:spPr/>
        <p:txBody>
          <a:bodyPr/>
          <a:lstStyle/>
          <a:p>
            <a:r>
              <a:rPr lang="en-US"/>
              <a:t>Mitä verkkopalveluiden saavutettavuus on?</a:t>
            </a:r>
            <a:endParaRPr lang="en-FI"/>
          </a:p>
        </p:txBody>
      </p:sp>
      <p:sp>
        <p:nvSpPr>
          <p:cNvPr id="5" name="Sisällön paikkamerkki 4">
            <a:extLst>
              <a:ext uri="{FF2B5EF4-FFF2-40B4-BE49-F238E27FC236}">
                <a16:creationId xmlns:a16="http://schemas.microsoft.com/office/drawing/2014/main" id="{04F7995B-8B15-E2EF-FD2B-ADFAB985C0B0}"/>
              </a:ext>
            </a:extLst>
          </p:cNvPr>
          <p:cNvSpPr>
            <a:spLocks noGrp="1"/>
          </p:cNvSpPr>
          <p:nvPr>
            <p:ph idx="1"/>
          </p:nvPr>
        </p:nvSpPr>
        <p:spPr>
          <a:xfrm>
            <a:off x="511277" y="1622322"/>
            <a:ext cx="11386556" cy="4810375"/>
          </a:xfrm>
        </p:spPr>
        <p:txBody>
          <a:bodyPr>
            <a:normAutofit fontScale="92500" lnSpcReduction="20000"/>
          </a:bodyPr>
          <a:lstStyle/>
          <a:p>
            <a:r>
              <a:rPr lang="fi-FI" sz="2400">
                <a:solidFill>
                  <a:schemeClr val="tx1">
                    <a:lumMod val="65000"/>
                    <a:lumOff val="35000"/>
                  </a:schemeClr>
                </a:solidFill>
                <a:latin typeface="Montserrat" panose="00000500000000000000" pitchFamily="2" charset="0"/>
              </a:rPr>
              <a:t>Saavutettavuus on verkkomaailman esteettömyyttä ja tasa-arvoa. </a:t>
            </a:r>
          </a:p>
          <a:p>
            <a:r>
              <a:rPr lang="fi-FI" sz="2400">
                <a:solidFill>
                  <a:schemeClr val="tx1">
                    <a:lumMod val="65000"/>
                    <a:lumOff val="35000"/>
                  </a:schemeClr>
                </a:solidFill>
                <a:latin typeface="Montserrat" panose="00000500000000000000" pitchFamily="2" charset="0"/>
              </a:rPr>
              <a:t>Saavutettavuus liittyy mm. sivuston tekniikkaan, ulkoasuun, toimintoihin ja sisältöön.</a:t>
            </a:r>
          </a:p>
          <a:p>
            <a:r>
              <a:rPr lang="fi-FI" sz="2400">
                <a:solidFill>
                  <a:schemeClr val="tx1">
                    <a:lumMod val="65000"/>
                    <a:lumOff val="35000"/>
                  </a:schemeClr>
                </a:solidFill>
                <a:latin typeface="Montserrat" panose="00000500000000000000" pitchFamily="2" charset="0"/>
              </a:rPr>
              <a:t>Suunnittelijoiden, toteuttajien, sisällöntuottajien ja ylläpitäjien pitäisi hallita vähintään perustiedot saavutettavuudesta. </a:t>
            </a:r>
          </a:p>
          <a:p>
            <a:r>
              <a:rPr lang="fi-FI" sz="2400">
                <a:solidFill>
                  <a:schemeClr val="tx1">
                    <a:lumMod val="65000"/>
                    <a:lumOff val="35000"/>
                  </a:schemeClr>
                </a:solidFill>
                <a:latin typeface="Montserrat" panose="00000500000000000000" pitchFamily="2" charset="0"/>
              </a:rPr>
              <a:t>Saavutettavuuden huomioiminen takaa mahdollisimman monille ihmisille tasavertaiset mahdollisuudet käyttää digitaalisia palveluita rajoitteistaan huolimatta.</a:t>
            </a:r>
          </a:p>
          <a:p>
            <a:r>
              <a:rPr lang="fi-FI" sz="2400">
                <a:solidFill>
                  <a:schemeClr val="tx1">
                    <a:lumMod val="65000"/>
                    <a:lumOff val="35000"/>
                  </a:schemeClr>
                </a:solidFill>
                <a:latin typeface="Montserrat" panose="00000500000000000000" pitchFamily="2" charset="0"/>
              </a:rPr>
              <a:t>Saavutettavuus riippuu aina ihmisestä ja tilanteesta. Se mikä on yhdelle saavutettavaa, ei aina riitä toiselle, koska rajoitteita voi olla monenlaisia. </a:t>
            </a:r>
          </a:p>
          <a:p>
            <a:r>
              <a:rPr lang="fi-FI" sz="2400">
                <a:solidFill>
                  <a:schemeClr val="tx1">
                    <a:lumMod val="65000"/>
                    <a:lumOff val="35000"/>
                  </a:schemeClr>
                </a:solidFill>
                <a:latin typeface="Montserrat" panose="00000500000000000000" pitchFamily="2" charset="0"/>
              </a:rPr>
              <a:t>Rajoitteita voi ilmetä erilaisissa tilanteissa myös käyttäjille, joilla ei ole mitään fyysistä vammaa tai kehityksellistä rajoitetta. Jos olet esimerkiksi paikassa, jossa et voi katsoa verkkosivuilla olevaa videota äänet päällä, tekstitetty video ratkaisee ongelman.</a:t>
            </a:r>
          </a:p>
          <a:p>
            <a:endParaRPr lang="en-FI"/>
          </a:p>
        </p:txBody>
      </p:sp>
    </p:spTree>
    <p:extLst>
      <p:ext uri="{BB962C8B-B14F-4D97-AF65-F5344CB8AC3E}">
        <p14:creationId xmlns:p14="http://schemas.microsoft.com/office/powerpoint/2010/main" val="909613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1852A9-82B1-0A38-6DA2-053C60DD4D51}"/>
              </a:ext>
            </a:extLst>
          </p:cNvPr>
          <p:cNvSpPr>
            <a:spLocks noGrp="1"/>
          </p:cNvSpPr>
          <p:nvPr>
            <p:ph type="title"/>
          </p:nvPr>
        </p:nvSpPr>
        <p:spPr/>
        <p:txBody>
          <a:bodyPr/>
          <a:lstStyle/>
          <a:p>
            <a:r>
              <a:rPr lang="en-US"/>
              <a:t>Tärkeimmät vinkit hakukoneoptimointiin</a:t>
            </a:r>
            <a:endParaRPr lang="en-FI"/>
          </a:p>
        </p:txBody>
      </p:sp>
      <p:sp>
        <p:nvSpPr>
          <p:cNvPr id="3" name="Sisällön paikkamerkki 2">
            <a:extLst>
              <a:ext uri="{FF2B5EF4-FFF2-40B4-BE49-F238E27FC236}">
                <a16:creationId xmlns:a16="http://schemas.microsoft.com/office/drawing/2014/main" id="{3E48D95F-68D1-DA7D-4772-F2D2E20BFE8D}"/>
              </a:ext>
            </a:extLst>
          </p:cNvPr>
          <p:cNvSpPr>
            <a:spLocks noGrp="1"/>
          </p:cNvSpPr>
          <p:nvPr>
            <p:ph idx="1"/>
          </p:nvPr>
        </p:nvSpPr>
        <p:spPr/>
        <p:txBody>
          <a:bodyPr>
            <a:normAutofit/>
          </a:bodyPr>
          <a:lstStyle/>
          <a:p>
            <a:pPr algn="l">
              <a:buFont typeface="Arial" panose="020B0604020202020204" pitchFamily="34" charset="0"/>
              <a:buChar char="•"/>
            </a:pPr>
            <a:r>
              <a:rPr lang="fi-FI" b="0" i="0">
                <a:solidFill>
                  <a:srgbClr val="524F4F"/>
                </a:solidFill>
                <a:effectLst/>
                <a:latin typeface="Montserrat" panose="00000500000000000000" pitchFamily="2" charset="0"/>
              </a:rPr>
              <a:t>Lisää sivulle osuva kuvaus sivun asetuksissa</a:t>
            </a:r>
            <a:r>
              <a:rPr lang="fi-FI">
                <a:solidFill>
                  <a:srgbClr val="524F4F"/>
                </a:solidFill>
                <a:latin typeface="Montserrat" panose="00000500000000000000" pitchFamily="2" charset="0"/>
              </a:rPr>
              <a:t>. Kuvauksen voi määrittää jokaiselle sivulle erikseen.</a:t>
            </a:r>
            <a:endParaRPr lang="fi-FI" b="0" i="0">
              <a:solidFill>
                <a:srgbClr val="524F4F"/>
              </a:solidFill>
              <a:effectLst/>
              <a:latin typeface="Montserrat" panose="00000500000000000000" pitchFamily="2" charset="0"/>
            </a:endParaRPr>
          </a:p>
          <a:p>
            <a:pPr algn="l">
              <a:buFont typeface="Arial" panose="020B0604020202020204" pitchFamily="34" charset="0"/>
              <a:buChar char="•"/>
            </a:pPr>
            <a:r>
              <a:rPr lang="fi-FI" b="0" i="0">
                <a:solidFill>
                  <a:srgbClr val="524F4F"/>
                </a:solidFill>
                <a:effectLst/>
                <a:latin typeface="Montserrat" panose="00000500000000000000" pitchFamily="2" charset="0"/>
              </a:rPr>
              <a:t>Voit myös lisätä kuville ALT-tekstit. </a:t>
            </a:r>
          </a:p>
          <a:p>
            <a:pPr algn="l">
              <a:buFont typeface="Arial" panose="020B0604020202020204" pitchFamily="34" charset="0"/>
              <a:buChar char="•"/>
            </a:pPr>
            <a:r>
              <a:rPr lang="fi-FI" b="0" i="0">
                <a:solidFill>
                  <a:srgbClr val="524F4F"/>
                </a:solidFill>
                <a:effectLst/>
                <a:latin typeface="Montserrat" panose="00000500000000000000" pitchFamily="2" charset="0"/>
              </a:rPr>
              <a:t>Verkkotunnus kannattaa valita siten, että osoitteesta ei muodostu liian pitkää tai vaikeasti muistettavaa. Tämä auttaa ohjaamaan myös orgaanista liikennettä sivustollesi.</a:t>
            </a:r>
          </a:p>
          <a:p>
            <a:pPr algn="l">
              <a:buFont typeface="Arial" panose="020B0604020202020204" pitchFamily="34" charset="0"/>
              <a:buChar char="•"/>
            </a:pPr>
            <a:r>
              <a:rPr lang="fi-FI" b="0" i="0">
                <a:solidFill>
                  <a:srgbClr val="524F4F"/>
                </a:solidFill>
                <a:effectLst/>
                <a:latin typeface="Montserrat" panose="00000500000000000000" pitchFamily="2" charset="0"/>
              </a:rPr>
              <a:t>Hakusanojen itseisarvoinen tunkeminen osoitteeseen ei ole hyödyllistä. Sen sijaan muodosta osoitteesta sellainen, että se sisältää yhdistyksesi nimen tai sivustosi aiheen mahdollisimman helpossa ja ymmärrettävässä muodossa.</a:t>
            </a:r>
          </a:p>
          <a:p>
            <a:pPr marL="0" indent="0" algn="l">
              <a:buNone/>
            </a:pPr>
            <a:endParaRPr lang="fi-FI" b="0" i="0">
              <a:solidFill>
                <a:srgbClr val="524F4F"/>
              </a:solidFill>
              <a:effectLst/>
              <a:latin typeface="Montserrat" panose="00000500000000000000" pitchFamily="2" charset="0"/>
            </a:endParaRPr>
          </a:p>
          <a:p>
            <a:pPr marL="0" indent="0" algn="l">
              <a:buNone/>
            </a:pPr>
            <a:endParaRPr lang="fi-FI" b="0" i="0">
              <a:solidFill>
                <a:srgbClr val="524F4F"/>
              </a:solidFill>
              <a:effectLst/>
              <a:latin typeface="Montserrat" panose="00000500000000000000" pitchFamily="2" charset="0"/>
            </a:endParaRPr>
          </a:p>
          <a:p>
            <a:endParaRPr lang="en-FI"/>
          </a:p>
        </p:txBody>
      </p:sp>
    </p:spTree>
    <p:extLst>
      <p:ext uri="{BB962C8B-B14F-4D97-AF65-F5344CB8AC3E}">
        <p14:creationId xmlns:p14="http://schemas.microsoft.com/office/powerpoint/2010/main" val="3631035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2F6046-A036-17BE-1C82-4155C89EC32E}"/>
              </a:ext>
            </a:extLst>
          </p:cNvPr>
          <p:cNvSpPr>
            <a:spLocks noGrp="1"/>
          </p:cNvSpPr>
          <p:nvPr>
            <p:ph type="title"/>
          </p:nvPr>
        </p:nvSpPr>
        <p:spPr>
          <a:xfrm>
            <a:off x="511277" y="153014"/>
            <a:ext cx="10687665" cy="1213284"/>
          </a:xfrm>
        </p:spPr>
        <p:txBody>
          <a:bodyPr/>
          <a:lstStyle/>
          <a:p>
            <a:r>
              <a:rPr lang="en-US"/>
              <a:t>Miksi sivustoni ei löydy Googlella?</a:t>
            </a:r>
            <a:endParaRPr lang="en-FI"/>
          </a:p>
        </p:txBody>
      </p:sp>
      <p:sp>
        <p:nvSpPr>
          <p:cNvPr id="3" name="Sisällön paikkamerkki 2">
            <a:extLst>
              <a:ext uri="{FF2B5EF4-FFF2-40B4-BE49-F238E27FC236}">
                <a16:creationId xmlns:a16="http://schemas.microsoft.com/office/drawing/2014/main" id="{1D03D0DC-AFD7-3F71-B010-23C83521C992}"/>
              </a:ext>
            </a:extLst>
          </p:cNvPr>
          <p:cNvSpPr>
            <a:spLocks noGrp="1"/>
          </p:cNvSpPr>
          <p:nvPr>
            <p:ph idx="1"/>
          </p:nvPr>
        </p:nvSpPr>
        <p:spPr>
          <a:xfrm>
            <a:off x="262151" y="1366298"/>
            <a:ext cx="11667697" cy="5891753"/>
          </a:xfrm>
        </p:spPr>
        <p:txBody>
          <a:bodyPr>
            <a:normAutofit/>
          </a:bodyPr>
          <a:lstStyle/>
          <a:p>
            <a:endParaRPr lang="fi-FI" b="0" i="0">
              <a:solidFill>
                <a:schemeClr val="tx1">
                  <a:lumMod val="65000"/>
                  <a:lumOff val="35000"/>
                </a:schemeClr>
              </a:solidFill>
              <a:effectLst/>
              <a:latin typeface="Montserrat" panose="00000500000000000000" pitchFamily="2" charset="0"/>
            </a:endParaRPr>
          </a:p>
          <a:p>
            <a:r>
              <a:rPr lang="fi-FI" b="0" i="0">
                <a:solidFill>
                  <a:srgbClr val="524F4F"/>
                </a:solidFill>
                <a:effectLst/>
                <a:latin typeface="Montserrat" panose="00000500000000000000" pitchFamily="2" charset="0"/>
              </a:rPr>
              <a:t>Varmista että sivustollanne olevat otsikot kuvaavat hyvin niiden sisältöä. Otsikko merkitsee hakukoneille enemmän kuin sisältöteksti.</a:t>
            </a:r>
            <a:endParaRPr lang="fi-FI" b="0" i="0">
              <a:solidFill>
                <a:schemeClr val="tx1">
                  <a:lumMod val="65000"/>
                  <a:lumOff val="35000"/>
                </a:schemeClr>
              </a:solidFill>
              <a:effectLst/>
              <a:latin typeface="Montserrat" panose="00000500000000000000" pitchFamily="2" charset="0"/>
            </a:endParaRPr>
          </a:p>
          <a:p>
            <a:r>
              <a:rPr lang="fi-FI">
                <a:solidFill>
                  <a:schemeClr val="tx1">
                    <a:lumMod val="65000"/>
                    <a:lumOff val="35000"/>
                  </a:schemeClr>
                </a:solidFill>
                <a:latin typeface="Montserrat" panose="00000500000000000000" pitchFamily="2" charset="0"/>
              </a:rPr>
              <a:t>Jos sivustoanne ei ole vielä julkaistu tai se on melko uusi, sitä ei todennäköisesti vielä löydy hakukoneista, kuten Googlesta. </a:t>
            </a:r>
          </a:p>
          <a:p>
            <a:r>
              <a:rPr lang="fi-FI">
                <a:solidFill>
                  <a:schemeClr val="tx1">
                    <a:lumMod val="65000"/>
                    <a:lumOff val="35000"/>
                  </a:schemeClr>
                </a:solidFill>
                <a:latin typeface="Montserrat" panose="00000500000000000000" pitchFamily="2" charset="0"/>
              </a:rPr>
              <a:t>Uudet sivustot alkavat julkaisun jälkeen löytyä hakukoneilla vasta sitten kun Google on indeksoinut ne mukaan hakuihinsa. Siinä voi kestää parista viikosta jopa puoleen vuoteen. </a:t>
            </a:r>
          </a:p>
          <a:p>
            <a:r>
              <a:rPr lang="fi-FI">
                <a:solidFill>
                  <a:schemeClr val="tx1">
                    <a:lumMod val="65000"/>
                    <a:lumOff val="35000"/>
                  </a:schemeClr>
                </a:solidFill>
                <a:latin typeface="Montserrat" panose="00000500000000000000" pitchFamily="2" charset="0"/>
              </a:rPr>
              <a:t>Hyvä otsikointi, huolellinen oikeinkirjoitus ja järkevästi aseteltu sisältö auttaa jo paljon eteenpäin hakukonenäkyvyyden kanssa.</a:t>
            </a:r>
          </a:p>
          <a:p>
            <a:endParaRPr lang="fi-FI">
              <a:solidFill>
                <a:schemeClr val="tx1">
                  <a:lumMod val="65000"/>
                  <a:lumOff val="35000"/>
                </a:schemeClr>
              </a:solidFill>
              <a:latin typeface="Montserrat" panose="00000500000000000000" pitchFamily="2" charset="0"/>
            </a:endParaRPr>
          </a:p>
        </p:txBody>
      </p:sp>
    </p:spTree>
    <p:extLst>
      <p:ext uri="{BB962C8B-B14F-4D97-AF65-F5344CB8AC3E}">
        <p14:creationId xmlns:p14="http://schemas.microsoft.com/office/powerpoint/2010/main" val="1262911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D3B548-8F78-B0C7-7BBB-0EA54B64CA7E}"/>
              </a:ext>
            </a:extLst>
          </p:cNvPr>
          <p:cNvSpPr>
            <a:spLocks noGrp="1"/>
          </p:cNvSpPr>
          <p:nvPr>
            <p:ph type="title"/>
          </p:nvPr>
        </p:nvSpPr>
        <p:spPr/>
        <p:txBody>
          <a:bodyPr/>
          <a:lstStyle/>
          <a:p>
            <a:r>
              <a:rPr lang="en-US"/>
              <a:t>Miksi sivustoni ei löydy Googlella?</a:t>
            </a:r>
            <a:endParaRPr lang="en-FI"/>
          </a:p>
        </p:txBody>
      </p:sp>
      <p:sp>
        <p:nvSpPr>
          <p:cNvPr id="3" name="Sisällön paikkamerkki 2">
            <a:extLst>
              <a:ext uri="{FF2B5EF4-FFF2-40B4-BE49-F238E27FC236}">
                <a16:creationId xmlns:a16="http://schemas.microsoft.com/office/drawing/2014/main" id="{1C5652F6-D284-C9F1-77EC-12C410FB4AD7}"/>
              </a:ext>
            </a:extLst>
          </p:cNvPr>
          <p:cNvSpPr>
            <a:spLocks noGrp="1"/>
          </p:cNvSpPr>
          <p:nvPr>
            <p:ph idx="1"/>
          </p:nvPr>
        </p:nvSpPr>
        <p:spPr/>
        <p:txBody>
          <a:bodyPr>
            <a:normAutofit lnSpcReduction="10000"/>
          </a:bodyPr>
          <a:lstStyle/>
          <a:p>
            <a:endParaRPr lang="fi-FI">
              <a:solidFill>
                <a:schemeClr val="tx1">
                  <a:lumMod val="65000"/>
                  <a:lumOff val="35000"/>
                </a:schemeClr>
              </a:solidFill>
              <a:latin typeface="Montserrat" panose="00000500000000000000" pitchFamily="2" charset="0"/>
            </a:endParaRPr>
          </a:p>
          <a:p>
            <a:r>
              <a:rPr lang="fi-FI">
                <a:solidFill>
                  <a:schemeClr val="tx1">
                    <a:lumMod val="65000"/>
                    <a:lumOff val="35000"/>
                  </a:schemeClr>
                </a:solidFill>
                <a:latin typeface="Montserrat" panose="00000500000000000000" pitchFamily="2" charset="0"/>
              </a:rPr>
              <a:t>Tärkein asia hakukoneoptimoinnissa on sisältö, sisältö ja sisältö. </a:t>
            </a:r>
          </a:p>
          <a:p>
            <a:r>
              <a:rPr lang="fi-FI">
                <a:solidFill>
                  <a:schemeClr val="tx1">
                    <a:lumMod val="65000"/>
                    <a:lumOff val="35000"/>
                  </a:schemeClr>
                </a:solidFill>
                <a:latin typeface="Montserrat" panose="00000500000000000000" pitchFamily="2" charset="0"/>
              </a:rPr>
              <a:t>Jos sivustolla on kovin vähän sisältöä tai sivustoa ei linkitetä riittävästi muille sivustoille, se ei todennäköisesti tule löytymään hakukoneilla hyvin. Panosta siis laadukkaaseen sisältöön, oikeinkirjoitukseen ja huolelliseen sivustohierarkiaan.</a:t>
            </a:r>
          </a:p>
          <a:p>
            <a:r>
              <a:rPr lang="fi-FI">
                <a:solidFill>
                  <a:schemeClr val="tx1">
                    <a:lumMod val="65000"/>
                    <a:lumOff val="35000"/>
                  </a:schemeClr>
                </a:solidFill>
                <a:latin typeface="Montserrat" panose="00000500000000000000" pitchFamily="2" charset="0"/>
              </a:rPr>
              <a:t>Sivuston olemassaolosta voi ilmoittaa Googlen Search Consolelle: </a:t>
            </a:r>
            <a:r>
              <a:rPr lang="fi-FI">
                <a:solidFill>
                  <a:srgbClr val="0070C0"/>
                </a:solidFill>
                <a:latin typeface="Montserrat" panose="00000500000000000000" pitchFamily="2" charset="0"/>
                <a:hlinkClick r:id="rId2">
                  <a:extLst>
                    <a:ext uri="{A12FA001-AC4F-418D-AE19-62706E023703}">
                      <ahyp:hlinkClr xmlns:ahyp="http://schemas.microsoft.com/office/drawing/2018/hyperlinkcolor" val="tx"/>
                    </a:ext>
                  </a:extLst>
                </a:hlinkClick>
              </a:rPr>
              <a:t>https://www.google.fi/intl/fi/add_url.html</a:t>
            </a:r>
            <a:r>
              <a:rPr lang="fi-FI">
                <a:solidFill>
                  <a:srgbClr val="0070C0"/>
                </a:solidFill>
                <a:latin typeface="Montserrat" panose="00000500000000000000" pitchFamily="2" charset="0"/>
              </a:rPr>
              <a:t> </a:t>
            </a:r>
            <a:r>
              <a:rPr lang="fi-FI">
                <a:solidFill>
                  <a:schemeClr val="tx1">
                    <a:lumMod val="65000"/>
                    <a:lumOff val="35000"/>
                  </a:schemeClr>
                </a:solidFill>
                <a:latin typeface="Montserrat" panose="00000500000000000000" pitchFamily="2" charset="0"/>
              </a:rPr>
              <a:t>Tämä saattaa nopeuttaa hakukonenäkyvyyden kehittymistä hieman, mutta ei ole oikotie onneen.</a:t>
            </a:r>
          </a:p>
          <a:p>
            <a:pPr marL="0" indent="0">
              <a:buNone/>
            </a:pPr>
            <a:br>
              <a:rPr lang="fi-FI">
                <a:latin typeface="Montserrat" panose="00000500000000000000" pitchFamily="2" charset="0"/>
              </a:rPr>
            </a:br>
            <a:endParaRPr lang="fi-FI">
              <a:latin typeface="Montserrat" panose="00000500000000000000" pitchFamily="2" charset="0"/>
            </a:endParaRPr>
          </a:p>
          <a:p>
            <a:endParaRPr lang="en-FI"/>
          </a:p>
        </p:txBody>
      </p:sp>
    </p:spTree>
    <p:extLst>
      <p:ext uri="{BB962C8B-B14F-4D97-AF65-F5344CB8AC3E}">
        <p14:creationId xmlns:p14="http://schemas.microsoft.com/office/powerpoint/2010/main" val="154096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5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1507AC-9F81-427D-A733-2CF41A62AB70}"/>
              </a:ext>
            </a:extLst>
          </p:cNvPr>
          <p:cNvSpPr>
            <a:spLocks noGrp="1"/>
          </p:cNvSpPr>
          <p:nvPr>
            <p:ph type="title"/>
          </p:nvPr>
        </p:nvSpPr>
        <p:spPr/>
        <p:txBody>
          <a:bodyPr/>
          <a:lstStyle/>
          <a:p>
            <a:r>
              <a:rPr lang="en-US"/>
              <a:t>Tekninen saavutettavuus</a:t>
            </a:r>
            <a:endParaRPr lang="en-FI"/>
          </a:p>
        </p:txBody>
      </p:sp>
      <p:sp>
        <p:nvSpPr>
          <p:cNvPr id="3" name="Sisällön paikkamerkki 2">
            <a:extLst>
              <a:ext uri="{FF2B5EF4-FFF2-40B4-BE49-F238E27FC236}">
                <a16:creationId xmlns:a16="http://schemas.microsoft.com/office/drawing/2014/main" id="{FAFD75B7-5CCC-A052-BF14-3CC47FB6AB4F}"/>
              </a:ext>
            </a:extLst>
          </p:cNvPr>
          <p:cNvSpPr>
            <a:spLocks noGrp="1"/>
          </p:cNvSpPr>
          <p:nvPr>
            <p:ph idx="1"/>
          </p:nvPr>
        </p:nvSpPr>
        <p:spPr>
          <a:xfrm>
            <a:off x="652679" y="1622323"/>
            <a:ext cx="10687665" cy="4554640"/>
          </a:xfrm>
        </p:spPr>
        <p:txBody>
          <a:bodyPr>
            <a:normAutofit fontScale="92500" lnSpcReduction="20000"/>
          </a:bodyPr>
          <a:lstStyle/>
          <a:p>
            <a:pPr marL="0" indent="0">
              <a:buNone/>
            </a:pPr>
            <a:r>
              <a:rPr lang="fi-FI" sz="2600" b="1" kern="1200">
                <a:solidFill>
                  <a:schemeClr val="tx1">
                    <a:lumMod val="65000"/>
                    <a:lumOff val="35000"/>
                  </a:schemeClr>
                </a:solidFill>
                <a:effectLst/>
                <a:latin typeface="Montserrat" panose="00000500000000000000" pitchFamily="2" charset="0"/>
                <a:cs typeface="+mn-cs"/>
              </a:rPr>
              <a:t>Tekninen saavutettavuus </a:t>
            </a:r>
            <a:r>
              <a:rPr lang="fi-FI" sz="2600" kern="1200">
                <a:solidFill>
                  <a:schemeClr val="tx1">
                    <a:lumMod val="65000"/>
                    <a:lumOff val="35000"/>
                  </a:schemeClr>
                </a:solidFill>
                <a:effectLst/>
                <a:latin typeface="Montserrat" panose="00000500000000000000" pitchFamily="2" charset="0"/>
                <a:cs typeface="+mn-cs"/>
              </a:rPr>
              <a:t>tarkoittaa, että verkkopalvelua voidaan käyttää erilaisten teknisten apuvälineiden (</a:t>
            </a:r>
            <a:r>
              <a:rPr lang="fi-FI" sz="2600">
                <a:solidFill>
                  <a:schemeClr val="tx1">
                    <a:lumMod val="65000"/>
                    <a:lumOff val="35000"/>
                  </a:schemeClr>
                </a:solidFill>
                <a:latin typeface="Montserrat" panose="00000500000000000000" pitchFamily="2" charset="0"/>
              </a:rPr>
              <a:t>kuten sokeiden selaimet, puheohjaus, ruudunlukija, puhallusohjaus, jne) </a:t>
            </a:r>
            <a:r>
              <a:rPr lang="fi-FI" sz="2600" kern="1200">
                <a:solidFill>
                  <a:schemeClr val="tx1">
                    <a:lumMod val="65000"/>
                    <a:lumOff val="35000"/>
                  </a:schemeClr>
                </a:solidFill>
                <a:effectLst/>
                <a:latin typeface="Montserrat" panose="00000500000000000000" pitchFamily="2" charset="0"/>
                <a:cs typeface="+mn-cs"/>
              </a:rPr>
              <a:t>avulla. </a:t>
            </a:r>
            <a:r>
              <a:rPr lang="fi-FI" sz="2600">
                <a:solidFill>
                  <a:schemeClr val="tx1">
                    <a:lumMod val="65000"/>
                    <a:lumOff val="35000"/>
                  </a:schemeClr>
                </a:solidFill>
                <a:latin typeface="Montserrat" panose="00000500000000000000" pitchFamily="2" charset="0"/>
              </a:rPr>
              <a:t>Mikäli saavutettavuutta ei ole huomioitu verkkosivuilla, nämä apuvälineet eivät pysty toimimaan oikealla tavalla.</a:t>
            </a:r>
            <a:endParaRPr lang="fi-FI" sz="2600" kern="1200">
              <a:solidFill>
                <a:schemeClr val="tx1">
                  <a:lumMod val="65000"/>
                  <a:lumOff val="35000"/>
                </a:schemeClr>
              </a:solidFill>
              <a:effectLst/>
              <a:latin typeface="Montserrat" panose="00000500000000000000" pitchFamily="2" charset="0"/>
              <a:cs typeface="+mn-cs"/>
            </a:endParaRPr>
          </a:p>
          <a:p>
            <a:pPr marL="0" indent="0">
              <a:buNone/>
            </a:pPr>
            <a:r>
              <a:rPr lang="fi-FI" sz="2600" kern="1200">
                <a:solidFill>
                  <a:schemeClr val="tx1">
                    <a:lumMod val="65000"/>
                    <a:lumOff val="35000"/>
                  </a:schemeClr>
                </a:solidFill>
                <a:effectLst/>
                <a:latin typeface="Montserrat" panose="00000500000000000000" pitchFamily="2" charset="0"/>
                <a:cs typeface="+mn-cs"/>
              </a:rPr>
              <a:t>Teknisesti saavutettavissa oleva verkkopalvelu on koodattu virheettömästi ja huolellisesti saavutettavuusvaatimuksia noudattaen. </a:t>
            </a:r>
          </a:p>
          <a:p>
            <a:pPr marL="0" indent="0">
              <a:buNone/>
            </a:pPr>
            <a:r>
              <a:rPr lang="fi-FI" sz="2600">
                <a:solidFill>
                  <a:schemeClr val="tx1">
                    <a:lumMod val="65000"/>
                    <a:lumOff val="35000"/>
                  </a:schemeClr>
                </a:solidFill>
                <a:effectLst/>
                <a:latin typeface="Montserrat" panose="00000500000000000000" pitchFamily="2" charset="0"/>
                <a:cs typeface="+mn-cs"/>
              </a:rPr>
              <a:t>Y</a:t>
            </a:r>
            <a:r>
              <a:rPr lang="fi-FI" sz="2600">
                <a:solidFill>
                  <a:schemeClr val="tx1">
                    <a:lumMod val="65000"/>
                    <a:lumOff val="35000"/>
                  </a:schemeClr>
                </a:solidFill>
                <a:latin typeface="Montserrat" panose="00000500000000000000" pitchFamily="2" charset="0"/>
                <a:cs typeface="+mn-cs"/>
              </a:rPr>
              <a:t>hdistysavain huolehtii tuotteensa saavutettavuudesta teknisellä tasolla, mutta saavutettavuuteen vaikuttaa aina yhtä lailla myös sivustolla oleva sisältö. Vaikka sivusto olisi pohjimmiltaan teknisesti saavutettava, huolimaton sisällöntuotanto voi </a:t>
            </a:r>
            <a:r>
              <a:rPr lang="en-US" sz="2600">
                <a:solidFill>
                  <a:schemeClr val="tx1">
                    <a:lumMod val="65000"/>
                    <a:lumOff val="35000"/>
                  </a:schemeClr>
                </a:solidFill>
                <a:latin typeface="Montserrat" panose="00000500000000000000" pitchFamily="2" charset="0"/>
                <a:cs typeface="+mn-cs"/>
              </a:rPr>
              <a:t>aiheuttaa sen, ettei sivusto enää lopulta olekaan saavutettava.</a:t>
            </a:r>
            <a:endParaRPr lang="en-FI" sz="2600">
              <a:solidFill>
                <a:schemeClr val="tx1">
                  <a:lumMod val="65000"/>
                  <a:lumOff val="35000"/>
                </a:schemeClr>
              </a:solidFill>
              <a:effectLst/>
              <a:latin typeface="Montserrat" panose="00000500000000000000" pitchFamily="2" charset="0"/>
            </a:endParaRPr>
          </a:p>
          <a:p>
            <a:pPr marL="0" indent="0">
              <a:buNone/>
            </a:pPr>
            <a:endParaRPr lang="en-US">
              <a:solidFill>
                <a:schemeClr val="tx1"/>
              </a:solidFill>
              <a:latin typeface="Montserrat" panose="00000500000000000000" pitchFamily="2" charset="0"/>
            </a:endParaRPr>
          </a:p>
          <a:p>
            <a:pPr marL="0" indent="0">
              <a:buNone/>
            </a:pPr>
            <a:endParaRPr lang="en-FI">
              <a:solidFill>
                <a:schemeClr val="tx1"/>
              </a:solidFill>
              <a:latin typeface="Montserrat" panose="00000500000000000000" pitchFamily="2" charset="0"/>
            </a:endParaRPr>
          </a:p>
        </p:txBody>
      </p:sp>
    </p:spTree>
    <p:extLst>
      <p:ext uri="{BB962C8B-B14F-4D97-AF65-F5344CB8AC3E}">
        <p14:creationId xmlns:p14="http://schemas.microsoft.com/office/powerpoint/2010/main" val="3058659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AD2E1-9658-CEA6-D173-190C257B392E}"/>
              </a:ext>
            </a:extLst>
          </p:cNvPr>
          <p:cNvSpPr>
            <a:spLocks noGrp="1"/>
          </p:cNvSpPr>
          <p:nvPr>
            <p:ph type="title"/>
          </p:nvPr>
        </p:nvSpPr>
        <p:spPr/>
        <p:txBody>
          <a:bodyPr/>
          <a:lstStyle/>
          <a:p>
            <a:r>
              <a:rPr lang="en-US">
                <a:latin typeface="Montserrat" panose="00000500000000000000" pitchFamily="2" charset="0"/>
              </a:rPr>
              <a:t>Sisällön saavutettavuus</a:t>
            </a:r>
            <a:endParaRPr lang="en-FI">
              <a:latin typeface="Montserrat" panose="00000500000000000000" pitchFamily="2" charset="0"/>
            </a:endParaRPr>
          </a:p>
        </p:txBody>
      </p:sp>
      <p:sp>
        <p:nvSpPr>
          <p:cNvPr id="3" name="Content Placeholder 2">
            <a:extLst>
              <a:ext uri="{FF2B5EF4-FFF2-40B4-BE49-F238E27FC236}">
                <a16:creationId xmlns:a16="http://schemas.microsoft.com/office/drawing/2014/main" id="{9923D439-1777-FF0E-1F1E-C7460FA73BD8}"/>
              </a:ext>
            </a:extLst>
          </p:cNvPr>
          <p:cNvSpPr>
            <a:spLocks noGrp="1"/>
          </p:cNvSpPr>
          <p:nvPr>
            <p:ph idx="1"/>
          </p:nvPr>
        </p:nvSpPr>
        <p:spPr/>
        <p:txBody>
          <a:bodyPr>
            <a:normAutofit fontScale="92500" lnSpcReduction="10000"/>
          </a:bodyPr>
          <a:lstStyle/>
          <a:p>
            <a:pPr marL="0" indent="0" algn="l" rtl="0" eaLnBrk="1" latinLnBrk="0" hangingPunct="1">
              <a:spcBef>
                <a:spcPts val="1000"/>
              </a:spcBef>
              <a:spcAft>
                <a:spcPts val="0"/>
              </a:spcAft>
              <a:buNone/>
            </a:pPr>
            <a:r>
              <a:rPr lang="fi-FI" b="1" kern="1200">
                <a:solidFill>
                  <a:schemeClr val="tx1">
                    <a:lumMod val="65000"/>
                    <a:lumOff val="35000"/>
                  </a:schemeClr>
                </a:solidFill>
                <a:effectLst/>
                <a:latin typeface="Montserrat" panose="00000500000000000000" pitchFamily="2" charset="0"/>
              </a:rPr>
              <a:t>Sisällön saavutettavuus </a:t>
            </a:r>
            <a:r>
              <a:rPr lang="fi-FI" kern="1200">
                <a:solidFill>
                  <a:schemeClr val="tx1">
                    <a:lumMod val="65000"/>
                    <a:lumOff val="35000"/>
                  </a:schemeClr>
                </a:solidFill>
                <a:effectLst/>
                <a:latin typeface="Montserrat" panose="00000500000000000000" pitchFamily="2" charset="0"/>
              </a:rPr>
              <a:t>tarkoittaa, että verkkopalvelun sisältö on helposti jokaisen käyttäjän ymmärrettävissä ja käytettävissä. Sisällön saavutettavuutta voidaan parantaa esimerkiksi käyttämällä sivuilla hyvää yleiskieltä ja välttämällä vaikeasti ymmärrettäviä termejä.</a:t>
            </a:r>
          </a:p>
          <a:p>
            <a:pPr marL="0" indent="0" algn="l" rtl="0" eaLnBrk="1" latinLnBrk="0" hangingPunct="1">
              <a:spcBef>
                <a:spcPts val="1000"/>
              </a:spcBef>
              <a:spcAft>
                <a:spcPts val="0"/>
              </a:spcAft>
              <a:buNone/>
            </a:pPr>
            <a:r>
              <a:rPr lang="en-US">
                <a:solidFill>
                  <a:schemeClr val="tx1">
                    <a:lumMod val="65000"/>
                    <a:lumOff val="35000"/>
                  </a:schemeClr>
                </a:solidFill>
                <a:latin typeface="Montserrat" panose="00000500000000000000" pitchFamily="2" charset="0"/>
              </a:rPr>
              <a:t>Myös esimerkiksi sivustolla käytettävät värit voivat vaikuttaa saavutettavuuteen. Värivalinnat pitäisi aina tehdä siten, että kontrasti säilyy riittävän hyvänä ja teksti erottuu selkeästi taustasta.</a:t>
            </a:r>
          </a:p>
          <a:p>
            <a:pPr marL="0" indent="0" algn="l" rtl="0" eaLnBrk="1" latinLnBrk="0" hangingPunct="1">
              <a:spcBef>
                <a:spcPts val="1000"/>
              </a:spcBef>
              <a:spcAft>
                <a:spcPts val="0"/>
              </a:spcAft>
              <a:buNone/>
            </a:pPr>
            <a:r>
              <a:rPr lang="en-US">
                <a:solidFill>
                  <a:schemeClr val="tx1">
                    <a:lumMod val="65000"/>
                    <a:lumOff val="35000"/>
                  </a:schemeClr>
                </a:solidFill>
                <a:latin typeface="Montserrat" panose="00000500000000000000" pitchFamily="2" charset="0"/>
              </a:rPr>
              <a:t>Myös fontti, fonttikoko, palstoitus ja kappalejako voivat vaikuttaa siihen,  miten helppoa tai vaikeaa käyttäjän on lukea sivustolla olevaa tekstiä.</a:t>
            </a:r>
          </a:p>
          <a:p>
            <a:pPr marL="0" indent="0">
              <a:buNone/>
            </a:pPr>
            <a:r>
              <a:rPr lang="fi-FI" sz="2400">
                <a:solidFill>
                  <a:schemeClr val="tx1">
                    <a:lumMod val="65000"/>
                    <a:lumOff val="35000"/>
                  </a:schemeClr>
                </a:solidFill>
                <a:latin typeface="Montserrat" panose="00000500000000000000" pitchFamily="2" charset="0"/>
              </a:rPr>
              <a:t>Suurimmalla osalla saavutettavia palveluita tarvitsevista ihmisistä on oppimis- ja keskittymisvaikeuksia. Yksi tärkeimmistä teemoista saavutettavuuden ympärillä onkin helppolukuisen ja ymmärrettävän verkkosisällön tuottaminen. </a:t>
            </a:r>
          </a:p>
          <a:p>
            <a:pPr marL="0" indent="0" algn="l" rtl="0" eaLnBrk="1" latinLnBrk="0" hangingPunct="1">
              <a:spcBef>
                <a:spcPts val="1000"/>
              </a:spcBef>
              <a:spcAft>
                <a:spcPts val="0"/>
              </a:spcAft>
              <a:buNone/>
            </a:pPr>
            <a:endParaRPr lang="en-US">
              <a:solidFill>
                <a:schemeClr val="tx1">
                  <a:lumMod val="65000"/>
                  <a:lumOff val="35000"/>
                </a:schemeClr>
              </a:solidFill>
              <a:latin typeface="Montserrat" panose="00000500000000000000" pitchFamily="2" charset="0"/>
            </a:endParaRPr>
          </a:p>
          <a:p>
            <a:pPr marL="0" indent="0" algn="l" rtl="0" eaLnBrk="1" latinLnBrk="0" hangingPunct="1">
              <a:spcBef>
                <a:spcPts val="1000"/>
              </a:spcBef>
              <a:spcAft>
                <a:spcPts val="0"/>
              </a:spcAft>
              <a:buNone/>
            </a:pPr>
            <a:endParaRPr lang="fi-FI">
              <a:latin typeface="Montserrat" panose="00000500000000000000" pitchFamily="2" charset="0"/>
            </a:endParaRPr>
          </a:p>
        </p:txBody>
      </p:sp>
    </p:spTree>
    <p:extLst>
      <p:ext uri="{BB962C8B-B14F-4D97-AF65-F5344CB8AC3E}">
        <p14:creationId xmlns:p14="http://schemas.microsoft.com/office/powerpoint/2010/main" val="1025250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165B5B-BD0A-E552-BD41-120F48A353A1}"/>
              </a:ext>
            </a:extLst>
          </p:cNvPr>
          <p:cNvSpPr>
            <a:spLocks noGrp="1"/>
          </p:cNvSpPr>
          <p:nvPr>
            <p:ph type="title"/>
          </p:nvPr>
        </p:nvSpPr>
        <p:spPr/>
        <p:txBody>
          <a:bodyPr/>
          <a:lstStyle/>
          <a:p>
            <a:r>
              <a:rPr lang="en-US"/>
              <a:t>Saavutettavuuden huomioiminen parantaa sivuston hakukonenäkyvyyttä</a:t>
            </a:r>
            <a:endParaRPr lang="en-FI"/>
          </a:p>
        </p:txBody>
      </p:sp>
      <p:sp>
        <p:nvSpPr>
          <p:cNvPr id="3" name="Sisällön paikkamerkki 2">
            <a:extLst>
              <a:ext uri="{FF2B5EF4-FFF2-40B4-BE49-F238E27FC236}">
                <a16:creationId xmlns:a16="http://schemas.microsoft.com/office/drawing/2014/main" id="{8BD74D0E-6042-DDFB-D9AB-B9D978357D5C}"/>
              </a:ext>
            </a:extLst>
          </p:cNvPr>
          <p:cNvSpPr>
            <a:spLocks noGrp="1"/>
          </p:cNvSpPr>
          <p:nvPr>
            <p:ph idx="1"/>
          </p:nvPr>
        </p:nvSpPr>
        <p:spPr>
          <a:xfrm>
            <a:off x="511277" y="1801433"/>
            <a:ext cx="10687665" cy="4554640"/>
          </a:xfrm>
        </p:spPr>
        <p:txBody>
          <a:bodyPr>
            <a:normAutofit fontScale="92500" lnSpcReduction="10000"/>
          </a:bodyPr>
          <a:lstStyle/>
          <a:p>
            <a:r>
              <a:rPr lang="fi-FI" sz="2400">
                <a:solidFill>
                  <a:schemeClr val="tx1">
                    <a:lumMod val="65000"/>
                    <a:lumOff val="35000"/>
                  </a:schemeClr>
                </a:solidFill>
                <a:latin typeface="Montserrat" panose="00000500000000000000" pitchFamily="2" charset="0"/>
              </a:rPr>
              <a:t>Saavutettavuus on pohjimmiltaan hyvin lähellä hakukoneoptimointia. Hakukoneet tutkivat sisältöä samankaltaisesti kuin näkövammaisten ruudunlukuohjelmat. </a:t>
            </a:r>
          </a:p>
          <a:p>
            <a:r>
              <a:rPr lang="fi-FI" sz="2400">
                <a:solidFill>
                  <a:schemeClr val="tx1">
                    <a:lumMod val="65000"/>
                    <a:lumOff val="35000"/>
                  </a:schemeClr>
                </a:solidFill>
                <a:latin typeface="Montserrat" panose="00000500000000000000" pitchFamily="2" charset="0"/>
              </a:rPr>
              <a:t>Hakukonerobottia kiinnostavat kuvaavat otsikot, kuvien vaihtoehtoiset tekstit, otsikoiden looginen käyttö sekä selkeä ja aiheen kannalta oleellisia sanoja toistava tekstisisältö.</a:t>
            </a:r>
          </a:p>
          <a:p>
            <a:r>
              <a:rPr lang="fi-FI" sz="2400">
                <a:solidFill>
                  <a:schemeClr val="tx1">
                    <a:lumMod val="65000"/>
                    <a:lumOff val="35000"/>
                  </a:schemeClr>
                </a:solidFill>
                <a:latin typeface="Montserrat" panose="00000500000000000000" pitchFamily="2" charset="0"/>
              </a:rPr>
              <a:t>Sivuston rakenteella ja hierarkialla on suuri merkitys sekä saavutettavuuden, että hakukoneoptimoinnin kannalta.</a:t>
            </a:r>
          </a:p>
          <a:p>
            <a:r>
              <a:rPr lang="fi-FI" sz="2400">
                <a:solidFill>
                  <a:schemeClr val="tx1">
                    <a:lumMod val="65000"/>
                    <a:lumOff val="35000"/>
                  </a:schemeClr>
                </a:solidFill>
                <a:latin typeface="Montserrat" panose="00000500000000000000" pitchFamily="2" charset="0"/>
              </a:rPr>
              <a:t>Kun verkkosivulla otetaan huomioon saavutettavuus, siitä tulee samalla myös hakukoneystävällinen. </a:t>
            </a:r>
          </a:p>
          <a:p>
            <a:r>
              <a:rPr lang="fi-FI" sz="2400">
                <a:solidFill>
                  <a:schemeClr val="tx1">
                    <a:lumMod val="65000"/>
                    <a:lumOff val="35000"/>
                  </a:schemeClr>
                </a:solidFill>
                <a:latin typeface="Montserrat" panose="00000500000000000000" pitchFamily="2" charset="0"/>
              </a:rPr>
              <a:t>Saavutettavuudesta on hyötyä kaikille ja sen huomioiminen kehittää verkko- ja mobiilipalveluiden laatua, lisää taloudellista hyötyä sekä parantaa asiakaskokemusta.</a:t>
            </a:r>
          </a:p>
          <a:p>
            <a:endParaRPr lang="en-FI"/>
          </a:p>
        </p:txBody>
      </p:sp>
    </p:spTree>
    <p:extLst>
      <p:ext uri="{BB962C8B-B14F-4D97-AF65-F5344CB8AC3E}">
        <p14:creationId xmlns:p14="http://schemas.microsoft.com/office/powerpoint/2010/main" val="2209437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08580F-1395-D11C-D733-00128BAE58A5}"/>
              </a:ext>
            </a:extLst>
          </p:cNvPr>
          <p:cNvSpPr>
            <a:spLocks noGrp="1"/>
          </p:cNvSpPr>
          <p:nvPr>
            <p:ph type="title"/>
          </p:nvPr>
        </p:nvSpPr>
        <p:spPr/>
        <p:txBody>
          <a:bodyPr/>
          <a:lstStyle/>
          <a:p>
            <a:r>
              <a:rPr lang="en-US"/>
              <a:t>Yhdistysavaimen saavutettavuus</a:t>
            </a:r>
            <a:endParaRPr lang="en-FI"/>
          </a:p>
        </p:txBody>
      </p:sp>
      <p:sp>
        <p:nvSpPr>
          <p:cNvPr id="3" name="Sisällön paikkamerkki 2">
            <a:extLst>
              <a:ext uri="{FF2B5EF4-FFF2-40B4-BE49-F238E27FC236}">
                <a16:creationId xmlns:a16="http://schemas.microsoft.com/office/drawing/2014/main" id="{1CC48A95-5871-1323-B28B-D25753E4D5AC}"/>
              </a:ext>
            </a:extLst>
          </p:cNvPr>
          <p:cNvSpPr>
            <a:spLocks noGrp="1"/>
          </p:cNvSpPr>
          <p:nvPr>
            <p:ph idx="1"/>
          </p:nvPr>
        </p:nvSpPr>
        <p:spPr/>
        <p:txBody>
          <a:bodyPr>
            <a:normAutofit fontScale="92500"/>
          </a:bodyPr>
          <a:lstStyle/>
          <a:p>
            <a:r>
              <a:rPr lang="fi-FI">
                <a:solidFill>
                  <a:schemeClr val="tx1">
                    <a:lumMod val="65000"/>
                    <a:lumOff val="35000"/>
                  </a:schemeClr>
                </a:solidFill>
                <a:latin typeface="Montserrat" panose="00000500000000000000" pitchFamily="2" charset="0"/>
              </a:rPr>
              <a:t>Yhdistysavaimen kotisivutyökalussa saavutettavuus on huomioitu ja hyvällä mallilla. Vanhassa Classic-työkalussa saavutettavuutta ei ole huomioitu, eikä sitä enää kehitetä. </a:t>
            </a:r>
          </a:p>
          <a:p>
            <a:r>
              <a:rPr lang="fi-FI">
                <a:solidFill>
                  <a:schemeClr val="tx1">
                    <a:lumMod val="65000"/>
                    <a:lumOff val="35000"/>
                  </a:schemeClr>
                </a:solidFill>
                <a:latin typeface="Montserrat" panose="00000500000000000000" pitchFamily="2" charset="0"/>
              </a:rPr>
              <a:t>Yhdistysavaimen kotisivutyökalussa voi olla ulkoasukohtaisia eroja saavutettavuuden suhteen. Uusimmat ulkoasut Pupu, Vinyyli ja Orkidea on suunniteltu saavutettavuus edellä. Joissain vanhemmissa ulkoasuissa voi olla pieniä puutteita saavutettavuuden suhteen ainakin mobiilivalikon toiminnassa. Asian korjaaminen on meillä työlistalla.</a:t>
            </a:r>
          </a:p>
          <a:p>
            <a:r>
              <a:rPr lang="fi-FI">
                <a:solidFill>
                  <a:schemeClr val="tx1">
                    <a:lumMod val="65000"/>
                    <a:lumOff val="35000"/>
                  </a:schemeClr>
                </a:solidFill>
                <a:latin typeface="Montserrat" panose="00000500000000000000" pitchFamily="2" charset="0"/>
              </a:rPr>
              <a:t>Saavutettavuutta voi itsekin tarkistaa selaimeen asennettavilla lisäosilla. Yksi helppokäyttöinen ja selkeä on esimerkiksi WCAG Accessibility Audit. Saavutettavuutta ei voi kuitenkaan koskaan testata täysin luotettavasti pelkästään koneellisesti.</a:t>
            </a:r>
            <a:endParaRPr lang="en-FI">
              <a:solidFill>
                <a:schemeClr val="tx1">
                  <a:lumMod val="65000"/>
                  <a:lumOff val="35000"/>
                </a:schemeClr>
              </a:solidFill>
              <a:latin typeface="Montserrat" panose="00000500000000000000" pitchFamily="2" charset="0"/>
            </a:endParaRPr>
          </a:p>
        </p:txBody>
      </p:sp>
    </p:spTree>
    <p:extLst>
      <p:ext uri="{BB962C8B-B14F-4D97-AF65-F5344CB8AC3E}">
        <p14:creationId xmlns:p14="http://schemas.microsoft.com/office/powerpoint/2010/main" val="1112972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E8A30D-3480-B369-29A8-0DBBB424760E}"/>
              </a:ext>
            </a:extLst>
          </p:cNvPr>
          <p:cNvSpPr>
            <a:spLocks noGrp="1"/>
          </p:cNvSpPr>
          <p:nvPr>
            <p:ph type="title"/>
          </p:nvPr>
        </p:nvSpPr>
        <p:spPr/>
        <p:txBody>
          <a:bodyPr/>
          <a:lstStyle/>
          <a:p>
            <a:r>
              <a:rPr lang="en-US"/>
              <a:t>Saavutettavuusdirektiivi</a:t>
            </a:r>
            <a:endParaRPr lang="en-FI"/>
          </a:p>
        </p:txBody>
      </p:sp>
      <p:sp>
        <p:nvSpPr>
          <p:cNvPr id="3" name="Sisällön paikkamerkki 2">
            <a:extLst>
              <a:ext uri="{FF2B5EF4-FFF2-40B4-BE49-F238E27FC236}">
                <a16:creationId xmlns:a16="http://schemas.microsoft.com/office/drawing/2014/main" id="{E25B88AE-4550-5336-FE7B-1E032CFA01F5}"/>
              </a:ext>
            </a:extLst>
          </p:cNvPr>
          <p:cNvSpPr>
            <a:spLocks noGrp="1"/>
          </p:cNvSpPr>
          <p:nvPr>
            <p:ph idx="1"/>
          </p:nvPr>
        </p:nvSpPr>
        <p:spPr>
          <a:xfrm>
            <a:off x="511277" y="1376312"/>
            <a:ext cx="11169446" cy="5071621"/>
          </a:xfrm>
        </p:spPr>
        <p:txBody>
          <a:bodyPr>
            <a:normAutofit lnSpcReduction="10000"/>
          </a:bodyPr>
          <a:lstStyle/>
          <a:p>
            <a:r>
              <a:rPr lang="fi-FI" sz="2200">
                <a:solidFill>
                  <a:schemeClr val="tx1">
                    <a:lumMod val="65000"/>
                    <a:lumOff val="35000"/>
                  </a:schemeClr>
                </a:solidFill>
                <a:latin typeface="Montserrat" panose="00000500000000000000" pitchFamily="2" charset="0"/>
              </a:rPr>
              <a:t>EU-direktiivi julkisen sektorin verkkosivustojen ja mobiilisovellusten saavutettavuudesta tuli voimaan joulukuussa 2016. Direktiivissä tehtiin linjaus saavutettavuuden minimitasosta ja keinoista valvoa sen toteutumista. </a:t>
            </a:r>
          </a:p>
          <a:p>
            <a:r>
              <a:rPr lang="fi-FI" sz="2200">
                <a:solidFill>
                  <a:schemeClr val="tx1">
                    <a:lumMod val="65000"/>
                    <a:lumOff val="35000"/>
                  </a:schemeClr>
                </a:solidFill>
                <a:latin typeface="Montserrat" panose="00000500000000000000" pitchFamily="2" charset="0"/>
              </a:rPr>
              <a:t>Vaatimusten piiriin kuuluvat esimerkiksi kunnat, koulut ja virastot, posti ja liikenne sekä vesi- ja energialaitokset. Lisäksi direktiivi koskee tahoja, jotka saavat valtiolta tukea verkkopalveluihin.</a:t>
            </a:r>
          </a:p>
          <a:p>
            <a:r>
              <a:rPr lang="fi-FI" sz="2200">
                <a:solidFill>
                  <a:schemeClr val="tx1">
                    <a:lumMod val="65000"/>
                    <a:lumOff val="35000"/>
                  </a:schemeClr>
                </a:solidFill>
                <a:latin typeface="Montserrat" panose="00000500000000000000" pitchFamily="2" charset="0"/>
              </a:rPr>
              <a:t>Saavutettavuus kannattaa ehdottomasti huomioida kaikilla verkkosivuilla siitä huolimatta, vaatiiko direktiivi sitä vai ei. Pelkästään Suomessa on yli miljoona ihmistä, jotka tarvitsevat saavutettavia palveluita. </a:t>
            </a:r>
          </a:p>
          <a:p>
            <a:r>
              <a:rPr lang="fi-FI" sz="2200">
                <a:solidFill>
                  <a:schemeClr val="tx1">
                    <a:lumMod val="65000"/>
                    <a:lumOff val="35000"/>
                  </a:schemeClr>
                </a:solidFill>
                <a:latin typeface="Montserrat" panose="00000500000000000000" pitchFamily="2" charset="0"/>
                <a:cs typeface="+mn-cs"/>
              </a:rPr>
              <a:t>V</a:t>
            </a:r>
            <a:r>
              <a:rPr lang="fi-FI" sz="2200" kern="1200">
                <a:solidFill>
                  <a:schemeClr val="tx1">
                    <a:lumMod val="65000"/>
                    <a:lumOff val="35000"/>
                  </a:schemeClr>
                </a:solidFill>
                <a:effectLst/>
                <a:latin typeface="Montserrat" panose="00000500000000000000" pitchFamily="2" charset="0"/>
                <a:cs typeface="+mn-cs"/>
              </a:rPr>
              <a:t>erkkopalvelun toimittaja tai koodari ei pysty olemaan täysin vastuussa sivuston saavutettavuudesta. Sisällöntuottajalla on vähintään yhtä suuri vastuu siitä, että sivusto pysyy saavutettavana.</a:t>
            </a:r>
          </a:p>
          <a:p>
            <a:r>
              <a:rPr lang="fi-FI" sz="2200">
                <a:solidFill>
                  <a:schemeClr val="tx1">
                    <a:lumMod val="65000"/>
                    <a:lumOff val="35000"/>
                  </a:schemeClr>
                </a:solidFill>
                <a:latin typeface="Montserrat" panose="00000500000000000000" pitchFamily="2" charset="0"/>
              </a:rPr>
              <a:t>Saavutettavuusvaatimuk</a:t>
            </a:r>
            <a:r>
              <a:rPr lang="en-US" sz="2200">
                <a:solidFill>
                  <a:schemeClr val="tx1">
                    <a:lumMod val="65000"/>
                    <a:lumOff val="35000"/>
                  </a:schemeClr>
                </a:solidFill>
                <a:latin typeface="Montserrat" panose="00000500000000000000" pitchFamily="2" charset="0"/>
              </a:rPr>
              <a:t>siin voi tutustua tarkemmin esimerkiksi osoitteessa </a:t>
            </a:r>
            <a:r>
              <a:rPr lang="en-US" sz="2200">
                <a:solidFill>
                  <a:schemeClr val="accent1"/>
                </a:solidFill>
                <a:latin typeface="Montserrat" panose="00000500000000000000" pitchFamily="2" charset="0"/>
              </a:rPr>
              <a:t>https://www.saavutettavuusvaatimukset.fi/</a:t>
            </a:r>
            <a:endParaRPr lang="en-FI" sz="2200">
              <a:solidFill>
                <a:schemeClr val="accent1"/>
              </a:solidFill>
              <a:effectLst/>
              <a:latin typeface="Montserrat" panose="00000500000000000000" pitchFamily="2" charset="0"/>
            </a:endParaRPr>
          </a:p>
          <a:p>
            <a:endParaRPr lang="fi-FI" sz="2400">
              <a:latin typeface="Montserrat" panose="00000500000000000000" pitchFamily="2" charset="0"/>
            </a:endParaRPr>
          </a:p>
          <a:p>
            <a:pPr marL="0" indent="0">
              <a:buNone/>
            </a:pPr>
            <a:endParaRPr lang="en-FI"/>
          </a:p>
        </p:txBody>
      </p:sp>
    </p:spTree>
    <p:extLst>
      <p:ext uri="{BB962C8B-B14F-4D97-AF65-F5344CB8AC3E}">
        <p14:creationId xmlns:p14="http://schemas.microsoft.com/office/powerpoint/2010/main" val="332583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99559F-10F7-5E4D-6F0C-38966FDE6D96}"/>
              </a:ext>
            </a:extLst>
          </p:cNvPr>
          <p:cNvSpPr>
            <a:spLocks noGrp="1"/>
          </p:cNvSpPr>
          <p:nvPr>
            <p:ph type="title"/>
          </p:nvPr>
        </p:nvSpPr>
        <p:spPr/>
        <p:txBody>
          <a:bodyPr/>
          <a:lstStyle/>
          <a:p>
            <a:r>
              <a:rPr lang="en-US"/>
              <a:t>Selkokieli ja tekstin asettelu</a:t>
            </a:r>
            <a:endParaRPr lang="en-FI"/>
          </a:p>
        </p:txBody>
      </p:sp>
      <p:sp>
        <p:nvSpPr>
          <p:cNvPr id="3" name="Sisällön paikkamerkki 2">
            <a:extLst>
              <a:ext uri="{FF2B5EF4-FFF2-40B4-BE49-F238E27FC236}">
                <a16:creationId xmlns:a16="http://schemas.microsoft.com/office/drawing/2014/main" id="{1C1B862F-F766-4B52-4BB8-45B4D0683397}"/>
              </a:ext>
            </a:extLst>
          </p:cNvPr>
          <p:cNvSpPr>
            <a:spLocks noGrp="1"/>
          </p:cNvSpPr>
          <p:nvPr>
            <p:ph idx="1"/>
          </p:nvPr>
        </p:nvSpPr>
        <p:spPr>
          <a:xfrm>
            <a:off x="511277" y="1622322"/>
            <a:ext cx="11008278" cy="4778477"/>
          </a:xfrm>
        </p:spPr>
        <p:txBody>
          <a:bodyPr>
            <a:normAutofit/>
          </a:bodyPr>
          <a:lstStyle/>
          <a:p>
            <a:r>
              <a:rPr lang="fi-FI" sz="2400">
                <a:solidFill>
                  <a:schemeClr val="tx1">
                    <a:lumMod val="65000"/>
                    <a:lumOff val="35000"/>
                  </a:schemeClr>
                </a:solidFill>
                <a:latin typeface="Montserrat" panose="00000500000000000000" pitchFamily="2" charset="0"/>
              </a:rPr>
              <a:t>Selkokielen käyttö on hyvä tapa edistää saavutettavuutta. </a:t>
            </a:r>
          </a:p>
          <a:p>
            <a:r>
              <a:rPr lang="fi-FI" sz="2400">
                <a:solidFill>
                  <a:schemeClr val="tx1">
                    <a:lumMod val="65000"/>
                    <a:lumOff val="35000"/>
                  </a:schemeClr>
                </a:solidFill>
                <a:latin typeface="Montserrat" panose="00000500000000000000" pitchFamily="2" charset="0"/>
              </a:rPr>
              <a:t>Selkokielestä hyötyy suurin osa saavutettavia palveluita tarvitsevista ihmisistä, kuten mm. ne, joilla on oppimis- ja keskittymisvaikeuksia, kehitysvammaiset, aivoverenkiertohäiriöistä joko tilapäisesti tai pysyvästi vammautuneet, iäkkäät tai hyvin nuoret ihmiset, autismin kirjoon kuuluvat, muistisairaat sekä maahanmuuttajat.</a:t>
            </a:r>
          </a:p>
          <a:p>
            <a:r>
              <a:rPr lang="fi-FI" sz="2400">
                <a:solidFill>
                  <a:schemeClr val="tx1">
                    <a:lumMod val="65000"/>
                    <a:lumOff val="35000"/>
                  </a:schemeClr>
                </a:solidFill>
                <a:latin typeface="Montserrat" panose="00000500000000000000" pitchFamily="2" charset="0"/>
              </a:rPr>
              <a:t>Selkokielen lisäksi luettavuutta ja ymmärrettävyyttä parantavat kappalejaot ja tekstin selkeä asettelu. Käytä mahdollisimman tavallisia ja yleisiä sanoja. </a:t>
            </a:r>
          </a:p>
          <a:p>
            <a:endParaRPr lang="en-FI"/>
          </a:p>
        </p:txBody>
      </p:sp>
    </p:spTree>
    <p:extLst>
      <p:ext uri="{BB962C8B-B14F-4D97-AF65-F5344CB8AC3E}">
        <p14:creationId xmlns:p14="http://schemas.microsoft.com/office/powerpoint/2010/main" val="69949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55CB12-0A28-BC30-60E5-5168B79338D4}"/>
              </a:ext>
            </a:extLst>
          </p:cNvPr>
          <p:cNvSpPr>
            <a:spLocks noGrp="1"/>
          </p:cNvSpPr>
          <p:nvPr>
            <p:ph type="title"/>
          </p:nvPr>
        </p:nvSpPr>
        <p:spPr/>
        <p:txBody>
          <a:bodyPr/>
          <a:lstStyle/>
          <a:p>
            <a:r>
              <a:rPr lang="en-US"/>
              <a:t>Selkokieli ja tekstin asettelu</a:t>
            </a:r>
            <a:endParaRPr lang="en-FI"/>
          </a:p>
        </p:txBody>
      </p:sp>
      <p:sp>
        <p:nvSpPr>
          <p:cNvPr id="3" name="Sisällön paikkamerkki 2">
            <a:extLst>
              <a:ext uri="{FF2B5EF4-FFF2-40B4-BE49-F238E27FC236}">
                <a16:creationId xmlns:a16="http://schemas.microsoft.com/office/drawing/2014/main" id="{F1584E9B-65FE-0B31-F3B8-B0B987276115}"/>
              </a:ext>
            </a:extLst>
          </p:cNvPr>
          <p:cNvSpPr>
            <a:spLocks noGrp="1"/>
          </p:cNvSpPr>
          <p:nvPr>
            <p:ph idx="1"/>
          </p:nvPr>
        </p:nvSpPr>
        <p:spPr/>
        <p:txBody>
          <a:bodyPr/>
          <a:lstStyle/>
          <a:p>
            <a:r>
              <a:rPr lang="fi-FI" sz="2400">
                <a:solidFill>
                  <a:schemeClr val="tx1">
                    <a:lumMod val="65000"/>
                    <a:lumOff val="35000"/>
                  </a:schemeClr>
                </a:solidFill>
                <a:latin typeface="Montserrat" panose="00000500000000000000" pitchFamily="2" charset="0"/>
              </a:rPr>
              <a:t>Vältä vaikeita termejä, monimutkaisia ilmaisuja ja lauseenvastikkeiden käyttöä, eli muotoile lause mieluummin </a:t>
            </a:r>
            <a:r>
              <a:rPr lang="fi-FI" sz="2400" i="1">
                <a:solidFill>
                  <a:schemeClr val="tx1">
                    <a:lumMod val="65000"/>
                    <a:lumOff val="35000"/>
                  </a:schemeClr>
                </a:solidFill>
                <a:latin typeface="Montserrat" panose="00000500000000000000" pitchFamily="2" charset="0"/>
              </a:rPr>
              <a:t>”kun kaikki kissat olivat nukahtaneet” </a:t>
            </a:r>
            <a:r>
              <a:rPr lang="fi-FI" sz="2400">
                <a:solidFill>
                  <a:schemeClr val="tx1">
                    <a:lumMod val="65000"/>
                    <a:lumOff val="35000"/>
                  </a:schemeClr>
                </a:solidFill>
                <a:latin typeface="Montserrat" panose="00000500000000000000" pitchFamily="2" charset="0"/>
              </a:rPr>
              <a:t>kuin </a:t>
            </a:r>
            <a:r>
              <a:rPr lang="fi-FI" sz="2400" i="1">
                <a:solidFill>
                  <a:schemeClr val="tx1">
                    <a:lumMod val="65000"/>
                    <a:lumOff val="35000"/>
                  </a:schemeClr>
                </a:solidFill>
                <a:latin typeface="Montserrat" panose="00000500000000000000" pitchFamily="2" charset="0"/>
              </a:rPr>
              <a:t>”kaikkien kissojen nukahdettua”. </a:t>
            </a:r>
          </a:p>
          <a:p>
            <a:r>
              <a:rPr lang="fi-FI" sz="2400">
                <a:solidFill>
                  <a:schemeClr val="tx1">
                    <a:lumMod val="65000"/>
                    <a:lumOff val="35000"/>
                  </a:schemeClr>
                </a:solidFill>
                <a:latin typeface="Montserrat" panose="00000500000000000000" pitchFamily="2" charset="0"/>
              </a:rPr>
              <a:t>Esimerkiksi tässä diassa muutin tekstiä selkeämmäksi käyttämällä ilmaisua </a:t>
            </a:r>
            <a:r>
              <a:rPr lang="fi-FI" sz="2400" b="1" i="1">
                <a:solidFill>
                  <a:schemeClr val="tx1">
                    <a:lumMod val="65000"/>
                    <a:lumOff val="35000"/>
                  </a:schemeClr>
                </a:solidFill>
                <a:latin typeface="Montserrat" panose="00000500000000000000" pitchFamily="2" charset="0"/>
              </a:rPr>
              <a:t>tekstin asettelu </a:t>
            </a:r>
            <a:r>
              <a:rPr lang="fi-FI" sz="2400">
                <a:solidFill>
                  <a:schemeClr val="tx1">
                    <a:lumMod val="65000"/>
                    <a:lumOff val="35000"/>
                  </a:schemeClr>
                </a:solidFill>
                <a:latin typeface="Montserrat" panose="00000500000000000000" pitchFamily="2" charset="0"/>
              </a:rPr>
              <a:t>termin </a:t>
            </a:r>
            <a:r>
              <a:rPr lang="fi-FI" sz="2400" b="1" i="1">
                <a:solidFill>
                  <a:schemeClr val="tx1">
                    <a:lumMod val="65000"/>
                    <a:lumOff val="35000"/>
                  </a:schemeClr>
                </a:solidFill>
                <a:latin typeface="Montserrat" panose="00000500000000000000" pitchFamily="2" charset="0"/>
              </a:rPr>
              <a:t>typografia</a:t>
            </a:r>
            <a:r>
              <a:rPr lang="fi-FI" sz="2400">
                <a:solidFill>
                  <a:schemeClr val="tx1">
                    <a:lumMod val="65000"/>
                    <a:lumOff val="35000"/>
                  </a:schemeClr>
                </a:solidFill>
                <a:latin typeface="Montserrat" panose="00000500000000000000" pitchFamily="2" charset="0"/>
              </a:rPr>
              <a:t> sijasta.</a:t>
            </a:r>
          </a:p>
          <a:p>
            <a:r>
              <a:rPr lang="fi-FI" sz="2400">
                <a:solidFill>
                  <a:schemeClr val="tx1">
                    <a:lumMod val="65000"/>
                    <a:lumOff val="35000"/>
                  </a:schemeClr>
                </a:solidFill>
                <a:latin typeface="Montserrat" panose="00000500000000000000" pitchFamily="2" charset="0"/>
              </a:rPr>
              <a:t>Pitkät ja leveät tekstimassat ovat kaikille käyttäjille väsyttäviä lukea. Kerro yksi asia yhdessä lauseessa ja yksi kokonaisuus yhdessä kappaleessa. Käytä mahdollisimman helppolukuista ja riittävän suurikokoista fonttia.</a:t>
            </a:r>
          </a:p>
          <a:p>
            <a:endParaRPr lang="en-FI"/>
          </a:p>
        </p:txBody>
      </p:sp>
    </p:spTree>
    <p:extLst>
      <p:ext uri="{BB962C8B-B14F-4D97-AF65-F5344CB8AC3E}">
        <p14:creationId xmlns:p14="http://schemas.microsoft.com/office/powerpoint/2010/main" val="3855868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16121</TotalTime>
  <Words>1962</Words>
  <Application>Microsoft Office PowerPoint</Application>
  <PresentationFormat>Laajakuva</PresentationFormat>
  <Paragraphs>115</Paragraphs>
  <Slides>23</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23</vt:i4>
      </vt:variant>
    </vt:vector>
  </HeadingPairs>
  <TitlesOfParts>
    <vt:vector size="28" baseType="lpstr">
      <vt:lpstr>Arial</vt:lpstr>
      <vt:lpstr>Calibri</vt:lpstr>
      <vt:lpstr>Calibri Light</vt:lpstr>
      <vt:lpstr>Montserrat</vt:lpstr>
      <vt:lpstr>Office Theme</vt:lpstr>
      <vt:lpstr>Saavutettavuus ja hakukoneoptimointi</vt:lpstr>
      <vt:lpstr>Mitä verkkopalveluiden saavutettavuus on?</vt:lpstr>
      <vt:lpstr>Tekninen saavutettavuus</vt:lpstr>
      <vt:lpstr>Sisällön saavutettavuus</vt:lpstr>
      <vt:lpstr>Saavutettavuuden huomioiminen parantaa sivuston hakukonenäkyvyyttä</vt:lpstr>
      <vt:lpstr>Yhdistysavaimen saavutettavuus</vt:lpstr>
      <vt:lpstr>Saavutettavuusdirektiivi</vt:lpstr>
      <vt:lpstr>Selkokieli ja tekstin asettelu</vt:lpstr>
      <vt:lpstr>Selkokieli ja tekstin asettelu</vt:lpstr>
      <vt:lpstr>Sivuston hierarkia</vt:lpstr>
      <vt:lpstr>Miten määrittää sivuston aihe ja valita pääotsikko?</vt:lpstr>
      <vt:lpstr>Huomioitavaa kuvien suhteen</vt:lpstr>
      <vt:lpstr>ALT-tekstit</vt:lpstr>
      <vt:lpstr>Huomioitavaa linkkien suhteen</vt:lpstr>
      <vt:lpstr>Huomioitavaa värien käytön suhteen</vt:lpstr>
      <vt:lpstr>Verkossa ja paperilla olevan tekstin erot</vt:lpstr>
      <vt:lpstr>Saavutettavuuden periaatteet</vt:lpstr>
      <vt:lpstr>Saavutettavuuden periaatteet</vt:lpstr>
      <vt:lpstr>Tärkeimmät vinkit hakukoneoptimointiin</vt:lpstr>
      <vt:lpstr>Tärkeimmät vinkit hakukoneoptimointiin</vt:lpstr>
      <vt:lpstr>Miksi sivustoni ei löydy Googlella?</vt:lpstr>
      <vt:lpstr>Miksi sivustoni ei löydy Googlella?</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Jyri Niemi</dc:creator>
  <cp:lastModifiedBy>Kaktu Kuparinen</cp:lastModifiedBy>
  <cp:revision>39</cp:revision>
  <dcterms:created xsi:type="dcterms:W3CDTF">2019-06-14T17:14:58Z</dcterms:created>
  <dcterms:modified xsi:type="dcterms:W3CDTF">2023-12-13T10:04:06Z</dcterms:modified>
</cp:coreProperties>
</file>