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9750" cy="1002188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1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45" y="14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F3DD4A-F252-AD3F-C594-B412AAED4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180A582-200C-6621-CD23-54B0FCB694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2A20D1-73C1-A31F-D9FA-649752437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5AF716-C43D-14E5-F155-6FD1D2213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50C71E3-D322-6FD1-383F-B0DFE0330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198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DA71BE-5337-61F2-2D3C-DE92C77C3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D1E8FDC-15B4-9D98-541D-B9D8FB119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A71EBD-A5F0-689E-F9C9-77B96AF5F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B4E335-775A-E8DB-F797-DD59AB724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D94B9C-0E1A-662E-4F5B-7ED3F10D2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756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4871BBC-5100-3CE9-38D6-23D073D795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2D0DDDC-1E41-89CA-D346-68FA6AAC1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3AB031-7E2E-0C0E-DEE8-42DAA5F7D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A33654-1981-8CB1-ED32-2FD31009D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2150B9-65C1-1110-6AED-18CF8CC57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391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146704-87EC-9AF9-0C37-2535CAD6A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F411BA-41B4-1729-BE2C-40BE2FEA5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54FF8F-A9DA-8EC7-BF98-B603A8FE3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78FC6C-9E75-0D4B-454D-79B92BF8E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4C28EA-2E9A-D998-C34D-541EDAE2F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360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D7C70B-3B49-1622-EDA1-45A21CFDB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1414FD6-CE07-D6DB-5280-A1CC560CD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7BCD98-8231-367B-F052-9BE3975D5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11A5040-FA12-6A7C-F99B-7B8CC418D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A287A2-237B-57CA-82B3-49A3EA41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910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BC4643-2423-350F-D878-60AA47C3C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1D7508-411B-27B2-CCCF-BD6E9DCEA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E557C78-16F8-A6D6-2703-95CB1B324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316C849-0339-AD7B-2F01-0AF6F6569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DCA95BC-1AEF-58B4-0745-E9B053134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1982D57-80F0-6F05-92BD-1F84C8548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340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E9195A-54C7-AFBD-BC8A-B52DF5DCD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56B636C-18B8-3DEA-2CAB-D3315A8D5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2C12C5F-DD0F-3166-6661-A7E9C77CA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D345B7-6071-02A5-EB57-67DD8D002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C006BF7-7484-DE06-4102-09489D0C08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9CC1CA2-D823-1DB2-B98A-B0078BEAC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F709B25-92DB-979F-2C92-A53364195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F81A00E-4CF1-B4AA-7007-8EFCC85C2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8259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95AD8D-A334-42A9-AC00-160BCA589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FF4F8DE-20C9-67A4-2557-D1ECA705D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A5F3CF2-BEC9-D3B8-AA39-681D6B2A2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8A8AB9B-D006-1D69-ECB7-8A0A28EB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1784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788BF4C-7103-88E6-697B-35861D81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633A337-C8DD-F61B-7E42-874F78F0A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8C846F7-9E5F-4A66-B74A-B9E800F8C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315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A8AC30-B7A4-9EDE-0D6A-A1AC10E58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6B228-42A4-96E9-1599-3C2EE2F01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63EDABD-971C-B0C9-CDF7-9B8B5B995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56E11E-9DEB-7FB2-9B58-C41D0522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6E58908-3A2B-0E25-7076-BAA780F2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3AFD5E-B924-AE09-EC94-1809CC7D0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0472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F7DC3B-9E3B-2C17-13C0-8375240E5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F3F120F-5049-52E0-234D-9EC0B909EF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6982DC4-37E9-41EB-4202-35E31C4B2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D519833-FC7E-410C-6814-3D3D095D6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4EB20DA-52A7-718A-2808-CF802E932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DCAB4F1-E05E-DE00-C648-23CFB1EA4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53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6C2D661-00D3-D212-5768-A35271648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A4D0EC-EC4A-2521-3870-93E968A45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C523E9-DA2A-1333-1C5B-BCE0768BFF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E6118-FABB-465C-965F-4668F2A7FF7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FA7041-C2C3-13ED-B5A5-C7282EF461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D1E11F-1E84-038E-826E-CA4FCECEB9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90327-7925-407B-99E0-DE2BFDD4D6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762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i 3">
            <a:extLst>
              <a:ext uri="{FF2B5EF4-FFF2-40B4-BE49-F238E27FC236}">
                <a16:creationId xmlns:a16="http://schemas.microsoft.com/office/drawing/2014/main" id="{57F6A79C-FDC7-DCF9-C23A-9950CC30C75A}"/>
              </a:ext>
            </a:extLst>
          </p:cNvPr>
          <p:cNvSpPr/>
          <p:nvPr/>
        </p:nvSpPr>
        <p:spPr>
          <a:xfrm>
            <a:off x="1036320" y="4826000"/>
            <a:ext cx="2159000" cy="14833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Maunula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Metsäpurontie 4, </a:t>
            </a:r>
            <a:r>
              <a:rPr lang="fi-FI" sz="1200" dirty="0">
                <a:ln w="0"/>
                <a:solidFill>
                  <a:schemeClr val="tx1"/>
                </a:solidFill>
              </a:rPr>
              <a:t>0931088554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25/Simo/Mirja Lahtinen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184ED3C5-A4C1-2E5E-C0D3-A9612A624070}"/>
              </a:ext>
            </a:extLst>
          </p:cNvPr>
          <p:cNvSpPr/>
          <p:nvPr/>
        </p:nvSpPr>
        <p:spPr>
          <a:xfrm>
            <a:off x="1036320" y="1168400"/>
            <a:ext cx="2159000" cy="14833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STOA</a:t>
            </a:r>
          </a:p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Itäkeskus,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Turunlinnantie 1, 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09 310 885579 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25/Anne </a:t>
            </a:r>
            <a:r>
              <a:rPr lang="fi-FI" sz="1200" dirty="0" err="1">
                <a:ln w="0"/>
                <a:solidFill>
                  <a:schemeClr val="tx1"/>
                </a:solidFill>
              </a:rPr>
              <a:t>Starck</a:t>
            </a:r>
            <a:endParaRPr lang="fi-FI" sz="1200" dirty="0">
              <a:ln w="0"/>
              <a:solidFill>
                <a:schemeClr val="tx1"/>
              </a:solidFill>
            </a:endParaRPr>
          </a:p>
          <a:p>
            <a:pPr algn="ctr"/>
            <a:endParaRPr lang="fi-FI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Ellipsi 5">
            <a:extLst>
              <a:ext uri="{FF2B5EF4-FFF2-40B4-BE49-F238E27FC236}">
                <a16:creationId xmlns:a16="http://schemas.microsoft.com/office/drawing/2014/main" id="{074F4EA9-B48E-4F70-8E91-03E708DCBEB8}"/>
              </a:ext>
            </a:extLst>
          </p:cNvPr>
          <p:cNvSpPr/>
          <p:nvPr/>
        </p:nvSpPr>
        <p:spPr>
          <a:xfrm>
            <a:off x="3698240" y="1168400"/>
            <a:ext cx="2159000" cy="14833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Vuosaari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Vuotalo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Mosaiikkitori 2, 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09 31088564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25/Anne </a:t>
            </a:r>
            <a:r>
              <a:rPr lang="fi-FI" sz="1200" dirty="0" err="1">
                <a:ln w="0"/>
                <a:solidFill>
                  <a:schemeClr val="tx1"/>
                </a:solidFill>
              </a:rPr>
              <a:t>Starck</a:t>
            </a:r>
            <a:endParaRPr lang="fi-FI" sz="1200" dirty="0">
              <a:ln w="0"/>
              <a:solidFill>
                <a:schemeClr val="tx1"/>
              </a:solidFill>
            </a:endParaRPr>
          </a:p>
          <a:p>
            <a:pPr algn="ctr"/>
            <a:endParaRPr lang="fi-F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Ellipsi 6">
            <a:extLst>
              <a:ext uri="{FF2B5EF4-FFF2-40B4-BE49-F238E27FC236}">
                <a16:creationId xmlns:a16="http://schemas.microsoft.com/office/drawing/2014/main" id="{91A6A0D8-668D-A07B-F50E-E6F875C4CCB1}"/>
              </a:ext>
            </a:extLst>
          </p:cNvPr>
          <p:cNvSpPr/>
          <p:nvPr/>
        </p:nvSpPr>
        <p:spPr>
          <a:xfrm>
            <a:off x="6614160" y="1305560"/>
            <a:ext cx="2159000" cy="14833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Pohjois-Haaga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Näyttelijäntie 14, 2 </a:t>
            </a:r>
            <a:r>
              <a:rPr lang="fi-FI" sz="1200" dirty="0">
                <a:ln w="0"/>
                <a:solidFill>
                  <a:schemeClr val="tx1"/>
                </a:solidFill>
              </a:rPr>
              <a:t>krs, 09 310 88527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25/Eija Inglis</a:t>
            </a:r>
          </a:p>
          <a:p>
            <a:pPr algn="ctr"/>
            <a:endParaRPr lang="fi-F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245785AD-5D8B-C661-B7C1-6BA51EC18F06}"/>
              </a:ext>
            </a:extLst>
          </p:cNvPr>
          <p:cNvSpPr/>
          <p:nvPr/>
        </p:nvSpPr>
        <p:spPr>
          <a:xfrm>
            <a:off x="988060" y="3088640"/>
            <a:ext cx="2159000" cy="14833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Kanneltalo</a:t>
            </a:r>
          </a:p>
          <a:p>
            <a:pPr algn="ctr"/>
            <a:r>
              <a:rPr lang="fi-FI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Klaneettie</a:t>
            </a:r>
            <a:r>
              <a:rPr lang="fi-FI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5, 2 krs 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09 310 88526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/25 Sirkka-Liisa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65BB21E0-B916-0B88-B800-B4274F1CAACC}"/>
              </a:ext>
            </a:extLst>
          </p:cNvPr>
          <p:cNvSpPr/>
          <p:nvPr/>
        </p:nvSpPr>
        <p:spPr>
          <a:xfrm>
            <a:off x="3749040" y="3134360"/>
            <a:ext cx="2159000" cy="14833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Silkkikutomo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Laivalahdenkatu 2 b A, 09 310 88563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25/Anne </a:t>
            </a:r>
            <a:r>
              <a:rPr lang="fi-FI" sz="1200" dirty="0" err="1">
                <a:ln w="0"/>
                <a:solidFill>
                  <a:schemeClr val="tx1"/>
                </a:solidFill>
              </a:rPr>
              <a:t>Starck</a:t>
            </a:r>
            <a:endParaRPr lang="fi-FI" sz="1200" dirty="0">
              <a:ln w="0"/>
              <a:solidFill>
                <a:schemeClr val="tx1"/>
              </a:solidFill>
            </a:endParaRPr>
          </a:p>
          <a:p>
            <a:pPr algn="ctr"/>
            <a:endParaRPr lang="fi-F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Ellipsi 9">
            <a:extLst>
              <a:ext uri="{FF2B5EF4-FFF2-40B4-BE49-F238E27FC236}">
                <a16:creationId xmlns:a16="http://schemas.microsoft.com/office/drawing/2014/main" id="{350397AC-B3BC-6BCD-A952-227785D203DE}"/>
              </a:ext>
            </a:extLst>
          </p:cNvPr>
          <p:cNvSpPr/>
          <p:nvPr/>
        </p:nvSpPr>
        <p:spPr>
          <a:xfrm>
            <a:off x="3784600" y="4826000"/>
            <a:ext cx="2159000" cy="14833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Pirkko </a:t>
            </a:r>
            <a:r>
              <a:rPr lang="fi-FI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Thomasson</a:t>
            </a:r>
            <a:endParaRPr lang="fi-FI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Itämeren talo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Tammasaarenlaituri 3, 2 krs, 0931088513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25/Pirkko </a:t>
            </a:r>
            <a:r>
              <a:rPr lang="fi-FI" sz="1200" dirty="0" err="1">
                <a:ln w="0"/>
                <a:solidFill>
                  <a:schemeClr val="tx1"/>
                </a:solidFill>
              </a:rPr>
              <a:t>Thomasson</a:t>
            </a:r>
            <a:endParaRPr lang="fi-FI" sz="1200" dirty="0">
              <a:ln w="0"/>
              <a:solidFill>
                <a:schemeClr val="tx1"/>
              </a:solidFill>
            </a:endParaRPr>
          </a:p>
        </p:txBody>
      </p:sp>
      <p:sp>
        <p:nvSpPr>
          <p:cNvPr id="11" name="Ellipsi 10">
            <a:extLst>
              <a:ext uri="{FF2B5EF4-FFF2-40B4-BE49-F238E27FC236}">
                <a16:creationId xmlns:a16="http://schemas.microsoft.com/office/drawing/2014/main" id="{75E5DB08-4ABF-2816-2955-053B63DE74B8}"/>
              </a:ext>
            </a:extLst>
          </p:cNvPr>
          <p:cNvSpPr/>
          <p:nvPr/>
        </p:nvSpPr>
        <p:spPr>
          <a:xfrm>
            <a:off x="6766560" y="4886960"/>
            <a:ext cx="2159000" cy="14833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Oulunkylä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Kylänvanhimmantie 25, 0931088543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25/</a:t>
            </a:r>
            <a:r>
              <a:rPr lang="fi-FI" sz="1200" dirty="0" err="1">
                <a:ln w="0"/>
                <a:solidFill>
                  <a:schemeClr val="tx1"/>
                </a:solidFill>
              </a:rPr>
              <a:t>Sirkkis</a:t>
            </a:r>
            <a:endParaRPr lang="fi-FI" sz="1200" dirty="0">
              <a:ln w="0"/>
              <a:solidFill>
                <a:schemeClr val="tx1"/>
              </a:solidFill>
            </a:endParaRPr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284A164C-5EBF-5A0D-CCAB-C9888910BEC8}"/>
              </a:ext>
            </a:extLst>
          </p:cNvPr>
          <p:cNvSpPr/>
          <p:nvPr/>
        </p:nvSpPr>
        <p:spPr>
          <a:xfrm>
            <a:off x="6827520" y="3210560"/>
            <a:ext cx="2159000" cy="14833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Malmi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Ala-Malmintori 1 B, 09 310 80888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25/Pirkko </a:t>
            </a:r>
            <a:r>
              <a:rPr lang="fi-FI" sz="1200" dirty="0" err="1">
                <a:ln w="0"/>
                <a:solidFill>
                  <a:schemeClr val="tx1"/>
                </a:solidFill>
              </a:rPr>
              <a:t>Thomasson</a:t>
            </a:r>
            <a:endParaRPr lang="fi-FI" sz="1200" dirty="0">
              <a:ln w="0"/>
              <a:solidFill>
                <a:schemeClr val="tx1"/>
              </a:solidFill>
            </a:endParaRPr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21712417-B456-0127-E7BF-B81A50366631}"/>
              </a:ext>
            </a:extLst>
          </p:cNvPr>
          <p:cNvSpPr/>
          <p:nvPr/>
        </p:nvSpPr>
        <p:spPr>
          <a:xfrm>
            <a:off x="9271000" y="2875280"/>
            <a:ext cx="2159000" cy="14833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Opistotalo</a:t>
            </a:r>
          </a:p>
          <a:p>
            <a:pPr algn="ctr"/>
            <a:r>
              <a:rPr lang="fi-FI" sz="1200" dirty="0" err="1">
                <a:ln w="0"/>
                <a:solidFill>
                  <a:schemeClr val="tx1"/>
                </a:solidFill>
              </a:rPr>
              <a:t>Helsinkinkatu</a:t>
            </a:r>
            <a:r>
              <a:rPr lang="fi-FI" sz="1200" dirty="0">
                <a:ln w="0"/>
                <a:solidFill>
                  <a:schemeClr val="tx1"/>
                </a:solidFill>
              </a:rPr>
              <a:t> 26, ulkolasivitriini+4 krs</a:t>
            </a:r>
          </a:p>
          <a:p>
            <a:pPr algn="ctr"/>
            <a:r>
              <a:rPr lang="fi-FI" sz="1200" dirty="0">
                <a:ln w="0"/>
                <a:solidFill>
                  <a:schemeClr val="tx1"/>
                </a:solidFill>
              </a:rPr>
              <a:t>25/Eija ja Anne </a:t>
            </a:r>
            <a:r>
              <a:rPr lang="fi-FI" sz="1200">
                <a:ln w="0"/>
                <a:solidFill>
                  <a:schemeClr val="tx1"/>
                </a:solidFill>
              </a:rPr>
              <a:t>Starck</a:t>
            </a:r>
            <a:endParaRPr lang="fi-FI" sz="1200" dirty="0">
              <a:ln w="0"/>
              <a:solidFill>
                <a:schemeClr val="tx1"/>
              </a:solidFill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E24A819F-F4F7-6828-6060-2E8A32D96395}"/>
              </a:ext>
            </a:extLst>
          </p:cNvPr>
          <p:cNvSpPr txBox="1"/>
          <p:nvPr/>
        </p:nvSpPr>
        <p:spPr>
          <a:xfrm>
            <a:off x="4777740" y="606028"/>
            <a:ext cx="508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Työväenopiston 10 toimipistettä</a:t>
            </a:r>
          </a:p>
        </p:txBody>
      </p:sp>
      <p:graphicFrame>
        <p:nvGraphicFramePr>
          <p:cNvPr id="15" name="Objekti 14">
            <a:extLst>
              <a:ext uri="{FF2B5EF4-FFF2-40B4-BE49-F238E27FC236}">
                <a16:creationId xmlns:a16="http://schemas.microsoft.com/office/drawing/2014/main" id="{C0A3C651-C83A-17C9-5FFB-F660334CDE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925141"/>
              </p:ext>
            </p:extLst>
          </p:nvPr>
        </p:nvGraphicFramePr>
        <p:xfrm>
          <a:off x="717232" y="534988"/>
          <a:ext cx="63817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27760" imgH="524160" progId="">
                  <p:embed/>
                </p:oleObj>
              </mc:Choice>
              <mc:Fallback>
                <p:oleObj r:id="rId2" imgW="527760" imgH="52416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" y="534988"/>
                        <a:ext cx="638175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kstiruutu 15">
            <a:extLst>
              <a:ext uri="{FF2B5EF4-FFF2-40B4-BE49-F238E27FC236}">
                <a16:creationId xmlns:a16="http://schemas.microsoft.com/office/drawing/2014/main" id="{F8A6DB1D-CEAB-6661-B1B8-6BB6A54BA7AB}"/>
              </a:ext>
            </a:extLst>
          </p:cNvPr>
          <p:cNvSpPr txBox="1"/>
          <p:nvPr/>
        </p:nvSpPr>
        <p:spPr>
          <a:xfrm>
            <a:off x="1569720" y="802640"/>
            <a:ext cx="18338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/>
              <a:t>Eijan tekele</a:t>
            </a:r>
          </a:p>
        </p:txBody>
      </p:sp>
    </p:spTree>
    <p:extLst>
      <p:ext uri="{BB962C8B-B14F-4D97-AF65-F5344CB8AC3E}">
        <p14:creationId xmlns:p14="http://schemas.microsoft.com/office/powerpoint/2010/main" val="439267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128</Words>
  <Application>Microsoft Office PowerPoint</Application>
  <PresentationFormat>Laajakuva</PresentationFormat>
  <Paragraphs>38</Paragraphs>
  <Slides>1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0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Eija Inglis</dc:creator>
  <cp:lastModifiedBy>Eija Inglis</cp:lastModifiedBy>
  <cp:revision>3</cp:revision>
  <cp:lastPrinted>2025-09-09T10:48:53Z</cp:lastPrinted>
  <dcterms:created xsi:type="dcterms:W3CDTF">2025-04-01T09:48:23Z</dcterms:created>
  <dcterms:modified xsi:type="dcterms:W3CDTF">2025-09-09T10:49:25Z</dcterms:modified>
</cp:coreProperties>
</file>