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69" r:id="rId14"/>
    <p:sldId id="270" r:id="rId15"/>
    <p:sldId id="271" r:id="rId16"/>
    <p:sldId id="272" r:id="rId17"/>
    <p:sldId id="273" r:id="rId18"/>
  </p:sldIdLst>
  <p:sldSz cx="9144000" cy="6858000" type="screen4x3"/>
  <p:notesSz cx="6811963" cy="9942513"/>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D8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62" d="100"/>
          <a:sy n="62" d="100"/>
        </p:scale>
        <p:origin x="1400" y="2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51851" cy="498852"/>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sz="quarter" idx="1"/>
          </p:nvPr>
        </p:nvSpPr>
        <p:spPr>
          <a:xfrm>
            <a:off x="3858536" y="0"/>
            <a:ext cx="2951851" cy="498852"/>
          </a:xfrm>
          <a:prstGeom prst="rect">
            <a:avLst/>
          </a:prstGeom>
        </p:spPr>
        <p:txBody>
          <a:bodyPr vert="horz" lIns="91440" tIns="45720" rIns="91440" bIns="45720" rtlCol="0"/>
          <a:lstStyle>
            <a:lvl1pPr algn="r">
              <a:defRPr sz="1200"/>
            </a:lvl1pPr>
          </a:lstStyle>
          <a:p>
            <a:fld id="{239597DB-54DA-41C0-AF90-282443693C28}" type="datetimeFigureOut">
              <a:rPr lang="fi-FI" smtClean="0"/>
              <a:t>5.5.2020</a:t>
            </a:fld>
            <a:endParaRPr lang="fi-FI"/>
          </a:p>
        </p:txBody>
      </p:sp>
      <p:sp>
        <p:nvSpPr>
          <p:cNvPr id="4" name="Alatunnisteen paikkamerkki 3"/>
          <p:cNvSpPr>
            <a:spLocks noGrp="1"/>
          </p:cNvSpPr>
          <p:nvPr>
            <p:ph type="ftr" sz="quarter" idx="2"/>
          </p:nvPr>
        </p:nvSpPr>
        <p:spPr>
          <a:xfrm>
            <a:off x="0" y="9443662"/>
            <a:ext cx="2951851" cy="498851"/>
          </a:xfrm>
          <a:prstGeom prst="rect">
            <a:avLst/>
          </a:prstGeom>
        </p:spPr>
        <p:txBody>
          <a:bodyPr vert="horz" lIns="91440" tIns="45720" rIns="91440" bIns="45720" rtlCol="0" anchor="b"/>
          <a:lstStyle>
            <a:lvl1pPr algn="l">
              <a:defRPr sz="1200"/>
            </a:lvl1pPr>
          </a:lstStyle>
          <a:p>
            <a:endParaRPr lang="fi-FI"/>
          </a:p>
        </p:txBody>
      </p:sp>
      <p:sp>
        <p:nvSpPr>
          <p:cNvPr id="5" name="Dian numeron paikkamerkki 4"/>
          <p:cNvSpPr>
            <a:spLocks noGrp="1"/>
          </p:cNvSpPr>
          <p:nvPr>
            <p:ph type="sldNum" sz="quarter" idx="3"/>
          </p:nvPr>
        </p:nvSpPr>
        <p:spPr>
          <a:xfrm>
            <a:off x="3858536" y="9443662"/>
            <a:ext cx="2951851" cy="498851"/>
          </a:xfrm>
          <a:prstGeom prst="rect">
            <a:avLst/>
          </a:prstGeom>
        </p:spPr>
        <p:txBody>
          <a:bodyPr vert="horz" lIns="91440" tIns="45720" rIns="91440" bIns="45720" rtlCol="0" anchor="b"/>
          <a:lstStyle>
            <a:lvl1pPr algn="r">
              <a:defRPr sz="1200"/>
            </a:lvl1pPr>
          </a:lstStyle>
          <a:p>
            <a:fld id="{8301FEFD-1F24-475D-AE21-E8705C23B6AE}" type="slidenum">
              <a:rPr lang="fi-FI" smtClean="0"/>
              <a:t>‹#›</a:t>
            </a:fld>
            <a:endParaRPr lang="fi-FI"/>
          </a:p>
        </p:txBody>
      </p:sp>
    </p:spTree>
    <p:extLst>
      <p:ext uri="{BB962C8B-B14F-4D97-AF65-F5344CB8AC3E}">
        <p14:creationId xmlns:p14="http://schemas.microsoft.com/office/powerpoint/2010/main" val="20554453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Ylätunnisteen paikkamerkki 1"/>
          <p:cNvSpPr txBox="1">
            <a:spLocks noGrp="1"/>
          </p:cNvSpPr>
          <p:nvPr>
            <p:ph type="hdr" sz="quarter"/>
          </p:nvPr>
        </p:nvSpPr>
        <p:spPr>
          <a:xfrm>
            <a:off x="0" y="0"/>
            <a:ext cx="2951851" cy="498856"/>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fi-FI" sz="1200" b="0" i="0" u="none" strike="noStrike" kern="1200" cap="none" spc="0" baseline="0">
                <a:solidFill>
                  <a:srgbClr val="000000"/>
                </a:solidFill>
                <a:uFillTx/>
                <a:latin typeface="Calibri"/>
              </a:defRPr>
            </a:lvl1pPr>
          </a:lstStyle>
          <a:p>
            <a:pPr lvl="0"/>
            <a:endParaRPr lang="fi-FI"/>
          </a:p>
        </p:txBody>
      </p:sp>
      <p:sp>
        <p:nvSpPr>
          <p:cNvPr id="3" name="Päivämäärän paikkamerkki 2"/>
          <p:cNvSpPr txBox="1">
            <a:spLocks noGrp="1"/>
          </p:cNvSpPr>
          <p:nvPr>
            <p:ph type="dt" idx="1"/>
          </p:nvPr>
        </p:nvSpPr>
        <p:spPr>
          <a:xfrm>
            <a:off x="3858531" y="0"/>
            <a:ext cx="2951851" cy="498856"/>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fi-FI" sz="1200" b="0" i="0" u="none" strike="noStrike" kern="1200" cap="none" spc="0" baseline="0">
                <a:solidFill>
                  <a:srgbClr val="000000"/>
                </a:solidFill>
                <a:uFillTx/>
                <a:latin typeface="Calibri"/>
              </a:defRPr>
            </a:lvl1pPr>
          </a:lstStyle>
          <a:p>
            <a:pPr lvl="0"/>
            <a:fld id="{A0F05AA9-A16F-4FF8-A0E7-E1EEF05DEAF5}" type="datetime1">
              <a:rPr lang="fi-FI"/>
              <a:pPr lvl="0"/>
              <a:t>5.5.2020</a:t>
            </a:fld>
            <a:endParaRPr lang="fi-FI"/>
          </a:p>
        </p:txBody>
      </p:sp>
      <p:sp>
        <p:nvSpPr>
          <p:cNvPr id="4" name="Dian kuvan paikkamerkki 3"/>
          <p:cNvSpPr>
            <a:spLocks noGrp="1" noRot="1" noChangeAspect="1"/>
          </p:cNvSpPr>
          <p:nvPr>
            <p:ph type="sldImg" idx="2"/>
          </p:nvPr>
        </p:nvSpPr>
        <p:spPr>
          <a:xfrm>
            <a:off x="1169988" y="1243013"/>
            <a:ext cx="4471987" cy="3355975"/>
          </a:xfrm>
          <a:prstGeom prst="rect">
            <a:avLst/>
          </a:prstGeom>
          <a:noFill/>
          <a:ln w="12701">
            <a:solidFill>
              <a:srgbClr val="000000"/>
            </a:solidFill>
            <a:prstDash val="solid"/>
          </a:ln>
        </p:spPr>
      </p:sp>
      <p:sp>
        <p:nvSpPr>
          <p:cNvPr id="5" name="Huomautusten paikkamerkki 4"/>
          <p:cNvSpPr txBox="1">
            <a:spLocks noGrp="1"/>
          </p:cNvSpPr>
          <p:nvPr>
            <p:ph type="body" sz="quarter" idx="3"/>
          </p:nvPr>
        </p:nvSpPr>
        <p:spPr>
          <a:xfrm>
            <a:off x="681197" y="4784834"/>
            <a:ext cx="5449570" cy="3914864"/>
          </a:xfrm>
          <a:prstGeom prst="rect">
            <a:avLst/>
          </a:prstGeom>
          <a:noFill/>
          <a:ln>
            <a:noFill/>
          </a:ln>
        </p:spPr>
        <p:txBody>
          <a:bodyPr vert="horz" wrap="square" lIns="91440" tIns="45720" rIns="91440" bIns="45720" anchor="t" anchorCtr="0" compatLnSpc="1">
            <a:no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txBox="1">
            <a:spLocks noGrp="1"/>
          </p:cNvSpPr>
          <p:nvPr>
            <p:ph type="ftr" sz="quarter" idx="4"/>
          </p:nvPr>
        </p:nvSpPr>
        <p:spPr>
          <a:xfrm>
            <a:off x="0" y="9443657"/>
            <a:ext cx="2951851" cy="498856"/>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fi-FI" sz="1200" b="0" i="0" u="none" strike="noStrike" kern="1200" cap="none" spc="0" baseline="0">
                <a:solidFill>
                  <a:srgbClr val="000000"/>
                </a:solidFill>
                <a:uFillTx/>
                <a:latin typeface="Calibri"/>
              </a:defRPr>
            </a:lvl1pPr>
          </a:lstStyle>
          <a:p>
            <a:pPr lvl="0"/>
            <a:endParaRPr lang="fi-FI"/>
          </a:p>
        </p:txBody>
      </p:sp>
      <p:sp>
        <p:nvSpPr>
          <p:cNvPr id="7" name="Dian numeron paikkamerkki 6"/>
          <p:cNvSpPr txBox="1">
            <a:spLocks noGrp="1"/>
          </p:cNvSpPr>
          <p:nvPr>
            <p:ph type="sldNum" sz="quarter" idx="5"/>
          </p:nvPr>
        </p:nvSpPr>
        <p:spPr>
          <a:xfrm>
            <a:off x="3858531" y="9443657"/>
            <a:ext cx="2951851" cy="498856"/>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fi-FI" sz="1200" b="0" i="0" u="none" strike="noStrike" kern="1200" cap="none" spc="0" baseline="0">
                <a:solidFill>
                  <a:srgbClr val="000000"/>
                </a:solidFill>
                <a:uFillTx/>
                <a:latin typeface="Calibri"/>
              </a:defRPr>
            </a:lvl1pPr>
          </a:lstStyle>
          <a:p>
            <a:pPr lvl="0"/>
            <a:fld id="{2F54B13A-C0BF-48BB-A3CE-DA65FC158B69}" type="slidenum">
              <a:t>‹#›</a:t>
            </a:fld>
            <a:endParaRPr lang="fi-FI"/>
          </a:p>
        </p:txBody>
      </p:sp>
    </p:spTree>
    <p:extLst>
      <p:ext uri="{BB962C8B-B14F-4D97-AF65-F5344CB8AC3E}">
        <p14:creationId xmlns:p14="http://schemas.microsoft.com/office/powerpoint/2010/main" val="1246125220"/>
      </p:ext>
    </p:extLst>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0"/>
      </a:spcBef>
      <a:spcAft>
        <a:spcPts val="0"/>
      </a:spcAft>
      <a:buNone/>
      <a:tabLst/>
      <a:defRPr lang="fi-FI" sz="1200" b="0" i="0" u="none" strike="noStrike" kern="1200" cap="none" spc="0" baseline="0">
        <a:solidFill>
          <a:srgbClr val="000000"/>
        </a:solidFill>
        <a:uFillTx/>
        <a:latin typeface="Calibri"/>
      </a:defRPr>
    </a:lvl1pPr>
    <a:lvl2pPr marL="457200" marR="0" lvl="1" indent="0" algn="l" defTabSz="914400" rtl="0" fontAlgn="auto" hangingPunct="1">
      <a:lnSpc>
        <a:spcPct val="100000"/>
      </a:lnSpc>
      <a:spcBef>
        <a:spcPts val="0"/>
      </a:spcBef>
      <a:spcAft>
        <a:spcPts val="0"/>
      </a:spcAft>
      <a:buNone/>
      <a:tabLst/>
      <a:defRPr lang="fi-FI" sz="1200" b="0" i="0" u="none" strike="noStrike" kern="1200" cap="none" spc="0" baseline="0">
        <a:solidFill>
          <a:srgbClr val="000000"/>
        </a:solidFill>
        <a:uFillTx/>
        <a:latin typeface="Calibri"/>
      </a:defRPr>
    </a:lvl2pPr>
    <a:lvl3pPr marL="914400" marR="0" lvl="2" indent="0" algn="l" defTabSz="914400" rtl="0" fontAlgn="auto" hangingPunct="1">
      <a:lnSpc>
        <a:spcPct val="100000"/>
      </a:lnSpc>
      <a:spcBef>
        <a:spcPts val="0"/>
      </a:spcBef>
      <a:spcAft>
        <a:spcPts val="0"/>
      </a:spcAft>
      <a:buNone/>
      <a:tabLst/>
      <a:defRPr lang="fi-FI" sz="1200" b="0" i="0" u="none" strike="noStrike" kern="1200" cap="none" spc="0" baseline="0">
        <a:solidFill>
          <a:srgbClr val="000000"/>
        </a:solidFill>
        <a:uFillTx/>
        <a:latin typeface="Calibri"/>
      </a:defRPr>
    </a:lvl3pPr>
    <a:lvl4pPr marL="1371600" marR="0" lvl="3" indent="0" algn="l" defTabSz="914400" rtl="0" fontAlgn="auto" hangingPunct="1">
      <a:lnSpc>
        <a:spcPct val="100000"/>
      </a:lnSpc>
      <a:spcBef>
        <a:spcPts val="0"/>
      </a:spcBef>
      <a:spcAft>
        <a:spcPts val="0"/>
      </a:spcAft>
      <a:buNone/>
      <a:tabLst/>
      <a:defRPr lang="fi-FI" sz="1200" b="0" i="0" u="none" strike="noStrike" kern="1200" cap="none" spc="0" baseline="0">
        <a:solidFill>
          <a:srgbClr val="000000"/>
        </a:solidFill>
        <a:uFillTx/>
        <a:latin typeface="Calibri"/>
      </a:defRPr>
    </a:lvl4pPr>
    <a:lvl5pPr marL="1828800" marR="0" lvl="4" indent="0" algn="l" defTabSz="914400" rtl="0" fontAlgn="auto" hangingPunct="1">
      <a:lnSpc>
        <a:spcPct val="100000"/>
      </a:lnSpc>
      <a:spcBef>
        <a:spcPts val="0"/>
      </a:spcBef>
      <a:spcAft>
        <a:spcPts val="0"/>
      </a:spcAft>
      <a:buNone/>
      <a:tabLst/>
      <a:defRPr lang="fi-FI" sz="1200" b="0" i="0" u="none" strike="noStrike" kern="1200" cap="none" spc="0" baseline="0">
        <a:solidFill>
          <a:srgbClr val="000000"/>
        </a:solidFill>
        <a:uFillTx/>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txBox="1">
            <a:spLocks noGrp="1"/>
          </p:cNvSpPr>
          <p:nvPr>
            <p:ph type="body" sz="quarter" idx="1"/>
          </p:nvPr>
        </p:nvSpPr>
        <p:spPr/>
        <p:txBody>
          <a:bodyPr/>
          <a:lstStyle/>
          <a:p>
            <a:endParaRPr lang="fi-FI"/>
          </a:p>
        </p:txBody>
      </p:sp>
      <p:sp>
        <p:nvSpPr>
          <p:cNvPr id="4" name="Dian numeron paikkamerkki 3"/>
          <p:cNvSpPr txBox="1"/>
          <p:nvPr/>
        </p:nvSpPr>
        <p:spPr>
          <a:xfrm>
            <a:off x="3858531" y="9443657"/>
            <a:ext cx="2951851" cy="498856"/>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71A65F3C-B701-46E9-B99E-58749A77FA30}" type="slidenum">
              <a:t>1</a:t>
            </a:fld>
            <a:endParaRPr lang="fi-FI" sz="1200" b="0" i="0" u="none" strike="noStrike" kern="1200" cap="none" spc="0" baseline="0">
              <a:solidFill>
                <a:srgbClr val="000000"/>
              </a:solidFill>
              <a:uFillTx/>
              <a:latin typeface="Calibri"/>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txBox="1">
            <a:spLocks noGrp="1"/>
          </p:cNvSpPr>
          <p:nvPr>
            <p:ph type="body" sz="quarter" idx="1"/>
          </p:nvPr>
        </p:nvSpPr>
        <p:spPr/>
        <p:txBody>
          <a:bodyPr/>
          <a:lstStyle/>
          <a:p>
            <a:pPr lvl="0"/>
            <a:r>
              <a:rPr lang="fi-FI"/>
              <a:t>Yhteisö, joka ei ole yleishyödyllinen on koko toiminnastaan verovelvollinen</a:t>
            </a:r>
          </a:p>
        </p:txBody>
      </p:sp>
      <p:sp>
        <p:nvSpPr>
          <p:cNvPr id="4" name="Dian numeron paikkamerkki 3"/>
          <p:cNvSpPr txBox="1"/>
          <p:nvPr/>
        </p:nvSpPr>
        <p:spPr>
          <a:xfrm>
            <a:off x="3858531" y="9443657"/>
            <a:ext cx="2951851" cy="498856"/>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1D61287-15E3-46BA-B47D-7640BE024763}" type="slidenum">
              <a:t>10</a:t>
            </a:fld>
            <a:endParaRPr lang="fi-FI"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35771341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txBox="1">
            <a:spLocks noGrp="1"/>
          </p:cNvSpPr>
          <p:nvPr>
            <p:ph type="body" sz="quarter" idx="1"/>
          </p:nvPr>
        </p:nvSpPr>
        <p:spPr/>
        <p:txBody>
          <a:bodyPr/>
          <a:lstStyle/>
          <a:p>
            <a:pPr lvl="0"/>
            <a:r>
              <a:rPr lang="fi-FI"/>
              <a:t>Yhteisö, joka ei ole yleishyödyllinen on koko toiminnastaan verovelvollinen</a:t>
            </a:r>
          </a:p>
        </p:txBody>
      </p:sp>
      <p:sp>
        <p:nvSpPr>
          <p:cNvPr id="4" name="Dian numeron paikkamerkki 3"/>
          <p:cNvSpPr txBox="1"/>
          <p:nvPr/>
        </p:nvSpPr>
        <p:spPr>
          <a:xfrm>
            <a:off x="3858531" y="9443657"/>
            <a:ext cx="2951851" cy="498856"/>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1D61287-15E3-46BA-B47D-7640BE024763}" type="slidenum">
              <a:t>11</a:t>
            </a:fld>
            <a:endParaRPr lang="fi-FI"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31633313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txBox="1">
            <a:spLocks noGrp="1"/>
          </p:cNvSpPr>
          <p:nvPr>
            <p:ph type="body" sz="quarter" idx="1"/>
          </p:nvPr>
        </p:nvSpPr>
        <p:spPr/>
        <p:txBody>
          <a:bodyPr/>
          <a:lstStyle/>
          <a:p>
            <a:pPr lvl="0"/>
            <a:r>
              <a:rPr lang="fi-FI"/>
              <a:t>Yhteisö, joka ei ole yleishyödyllinen on koko toiminnastaan verovelvollinen</a:t>
            </a:r>
          </a:p>
        </p:txBody>
      </p:sp>
      <p:sp>
        <p:nvSpPr>
          <p:cNvPr id="4" name="Dian numeron paikkamerkki 3"/>
          <p:cNvSpPr txBox="1"/>
          <p:nvPr/>
        </p:nvSpPr>
        <p:spPr>
          <a:xfrm>
            <a:off x="3858531" y="9443657"/>
            <a:ext cx="2951851" cy="498856"/>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1D61287-15E3-46BA-B47D-7640BE024763}" type="slidenum">
              <a:t>12</a:t>
            </a:fld>
            <a:endParaRPr lang="fi-FI"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374097583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txBox="1">
            <a:spLocks noGrp="1"/>
          </p:cNvSpPr>
          <p:nvPr>
            <p:ph type="body" sz="quarter" idx="1"/>
          </p:nvPr>
        </p:nvSpPr>
        <p:spPr/>
        <p:txBody>
          <a:bodyPr/>
          <a:lstStyle/>
          <a:p>
            <a:pPr lvl="0"/>
            <a:r>
              <a:rPr lang="fi-FI"/>
              <a:t>Yhteisö, joka ei ole yleishyödyllinen on koko toiminnastaan verovelvollinen</a:t>
            </a:r>
          </a:p>
        </p:txBody>
      </p:sp>
      <p:sp>
        <p:nvSpPr>
          <p:cNvPr id="4" name="Dian numeron paikkamerkki 3"/>
          <p:cNvSpPr txBox="1"/>
          <p:nvPr/>
        </p:nvSpPr>
        <p:spPr>
          <a:xfrm>
            <a:off x="3858531" y="9443657"/>
            <a:ext cx="2951851" cy="498856"/>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1D61287-15E3-46BA-B47D-7640BE024763}" type="slidenum">
              <a:t>13</a:t>
            </a:fld>
            <a:endParaRPr lang="fi-FI"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42145085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txBox="1">
            <a:spLocks noGrp="1"/>
          </p:cNvSpPr>
          <p:nvPr>
            <p:ph type="body" sz="quarter" idx="1"/>
          </p:nvPr>
        </p:nvSpPr>
        <p:spPr/>
        <p:txBody>
          <a:bodyPr/>
          <a:lstStyle/>
          <a:p>
            <a:pPr lvl="0"/>
            <a:r>
              <a:rPr lang="fi-FI"/>
              <a:t>Yhteisö, joka ei ole yleishyödyllinen on koko toiminnastaan verovelvollinen</a:t>
            </a:r>
          </a:p>
        </p:txBody>
      </p:sp>
      <p:sp>
        <p:nvSpPr>
          <p:cNvPr id="4" name="Dian numeron paikkamerkki 3"/>
          <p:cNvSpPr txBox="1"/>
          <p:nvPr/>
        </p:nvSpPr>
        <p:spPr>
          <a:xfrm>
            <a:off x="3858531" y="9443657"/>
            <a:ext cx="2951851" cy="498856"/>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1D61287-15E3-46BA-B47D-7640BE024763}" type="slidenum">
              <a:t>14</a:t>
            </a:fld>
            <a:endParaRPr lang="fi-FI"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23519988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txBox="1">
            <a:spLocks noGrp="1"/>
          </p:cNvSpPr>
          <p:nvPr>
            <p:ph type="body" sz="quarter" idx="1"/>
          </p:nvPr>
        </p:nvSpPr>
        <p:spPr/>
        <p:txBody>
          <a:bodyPr/>
          <a:lstStyle/>
          <a:p>
            <a:pPr lvl="0"/>
            <a:r>
              <a:rPr lang="fi-FI"/>
              <a:t>Yhteisö, joka ei ole yleishyödyllinen on koko toiminnastaan verovelvollinen</a:t>
            </a:r>
          </a:p>
        </p:txBody>
      </p:sp>
      <p:sp>
        <p:nvSpPr>
          <p:cNvPr id="4" name="Dian numeron paikkamerkki 3"/>
          <p:cNvSpPr txBox="1"/>
          <p:nvPr/>
        </p:nvSpPr>
        <p:spPr>
          <a:xfrm>
            <a:off x="3858531" y="9443657"/>
            <a:ext cx="2951851" cy="498856"/>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1D61287-15E3-46BA-B47D-7640BE024763}" type="slidenum">
              <a:t>15</a:t>
            </a:fld>
            <a:endParaRPr lang="fi-FI"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26624299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txBox="1">
            <a:spLocks noGrp="1"/>
          </p:cNvSpPr>
          <p:nvPr>
            <p:ph type="body" sz="quarter" idx="1"/>
          </p:nvPr>
        </p:nvSpPr>
        <p:spPr/>
        <p:txBody>
          <a:bodyPr/>
          <a:lstStyle/>
          <a:p>
            <a:pPr lvl="0"/>
            <a:r>
              <a:rPr lang="fi-FI"/>
              <a:t>Yhteisö, joka ei ole yleishyödyllinen on koko toiminnastaan verovelvollinen</a:t>
            </a:r>
          </a:p>
        </p:txBody>
      </p:sp>
      <p:sp>
        <p:nvSpPr>
          <p:cNvPr id="4" name="Dian numeron paikkamerkki 3"/>
          <p:cNvSpPr txBox="1"/>
          <p:nvPr/>
        </p:nvSpPr>
        <p:spPr>
          <a:xfrm>
            <a:off x="3858531" y="9443657"/>
            <a:ext cx="2951851" cy="498856"/>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1D61287-15E3-46BA-B47D-7640BE024763}" type="slidenum">
              <a:t>16</a:t>
            </a:fld>
            <a:endParaRPr lang="fi-FI"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3018767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txBox="1">
            <a:spLocks noGrp="1"/>
          </p:cNvSpPr>
          <p:nvPr>
            <p:ph type="body" sz="quarter" idx="1"/>
          </p:nvPr>
        </p:nvSpPr>
        <p:spPr/>
        <p:txBody>
          <a:bodyPr/>
          <a:lstStyle/>
          <a:p>
            <a:pPr lvl="0"/>
            <a:r>
              <a:rPr lang="fi-FI"/>
              <a:t>Yhteisö, joka ei ole yleishyödyllinen on koko toiminnastaan verovelvollinen</a:t>
            </a:r>
          </a:p>
        </p:txBody>
      </p:sp>
      <p:sp>
        <p:nvSpPr>
          <p:cNvPr id="4" name="Dian numeron paikkamerkki 3"/>
          <p:cNvSpPr txBox="1"/>
          <p:nvPr/>
        </p:nvSpPr>
        <p:spPr>
          <a:xfrm>
            <a:off x="3858531" y="9443657"/>
            <a:ext cx="2951851" cy="498856"/>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1D61287-15E3-46BA-B47D-7640BE024763}" type="slidenum">
              <a:t>17</a:t>
            </a:fld>
            <a:endParaRPr lang="fi-FI"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2817462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txBox="1">
            <a:spLocks noGrp="1"/>
          </p:cNvSpPr>
          <p:nvPr>
            <p:ph type="body" sz="quarter" idx="1"/>
          </p:nvPr>
        </p:nvSpPr>
        <p:spPr/>
        <p:txBody>
          <a:bodyPr/>
          <a:lstStyle/>
          <a:p>
            <a:pPr lvl="0"/>
            <a:r>
              <a:rPr lang="fi-FI"/>
              <a:t>Yhteisö, joka ei ole yleishyödyllinen on koko toiminnastaan verovelvollinen</a:t>
            </a:r>
          </a:p>
        </p:txBody>
      </p:sp>
      <p:sp>
        <p:nvSpPr>
          <p:cNvPr id="4" name="Dian numeron paikkamerkki 3"/>
          <p:cNvSpPr txBox="1"/>
          <p:nvPr/>
        </p:nvSpPr>
        <p:spPr>
          <a:xfrm>
            <a:off x="3858531" y="9443657"/>
            <a:ext cx="2951851" cy="498856"/>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1D61287-15E3-46BA-B47D-7640BE024763}" type="slidenum">
              <a:t>2</a:t>
            </a:fld>
            <a:endParaRPr lang="fi-FI" sz="1200" b="0" i="0" u="none" strike="noStrike" kern="1200" cap="none" spc="0" baseline="0">
              <a:solidFill>
                <a:srgbClr val="000000"/>
              </a:solidFill>
              <a:uFillTx/>
              <a:latin typeface="Calibri"/>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txBox="1">
            <a:spLocks noGrp="1"/>
          </p:cNvSpPr>
          <p:nvPr>
            <p:ph type="body" sz="quarter" idx="1"/>
          </p:nvPr>
        </p:nvSpPr>
        <p:spPr/>
        <p:txBody>
          <a:bodyPr/>
          <a:lstStyle/>
          <a:p>
            <a:pPr lvl="0"/>
            <a:r>
              <a:rPr lang="fi-FI"/>
              <a:t>Yhteisö, joka ei ole yleishyödyllinen on koko toiminnastaan verovelvollinen</a:t>
            </a:r>
          </a:p>
        </p:txBody>
      </p:sp>
      <p:sp>
        <p:nvSpPr>
          <p:cNvPr id="4" name="Dian numeron paikkamerkki 3"/>
          <p:cNvSpPr txBox="1"/>
          <p:nvPr/>
        </p:nvSpPr>
        <p:spPr>
          <a:xfrm>
            <a:off x="3858531" y="9443657"/>
            <a:ext cx="2951851" cy="498856"/>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1D61287-15E3-46BA-B47D-7640BE024763}" type="slidenum">
              <a:t>3</a:t>
            </a:fld>
            <a:endParaRPr lang="fi-FI"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29103792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txBox="1">
            <a:spLocks noGrp="1"/>
          </p:cNvSpPr>
          <p:nvPr>
            <p:ph type="body" sz="quarter" idx="1"/>
          </p:nvPr>
        </p:nvSpPr>
        <p:spPr/>
        <p:txBody>
          <a:bodyPr/>
          <a:lstStyle/>
          <a:p>
            <a:pPr lvl="0"/>
            <a:r>
              <a:rPr lang="fi-FI"/>
              <a:t>Yhteisö, joka ei ole yleishyödyllinen on koko toiminnastaan verovelvollinen</a:t>
            </a:r>
          </a:p>
        </p:txBody>
      </p:sp>
      <p:sp>
        <p:nvSpPr>
          <p:cNvPr id="4" name="Dian numeron paikkamerkki 3"/>
          <p:cNvSpPr txBox="1"/>
          <p:nvPr/>
        </p:nvSpPr>
        <p:spPr>
          <a:xfrm>
            <a:off x="3858531" y="9443657"/>
            <a:ext cx="2951851" cy="498856"/>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1D61287-15E3-46BA-B47D-7640BE024763}" type="slidenum">
              <a:t>4</a:t>
            </a:fld>
            <a:endParaRPr lang="fi-FI"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6017314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txBox="1">
            <a:spLocks noGrp="1"/>
          </p:cNvSpPr>
          <p:nvPr>
            <p:ph type="body" sz="quarter" idx="1"/>
          </p:nvPr>
        </p:nvSpPr>
        <p:spPr/>
        <p:txBody>
          <a:bodyPr/>
          <a:lstStyle/>
          <a:p>
            <a:pPr lvl="0"/>
            <a:r>
              <a:rPr lang="fi-FI"/>
              <a:t>Yhteisö, joka ei ole yleishyödyllinen on koko toiminnastaan verovelvollinen</a:t>
            </a:r>
          </a:p>
        </p:txBody>
      </p:sp>
      <p:sp>
        <p:nvSpPr>
          <p:cNvPr id="4" name="Dian numeron paikkamerkki 3"/>
          <p:cNvSpPr txBox="1"/>
          <p:nvPr/>
        </p:nvSpPr>
        <p:spPr>
          <a:xfrm>
            <a:off x="3858531" y="9443657"/>
            <a:ext cx="2951851" cy="498856"/>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1D61287-15E3-46BA-B47D-7640BE024763}" type="slidenum">
              <a:t>5</a:t>
            </a:fld>
            <a:endParaRPr lang="fi-FI"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7378628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txBox="1">
            <a:spLocks noGrp="1"/>
          </p:cNvSpPr>
          <p:nvPr>
            <p:ph type="body" sz="quarter" idx="1"/>
          </p:nvPr>
        </p:nvSpPr>
        <p:spPr/>
        <p:txBody>
          <a:bodyPr/>
          <a:lstStyle/>
          <a:p>
            <a:pPr lvl="0"/>
            <a:r>
              <a:rPr lang="fi-FI"/>
              <a:t>Yhteisö, joka ei ole yleishyödyllinen on koko toiminnastaan verovelvollinen</a:t>
            </a:r>
          </a:p>
        </p:txBody>
      </p:sp>
      <p:sp>
        <p:nvSpPr>
          <p:cNvPr id="4" name="Dian numeron paikkamerkki 3"/>
          <p:cNvSpPr txBox="1"/>
          <p:nvPr/>
        </p:nvSpPr>
        <p:spPr>
          <a:xfrm>
            <a:off x="3858531" y="9443657"/>
            <a:ext cx="2951851" cy="498856"/>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1D61287-15E3-46BA-B47D-7640BE024763}" type="slidenum">
              <a:t>6</a:t>
            </a:fld>
            <a:endParaRPr lang="fi-FI"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22280628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txBox="1">
            <a:spLocks noGrp="1"/>
          </p:cNvSpPr>
          <p:nvPr>
            <p:ph type="body" sz="quarter" idx="1"/>
          </p:nvPr>
        </p:nvSpPr>
        <p:spPr/>
        <p:txBody>
          <a:bodyPr/>
          <a:lstStyle/>
          <a:p>
            <a:pPr lvl="0"/>
            <a:r>
              <a:rPr lang="fi-FI"/>
              <a:t>Yhteisö, joka ei ole yleishyödyllinen on koko toiminnastaan verovelvollinen</a:t>
            </a:r>
          </a:p>
        </p:txBody>
      </p:sp>
      <p:sp>
        <p:nvSpPr>
          <p:cNvPr id="4" name="Dian numeron paikkamerkki 3"/>
          <p:cNvSpPr txBox="1"/>
          <p:nvPr/>
        </p:nvSpPr>
        <p:spPr>
          <a:xfrm>
            <a:off x="3858531" y="9443657"/>
            <a:ext cx="2951851" cy="498856"/>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1D61287-15E3-46BA-B47D-7640BE024763}" type="slidenum">
              <a:t>7</a:t>
            </a:fld>
            <a:endParaRPr lang="fi-FI"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9393469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txBox="1">
            <a:spLocks noGrp="1"/>
          </p:cNvSpPr>
          <p:nvPr>
            <p:ph type="body" sz="quarter" idx="1"/>
          </p:nvPr>
        </p:nvSpPr>
        <p:spPr/>
        <p:txBody>
          <a:bodyPr/>
          <a:lstStyle/>
          <a:p>
            <a:pPr lvl="0"/>
            <a:r>
              <a:rPr lang="fi-FI"/>
              <a:t>Yhteisö, joka ei ole yleishyödyllinen on koko toiminnastaan verovelvollinen</a:t>
            </a:r>
          </a:p>
        </p:txBody>
      </p:sp>
      <p:sp>
        <p:nvSpPr>
          <p:cNvPr id="4" name="Dian numeron paikkamerkki 3"/>
          <p:cNvSpPr txBox="1"/>
          <p:nvPr/>
        </p:nvSpPr>
        <p:spPr>
          <a:xfrm>
            <a:off x="3858531" y="9443657"/>
            <a:ext cx="2951851" cy="498856"/>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1D61287-15E3-46BA-B47D-7640BE024763}" type="slidenum">
              <a:t>8</a:t>
            </a:fld>
            <a:endParaRPr lang="fi-FI"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14168228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txBox="1">
            <a:spLocks noGrp="1"/>
          </p:cNvSpPr>
          <p:nvPr>
            <p:ph type="body" sz="quarter" idx="1"/>
          </p:nvPr>
        </p:nvSpPr>
        <p:spPr/>
        <p:txBody>
          <a:bodyPr/>
          <a:lstStyle/>
          <a:p>
            <a:pPr lvl="0"/>
            <a:r>
              <a:rPr lang="fi-FI"/>
              <a:t>Yhteisö, joka ei ole yleishyödyllinen on koko toiminnastaan verovelvollinen</a:t>
            </a:r>
          </a:p>
        </p:txBody>
      </p:sp>
      <p:sp>
        <p:nvSpPr>
          <p:cNvPr id="4" name="Dian numeron paikkamerkki 3"/>
          <p:cNvSpPr txBox="1"/>
          <p:nvPr/>
        </p:nvSpPr>
        <p:spPr>
          <a:xfrm>
            <a:off x="3858531" y="9443657"/>
            <a:ext cx="2951851" cy="498856"/>
          </a:xfrm>
          <a:prstGeom prst="rect">
            <a:avLst/>
          </a:prstGeom>
          <a:noFill/>
          <a:ln cap="flat">
            <a:noFill/>
          </a:ln>
        </p:spPr>
        <p:txBody>
          <a:bodyPr vert="horz" wrap="square" lIns="91440" tIns="45720" rIns="91440" bIns="45720" anchor="b"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1D61287-15E3-46BA-B47D-7640BE024763}" type="slidenum">
              <a:t>9</a:t>
            </a:fld>
            <a:endParaRPr lang="fi-FI" sz="1200" b="0" i="0" u="none" strike="noStrike" kern="1200" cap="none" spc="0" baseline="0">
              <a:solidFill>
                <a:srgbClr val="000000"/>
              </a:solidFill>
              <a:uFillTx/>
              <a:latin typeface="Calibri"/>
            </a:endParaRPr>
          </a:p>
        </p:txBody>
      </p:sp>
    </p:spTree>
    <p:extLst>
      <p:ext uri="{BB962C8B-B14F-4D97-AF65-F5344CB8AC3E}">
        <p14:creationId xmlns:p14="http://schemas.microsoft.com/office/powerpoint/2010/main" val="35075363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sp>
        <p:nvSpPr>
          <p:cNvPr id="2" name="Rounded Rectangle 15"/>
          <p:cNvSpPr/>
          <p:nvPr/>
        </p:nvSpPr>
        <p:spPr>
          <a:xfrm>
            <a:off x="228600" y="228600"/>
            <a:ext cx="8695944" cy="6035040"/>
          </a:xfrm>
          <a:custGeom>
            <a:avLst/>
            <a:gdLst>
              <a:gd name="f0" fmla="val 10800000"/>
              <a:gd name="f1" fmla="val 5400000"/>
              <a:gd name="f2" fmla="val 16200000"/>
              <a:gd name="f3" fmla="val w"/>
              <a:gd name="f4" fmla="val h"/>
              <a:gd name="f5" fmla="val ss"/>
              <a:gd name="f6" fmla="val 0"/>
              <a:gd name="f7" fmla="*/ 5419351 1 1725033"/>
              <a:gd name="f8" fmla="val 45"/>
              <a:gd name="f9" fmla="val 275"/>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gradFill>
            <a:gsLst>
              <a:gs pos="0">
                <a:srgbClr val="0293E0"/>
              </a:gs>
              <a:gs pos="100000">
                <a:srgbClr val="83D3FE"/>
              </a:gs>
            </a:gsLst>
            <a:lin ang="54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ndara"/>
              <a:ea typeface=""/>
              <a:cs typeface=""/>
            </a:endParaRPr>
          </a:p>
        </p:txBody>
      </p:sp>
      <p:grpSp>
        <p:nvGrpSpPr>
          <p:cNvPr id="3" name="Group 9"/>
          <p:cNvGrpSpPr/>
          <p:nvPr/>
        </p:nvGrpSpPr>
        <p:grpSpPr>
          <a:xfrm>
            <a:off x="211665" y="5353967"/>
            <a:ext cx="8723376" cy="1331576"/>
            <a:chOff x="211665" y="5353967"/>
            <a:chExt cx="8723376" cy="1331576"/>
          </a:xfrm>
        </p:grpSpPr>
        <p:sp>
          <p:nvSpPr>
            <p:cNvPr id="4" name="Freeform 14"/>
            <p:cNvSpPr/>
            <p:nvPr/>
          </p:nvSpPr>
          <p:spPr>
            <a:xfrm>
              <a:off x="6054919" y="5499183"/>
              <a:ext cx="2880122" cy="714941"/>
            </a:xfrm>
            <a:custGeom>
              <a:avLst/>
              <a:gdLst>
                <a:gd name="f0" fmla="val 10800000"/>
                <a:gd name="f1" fmla="val 5400000"/>
                <a:gd name="f2" fmla="val 180"/>
                <a:gd name="f3" fmla="val w"/>
                <a:gd name="f4" fmla="val h"/>
                <a:gd name="f5" fmla="val 0"/>
                <a:gd name="f6" fmla="val 2706"/>
                <a:gd name="f7" fmla="val 640"/>
                <a:gd name="f8" fmla="val 2700"/>
                <a:gd name="f9" fmla="val 2586"/>
                <a:gd name="f10" fmla="val 18"/>
                <a:gd name="f11" fmla="val 2470"/>
                <a:gd name="f12" fmla="val 38"/>
                <a:gd name="f13" fmla="val 2352"/>
                <a:gd name="f14" fmla="val 60"/>
                <a:gd name="f15" fmla="val 2230"/>
                <a:gd name="f16" fmla="val 82"/>
                <a:gd name="f17" fmla="val 2106"/>
                <a:gd name="f18" fmla="val 108"/>
                <a:gd name="f19" fmla="val 1978"/>
                <a:gd name="f20" fmla="val 134"/>
                <a:gd name="f21" fmla="val 1848"/>
                <a:gd name="f22" fmla="val 164"/>
                <a:gd name="f23" fmla="val 1714"/>
                <a:gd name="f24" fmla="val 194"/>
                <a:gd name="f25" fmla="val 1472"/>
                <a:gd name="f26" fmla="val 252"/>
                <a:gd name="f27" fmla="val 1236"/>
                <a:gd name="f28" fmla="val 304"/>
                <a:gd name="f29" fmla="val 1010"/>
                <a:gd name="f30" fmla="val 352"/>
                <a:gd name="f31" fmla="val 792"/>
                <a:gd name="f32" fmla="val 398"/>
                <a:gd name="f33" fmla="val 584"/>
                <a:gd name="f34" fmla="val 438"/>
                <a:gd name="f35" fmla="val 382"/>
                <a:gd name="f36" fmla="val 474"/>
                <a:gd name="f37" fmla="val 188"/>
                <a:gd name="f38" fmla="val 508"/>
                <a:gd name="f39" fmla="val 538"/>
                <a:gd name="f40" fmla="val 130"/>
                <a:gd name="f41" fmla="val 556"/>
                <a:gd name="f42" fmla="val 254"/>
                <a:gd name="f43" fmla="val 572"/>
                <a:gd name="f44" fmla="val 374"/>
                <a:gd name="f45" fmla="val 586"/>
                <a:gd name="f46" fmla="val 492"/>
                <a:gd name="f47" fmla="val 598"/>
                <a:gd name="f48" fmla="val 606"/>
                <a:gd name="f49" fmla="val 610"/>
                <a:gd name="f50" fmla="val 716"/>
                <a:gd name="f51" fmla="val 618"/>
                <a:gd name="f52" fmla="val 822"/>
                <a:gd name="f53" fmla="val 626"/>
                <a:gd name="f54" fmla="val 926"/>
                <a:gd name="f55" fmla="val 632"/>
                <a:gd name="f56" fmla="val 1028"/>
                <a:gd name="f57" fmla="val 636"/>
                <a:gd name="f58" fmla="val 1126"/>
                <a:gd name="f59" fmla="val 638"/>
                <a:gd name="f60" fmla="val 1220"/>
                <a:gd name="f61" fmla="val 1312"/>
                <a:gd name="f62" fmla="val 1402"/>
                <a:gd name="f63" fmla="val 1490"/>
                <a:gd name="f64" fmla="val 1574"/>
                <a:gd name="f65" fmla="val 1656"/>
                <a:gd name="f66" fmla="val 1734"/>
                <a:gd name="f67" fmla="val 620"/>
                <a:gd name="f68" fmla="val 1812"/>
                <a:gd name="f69" fmla="val 612"/>
                <a:gd name="f70" fmla="val 1886"/>
                <a:gd name="f71" fmla="val 602"/>
                <a:gd name="f72" fmla="val 1960"/>
                <a:gd name="f73" fmla="val 592"/>
                <a:gd name="f74" fmla="val 2030"/>
                <a:gd name="f75" fmla="val 580"/>
                <a:gd name="f76" fmla="val 2100"/>
                <a:gd name="f77" fmla="val 568"/>
                <a:gd name="f78" fmla="val 2166"/>
                <a:gd name="f79" fmla="val 554"/>
                <a:gd name="f80" fmla="val 2232"/>
                <a:gd name="f81" fmla="val 540"/>
                <a:gd name="f82" fmla="val 2296"/>
                <a:gd name="f83" fmla="val 524"/>
                <a:gd name="f84" fmla="val 2358"/>
                <a:gd name="f85" fmla="val 2418"/>
                <a:gd name="f86" fmla="val 490"/>
                <a:gd name="f87" fmla="val 2478"/>
                <a:gd name="f88" fmla="val 472"/>
                <a:gd name="f89" fmla="val 2592"/>
                <a:gd name="f90" fmla="val 432"/>
                <a:gd name="f91" fmla="val 2702"/>
                <a:gd name="f92" fmla="val 390"/>
                <a:gd name="f93" fmla="val 388"/>
                <a:gd name="f94" fmla="+- 0 0 -90"/>
                <a:gd name="f95" fmla="*/ f3 1 2706"/>
                <a:gd name="f96" fmla="*/ f4 1 640"/>
                <a:gd name="f97" fmla="+- f7 0 f5"/>
                <a:gd name="f98" fmla="+- f6 0 f5"/>
                <a:gd name="f99" fmla="*/ f94 f0 1"/>
                <a:gd name="f100" fmla="*/ f98 1 2706"/>
                <a:gd name="f101" fmla="*/ f97 1 640"/>
                <a:gd name="f102" fmla="*/ f99 1 f2"/>
                <a:gd name="f103" fmla="*/ 2700 1 f100"/>
                <a:gd name="f104" fmla="*/ 0 1 f101"/>
                <a:gd name="f105" fmla="*/ 2586 1 f100"/>
                <a:gd name="f106" fmla="*/ 18 1 f101"/>
                <a:gd name="f107" fmla="*/ 2470 1 f100"/>
                <a:gd name="f108" fmla="*/ 38 1 f101"/>
                <a:gd name="f109" fmla="*/ 2352 1 f100"/>
                <a:gd name="f110" fmla="*/ 60 1 f101"/>
                <a:gd name="f111" fmla="*/ 2230 1 f100"/>
                <a:gd name="f112" fmla="*/ 82 1 f101"/>
                <a:gd name="f113" fmla="*/ 2106 1 f100"/>
                <a:gd name="f114" fmla="*/ 108 1 f101"/>
                <a:gd name="f115" fmla="*/ 1978 1 f100"/>
                <a:gd name="f116" fmla="*/ 134 1 f101"/>
                <a:gd name="f117" fmla="*/ 1848 1 f100"/>
                <a:gd name="f118" fmla="*/ 164 1 f101"/>
                <a:gd name="f119" fmla="*/ 1714 1 f100"/>
                <a:gd name="f120" fmla="*/ 194 1 f101"/>
                <a:gd name="f121" fmla="*/ 1472 1 f100"/>
                <a:gd name="f122" fmla="*/ 252 1 f101"/>
                <a:gd name="f123" fmla="*/ 1236 1 f100"/>
                <a:gd name="f124" fmla="*/ 304 1 f101"/>
                <a:gd name="f125" fmla="*/ 1010 1 f100"/>
                <a:gd name="f126" fmla="*/ 352 1 f101"/>
                <a:gd name="f127" fmla="*/ 792 1 f100"/>
                <a:gd name="f128" fmla="*/ 398 1 f101"/>
                <a:gd name="f129" fmla="*/ 584 1 f100"/>
                <a:gd name="f130" fmla="*/ 438 1 f101"/>
                <a:gd name="f131" fmla="*/ 382 1 f100"/>
                <a:gd name="f132" fmla="*/ 474 1 f101"/>
                <a:gd name="f133" fmla="*/ 188 1 f100"/>
                <a:gd name="f134" fmla="*/ 508 1 f101"/>
                <a:gd name="f135" fmla="*/ 0 1 f100"/>
                <a:gd name="f136" fmla="*/ 538 1 f101"/>
                <a:gd name="f137" fmla="*/ 130 1 f100"/>
                <a:gd name="f138" fmla="*/ 556 1 f101"/>
                <a:gd name="f139" fmla="*/ 254 1 f100"/>
                <a:gd name="f140" fmla="*/ 572 1 f101"/>
                <a:gd name="f141" fmla="*/ 374 1 f100"/>
                <a:gd name="f142" fmla="*/ 586 1 f101"/>
                <a:gd name="f143" fmla="*/ 492 1 f100"/>
                <a:gd name="f144" fmla="*/ 598 1 f101"/>
                <a:gd name="f145" fmla="*/ 606 1 f100"/>
                <a:gd name="f146" fmla="*/ 610 1 f101"/>
                <a:gd name="f147" fmla="*/ 716 1 f100"/>
                <a:gd name="f148" fmla="*/ 618 1 f101"/>
                <a:gd name="f149" fmla="*/ 822 1 f100"/>
                <a:gd name="f150" fmla="*/ 626 1 f101"/>
                <a:gd name="f151" fmla="*/ 926 1 f100"/>
                <a:gd name="f152" fmla="*/ 632 1 f101"/>
                <a:gd name="f153" fmla="*/ 1028 1 f100"/>
                <a:gd name="f154" fmla="*/ 636 1 f101"/>
                <a:gd name="f155" fmla="*/ 1126 1 f100"/>
                <a:gd name="f156" fmla="*/ 638 1 f101"/>
                <a:gd name="f157" fmla="*/ 1220 1 f100"/>
                <a:gd name="f158" fmla="*/ 640 1 f101"/>
                <a:gd name="f159" fmla="*/ 1312 1 f100"/>
                <a:gd name="f160" fmla="*/ 1402 1 f100"/>
                <a:gd name="f161" fmla="*/ 1490 1 f100"/>
                <a:gd name="f162" fmla="*/ 1574 1 f100"/>
                <a:gd name="f163" fmla="*/ 1656 1 f100"/>
                <a:gd name="f164" fmla="*/ 1734 1 f100"/>
                <a:gd name="f165" fmla="*/ 620 1 f101"/>
                <a:gd name="f166" fmla="*/ 1812 1 f100"/>
                <a:gd name="f167" fmla="*/ 612 1 f101"/>
                <a:gd name="f168" fmla="*/ 1886 1 f100"/>
                <a:gd name="f169" fmla="*/ 602 1 f101"/>
                <a:gd name="f170" fmla="*/ 1960 1 f100"/>
                <a:gd name="f171" fmla="*/ 592 1 f101"/>
                <a:gd name="f172" fmla="*/ 2030 1 f100"/>
                <a:gd name="f173" fmla="*/ 580 1 f101"/>
                <a:gd name="f174" fmla="*/ 2100 1 f100"/>
                <a:gd name="f175" fmla="*/ 568 1 f101"/>
                <a:gd name="f176" fmla="*/ 2166 1 f100"/>
                <a:gd name="f177" fmla="*/ 554 1 f101"/>
                <a:gd name="f178" fmla="*/ 2232 1 f100"/>
                <a:gd name="f179" fmla="*/ 540 1 f101"/>
                <a:gd name="f180" fmla="*/ 2296 1 f100"/>
                <a:gd name="f181" fmla="*/ 524 1 f101"/>
                <a:gd name="f182" fmla="*/ 2358 1 f100"/>
                <a:gd name="f183" fmla="*/ 2418 1 f100"/>
                <a:gd name="f184" fmla="*/ 490 1 f101"/>
                <a:gd name="f185" fmla="*/ 2478 1 f100"/>
                <a:gd name="f186" fmla="*/ 472 1 f101"/>
                <a:gd name="f187" fmla="*/ 2592 1 f100"/>
                <a:gd name="f188" fmla="*/ 432 1 f101"/>
                <a:gd name="f189" fmla="*/ 2702 1 f100"/>
                <a:gd name="f190" fmla="*/ 390 1 f101"/>
                <a:gd name="f191" fmla="*/ 2706 1 f100"/>
                <a:gd name="f192" fmla="*/ 388 1 f101"/>
                <a:gd name="f193" fmla="*/ f6 1 f100"/>
                <a:gd name="f194" fmla="*/ f7 1 f101"/>
                <a:gd name="f195" fmla="+- f102 0 f1"/>
                <a:gd name="f196" fmla="*/ f135 f95 1"/>
                <a:gd name="f197" fmla="*/ f193 f95 1"/>
                <a:gd name="f198" fmla="*/ f194 f96 1"/>
                <a:gd name="f199" fmla="*/ f104 f96 1"/>
                <a:gd name="f200" fmla="*/ f103 f95 1"/>
                <a:gd name="f201" fmla="*/ f105 f95 1"/>
                <a:gd name="f202" fmla="*/ f106 f96 1"/>
                <a:gd name="f203" fmla="*/ f107 f95 1"/>
                <a:gd name="f204" fmla="*/ f108 f96 1"/>
                <a:gd name="f205" fmla="*/ f109 f95 1"/>
                <a:gd name="f206" fmla="*/ f110 f96 1"/>
                <a:gd name="f207" fmla="*/ f111 f95 1"/>
                <a:gd name="f208" fmla="*/ f112 f96 1"/>
                <a:gd name="f209" fmla="*/ f113 f95 1"/>
                <a:gd name="f210" fmla="*/ f114 f96 1"/>
                <a:gd name="f211" fmla="*/ f115 f95 1"/>
                <a:gd name="f212" fmla="*/ f116 f96 1"/>
                <a:gd name="f213" fmla="*/ f117 f95 1"/>
                <a:gd name="f214" fmla="*/ f118 f96 1"/>
                <a:gd name="f215" fmla="*/ f119 f95 1"/>
                <a:gd name="f216" fmla="*/ f120 f96 1"/>
                <a:gd name="f217" fmla="*/ f121 f95 1"/>
                <a:gd name="f218" fmla="*/ f122 f96 1"/>
                <a:gd name="f219" fmla="*/ f123 f95 1"/>
                <a:gd name="f220" fmla="*/ f124 f96 1"/>
                <a:gd name="f221" fmla="*/ f125 f95 1"/>
                <a:gd name="f222" fmla="*/ f126 f96 1"/>
                <a:gd name="f223" fmla="*/ f127 f95 1"/>
                <a:gd name="f224" fmla="*/ f128 f96 1"/>
                <a:gd name="f225" fmla="*/ f129 f95 1"/>
                <a:gd name="f226" fmla="*/ f130 f96 1"/>
                <a:gd name="f227" fmla="*/ f131 f95 1"/>
                <a:gd name="f228" fmla="*/ f132 f96 1"/>
                <a:gd name="f229" fmla="*/ f133 f95 1"/>
                <a:gd name="f230" fmla="*/ f134 f96 1"/>
                <a:gd name="f231" fmla="*/ f136 f96 1"/>
                <a:gd name="f232" fmla="*/ f137 f95 1"/>
                <a:gd name="f233" fmla="*/ f138 f96 1"/>
                <a:gd name="f234" fmla="*/ f139 f95 1"/>
                <a:gd name="f235" fmla="*/ f140 f96 1"/>
                <a:gd name="f236" fmla="*/ f141 f95 1"/>
                <a:gd name="f237" fmla="*/ f142 f96 1"/>
                <a:gd name="f238" fmla="*/ f143 f95 1"/>
                <a:gd name="f239" fmla="*/ f144 f96 1"/>
                <a:gd name="f240" fmla="*/ f145 f95 1"/>
                <a:gd name="f241" fmla="*/ f146 f96 1"/>
                <a:gd name="f242" fmla="*/ f147 f95 1"/>
                <a:gd name="f243" fmla="*/ f148 f96 1"/>
                <a:gd name="f244" fmla="*/ f149 f95 1"/>
                <a:gd name="f245" fmla="*/ f150 f96 1"/>
                <a:gd name="f246" fmla="*/ f151 f95 1"/>
                <a:gd name="f247" fmla="*/ f152 f96 1"/>
                <a:gd name="f248" fmla="*/ f153 f95 1"/>
                <a:gd name="f249" fmla="*/ f154 f96 1"/>
                <a:gd name="f250" fmla="*/ f155 f95 1"/>
                <a:gd name="f251" fmla="*/ f156 f96 1"/>
                <a:gd name="f252" fmla="*/ f157 f95 1"/>
                <a:gd name="f253" fmla="*/ f158 f96 1"/>
                <a:gd name="f254" fmla="*/ f159 f95 1"/>
                <a:gd name="f255" fmla="*/ f160 f95 1"/>
                <a:gd name="f256" fmla="*/ f161 f95 1"/>
                <a:gd name="f257" fmla="*/ f162 f95 1"/>
                <a:gd name="f258" fmla="*/ f163 f95 1"/>
                <a:gd name="f259" fmla="*/ f164 f95 1"/>
                <a:gd name="f260" fmla="*/ f165 f96 1"/>
                <a:gd name="f261" fmla="*/ f166 f95 1"/>
                <a:gd name="f262" fmla="*/ f167 f96 1"/>
                <a:gd name="f263" fmla="*/ f168 f95 1"/>
                <a:gd name="f264" fmla="*/ f169 f96 1"/>
                <a:gd name="f265" fmla="*/ f170 f95 1"/>
                <a:gd name="f266" fmla="*/ f171 f96 1"/>
                <a:gd name="f267" fmla="*/ f172 f95 1"/>
                <a:gd name="f268" fmla="*/ f173 f96 1"/>
                <a:gd name="f269" fmla="*/ f174 f95 1"/>
                <a:gd name="f270" fmla="*/ f175 f96 1"/>
                <a:gd name="f271" fmla="*/ f176 f95 1"/>
                <a:gd name="f272" fmla="*/ f177 f96 1"/>
                <a:gd name="f273" fmla="*/ f178 f95 1"/>
                <a:gd name="f274" fmla="*/ f179 f96 1"/>
                <a:gd name="f275" fmla="*/ f180 f95 1"/>
                <a:gd name="f276" fmla="*/ f181 f96 1"/>
                <a:gd name="f277" fmla="*/ f182 f95 1"/>
                <a:gd name="f278" fmla="*/ f183 f95 1"/>
                <a:gd name="f279" fmla="*/ f184 f96 1"/>
                <a:gd name="f280" fmla="*/ f185 f95 1"/>
                <a:gd name="f281" fmla="*/ f186 f96 1"/>
                <a:gd name="f282" fmla="*/ f187 f95 1"/>
                <a:gd name="f283" fmla="*/ f188 f96 1"/>
                <a:gd name="f284" fmla="*/ f189 f95 1"/>
                <a:gd name="f285" fmla="*/ f190 f96 1"/>
                <a:gd name="f286" fmla="*/ f191 f95 1"/>
                <a:gd name="f287" fmla="*/ f192 f96 1"/>
              </a:gdLst>
              <a:ahLst/>
              <a:cxnLst>
                <a:cxn ang="3cd4">
                  <a:pos x="hc" y="t"/>
                </a:cxn>
                <a:cxn ang="0">
                  <a:pos x="r" y="vc"/>
                </a:cxn>
                <a:cxn ang="cd4">
                  <a:pos x="hc" y="b"/>
                </a:cxn>
                <a:cxn ang="cd2">
                  <a:pos x="l" y="vc"/>
                </a:cxn>
                <a:cxn ang="f195">
                  <a:pos x="f200" y="f199"/>
                </a:cxn>
                <a:cxn ang="f195">
                  <a:pos x="f200" y="f199"/>
                </a:cxn>
                <a:cxn ang="f195">
                  <a:pos x="f201" y="f202"/>
                </a:cxn>
                <a:cxn ang="f195">
                  <a:pos x="f203" y="f204"/>
                </a:cxn>
                <a:cxn ang="f195">
                  <a:pos x="f205" y="f206"/>
                </a:cxn>
                <a:cxn ang="f195">
                  <a:pos x="f207" y="f208"/>
                </a:cxn>
                <a:cxn ang="f195">
                  <a:pos x="f209" y="f210"/>
                </a:cxn>
                <a:cxn ang="f195">
                  <a:pos x="f211" y="f212"/>
                </a:cxn>
                <a:cxn ang="f195">
                  <a:pos x="f213" y="f214"/>
                </a:cxn>
                <a:cxn ang="f195">
                  <a:pos x="f215" y="f216"/>
                </a:cxn>
                <a:cxn ang="f195">
                  <a:pos x="f215" y="f216"/>
                </a:cxn>
                <a:cxn ang="f195">
                  <a:pos x="f217" y="f218"/>
                </a:cxn>
                <a:cxn ang="f195">
                  <a:pos x="f219" y="f220"/>
                </a:cxn>
                <a:cxn ang="f195">
                  <a:pos x="f221" y="f222"/>
                </a:cxn>
                <a:cxn ang="f195">
                  <a:pos x="f223" y="f224"/>
                </a:cxn>
                <a:cxn ang="f195">
                  <a:pos x="f225" y="f226"/>
                </a:cxn>
                <a:cxn ang="f195">
                  <a:pos x="f227" y="f228"/>
                </a:cxn>
                <a:cxn ang="f195">
                  <a:pos x="f229" y="f230"/>
                </a:cxn>
                <a:cxn ang="f195">
                  <a:pos x="f196" y="f231"/>
                </a:cxn>
                <a:cxn ang="f195">
                  <a:pos x="f196" y="f231"/>
                </a:cxn>
                <a:cxn ang="f195">
                  <a:pos x="f232" y="f233"/>
                </a:cxn>
                <a:cxn ang="f195">
                  <a:pos x="f234" y="f235"/>
                </a:cxn>
                <a:cxn ang="f195">
                  <a:pos x="f236" y="f237"/>
                </a:cxn>
                <a:cxn ang="f195">
                  <a:pos x="f238" y="f239"/>
                </a:cxn>
                <a:cxn ang="f195">
                  <a:pos x="f240" y="f241"/>
                </a:cxn>
                <a:cxn ang="f195">
                  <a:pos x="f242" y="f243"/>
                </a:cxn>
                <a:cxn ang="f195">
                  <a:pos x="f244" y="f245"/>
                </a:cxn>
                <a:cxn ang="f195">
                  <a:pos x="f246" y="f247"/>
                </a:cxn>
                <a:cxn ang="f195">
                  <a:pos x="f248" y="f249"/>
                </a:cxn>
                <a:cxn ang="f195">
                  <a:pos x="f250" y="f251"/>
                </a:cxn>
                <a:cxn ang="f195">
                  <a:pos x="f252" y="f253"/>
                </a:cxn>
                <a:cxn ang="f195">
                  <a:pos x="f254" y="f253"/>
                </a:cxn>
                <a:cxn ang="f195">
                  <a:pos x="f255" y="f251"/>
                </a:cxn>
                <a:cxn ang="f195">
                  <a:pos x="f256" y="f249"/>
                </a:cxn>
                <a:cxn ang="f195">
                  <a:pos x="f257" y="f247"/>
                </a:cxn>
                <a:cxn ang="f195">
                  <a:pos x="f258" y="f245"/>
                </a:cxn>
                <a:cxn ang="f195">
                  <a:pos x="f259" y="f260"/>
                </a:cxn>
                <a:cxn ang="f195">
                  <a:pos x="f261" y="f262"/>
                </a:cxn>
                <a:cxn ang="f195">
                  <a:pos x="f263" y="f264"/>
                </a:cxn>
                <a:cxn ang="f195">
                  <a:pos x="f265" y="f266"/>
                </a:cxn>
                <a:cxn ang="f195">
                  <a:pos x="f267" y="f268"/>
                </a:cxn>
                <a:cxn ang="f195">
                  <a:pos x="f269" y="f270"/>
                </a:cxn>
                <a:cxn ang="f195">
                  <a:pos x="f271" y="f272"/>
                </a:cxn>
                <a:cxn ang="f195">
                  <a:pos x="f273" y="f274"/>
                </a:cxn>
                <a:cxn ang="f195">
                  <a:pos x="f275" y="f276"/>
                </a:cxn>
                <a:cxn ang="f195">
                  <a:pos x="f277" y="f230"/>
                </a:cxn>
                <a:cxn ang="f195">
                  <a:pos x="f278" y="f279"/>
                </a:cxn>
                <a:cxn ang="f195">
                  <a:pos x="f280" y="f281"/>
                </a:cxn>
                <a:cxn ang="f195">
                  <a:pos x="f282" y="f283"/>
                </a:cxn>
                <a:cxn ang="f195">
                  <a:pos x="f284" y="f285"/>
                </a:cxn>
                <a:cxn ang="f195">
                  <a:pos x="f284" y="f285"/>
                </a:cxn>
                <a:cxn ang="f195">
                  <a:pos x="f286" y="f287"/>
                </a:cxn>
                <a:cxn ang="f195">
                  <a:pos x="f286" y="f287"/>
                </a:cxn>
                <a:cxn ang="f195">
                  <a:pos x="f286" y="f199"/>
                </a:cxn>
                <a:cxn ang="f195">
                  <a:pos x="f286" y="f199"/>
                </a:cxn>
                <a:cxn ang="f195">
                  <a:pos x="f200" y="f199"/>
                </a:cxn>
                <a:cxn ang="f195">
                  <a:pos x="f200" y="f199"/>
                </a:cxn>
              </a:cxnLst>
              <a:rect l="f196" t="f199" r="f197" b="f198"/>
              <a:pathLst>
                <a:path w="2706" h="640">
                  <a:moveTo>
                    <a:pt x="f8" y="f5"/>
                  </a:moveTo>
                  <a:lnTo>
                    <a:pt x="f8" y="f5"/>
                  </a:lnTo>
                  <a:lnTo>
                    <a:pt x="f9" y="f10"/>
                  </a:lnTo>
                  <a:lnTo>
                    <a:pt x="f11" y="f12"/>
                  </a:lnTo>
                  <a:lnTo>
                    <a:pt x="f13" y="f14"/>
                  </a:lnTo>
                  <a:lnTo>
                    <a:pt x="f15" y="f16"/>
                  </a:lnTo>
                  <a:lnTo>
                    <a:pt x="f17" y="f18"/>
                  </a:lnTo>
                  <a:lnTo>
                    <a:pt x="f19" y="f20"/>
                  </a:lnTo>
                  <a:lnTo>
                    <a:pt x="f21" y="f22"/>
                  </a:lnTo>
                  <a:lnTo>
                    <a:pt x="f23" y="f24"/>
                  </a:lnTo>
                  <a:lnTo>
                    <a:pt x="f23" y="f24"/>
                  </a:lnTo>
                  <a:lnTo>
                    <a:pt x="f25" y="f26"/>
                  </a:lnTo>
                  <a:lnTo>
                    <a:pt x="f27" y="f28"/>
                  </a:lnTo>
                  <a:lnTo>
                    <a:pt x="f29" y="f30"/>
                  </a:lnTo>
                  <a:lnTo>
                    <a:pt x="f31" y="f32"/>
                  </a:lnTo>
                  <a:lnTo>
                    <a:pt x="f33" y="f34"/>
                  </a:lnTo>
                  <a:lnTo>
                    <a:pt x="f35" y="f36"/>
                  </a:lnTo>
                  <a:lnTo>
                    <a:pt x="f37" y="f38"/>
                  </a:lnTo>
                  <a:lnTo>
                    <a:pt x="f5" y="f39"/>
                  </a:lnTo>
                  <a:lnTo>
                    <a:pt x="f5" y="f39"/>
                  </a:lnTo>
                  <a:lnTo>
                    <a:pt x="f40" y="f41"/>
                  </a:lnTo>
                  <a:lnTo>
                    <a:pt x="f42" y="f43"/>
                  </a:lnTo>
                  <a:lnTo>
                    <a:pt x="f44" y="f45"/>
                  </a:lnTo>
                  <a:lnTo>
                    <a:pt x="f46" y="f47"/>
                  </a:lnTo>
                  <a:lnTo>
                    <a:pt x="f48" y="f49"/>
                  </a:lnTo>
                  <a:lnTo>
                    <a:pt x="f50" y="f51"/>
                  </a:lnTo>
                  <a:lnTo>
                    <a:pt x="f52" y="f53"/>
                  </a:lnTo>
                  <a:lnTo>
                    <a:pt x="f54" y="f55"/>
                  </a:lnTo>
                  <a:lnTo>
                    <a:pt x="f56" y="f57"/>
                  </a:lnTo>
                  <a:lnTo>
                    <a:pt x="f58" y="f59"/>
                  </a:lnTo>
                  <a:lnTo>
                    <a:pt x="f60" y="f7"/>
                  </a:lnTo>
                  <a:lnTo>
                    <a:pt x="f61" y="f7"/>
                  </a:lnTo>
                  <a:lnTo>
                    <a:pt x="f62" y="f59"/>
                  </a:lnTo>
                  <a:lnTo>
                    <a:pt x="f63" y="f57"/>
                  </a:lnTo>
                  <a:lnTo>
                    <a:pt x="f64" y="f55"/>
                  </a:lnTo>
                  <a:lnTo>
                    <a:pt x="f65" y="f53"/>
                  </a:lnTo>
                  <a:lnTo>
                    <a:pt x="f66" y="f67"/>
                  </a:lnTo>
                  <a:lnTo>
                    <a:pt x="f68" y="f69"/>
                  </a:lnTo>
                  <a:lnTo>
                    <a:pt x="f70" y="f71"/>
                  </a:lnTo>
                  <a:lnTo>
                    <a:pt x="f72" y="f73"/>
                  </a:lnTo>
                  <a:lnTo>
                    <a:pt x="f74" y="f75"/>
                  </a:lnTo>
                  <a:lnTo>
                    <a:pt x="f76" y="f77"/>
                  </a:lnTo>
                  <a:lnTo>
                    <a:pt x="f78" y="f79"/>
                  </a:lnTo>
                  <a:lnTo>
                    <a:pt x="f80" y="f81"/>
                  </a:lnTo>
                  <a:lnTo>
                    <a:pt x="f82" y="f83"/>
                  </a:lnTo>
                  <a:lnTo>
                    <a:pt x="f84" y="f38"/>
                  </a:lnTo>
                  <a:lnTo>
                    <a:pt x="f85" y="f86"/>
                  </a:lnTo>
                  <a:lnTo>
                    <a:pt x="f87" y="f88"/>
                  </a:lnTo>
                  <a:lnTo>
                    <a:pt x="f89" y="f90"/>
                  </a:lnTo>
                  <a:lnTo>
                    <a:pt x="f91" y="f92"/>
                  </a:lnTo>
                  <a:lnTo>
                    <a:pt x="f91" y="f92"/>
                  </a:lnTo>
                  <a:lnTo>
                    <a:pt x="f6" y="f93"/>
                  </a:lnTo>
                  <a:lnTo>
                    <a:pt x="f6" y="f93"/>
                  </a:lnTo>
                  <a:lnTo>
                    <a:pt x="f6" y="f5"/>
                  </a:lnTo>
                  <a:lnTo>
                    <a:pt x="f6" y="f5"/>
                  </a:lnTo>
                  <a:lnTo>
                    <a:pt x="f8" y="f5"/>
                  </a:lnTo>
                  <a:lnTo>
                    <a:pt x="f8" y="f5"/>
                  </a:lnTo>
                  <a:close/>
                </a:path>
              </a:pathLst>
            </a:custGeom>
            <a:solidFill>
              <a:srgbClr val="C6E7FC">
                <a:alpha val="29000"/>
              </a:srgbClr>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ndara"/>
                <a:ea typeface=""/>
                <a:cs typeface=""/>
              </a:endParaRPr>
            </a:p>
          </p:txBody>
        </p:sp>
        <p:sp>
          <p:nvSpPr>
            <p:cNvPr id="5" name="Freeform 18"/>
            <p:cNvSpPr/>
            <p:nvPr/>
          </p:nvSpPr>
          <p:spPr>
            <a:xfrm>
              <a:off x="2622407" y="5370719"/>
              <a:ext cx="5551624" cy="851224"/>
            </a:xfrm>
            <a:custGeom>
              <a:avLst/>
              <a:gdLst>
                <a:gd name="f0" fmla="val 10800000"/>
                <a:gd name="f1" fmla="val 5400000"/>
                <a:gd name="f2" fmla="val 180"/>
                <a:gd name="f3" fmla="val w"/>
                <a:gd name="f4" fmla="val h"/>
                <a:gd name="f5" fmla="val 0"/>
                <a:gd name="f6" fmla="val 5216"/>
                <a:gd name="f7" fmla="val 762"/>
                <a:gd name="f8" fmla="val 714"/>
                <a:gd name="f9" fmla="val 5102"/>
                <a:gd name="f10" fmla="val 700"/>
                <a:gd name="f11" fmla="val 4984"/>
                <a:gd name="f12" fmla="val 686"/>
                <a:gd name="f13" fmla="val 4738"/>
                <a:gd name="f14" fmla="val 652"/>
                <a:gd name="f15" fmla="val 4478"/>
                <a:gd name="f16" fmla="val 610"/>
                <a:gd name="f17" fmla="val 4204"/>
                <a:gd name="f18" fmla="val 564"/>
                <a:gd name="f19" fmla="val 3914"/>
                <a:gd name="f20" fmla="val 508"/>
                <a:gd name="f21" fmla="val 3608"/>
                <a:gd name="f22" fmla="val 446"/>
                <a:gd name="f23" fmla="val 3286"/>
                <a:gd name="f24" fmla="val 374"/>
                <a:gd name="f25" fmla="val 2946"/>
                <a:gd name="f26" fmla="val 296"/>
                <a:gd name="f27" fmla="val 2812"/>
                <a:gd name="f28" fmla="val 266"/>
                <a:gd name="f29" fmla="val 2682"/>
                <a:gd name="f30" fmla="val 236"/>
                <a:gd name="f31" fmla="val 2556"/>
                <a:gd name="f32" fmla="val 210"/>
                <a:gd name="f33" fmla="val 2430"/>
                <a:gd name="f34" fmla="val 184"/>
                <a:gd name="f35" fmla="val 2308"/>
                <a:gd name="f36" fmla="val 162"/>
                <a:gd name="f37" fmla="val 2190"/>
                <a:gd name="f38" fmla="val 140"/>
                <a:gd name="f39" fmla="val 2074"/>
                <a:gd name="f40" fmla="val 120"/>
                <a:gd name="f41" fmla="val 1960"/>
                <a:gd name="f42" fmla="val 102"/>
                <a:gd name="f43" fmla="val 1850"/>
                <a:gd name="f44" fmla="val 86"/>
                <a:gd name="f45" fmla="val 1740"/>
                <a:gd name="f46" fmla="val 72"/>
                <a:gd name="f47" fmla="val 1532"/>
                <a:gd name="f48" fmla="val 46"/>
                <a:gd name="f49" fmla="val 1334"/>
                <a:gd name="f50" fmla="val 28"/>
                <a:gd name="f51" fmla="val 1148"/>
                <a:gd name="f52" fmla="val 14"/>
                <a:gd name="f53" fmla="val 970"/>
                <a:gd name="f54" fmla="val 4"/>
                <a:gd name="f55" fmla="val 802"/>
                <a:gd name="f56" fmla="val 644"/>
                <a:gd name="f57" fmla="val 496"/>
                <a:gd name="f58" fmla="val 358"/>
                <a:gd name="f59" fmla="val 10"/>
                <a:gd name="f60" fmla="val 230"/>
                <a:gd name="f61" fmla="val 20"/>
                <a:gd name="f62" fmla="val 110"/>
                <a:gd name="f63" fmla="val 32"/>
                <a:gd name="f64" fmla="val 48"/>
                <a:gd name="f65" fmla="val 154"/>
                <a:gd name="f66" fmla="val 66"/>
                <a:gd name="f67" fmla="val 314"/>
                <a:gd name="f68" fmla="val 480"/>
                <a:gd name="f69" fmla="val 112"/>
                <a:gd name="f70" fmla="val 830"/>
                <a:gd name="f71" fmla="val 174"/>
                <a:gd name="f72" fmla="val 1014"/>
                <a:gd name="f73" fmla="val 1206"/>
                <a:gd name="f74" fmla="val 250"/>
                <a:gd name="f75" fmla="val 1402"/>
                <a:gd name="f76" fmla="val 1756"/>
                <a:gd name="f77" fmla="val 378"/>
                <a:gd name="f78" fmla="val 2092"/>
                <a:gd name="f79" fmla="val 450"/>
                <a:gd name="f80" fmla="val 2408"/>
                <a:gd name="f81" fmla="val 516"/>
                <a:gd name="f82" fmla="val 2562"/>
                <a:gd name="f83" fmla="val 544"/>
                <a:gd name="f84" fmla="val 2708"/>
                <a:gd name="f85" fmla="val 572"/>
                <a:gd name="f86" fmla="val 2852"/>
                <a:gd name="f87" fmla="val 598"/>
                <a:gd name="f88" fmla="val 2992"/>
                <a:gd name="f89" fmla="val 620"/>
                <a:gd name="f90" fmla="val 3128"/>
                <a:gd name="f91" fmla="val 642"/>
                <a:gd name="f92" fmla="val 3260"/>
                <a:gd name="f93" fmla="val 662"/>
                <a:gd name="f94" fmla="val 3388"/>
                <a:gd name="f95" fmla="val 678"/>
                <a:gd name="f96" fmla="val 3512"/>
                <a:gd name="f97" fmla="val 694"/>
                <a:gd name="f98" fmla="val 3632"/>
                <a:gd name="f99" fmla="val 708"/>
                <a:gd name="f100" fmla="val 3750"/>
                <a:gd name="f101" fmla="val 722"/>
                <a:gd name="f102" fmla="val 3864"/>
                <a:gd name="f103" fmla="val 732"/>
                <a:gd name="f104" fmla="val 3974"/>
                <a:gd name="f105" fmla="val 740"/>
                <a:gd name="f106" fmla="val 4080"/>
                <a:gd name="f107" fmla="val 748"/>
                <a:gd name="f108" fmla="val 4184"/>
                <a:gd name="f109" fmla="val 754"/>
                <a:gd name="f110" fmla="val 4286"/>
                <a:gd name="f111" fmla="val 758"/>
                <a:gd name="f112" fmla="val 4384"/>
                <a:gd name="f113" fmla="val 4570"/>
                <a:gd name="f114" fmla="val 4660"/>
                <a:gd name="f115" fmla="val 760"/>
                <a:gd name="f116" fmla="val 4746"/>
                <a:gd name="f117" fmla="val 4830"/>
                <a:gd name="f118" fmla="val 4912"/>
                <a:gd name="f119" fmla="val 4992"/>
                <a:gd name="f120" fmla="val 5068"/>
                <a:gd name="f121" fmla="val 5144"/>
                <a:gd name="f122" fmla="val 724"/>
                <a:gd name="f123" fmla="+- 0 0 -90"/>
                <a:gd name="f124" fmla="*/ f3 1 5216"/>
                <a:gd name="f125" fmla="*/ f4 1 762"/>
                <a:gd name="f126" fmla="+- f7 0 f5"/>
                <a:gd name="f127" fmla="+- f6 0 f5"/>
                <a:gd name="f128" fmla="*/ f123 f0 1"/>
                <a:gd name="f129" fmla="*/ f127 1 5216"/>
                <a:gd name="f130" fmla="*/ f126 1 762"/>
                <a:gd name="f131" fmla="*/ f128 1 f2"/>
                <a:gd name="f132" fmla="*/ 5216 1 f129"/>
                <a:gd name="f133" fmla="*/ 714 1 f130"/>
                <a:gd name="f134" fmla="*/ 4984 1 f129"/>
                <a:gd name="f135" fmla="*/ 686 1 f130"/>
                <a:gd name="f136" fmla="*/ 4478 1 f129"/>
                <a:gd name="f137" fmla="*/ 610 1 f130"/>
                <a:gd name="f138" fmla="*/ 3914 1 f129"/>
                <a:gd name="f139" fmla="*/ 508 1 f130"/>
                <a:gd name="f140" fmla="*/ 3286 1 f129"/>
                <a:gd name="f141" fmla="*/ 374 1 f130"/>
                <a:gd name="f142" fmla="*/ 2946 1 f129"/>
                <a:gd name="f143" fmla="*/ 296 1 f130"/>
                <a:gd name="f144" fmla="*/ 2682 1 f129"/>
                <a:gd name="f145" fmla="*/ 236 1 f130"/>
                <a:gd name="f146" fmla="*/ 2430 1 f129"/>
                <a:gd name="f147" fmla="*/ 184 1 f130"/>
                <a:gd name="f148" fmla="*/ 2190 1 f129"/>
                <a:gd name="f149" fmla="*/ 140 1 f130"/>
                <a:gd name="f150" fmla="*/ 1960 1 f129"/>
                <a:gd name="f151" fmla="*/ 102 1 f130"/>
                <a:gd name="f152" fmla="*/ 1740 1 f129"/>
                <a:gd name="f153" fmla="*/ 72 1 f130"/>
                <a:gd name="f154" fmla="*/ 1334 1 f129"/>
                <a:gd name="f155" fmla="*/ 28 1 f130"/>
                <a:gd name="f156" fmla="*/ 970 1 f129"/>
                <a:gd name="f157" fmla="*/ 4 1 f130"/>
                <a:gd name="f158" fmla="*/ 644 1 f129"/>
                <a:gd name="f159" fmla="*/ 0 1 f130"/>
                <a:gd name="f160" fmla="*/ 358 1 f129"/>
                <a:gd name="f161" fmla="*/ 10 1 f130"/>
                <a:gd name="f162" fmla="*/ 110 1 f129"/>
                <a:gd name="f163" fmla="*/ 32 1 f130"/>
                <a:gd name="f164" fmla="*/ 0 1 f129"/>
                <a:gd name="f165" fmla="*/ 48 1 f130"/>
                <a:gd name="f166" fmla="*/ 314 1 f129"/>
                <a:gd name="f167" fmla="*/ 86 1 f130"/>
                <a:gd name="f168" fmla="*/ 652 1 f129"/>
                <a:gd name="f169" fmla="*/ 1014 1 f129"/>
                <a:gd name="f170" fmla="*/ 210 1 f130"/>
                <a:gd name="f171" fmla="*/ 1402 1 f129"/>
                <a:gd name="f172" fmla="*/ 1756 1 f129"/>
                <a:gd name="f173" fmla="*/ 378 1 f130"/>
                <a:gd name="f174" fmla="*/ 2408 1 f129"/>
                <a:gd name="f175" fmla="*/ 516 1 f130"/>
                <a:gd name="f176" fmla="*/ 2708 1 f129"/>
                <a:gd name="f177" fmla="*/ 572 1 f130"/>
                <a:gd name="f178" fmla="*/ 2992 1 f129"/>
                <a:gd name="f179" fmla="*/ 620 1 f130"/>
                <a:gd name="f180" fmla="*/ 3260 1 f129"/>
                <a:gd name="f181" fmla="*/ 662 1 f130"/>
                <a:gd name="f182" fmla="*/ 3512 1 f129"/>
                <a:gd name="f183" fmla="*/ 694 1 f130"/>
                <a:gd name="f184" fmla="*/ 3750 1 f129"/>
                <a:gd name="f185" fmla="*/ 722 1 f130"/>
                <a:gd name="f186" fmla="*/ 3974 1 f129"/>
                <a:gd name="f187" fmla="*/ 740 1 f130"/>
                <a:gd name="f188" fmla="*/ 4184 1 f129"/>
                <a:gd name="f189" fmla="*/ 754 1 f130"/>
                <a:gd name="f190" fmla="*/ 4384 1 f129"/>
                <a:gd name="f191" fmla="*/ 762 1 f130"/>
                <a:gd name="f192" fmla="*/ 4570 1 f129"/>
                <a:gd name="f193" fmla="*/ 4746 1 f129"/>
                <a:gd name="f194" fmla="*/ 758 1 f130"/>
                <a:gd name="f195" fmla="*/ 4912 1 f129"/>
                <a:gd name="f196" fmla="*/ 748 1 f130"/>
                <a:gd name="f197" fmla="*/ 5068 1 f129"/>
                <a:gd name="f198" fmla="*/ 732 1 f130"/>
                <a:gd name="f199" fmla="*/ f6 1 f129"/>
                <a:gd name="f200" fmla="*/ f7 1 f130"/>
                <a:gd name="f201" fmla="+- f131 0 f1"/>
                <a:gd name="f202" fmla="*/ f164 f124 1"/>
                <a:gd name="f203" fmla="*/ f199 f124 1"/>
                <a:gd name="f204" fmla="*/ f200 f125 1"/>
                <a:gd name="f205" fmla="*/ f159 f125 1"/>
                <a:gd name="f206" fmla="*/ f132 f124 1"/>
                <a:gd name="f207" fmla="*/ f133 f125 1"/>
                <a:gd name="f208" fmla="*/ f134 f124 1"/>
                <a:gd name="f209" fmla="*/ f135 f125 1"/>
                <a:gd name="f210" fmla="*/ f136 f124 1"/>
                <a:gd name="f211" fmla="*/ f137 f125 1"/>
                <a:gd name="f212" fmla="*/ f138 f124 1"/>
                <a:gd name="f213" fmla="*/ f139 f125 1"/>
                <a:gd name="f214" fmla="*/ f140 f124 1"/>
                <a:gd name="f215" fmla="*/ f141 f125 1"/>
                <a:gd name="f216" fmla="*/ f142 f124 1"/>
                <a:gd name="f217" fmla="*/ f143 f125 1"/>
                <a:gd name="f218" fmla="*/ f144 f124 1"/>
                <a:gd name="f219" fmla="*/ f145 f125 1"/>
                <a:gd name="f220" fmla="*/ f146 f124 1"/>
                <a:gd name="f221" fmla="*/ f147 f125 1"/>
                <a:gd name="f222" fmla="*/ f148 f124 1"/>
                <a:gd name="f223" fmla="*/ f149 f125 1"/>
                <a:gd name="f224" fmla="*/ f150 f124 1"/>
                <a:gd name="f225" fmla="*/ f151 f125 1"/>
                <a:gd name="f226" fmla="*/ f152 f124 1"/>
                <a:gd name="f227" fmla="*/ f153 f125 1"/>
                <a:gd name="f228" fmla="*/ f154 f124 1"/>
                <a:gd name="f229" fmla="*/ f155 f125 1"/>
                <a:gd name="f230" fmla="*/ f156 f124 1"/>
                <a:gd name="f231" fmla="*/ f157 f125 1"/>
                <a:gd name="f232" fmla="*/ f158 f124 1"/>
                <a:gd name="f233" fmla="*/ f160 f124 1"/>
                <a:gd name="f234" fmla="*/ f161 f125 1"/>
                <a:gd name="f235" fmla="*/ f162 f124 1"/>
                <a:gd name="f236" fmla="*/ f163 f125 1"/>
                <a:gd name="f237" fmla="*/ f165 f125 1"/>
                <a:gd name="f238" fmla="*/ f166 f124 1"/>
                <a:gd name="f239" fmla="*/ f167 f125 1"/>
                <a:gd name="f240" fmla="*/ f168 f124 1"/>
                <a:gd name="f241" fmla="*/ f169 f124 1"/>
                <a:gd name="f242" fmla="*/ f170 f125 1"/>
                <a:gd name="f243" fmla="*/ f171 f124 1"/>
                <a:gd name="f244" fmla="*/ f172 f124 1"/>
                <a:gd name="f245" fmla="*/ f173 f125 1"/>
                <a:gd name="f246" fmla="*/ f174 f124 1"/>
                <a:gd name="f247" fmla="*/ f175 f125 1"/>
                <a:gd name="f248" fmla="*/ f176 f124 1"/>
                <a:gd name="f249" fmla="*/ f177 f125 1"/>
                <a:gd name="f250" fmla="*/ f178 f124 1"/>
                <a:gd name="f251" fmla="*/ f179 f125 1"/>
                <a:gd name="f252" fmla="*/ f180 f124 1"/>
                <a:gd name="f253" fmla="*/ f181 f125 1"/>
                <a:gd name="f254" fmla="*/ f182 f124 1"/>
                <a:gd name="f255" fmla="*/ f183 f125 1"/>
                <a:gd name="f256" fmla="*/ f184 f124 1"/>
                <a:gd name="f257" fmla="*/ f185 f125 1"/>
                <a:gd name="f258" fmla="*/ f186 f124 1"/>
                <a:gd name="f259" fmla="*/ f187 f125 1"/>
                <a:gd name="f260" fmla="*/ f188 f124 1"/>
                <a:gd name="f261" fmla="*/ f189 f125 1"/>
                <a:gd name="f262" fmla="*/ f190 f124 1"/>
                <a:gd name="f263" fmla="*/ f191 f125 1"/>
                <a:gd name="f264" fmla="*/ f192 f124 1"/>
                <a:gd name="f265" fmla="*/ f193 f124 1"/>
                <a:gd name="f266" fmla="*/ f194 f125 1"/>
                <a:gd name="f267" fmla="*/ f195 f124 1"/>
                <a:gd name="f268" fmla="*/ f196 f125 1"/>
                <a:gd name="f269" fmla="*/ f197 f124 1"/>
                <a:gd name="f270" fmla="*/ f198 f125 1"/>
              </a:gdLst>
              <a:ahLst/>
              <a:cxnLst>
                <a:cxn ang="3cd4">
                  <a:pos x="hc" y="t"/>
                </a:cxn>
                <a:cxn ang="0">
                  <a:pos x="r" y="vc"/>
                </a:cxn>
                <a:cxn ang="cd4">
                  <a:pos x="hc" y="b"/>
                </a:cxn>
                <a:cxn ang="cd2">
                  <a:pos x="l" y="vc"/>
                </a:cxn>
                <a:cxn ang="f201">
                  <a:pos x="f206" y="f207"/>
                </a:cxn>
                <a:cxn ang="f201">
                  <a:pos x="f208" y="f209"/>
                </a:cxn>
                <a:cxn ang="f201">
                  <a:pos x="f210" y="f211"/>
                </a:cxn>
                <a:cxn ang="f201">
                  <a:pos x="f212" y="f213"/>
                </a:cxn>
                <a:cxn ang="f201">
                  <a:pos x="f214" y="f215"/>
                </a:cxn>
                <a:cxn ang="f201">
                  <a:pos x="f216" y="f217"/>
                </a:cxn>
                <a:cxn ang="f201">
                  <a:pos x="f218" y="f219"/>
                </a:cxn>
                <a:cxn ang="f201">
                  <a:pos x="f220" y="f221"/>
                </a:cxn>
                <a:cxn ang="f201">
                  <a:pos x="f222" y="f223"/>
                </a:cxn>
                <a:cxn ang="f201">
                  <a:pos x="f224" y="f225"/>
                </a:cxn>
                <a:cxn ang="f201">
                  <a:pos x="f226" y="f227"/>
                </a:cxn>
                <a:cxn ang="f201">
                  <a:pos x="f228" y="f229"/>
                </a:cxn>
                <a:cxn ang="f201">
                  <a:pos x="f230" y="f231"/>
                </a:cxn>
                <a:cxn ang="f201">
                  <a:pos x="f232" y="f205"/>
                </a:cxn>
                <a:cxn ang="f201">
                  <a:pos x="f233" y="f234"/>
                </a:cxn>
                <a:cxn ang="f201">
                  <a:pos x="f235" y="f236"/>
                </a:cxn>
                <a:cxn ang="f201">
                  <a:pos x="f202" y="f237"/>
                </a:cxn>
                <a:cxn ang="f201">
                  <a:pos x="f238" y="f239"/>
                </a:cxn>
                <a:cxn ang="f201">
                  <a:pos x="f240" y="f223"/>
                </a:cxn>
                <a:cxn ang="f201">
                  <a:pos x="f241" y="f242"/>
                </a:cxn>
                <a:cxn ang="f201">
                  <a:pos x="f243" y="f217"/>
                </a:cxn>
                <a:cxn ang="f201">
                  <a:pos x="f244" y="f245"/>
                </a:cxn>
                <a:cxn ang="f201">
                  <a:pos x="f246" y="f247"/>
                </a:cxn>
                <a:cxn ang="f201">
                  <a:pos x="f248" y="f249"/>
                </a:cxn>
                <a:cxn ang="f201">
                  <a:pos x="f250" y="f251"/>
                </a:cxn>
                <a:cxn ang="f201">
                  <a:pos x="f252" y="f253"/>
                </a:cxn>
                <a:cxn ang="f201">
                  <a:pos x="f254" y="f255"/>
                </a:cxn>
                <a:cxn ang="f201">
                  <a:pos x="f256" y="f257"/>
                </a:cxn>
                <a:cxn ang="f201">
                  <a:pos x="f258" y="f259"/>
                </a:cxn>
                <a:cxn ang="f201">
                  <a:pos x="f260" y="f261"/>
                </a:cxn>
                <a:cxn ang="f201">
                  <a:pos x="f262" y="f263"/>
                </a:cxn>
                <a:cxn ang="f201">
                  <a:pos x="f264" y="f263"/>
                </a:cxn>
                <a:cxn ang="f201">
                  <a:pos x="f265" y="f266"/>
                </a:cxn>
                <a:cxn ang="f201">
                  <a:pos x="f267" y="f268"/>
                </a:cxn>
                <a:cxn ang="f201">
                  <a:pos x="f269" y="f270"/>
                </a:cxn>
                <a:cxn ang="f201">
                  <a:pos x="f206" y="f207"/>
                </a:cxn>
              </a:cxnLst>
              <a:rect l="f202" t="f205" r="f203" b="f204"/>
              <a:pathLst>
                <a:path w="5216" h="762">
                  <a:moveTo>
                    <a:pt x="f6" y="f8"/>
                  </a:moveTo>
                  <a:lnTo>
                    <a:pt x="f6" y="f8"/>
                  </a:lnTo>
                  <a:lnTo>
                    <a:pt x="f9" y="f10"/>
                  </a:lnTo>
                  <a:lnTo>
                    <a:pt x="f11" y="f12"/>
                  </a:lnTo>
                  <a:lnTo>
                    <a:pt x="f13" y="f14"/>
                  </a:lnTo>
                  <a:lnTo>
                    <a:pt x="f15" y="f16"/>
                  </a:lnTo>
                  <a:lnTo>
                    <a:pt x="f17" y="f18"/>
                  </a:lnTo>
                  <a:lnTo>
                    <a:pt x="f19" y="f20"/>
                  </a:lnTo>
                  <a:lnTo>
                    <a:pt x="f21" y="f22"/>
                  </a:lnTo>
                  <a:lnTo>
                    <a:pt x="f23" y="f24"/>
                  </a:lnTo>
                  <a:lnTo>
                    <a:pt x="f25" y="f26"/>
                  </a:lnTo>
                  <a:lnTo>
                    <a:pt x="f25" y="f26"/>
                  </a:lnTo>
                  <a:lnTo>
                    <a:pt x="f27" y="f28"/>
                  </a:lnTo>
                  <a:lnTo>
                    <a:pt x="f29" y="f30"/>
                  </a:lnTo>
                  <a:lnTo>
                    <a:pt x="f31" y="f32"/>
                  </a:lnTo>
                  <a:lnTo>
                    <a:pt x="f33" y="f34"/>
                  </a:lnTo>
                  <a:lnTo>
                    <a:pt x="f35" y="f36"/>
                  </a:lnTo>
                  <a:lnTo>
                    <a:pt x="f37" y="f38"/>
                  </a:lnTo>
                  <a:lnTo>
                    <a:pt x="f39" y="f40"/>
                  </a:lnTo>
                  <a:lnTo>
                    <a:pt x="f41" y="f42"/>
                  </a:lnTo>
                  <a:lnTo>
                    <a:pt x="f43" y="f44"/>
                  </a:lnTo>
                  <a:lnTo>
                    <a:pt x="f45" y="f46"/>
                  </a:lnTo>
                  <a:lnTo>
                    <a:pt x="f47" y="f48"/>
                  </a:lnTo>
                  <a:lnTo>
                    <a:pt x="f49" y="f50"/>
                  </a:lnTo>
                  <a:lnTo>
                    <a:pt x="f51" y="f52"/>
                  </a:lnTo>
                  <a:lnTo>
                    <a:pt x="f53" y="f54"/>
                  </a:lnTo>
                  <a:lnTo>
                    <a:pt x="f55" y="f5"/>
                  </a:lnTo>
                  <a:lnTo>
                    <a:pt x="f56" y="f5"/>
                  </a:lnTo>
                  <a:lnTo>
                    <a:pt x="f57" y="f54"/>
                  </a:lnTo>
                  <a:lnTo>
                    <a:pt x="f58" y="f59"/>
                  </a:lnTo>
                  <a:lnTo>
                    <a:pt x="f60" y="f61"/>
                  </a:lnTo>
                  <a:lnTo>
                    <a:pt x="f62" y="f63"/>
                  </a:lnTo>
                  <a:lnTo>
                    <a:pt x="f5" y="f64"/>
                  </a:lnTo>
                  <a:lnTo>
                    <a:pt x="f5" y="f64"/>
                  </a:lnTo>
                  <a:lnTo>
                    <a:pt x="f65" y="f66"/>
                  </a:lnTo>
                  <a:lnTo>
                    <a:pt x="f67" y="f44"/>
                  </a:lnTo>
                  <a:lnTo>
                    <a:pt x="f68" y="f69"/>
                  </a:lnTo>
                  <a:lnTo>
                    <a:pt x="f14" y="f38"/>
                  </a:lnTo>
                  <a:lnTo>
                    <a:pt x="f70" y="f71"/>
                  </a:lnTo>
                  <a:lnTo>
                    <a:pt x="f72" y="f32"/>
                  </a:lnTo>
                  <a:lnTo>
                    <a:pt x="f73" y="f74"/>
                  </a:lnTo>
                  <a:lnTo>
                    <a:pt x="f75" y="f26"/>
                  </a:lnTo>
                  <a:lnTo>
                    <a:pt x="f75" y="f26"/>
                  </a:lnTo>
                  <a:lnTo>
                    <a:pt x="f76" y="f77"/>
                  </a:lnTo>
                  <a:lnTo>
                    <a:pt x="f78" y="f79"/>
                  </a:lnTo>
                  <a:lnTo>
                    <a:pt x="f80" y="f81"/>
                  </a:lnTo>
                  <a:lnTo>
                    <a:pt x="f82" y="f83"/>
                  </a:lnTo>
                  <a:lnTo>
                    <a:pt x="f84" y="f85"/>
                  </a:lnTo>
                  <a:lnTo>
                    <a:pt x="f86" y="f87"/>
                  </a:lnTo>
                  <a:lnTo>
                    <a:pt x="f88" y="f89"/>
                  </a:lnTo>
                  <a:lnTo>
                    <a:pt x="f90" y="f91"/>
                  </a:lnTo>
                  <a:lnTo>
                    <a:pt x="f92" y="f93"/>
                  </a:lnTo>
                  <a:lnTo>
                    <a:pt x="f94" y="f95"/>
                  </a:lnTo>
                  <a:lnTo>
                    <a:pt x="f96" y="f97"/>
                  </a:lnTo>
                  <a:lnTo>
                    <a:pt x="f98" y="f99"/>
                  </a:lnTo>
                  <a:lnTo>
                    <a:pt x="f100" y="f101"/>
                  </a:lnTo>
                  <a:lnTo>
                    <a:pt x="f102" y="f103"/>
                  </a:lnTo>
                  <a:lnTo>
                    <a:pt x="f104" y="f105"/>
                  </a:lnTo>
                  <a:lnTo>
                    <a:pt x="f106" y="f107"/>
                  </a:lnTo>
                  <a:lnTo>
                    <a:pt x="f108" y="f109"/>
                  </a:lnTo>
                  <a:lnTo>
                    <a:pt x="f110" y="f111"/>
                  </a:lnTo>
                  <a:lnTo>
                    <a:pt x="f112" y="f7"/>
                  </a:lnTo>
                  <a:lnTo>
                    <a:pt x="f15" y="f7"/>
                  </a:lnTo>
                  <a:lnTo>
                    <a:pt x="f113" y="f7"/>
                  </a:lnTo>
                  <a:lnTo>
                    <a:pt x="f114" y="f115"/>
                  </a:lnTo>
                  <a:lnTo>
                    <a:pt x="f116" y="f111"/>
                  </a:lnTo>
                  <a:lnTo>
                    <a:pt x="f117" y="f109"/>
                  </a:lnTo>
                  <a:lnTo>
                    <a:pt x="f118" y="f107"/>
                  </a:lnTo>
                  <a:lnTo>
                    <a:pt x="f119" y="f105"/>
                  </a:lnTo>
                  <a:lnTo>
                    <a:pt x="f120" y="f103"/>
                  </a:lnTo>
                  <a:lnTo>
                    <a:pt x="f121" y="f122"/>
                  </a:lnTo>
                  <a:lnTo>
                    <a:pt x="f6" y="f8"/>
                  </a:lnTo>
                  <a:lnTo>
                    <a:pt x="f6" y="f8"/>
                  </a:lnTo>
                  <a:close/>
                </a:path>
              </a:pathLst>
            </a:custGeom>
            <a:solidFill>
              <a:srgbClr val="C6E7FC">
                <a:alpha val="40000"/>
              </a:srgbClr>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ndara"/>
                <a:ea typeface=""/>
                <a:cs typeface=""/>
              </a:endParaRPr>
            </a:p>
          </p:txBody>
        </p:sp>
        <p:sp>
          <p:nvSpPr>
            <p:cNvPr id="6" name="Freeform 22"/>
            <p:cNvSpPr/>
            <p:nvPr/>
          </p:nvSpPr>
          <p:spPr>
            <a:xfrm>
              <a:off x="2832079" y="5383008"/>
              <a:ext cx="5474997" cy="775264"/>
            </a:xfrm>
            <a:custGeom>
              <a:avLst/>
              <a:gdLst>
                <a:gd name="f0" fmla="val 10800000"/>
                <a:gd name="f1" fmla="val 5400000"/>
                <a:gd name="f2" fmla="val 180"/>
                <a:gd name="f3" fmla="val w"/>
                <a:gd name="f4" fmla="val h"/>
                <a:gd name="f5" fmla="val 0"/>
                <a:gd name="f6" fmla="val 5144"/>
                <a:gd name="f7" fmla="val 694"/>
                <a:gd name="f8" fmla="val 70"/>
                <a:gd name="f9" fmla="val 18"/>
                <a:gd name="f10" fmla="val 66"/>
                <a:gd name="f11" fmla="val 72"/>
                <a:gd name="f12" fmla="val 56"/>
                <a:gd name="f13" fmla="val 164"/>
                <a:gd name="f14" fmla="val 42"/>
                <a:gd name="f15" fmla="val 224"/>
                <a:gd name="f16" fmla="val 34"/>
                <a:gd name="f17" fmla="val 294"/>
                <a:gd name="f18" fmla="val 26"/>
                <a:gd name="f19" fmla="val 372"/>
                <a:gd name="f20" fmla="val 20"/>
                <a:gd name="f21" fmla="val 462"/>
                <a:gd name="f22" fmla="val 14"/>
                <a:gd name="f23" fmla="val 560"/>
                <a:gd name="f24" fmla="val 8"/>
                <a:gd name="f25" fmla="val 670"/>
                <a:gd name="f26" fmla="val 4"/>
                <a:gd name="f27" fmla="val 790"/>
                <a:gd name="f28" fmla="val 2"/>
                <a:gd name="f29" fmla="val 920"/>
                <a:gd name="f30" fmla="val 1060"/>
                <a:gd name="f31" fmla="val 1210"/>
                <a:gd name="f32" fmla="val 6"/>
                <a:gd name="f33" fmla="val 1372"/>
                <a:gd name="f34" fmla="val 1544"/>
                <a:gd name="f35" fmla="val 24"/>
                <a:gd name="f36" fmla="val 1726"/>
                <a:gd name="f37" fmla="val 40"/>
                <a:gd name="f38" fmla="val 1920"/>
                <a:gd name="f39" fmla="val 58"/>
                <a:gd name="f40" fmla="val 2126"/>
                <a:gd name="f41" fmla="val 80"/>
                <a:gd name="f42" fmla="val 2342"/>
                <a:gd name="f43" fmla="val 106"/>
                <a:gd name="f44" fmla="val 2570"/>
                <a:gd name="f45" fmla="val 138"/>
                <a:gd name="f46" fmla="val 2808"/>
                <a:gd name="f47" fmla="val 174"/>
                <a:gd name="f48" fmla="val 3058"/>
                <a:gd name="f49" fmla="val 216"/>
                <a:gd name="f50" fmla="val 3320"/>
                <a:gd name="f51" fmla="val 266"/>
                <a:gd name="f52" fmla="val 3594"/>
                <a:gd name="f53" fmla="val 320"/>
                <a:gd name="f54" fmla="val 3880"/>
                <a:gd name="f55" fmla="val 380"/>
                <a:gd name="f56" fmla="val 4178"/>
                <a:gd name="f57" fmla="val 448"/>
                <a:gd name="f58" fmla="val 4488"/>
                <a:gd name="f59" fmla="val 522"/>
                <a:gd name="f60" fmla="val 4810"/>
                <a:gd name="f61" fmla="val 604"/>
                <a:gd name="f62" fmla="+- 0 0 -90"/>
                <a:gd name="f63" fmla="*/ f3 1 5144"/>
                <a:gd name="f64" fmla="*/ f4 1 694"/>
                <a:gd name="f65" fmla="+- f7 0 f5"/>
                <a:gd name="f66" fmla="+- f6 0 f5"/>
                <a:gd name="f67" fmla="*/ f62 f0 1"/>
                <a:gd name="f68" fmla="*/ f66 1 5144"/>
                <a:gd name="f69" fmla="*/ f65 1 694"/>
                <a:gd name="f70" fmla="*/ f67 1 f2"/>
                <a:gd name="f71" fmla="*/ 0 1 f68"/>
                <a:gd name="f72" fmla="*/ 70 1 f69"/>
                <a:gd name="f73" fmla="*/ 18 1 f68"/>
                <a:gd name="f74" fmla="*/ 66 1 f69"/>
                <a:gd name="f75" fmla="*/ 72 1 f68"/>
                <a:gd name="f76" fmla="*/ 56 1 f69"/>
                <a:gd name="f77" fmla="*/ 164 1 f68"/>
                <a:gd name="f78" fmla="*/ 42 1 f69"/>
                <a:gd name="f79" fmla="*/ 224 1 f68"/>
                <a:gd name="f80" fmla="*/ 34 1 f69"/>
                <a:gd name="f81" fmla="*/ 294 1 f68"/>
                <a:gd name="f82" fmla="*/ 26 1 f69"/>
                <a:gd name="f83" fmla="*/ 372 1 f68"/>
                <a:gd name="f84" fmla="*/ 20 1 f69"/>
                <a:gd name="f85" fmla="*/ 462 1 f68"/>
                <a:gd name="f86" fmla="*/ 14 1 f69"/>
                <a:gd name="f87" fmla="*/ 560 1 f68"/>
                <a:gd name="f88" fmla="*/ 8 1 f69"/>
                <a:gd name="f89" fmla="*/ 670 1 f68"/>
                <a:gd name="f90" fmla="*/ 4 1 f69"/>
                <a:gd name="f91" fmla="*/ 790 1 f68"/>
                <a:gd name="f92" fmla="*/ 2 1 f69"/>
                <a:gd name="f93" fmla="*/ 920 1 f68"/>
                <a:gd name="f94" fmla="*/ 0 1 f69"/>
                <a:gd name="f95" fmla="*/ 1060 1 f68"/>
                <a:gd name="f96" fmla="*/ 1210 1 f68"/>
                <a:gd name="f97" fmla="*/ 6 1 f69"/>
                <a:gd name="f98" fmla="*/ 1372 1 f68"/>
                <a:gd name="f99" fmla="*/ 1544 1 f68"/>
                <a:gd name="f100" fmla="*/ 24 1 f69"/>
                <a:gd name="f101" fmla="*/ 1726 1 f68"/>
                <a:gd name="f102" fmla="*/ 40 1 f69"/>
                <a:gd name="f103" fmla="*/ 1920 1 f68"/>
                <a:gd name="f104" fmla="*/ 58 1 f69"/>
                <a:gd name="f105" fmla="*/ 2126 1 f68"/>
                <a:gd name="f106" fmla="*/ 80 1 f69"/>
                <a:gd name="f107" fmla="*/ 2342 1 f68"/>
                <a:gd name="f108" fmla="*/ 106 1 f69"/>
                <a:gd name="f109" fmla="*/ 2570 1 f68"/>
                <a:gd name="f110" fmla="*/ 138 1 f69"/>
                <a:gd name="f111" fmla="*/ 2808 1 f68"/>
                <a:gd name="f112" fmla="*/ 174 1 f69"/>
                <a:gd name="f113" fmla="*/ 3058 1 f68"/>
                <a:gd name="f114" fmla="*/ 216 1 f69"/>
                <a:gd name="f115" fmla="*/ 3320 1 f68"/>
                <a:gd name="f116" fmla="*/ 266 1 f69"/>
                <a:gd name="f117" fmla="*/ 3594 1 f68"/>
                <a:gd name="f118" fmla="*/ 320 1 f69"/>
                <a:gd name="f119" fmla="*/ 3880 1 f68"/>
                <a:gd name="f120" fmla="*/ 380 1 f69"/>
                <a:gd name="f121" fmla="*/ 4178 1 f68"/>
                <a:gd name="f122" fmla="*/ 448 1 f69"/>
                <a:gd name="f123" fmla="*/ 4488 1 f68"/>
                <a:gd name="f124" fmla="*/ 522 1 f69"/>
                <a:gd name="f125" fmla="*/ 4810 1 f68"/>
                <a:gd name="f126" fmla="*/ 604 1 f69"/>
                <a:gd name="f127" fmla="*/ 5144 1 f68"/>
                <a:gd name="f128" fmla="*/ 694 1 f69"/>
                <a:gd name="f129" fmla="*/ f6 1 f68"/>
                <a:gd name="f130" fmla="*/ f7 1 f69"/>
                <a:gd name="f131" fmla="+- f70 0 f1"/>
                <a:gd name="f132" fmla="*/ f71 f63 1"/>
                <a:gd name="f133" fmla="*/ f129 f63 1"/>
                <a:gd name="f134" fmla="*/ f130 f64 1"/>
                <a:gd name="f135" fmla="*/ f94 f64 1"/>
                <a:gd name="f136" fmla="*/ f72 f64 1"/>
                <a:gd name="f137" fmla="*/ f73 f63 1"/>
                <a:gd name="f138" fmla="*/ f74 f64 1"/>
                <a:gd name="f139" fmla="*/ f75 f63 1"/>
                <a:gd name="f140" fmla="*/ f76 f64 1"/>
                <a:gd name="f141" fmla="*/ f77 f63 1"/>
                <a:gd name="f142" fmla="*/ f78 f64 1"/>
                <a:gd name="f143" fmla="*/ f79 f63 1"/>
                <a:gd name="f144" fmla="*/ f80 f64 1"/>
                <a:gd name="f145" fmla="*/ f81 f63 1"/>
                <a:gd name="f146" fmla="*/ f82 f64 1"/>
                <a:gd name="f147" fmla="*/ f83 f63 1"/>
                <a:gd name="f148" fmla="*/ f84 f64 1"/>
                <a:gd name="f149" fmla="*/ f85 f63 1"/>
                <a:gd name="f150" fmla="*/ f86 f64 1"/>
                <a:gd name="f151" fmla="*/ f87 f63 1"/>
                <a:gd name="f152" fmla="*/ f88 f64 1"/>
                <a:gd name="f153" fmla="*/ f89 f63 1"/>
                <a:gd name="f154" fmla="*/ f90 f64 1"/>
                <a:gd name="f155" fmla="*/ f91 f63 1"/>
                <a:gd name="f156" fmla="*/ f92 f64 1"/>
                <a:gd name="f157" fmla="*/ f93 f63 1"/>
                <a:gd name="f158" fmla="*/ f95 f63 1"/>
                <a:gd name="f159" fmla="*/ f96 f63 1"/>
                <a:gd name="f160" fmla="*/ f97 f64 1"/>
                <a:gd name="f161" fmla="*/ f98 f63 1"/>
                <a:gd name="f162" fmla="*/ f99 f63 1"/>
                <a:gd name="f163" fmla="*/ f100 f64 1"/>
                <a:gd name="f164" fmla="*/ f101 f63 1"/>
                <a:gd name="f165" fmla="*/ f102 f64 1"/>
                <a:gd name="f166" fmla="*/ f103 f63 1"/>
                <a:gd name="f167" fmla="*/ f104 f64 1"/>
                <a:gd name="f168" fmla="*/ f105 f63 1"/>
                <a:gd name="f169" fmla="*/ f106 f64 1"/>
                <a:gd name="f170" fmla="*/ f107 f63 1"/>
                <a:gd name="f171" fmla="*/ f108 f64 1"/>
                <a:gd name="f172" fmla="*/ f109 f63 1"/>
                <a:gd name="f173" fmla="*/ f110 f64 1"/>
                <a:gd name="f174" fmla="*/ f111 f63 1"/>
                <a:gd name="f175" fmla="*/ f112 f64 1"/>
                <a:gd name="f176" fmla="*/ f113 f63 1"/>
                <a:gd name="f177" fmla="*/ f114 f64 1"/>
                <a:gd name="f178" fmla="*/ f115 f63 1"/>
                <a:gd name="f179" fmla="*/ f116 f64 1"/>
                <a:gd name="f180" fmla="*/ f117 f63 1"/>
                <a:gd name="f181" fmla="*/ f118 f64 1"/>
                <a:gd name="f182" fmla="*/ f119 f63 1"/>
                <a:gd name="f183" fmla="*/ f120 f64 1"/>
                <a:gd name="f184" fmla="*/ f121 f63 1"/>
                <a:gd name="f185" fmla="*/ f122 f64 1"/>
                <a:gd name="f186" fmla="*/ f123 f63 1"/>
                <a:gd name="f187" fmla="*/ f124 f64 1"/>
                <a:gd name="f188" fmla="*/ f125 f63 1"/>
                <a:gd name="f189" fmla="*/ f126 f64 1"/>
                <a:gd name="f190" fmla="*/ f127 f63 1"/>
                <a:gd name="f191" fmla="*/ f128 f64 1"/>
              </a:gdLst>
              <a:ahLst/>
              <a:cxnLst>
                <a:cxn ang="3cd4">
                  <a:pos x="hc" y="t"/>
                </a:cxn>
                <a:cxn ang="0">
                  <a:pos x="r" y="vc"/>
                </a:cxn>
                <a:cxn ang="cd4">
                  <a:pos x="hc" y="b"/>
                </a:cxn>
                <a:cxn ang="cd2">
                  <a:pos x="l" y="vc"/>
                </a:cxn>
                <a:cxn ang="f131">
                  <a:pos x="f132" y="f136"/>
                </a:cxn>
                <a:cxn ang="f131">
                  <a:pos x="f132" y="f136"/>
                </a:cxn>
                <a:cxn ang="f131">
                  <a:pos x="f137" y="f138"/>
                </a:cxn>
                <a:cxn ang="f131">
                  <a:pos x="f139" y="f140"/>
                </a:cxn>
                <a:cxn ang="f131">
                  <a:pos x="f141" y="f142"/>
                </a:cxn>
                <a:cxn ang="f131">
                  <a:pos x="f143" y="f144"/>
                </a:cxn>
                <a:cxn ang="f131">
                  <a:pos x="f145" y="f146"/>
                </a:cxn>
                <a:cxn ang="f131">
                  <a:pos x="f147" y="f148"/>
                </a:cxn>
                <a:cxn ang="f131">
                  <a:pos x="f149" y="f150"/>
                </a:cxn>
                <a:cxn ang="f131">
                  <a:pos x="f151" y="f152"/>
                </a:cxn>
                <a:cxn ang="f131">
                  <a:pos x="f153" y="f154"/>
                </a:cxn>
                <a:cxn ang="f131">
                  <a:pos x="f155" y="f156"/>
                </a:cxn>
                <a:cxn ang="f131">
                  <a:pos x="f157" y="f135"/>
                </a:cxn>
                <a:cxn ang="f131">
                  <a:pos x="f158" y="f156"/>
                </a:cxn>
                <a:cxn ang="f131">
                  <a:pos x="f159" y="f160"/>
                </a:cxn>
                <a:cxn ang="f131">
                  <a:pos x="f161" y="f150"/>
                </a:cxn>
                <a:cxn ang="f131">
                  <a:pos x="f162" y="f163"/>
                </a:cxn>
                <a:cxn ang="f131">
                  <a:pos x="f164" y="f165"/>
                </a:cxn>
                <a:cxn ang="f131">
                  <a:pos x="f166" y="f167"/>
                </a:cxn>
                <a:cxn ang="f131">
                  <a:pos x="f168" y="f169"/>
                </a:cxn>
                <a:cxn ang="f131">
                  <a:pos x="f170" y="f171"/>
                </a:cxn>
                <a:cxn ang="f131">
                  <a:pos x="f172" y="f173"/>
                </a:cxn>
                <a:cxn ang="f131">
                  <a:pos x="f174" y="f175"/>
                </a:cxn>
                <a:cxn ang="f131">
                  <a:pos x="f176" y="f177"/>
                </a:cxn>
                <a:cxn ang="f131">
                  <a:pos x="f178" y="f179"/>
                </a:cxn>
                <a:cxn ang="f131">
                  <a:pos x="f180" y="f181"/>
                </a:cxn>
                <a:cxn ang="f131">
                  <a:pos x="f182" y="f183"/>
                </a:cxn>
                <a:cxn ang="f131">
                  <a:pos x="f184" y="f185"/>
                </a:cxn>
                <a:cxn ang="f131">
                  <a:pos x="f186" y="f187"/>
                </a:cxn>
                <a:cxn ang="f131">
                  <a:pos x="f188" y="f189"/>
                </a:cxn>
                <a:cxn ang="f131">
                  <a:pos x="f190" y="f191"/>
                </a:cxn>
              </a:cxnLst>
              <a:rect l="f132" t="f135" r="f133" b="f134"/>
              <a:pathLst>
                <a:path w="5144" h="694">
                  <a:moveTo>
                    <a:pt x="f5" y="f8"/>
                  </a:moveTo>
                  <a:lnTo>
                    <a:pt x="f5" y="f8"/>
                  </a:lnTo>
                  <a:lnTo>
                    <a:pt x="f9" y="f10"/>
                  </a:lnTo>
                  <a:lnTo>
                    <a:pt x="f11" y="f12"/>
                  </a:lnTo>
                  <a:lnTo>
                    <a:pt x="f13" y="f14"/>
                  </a:lnTo>
                  <a:lnTo>
                    <a:pt x="f15" y="f16"/>
                  </a:lnTo>
                  <a:lnTo>
                    <a:pt x="f17" y="f18"/>
                  </a:lnTo>
                  <a:lnTo>
                    <a:pt x="f19" y="f20"/>
                  </a:lnTo>
                  <a:lnTo>
                    <a:pt x="f21" y="f22"/>
                  </a:lnTo>
                  <a:lnTo>
                    <a:pt x="f23" y="f24"/>
                  </a:lnTo>
                  <a:lnTo>
                    <a:pt x="f25" y="f26"/>
                  </a:lnTo>
                  <a:lnTo>
                    <a:pt x="f27" y="f28"/>
                  </a:lnTo>
                  <a:lnTo>
                    <a:pt x="f29" y="f5"/>
                  </a:lnTo>
                  <a:lnTo>
                    <a:pt x="f30" y="f28"/>
                  </a:lnTo>
                  <a:lnTo>
                    <a:pt x="f31" y="f32"/>
                  </a:lnTo>
                  <a:lnTo>
                    <a:pt x="f33" y="f22"/>
                  </a:lnTo>
                  <a:lnTo>
                    <a:pt x="f34" y="f35"/>
                  </a:lnTo>
                  <a:lnTo>
                    <a:pt x="f36" y="f37"/>
                  </a:lnTo>
                  <a:lnTo>
                    <a:pt x="f38" y="f39"/>
                  </a:lnTo>
                  <a:lnTo>
                    <a:pt x="f40" y="f41"/>
                  </a:lnTo>
                  <a:lnTo>
                    <a:pt x="f42" y="f43"/>
                  </a:lnTo>
                  <a:lnTo>
                    <a:pt x="f44" y="f45"/>
                  </a:lnTo>
                  <a:lnTo>
                    <a:pt x="f46" y="f47"/>
                  </a:lnTo>
                  <a:lnTo>
                    <a:pt x="f48" y="f49"/>
                  </a:lnTo>
                  <a:lnTo>
                    <a:pt x="f50" y="f51"/>
                  </a:lnTo>
                  <a:lnTo>
                    <a:pt x="f52" y="f53"/>
                  </a:lnTo>
                  <a:lnTo>
                    <a:pt x="f54" y="f55"/>
                  </a:lnTo>
                  <a:lnTo>
                    <a:pt x="f56" y="f57"/>
                  </a:lnTo>
                  <a:lnTo>
                    <a:pt x="f58" y="f59"/>
                  </a:lnTo>
                  <a:lnTo>
                    <a:pt x="f60" y="f61"/>
                  </a:lnTo>
                  <a:lnTo>
                    <a:pt x="f6" y="f7"/>
                  </a:lnTo>
                </a:path>
              </a:pathLst>
            </a:custGeom>
            <a:noFill/>
            <a:ln w="9" cap="flat">
              <a:solidFill>
                <a:srgbClr val="FFFFFF"/>
              </a:solidFill>
              <a:prstDash val="solid"/>
              <a:roun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ndara"/>
                <a:ea typeface=""/>
                <a:cs typeface=""/>
              </a:endParaRPr>
            </a:p>
          </p:txBody>
        </p:sp>
        <p:sp>
          <p:nvSpPr>
            <p:cNvPr id="7" name="Freeform 26"/>
            <p:cNvSpPr/>
            <p:nvPr/>
          </p:nvSpPr>
          <p:spPr>
            <a:xfrm>
              <a:off x="5616409" y="5369603"/>
              <a:ext cx="3312240" cy="652387"/>
            </a:xfrm>
            <a:custGeom>
              <a:avLst/>
              <a:gdLst>
                <a:gd name="f0" fmla="val 10800000"/>
                <a:gd name="f1" fmla="val 5400000"/>
                <a:gd name="f2" fmla="val 360"/>
                <a:gd name="f3" fmla="val 180"/>
                <a:gd name="f4" fmla="val w"/>
                <a:gd name="f5" fmla="val h"/>
                <a:gd name="f6" fmla="val 0"/>
                <a:gd name="f7" fmla="val 3112"/>
                <a:gd name="f8" fmla="val 584"/>
                <a:gd name="f9" fmla="val 90"/>
                <a:gd name="f10" fmla="val 560"/>
                <a:gd name="f11" fmla="val 336"/>
                <a:gd name="f12" fmla="val 498"/>
                <a:gd name="f13" fmla="val 506"/>
                <a:gd name="f14" fmla="val 456"/>
                <a:gd name="f15" fmla="val 702"/>
                <a:gd name="f16" fmla="val 410"/>
                <a:gd name="f17" fmla="val 920"/>
                <a:gd name="f18" fmla="val 1154"/>
                <a:gd name="f19" fmla="val 306"/>
                <a:gd name="f20" fmla="val 1402"/>
                <a:gd name="f21" fmla="val 254"/>
                <a:gd name="f22" fmla="val 1656"/>
                <a:gd name="f23" fmla="val 202"/>
                <a:gd name="f24" fmla="val 1916"/>
                <a:gd name="f25" fmla="val 154"/>
                <a:gd name="f26" fmla="val 2174"/>
                <a:gd name="f27" fmla="val 108"/>
                <a:gd name="f28" fmla="val 2302"/>
                <a:gd name="f29" fmla="val 88"/>
                <a:gd name="f30" fmla="val 2426"/>
                <a:gd name="f31" fmla="val 68"/>
                <a:gd name="f32" fmla="val 2550"/>
                <a:gd name="f33" fmla="val 52"/>
                <a:gd name="f34" fmla="val 2670"/>
                <a:gd name="f35" fmla="val 36"/>
                <a:gd name="f36" fmla="val 2788"/>
                <a:gd name="f37" fmla="val 24"/>
                <a:gd name="f38" fmla="val 2900"/>
                <a:gd name="f39" fmla="val 14"/>
                <a:gd name="f40" fmla="val 3008"/>
                <a:gd name="f41" fmla="val 6"/>
                <a:gd name="f42" fmla="+- 0 0 -90"/>
                <a:gd name="f43" fmla="*/ f4 1 3112"/>
                <a:gd name="f44" fmla="*/ f5 1 584"/>
                <a:gd name="f45" fmla="+- f8 0 f6"/>
                <a:gd name="f46" fmla="+- f7 0 f6"/>
                <a:gd name="f47" fmla="*/ f42 f0 1"/>
                <a:gd name="f48" fmla="*/ f46 1 3112"/>
                <a:gd name="f49" fmla="*/ f45 1 584"/>
                <a:gd name="f50" fmla="*/ f47 1 f3"/>
                <a:gd name="f51" fmla="*/ 0 1 f48"/>
                <a:gd name="f52" fmla="*/ 584 1 f49"/>
                <a:gd name="f53" fmla="*/ 90 1 f48"/>
                <a:gd name="f54" fmla="*/ 560 1 f49"/>
                <a:gd name="f55" fmla="*/ 336 1 f48"/>
                <a:gd name="f56" fmla="*/ 498 1 f49"/>
                <a:gd name="f57" fmla="*/ 506 1 f48"/>
                <a:gd name="f58" fmla="*/ 456 1 f49"/>
                <a:gd name="f59" fmla="*/ 702 1 f48"/>
                <a:gd name="f60" fmla="*/ 410 1 f49"/>
                <a:gd name="f61" fmla="*/ 920 1 f48"/>
                <a:gd name="f62" fmla="*/ 360 1 f49"/>
                <a:gd name="f63" fmla="*/ 1154 1 f48"/>
                <a:gd name="f64" fmla="*/ 306 1 f49"/>
                <a:gd name="f65" fmla="*/ 1402 1 f48"/>
                <a:gd name="f66" fmla="*/ 254 1 f49"/>
                <a:gd name="f67" fmla="*/ 1656 1 f48"/>
                <a:gd name="f68" fmla="*/ 202 1 f49"/>
                <a:gd name="f69" fmla="*/ 1916 1 f48"/>
                <a:gd name="f70" fmla="*/ 154 1 f49"/>
                <a:gd name="f71" fmla="*/ 2174 1 f48"/>
                <a:gd name="f72" fmla="*/ 108 1 f49"/>
                <a:gd name="f73" fmla="*/ 2302 1 f48"/>
                <a:gd name="f74" fmla="*/ 88 1 f49"/>
                <a:gd name="f75" fmla="*/ 2426 1 f48"/>
                <a:gd name="f76" fmla="*/ 68 1 f49"/>
                <a:gd name="f77" fmla="*/ 2550 1 f48"/>
                <a:gd name="f78" fmla="*/ 52 1 f49"/>
                <a:gd name="f79" fmla="*/ 2670 1 f48"/>
                <a:gd name="f80" fmla="*/ 36 1 f49"/>
                <a:gd name="f81" fmla="*/ 2788 1 f48"/>
                <a:gd name="f82" fmla="*/ 24 1 f49"/>
                <a:gd name="f83" fmla="*/ 2900 1 f48"/>
                <a:gd name="f84" fmla="*/ 14 1 f49"/>
                <a:gd name="f85" fmla="*/ 3008 1 f48"/>
                <a:gd name="f86" fmla="*/ 6 1 f49"/>
                <a:gd name="f87" fmla="*/ 3112 1 f48"/>
                <a:gd name="f88" fmla="*/ 0 1 f49"/>
                <a:gd name="f89" fmla="*/ f7 1 f48"/>
                <a:gd name="f90" fmla="*/ f8 1 f49"/>
                <a:gd name="f91" fmla="+- f50 0 f1"/>
                <a:gd name="f92" fmla="*/ f51 f43 1"/>
                <a:gd name="f93" fmla="*/ f89 f43 1"/>
                <a:gd name="f94" fmla="*/ f90 f44 1"/>
                <a:gd name="f95" fmla="*/ f88 f44 1"/>
                <a:gd name="f96" fmla="*/ f52 f44 1"/>
                <a:gd name="f97" fmla="*/ f53 f43 1"/>
                <a:gd name="f98" fmla="*/ f54 f44 1"/>
                <a:gd name="f99" fmla="*/ f55 f43 1"/>
                <a:gd name="f100" fmla="*/ f56 f44 1"/>
                <a:gd name="f101" fmla="*/ f57 f43 1"/>
                <a:gd name="f102" fmla="*/ f58 f44 1"/>
                <a:gd name="f103" fmla="*/ f59 f43 1"/>
                <a:gd name="f104" fmla="*/ f60 f44 1"/>
                <a:gd name="f105" fmla="*/ f61 f43 1"/>
                <a:gd name="f106" fmla="*/ f62 f44 1"/>
                <a:gd name="f107" fmla="*/ f63 f43 1"/>
                <a:gd name="f108" fmla="*/ f64 f44 1"/>
                <a:gd name="f109" fmla="*/ f65 f43 1"/>
                <a:gd name="f110" fmla="*/ f66 f44 1"/>
                <a:gd name="f111" fmla="*/ f67 f43 1"/>
                <a:gd name="f112" fmla="*/ f68 f44 1"/>
                <a:gd name="f113" fmla="*/ f69 f43 1"/>
                <a:gd name="f114" fmla="*/ f70 f44 1"/>
                <a:gd name="f115" fmla="*/ f71 f43 1"/>
                <a:gd name="f116" fmla="*/ f72 f44 1"/>
                <a:gd name="f117" fmla="*/ f73 f43 1"/>
                <a:gd name="f118" fmla="*/ f74 f44 1"/>
                <a:gd name="f119" fmla="*/ f75 f43 1"/>
                <a:gd name="f120" fmla="*/ f76 f44 1"/>
                <a:gd name="f121" fmla="*/ f77 f43 1"/>
                <a:gd name="f122" fmla="*/ f78 f44 1"/>
                <a:gd name="f123" fmla="*/ f79 f43 1"/>
                <a:gd name="f124" fmla="*/ f80 f44 1"/>
                <a:gd name="f125" fmla="*/ f81 f43 1"/>
                <a:gd name="f126" fmla="*/ f82 f44 1"/>
                <a:gd name="f127" fmla="*/ f83 f43 1"/>
                <a:gd name="f128" fmla="*/ f84 f44 1"/>
                <a:gd name="f129" fmla="*/ f85 f43 1"/>
                <a:gd name="f130" fmla="*/ f86 f44 1"/>
                <a:gd name="f131" fmla="*/ f87 f43 1"/>
              </a:gdLst>
              <a:ahLst/>
              <a:cxnLst>
                <a:cxn ang="3cd4">
                  <a:pos x="hc" y="t"/>
                </a:cxn>
                <a:cxn ang="0">
                  <a:pos x="r" y="vc"/>
                </a:cxn>
                <a:cxn ang="cd4">
                  <a:pos x="hc" y="b"/>
                </a:cxn>
                <a:cxn ang="cd2">
                  <a:pos x="l" y="vc"/>
                </a:cxn>
                <a:cxn ang="f91">
                  <a:pos x="f92" y="f96"/>
                </a:cxn>
                <a:cxn ang="f91">
                  <a:pos x="f92" y="f96"/>
                </a:cxn>
                <a:cxn ang="f91">
                  <a:pos x="f97" y="f98"/>
                </a:cxn>
                <a:cxn ang="f91">
                  <a:pos x="f99" y="f100"/>
                </a:cxn>
                <a:cxn ang="f91">
                  <a:pos x="f101" y="f102"/>
                </a:cxn>
                <a:cxn ang="f91">
                  <a:pos x="f103" y="f104"/>
                </a:cxn>
                <a:cxn ang="f91">
                  <a:pos x="f105" y="f106"/>
                </a:cxn>
                <a:cxn ang="f91">
                  <a:pos x="f107" y="f108"/>
                </a:cxn>
                <a:cxn ang="f91">
                  <a:pos x="f109" y="f110"/>
                </a:cxn>
                <a:cxn ang="f91">
                  <a:pos x="f111" y="f112"/>
                </a:cxn>
                <a:cxn ang="f91">
                  <a:pos x="f113" y="f114"/>
                </a:cxn>
                <a:cxn ang="f91">
                  <a:pos x="f115" y="f116"/>
                </a:cxn>
                <a:cxn ang="f91">
                  <a:pos x="f117" y="f118"/>
                </a:cxn>
                <a:cxn ang="f91">
                  <a:pos x="f119" y="f120"/>
                </a:cxn>
                <a:cxn ang="f91">
                  <a:pos x="f121" y="f122"/>
                </a:cxn>
                <a:cxn ang="f91">
                  <a:pos x="f123" y="f124"/>
                </a:cxn>
                <a:cxn ang="f91">
                  <a:pos x="f125" y="f126"/>
                </a:cxn>
                <a:cxn ang="f91">
                  <a:pos x="f127" y="f128"/>
                </a:cxn>
                <a:cxn ang="f91">
                  <a:pos x="f129" y="f130"/>
                </a:cxn>
                <a:cxn ang="f91">
                  <a:pos x="f131" y="f95"/>
                </a:cxn>
              </a:cxnLst>
              <a:rect l="f92" t="f95" r="f93" b="f94"/>
              <a:pathLst>
                <a:path w="3112" h="584">
                  <a:moveTo>
                    <a:pt x="f6" y="f8"/>
                  </a:moveTo>
                  <a:lnTo>
                    <a:pt x="f6" y="f8"/>
                  </a:lnTo>
                  <a:lnTo>
                    <a:pt x="f9" y="f10"/>
                  </a:lnTo>
                  <a:lnTo>
                    <a:pt x="f11" y="f12"/>
                  </a:lnTo>
                  <a:lnTo>
                    <a:pt x="f13" y="f14"/>
                  </a:lnTo>
                  <a:lnTo>
                    <a:pt x="f15" y="f16"/>
                  </a:lnTo>
                  <a:lnTo>
                    <a:pt x="f17" y="f2"/>
                  </a:lnTo>
                  <a:lnTo>
                    <a:pt x="f18" y="f19"/>
                  </a:lnTo>
                  <a:lnTo>
                    <a:pt x="f20" y="f21"/>
                  </a:lnTo>
                  <a:lnTo>
                    <a:pt x="f22" y="f23"/>
                  </a:lnTo>
                  <a:lnTo>
                    <a:pt x="f24" y="f25"/>
                  </a:lnTo>
                  <a:lnTo>
                    <a:pt x="f26" y="f27"/>
                  </a:lnTo>
                  <a:lnTo>
                    <a:pt x="f28" y="f29"/>
                  </a:lnTo>
                  <a:lnTo>
                    <a:pt x="f30" y="f31"/>
                  </a:lnTo>
                  <a:lnTo>
                    <a:pt x="f32" y="f33"/>
                  </a:lnTo>
                  <a:lnTo>
                    <a:pt x="f34" y="f35"/>
                  </a:lnTo>
                  <a:lnTo>
                    <a:pt x="f36" y="f37"/>
                  </a:lnTo>
                  <a:lnTo>
                    <a:pt x="f38" y="f39"/>
                  </a:lnTo>
                  <a:lnTo>
                    <a:pt x="f40" y="f41"/>
                  </a:lnTo>
                  <a:lnTo>
                    <a:pt x="f7" y="f6"/>
                  </a:lnTo>
                </a:path>
              </a:pathLst>
            </a:custGeom>
            <a:noFill/>
            <a:ln w="9" cap="flat">
              <a:solidFill>
                <a:srgbClr val="FFFFFF"/>
              </a:solidFill>
              <a:prstDash val="solid"/>
              <a:roun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ndara"/>
                <a:ea typeface=""/>
                <a:cs typeface=""/>
              </a:endParaRPr>
            </a:p>
          </p:txBody>
        </p:sp>
        <p:sp>
          <p:nvSpPr>
            <p:cNvPr id="8" name="Freeform 10"/>
            <p:cNvSpPr/>
            <p:nvPr/>
          </p:nvSpPr>
          <p:spPr>
            <a:xfrm>
              <a:off x="211665" y="5353967"/>
              <a:ext cx="8723376" cy="1331576"/>
            </a:xfrm>
            <a:custGeom>
              <a:avLst/>
              <a:gdLst>
                <a:gd name="f0" fmla="val 10800000"/>
                <a:gd name="f1" fmla="val 5400000"/>
                <a:gd name="f2" fmla="val 180"/>
                <a:gd name="f3" fmla="val w"/>
                <a:gd name="f4" fmla="val h"/>
                <a:gd name="f5" fmla="val 0"/>
                <a:gd name="f6" fmla="val 8196"/>
                <a:gd name="f7" fmla="val 1192"/>
                <a:gd name="f8" fmla="val 8192"/>
                <a:gd name="f9" fmla="val 512"/>
                <a:gd name="f10" fmla="val 8116"/>
                <a:gd name="f11" fmla="val 542"/>
                <a:gd name="f12" fmla="val 8040"/>
                <a:gd name="f13" fmla="val 570"/>
                <a:gd name="f14" fmla="val 7960"/>
                <a:gd name="f15" fmla="val 596"/>
                <a:gd name="f16" fmla="val 7878"/>
                <a:gd name="f17" fmla="val 620"/>
                <a:gd name="f18" fmla="val 7794"/>
                <a:gd name="f19" fmla="val 644"/>
                <a:gd name="f20" fmla="val 7706"/>
                <a:gd name="f21" fmla="val 666"/>
                <a:gd name="f22" fmla="val 7616"/>
                <a:gd name="f23" fmla="val 684"/>
                <a:gd name="f24" fmla="val 7522"/>
                <a:gd name="f25" fmla="val 702"/>
                <a:gd name="f26" fmla="val 7424"/>
                <a:gd name="f27" fmla="val 718"/>
                <a:gd name="f28" fmla="val 7322"/>
                <a:gd name="f29" fmla="val 730"/>
                <a:gd name="f30" fmla="val 7216"/>
                <a:gd name="f31" fmla="val 742"/>
                <a:gd name="f32" fmla="val 7106"/>
                <a:gd name="f33" fmla="val 750"/>
                <a:gd name="f34" fmla="val 6992"/>
                <a:gd name="f35" fmla="val 758"/>
                <a:gd name="f36" fmla="val 6872"/>
                <a:gd name="f37" fmla="val 762"/>
                <a:gd name="f38" fmla="val 6748"/>
                <a:gd name="f39" fmla="val 6618"/>
                <a:gd name="f40" fmla="val 760"/>
                <a:gd name="f41" fmla="val 6482"/>
                <a:gd name="f42" fmla="val 756"/>
                <a:gd name="f43" fmla="val 6342"/>
                <a:gd name="f44" fmla="val 6196"/>
                <a:gd name="f45" fmla="val 740"/>
                <a:gd name="f46" fmla="val 6042"/>
                <a:gd name="f47" fmla="val 726"/>
                <a:gd name="f48" fmla="val 5882"/>
                <a:gd name="f49" fmla="val 710"/>
                <a:gd name="f50" fmla="val 5716"/>
                <a:gd name="f51" fmla="val 690"/>
                <a:gd name="f52" fmla="val 5544"/>
                <a:gd name="f53" fmla="val 668"/>
                <a:gd name="f54" fmla="val 5364"/>
                <a:gd name="f55" fmla="val 642"/>
                <a:gd name="f56" fmla="val 5176"/>
                <a:gd name="f57" fmla="val 612"/>
                <a:gd name="f58" fmla="val 4982"/>
                <a:gd name="f59" fmla="val 578"/>
                <a:gd name="f60" fmla="val 4778"/>
                <a:gd name="f61" fmla="val 540"/>
                <a:gd name="f62" fmla="val 4568"/>
                <a:gd name="f63" fmla="val 500"/>
                <a:gd name="f64" fmla="val 4348"/>
                <a:gd name="f65" fmla="val 454"/>
                <a:gd name="f66" fmla="val 4122"/>
                <a:gd name="f67" fmla="val 406"/>
                <a:gd name="f68" fmla="val 3886"/>
                <a:gd name="f69" fmla="val 354"/>
                <a:gd name="f70" fmla="val 3640"/>
                <a:gd name="f71" fmla="val 296"/>
                <a:gd name="f72" fmla="val 3396"/>
                <a:gd name="f73" fmla="val 240"/>
                <a:gd name="f74" fmla="val 3160"/>
                <a:gd name="f75" fmla="val 192"/>
                <a:gd name="f76" fmla="val 2934"/>
                <a:gd name="f77" fmla="val 148"/>
                <a:gd name="f78" fmla="val 2718"/>
                <a:gd name="f79" fmla="val 112"/>
                <a:gd name="f80" fmla="val 2512"/>
                <a:gd name="f81" fmla="val 82"/>
                <a:gd name="f82" fmla="val 2314"/>
                <a:gd name="f83" fmla="val 56"/>
                <a:gd name="f84" fmla="val 2126"/>
                <a:gd name="f85" fmla="val 36"/>
                <a:gd name="f86" fmla="val 1948"/>
                <a:gd name="f87" fmla="val 20"/>
                <a:gd name="f88" fmla="val 1776"/>
                <a:gd name="f89" fmla="val 10"/>
                <a:gd name="f90" fmla="val 1616"/>
                <a:gd name="f91" fmla="val 2"/>
                <a:gd name="f92" fmla="val 1462"/>
                <a:gd name="f93" fmla="val 1318"/>
                <a:gd name="f94" fmla="val 1182"/>
                <a:gd name="f95" fmla="val 4"/>
                <a:gd name="f96" fmla="val 1054"/>
                <a:gd name="f97" fmla="val 934"/>
                <a:gd name="f98" fmla="val 822"/>
                <a:gd name="f99" fmla="val 30"/>
                <a:gd name="f100" fmla="val 716"/>
                <a:gd name="f101" fmla="val 44"/>
                <a:gd name="f102" fmla="val 58"/>
                <a:gd name="f103" fmla="val 530"/>
                <a:gd name="f104" fmla="val 74"/>
                <a:gd name="f105" fmla="val 450"/>
                <a:gd name="f106" fmla="val 92"/>
                <a:gd name="f107" fmla="val 374"/>
                <a:gd name="f108" fmla="val 108"/>
                <a:gd name="f109" fmla="val 308"/>
                <a:gd name="f110" fmla="val 126"/>
                <a:gd name="f111" fmla="val 248"/>
                <a:gd name="f112" fmla="val 144"/>
                <a:gd name="f113" fmla="val 194"/>
                <a:gd name="f114" fmla="val 160"/>
                <a:gd name="f115" fmla="val 176"/>
                <a:gd name="f116" fmla="val 48"/>
                <a:gd name="f117" fmla="val 216"/>
                <a:gd name="f118" fmla="val 12"/>
                <a:gd name="f119" fmla="val 234"/>
                <a:gd name="f120" fmla="val 1186"/>
                <a:gd name="f121" fmla="val 510"/>
                <a:gd name="f122" fmla="+- 0 0 -90"/>
                <a:gd name="f123" fmla="*/ f3 1 8196"/>
                <a:gd name="f124" fmla="*/ f4 1 1192"/>
                <a:gd name="f125" fmla="+- f7 0 f5"/>
                <a:gd name="f126" fmla="+- f6 0 f5"/>
                <a:gd name="f127" fmla="*/ f122 f0 1"/>
                <a:gd name="f128" fmla="*/ f126 1 8196"/>
                <a:gd name="f129" fmla="*/ f125 1 1192"/>
                <a:gd name="f130" fmla="*/ f127 1 f2"/>
                <a:gd name="f131" fmla="*/ 8192 1 f128"/>
                <a:gd name="f132" fmla="*/ 512 1 f129"/>
                <a:gd name="f133" fmla="*/ 8040 1 f128"/>
                <a:gd name="f134" fmla="*/ 570 1 f129"/>
                <a:gd name="f135" fmla="*/ 7878 1 f128"/>
                <a:gd name="f136" fmla="*/ 620 1 f129"/>
                <a:gd name="f137" fmla="*/ 7706 1 f128"/>
                <a:gd name="f138" fmla="*/ 666 1 f129"/>
                <a:gd name="f139" fmla="*/ 7522 1 f128"/>
                <a:gd name="f140" fmla="*/ 702 1 f129"/>
                <a:gd name="f141" fmla="*/ 7322 1 f128"/>
                <a:gd name="f142" fmla="*/ 730 1 f129"/>
                <a:gd name="f143" fmla="*/ 7106 1 f128"/>
                <a:gd name="f144" fmla="*/ 750 1 f129"/>
                <a:gd name="f145" fmla="*/ 6872 1 f128"/>
                <a:gd name="f146" fmla="*/ 762 1 f129"/>
                <a:gd name="f147" fmla="*/ 6618 1 f128"/>
                <a:gd name="f148" fmla="*/ 760 1 f129"/>
                <a:gd name="f149" fmla="*/ 6342 1 f128"/>
                <a:gd name="f150" fmla="*/ 6042 1 f128"/>
                <a:gd name="f151" fmla="*/ 726 1 f129"/>
                <a:gd name="f152" fmla="*/ 5716 1 f128"/>
                <a:gd name="f153" fmla="*/ 690 1 f129"/>
                <a:gd name="f154" fmla="*/ 5364 1 f128"/>
                <a:gd name="f155" fmla="*/ 642 1 f129"/>
                <a:gd name="f156" fmla="*/ 4982 1 f128"/>
                <a:gd name="f157" fmla="*/ 578 1 f129"/>
                <a:gd name="f158" fmla="*/ 4568 1 f128"/>
                <a:gd name="f159" fmla="*/ 500 1 f129"/>
                <a:gd name="f160" fmla="*/ 4122 1 f128"/>
                <a:gd name="f161" fmla="*/ 406 1 f129"/>
                <a:gd name="f162" fmla="*/ 3640 1 f128"/>
                <a:gd name="f163" fmla="*/ 296 1 f129"/>
                <a:gd name="f164" fmla="*/ 3396 1 f128"/>
                <a:gd name="f165" fmla="*/ 240 1 f129"/>
                <a:gd name="f166" fmla="*/ 2934 1 f128"/>
                <a:gd name="f167" fmla="*/ 148 1 f129"/>
                <a:gd name="f168" fmla="*/ 2512 1 f128"/>
                <a:gd name="f169" fmla="*/ 82 1 f129"/>
                <a:gd name="f170" fmla="*/ 2126 1 f128"/>
                <a:gd name="f171" fmla="*/ 36 1 f129"/>
                <a:gd name="f172" fmla="*/ 1776 1 f128"/>
                <a:gd name="f173" fmla="*/ 10 1 f129"/>
                <a:gd name="f174" fmla="*/ 1462 1 f128"/>
                <a:gd name="f175" fmla="*/ 0 1 f129"/>
                <a:gd name="f176" fmla="*/ 1182 1 f128"/>
                <a:gd name="f177" fmla="*/ 4 1 f129"/>
                <a:gd name="f178" fmla="*/ 934 1 f128"/>
                <a:gd name="f179" fmla="*/ 20 1 f129"/>
                <a:gd name="f180" fmla="*/ 716 1 f128"/>
                <a:gd name="f181" fmla="*/ 44 1 f129"/>
                <a:gd name="f182" fmla="*/ 530 1 f128"/>
                <a:gd name="f183" fmla="*/ 74 1 f129"/>
                <a:gd name="f184" fmla="*/ 374 1 f128"/>
                <a:gd name="f185" fmla="*/ 108 1 f129"/>
                <a:gd name="f186" fmla="*/ 248 1 f128"/>
                <a:gd name="f187" fmla="*/ 144 1 f129"/>
                <a:gd name="f188" fmla="*/ 148 1 f128"/>
                <a:gd name="f189" fmla="*/ 176 1 f129"/>
                <a:gd name="f190" fmla="*/ 48 1 f128"/>
                <a:gd name="f191" fmla="*/ 216 1 f129"/>
                <a:gd name="f192" fmla="*/ 0 1 f128"/>
                <a:gd name="f193" fmla="*/ 1192 1 f129"/>
                <a:gd name="f194" fmla="*/ 8196 1 f128"/>
                <a:gd name="f195" fmla="*/ 1186 1 f129"/>
                <a:gd name="f196" fmla="*/ 510 1 f129"/>
                <a:gd name="f197" fmla="*/ f6 1 f128"/>
                <a:gd name="f198" fmla="*/ f7 1 f129"/>
                <a:gd name="f199" fmla="+- f130 0 f1"/>
                <a:gd name="f200" fmla="*/ f192 f123 1"/>
                <a:gd name="f201" fmla="*/ f197 f123 1"/>
                <a:gd name="f202" fmla="*/ f198 f124 1"/>
                <a:gd name="f203" fmla="*/ f175 f124 1"/>
                <a:gd name="f204" fmla="*/ f131 f123 1"/>
                <a:gd name="f205" fmla="*/ f132 f124 1"/>
                <a:gd name="f206" fmla="*/ f133 f123 1"/>
                <a:gd name="f207" fmla="*/ f134 f124 1"/>
                <a:gd name="f208" fmla="*/ f135 f123 1"/>
                <a:gd name="f209" fmla="*/ f136 f124 1"/>
                <a:gd name="f210" fmla="*/ f137 f123 1"/>
                <a:gd name="f211" fmla="*/ f138 f124 1"/>
                <a:gd name="f212" fmla="*/ f139 f123 1"/>
                <a:gd name="f213" fmla="*/ f140 f124 1"/>
                <a:gd name="f214" fmla="*/ f141 f123 1"/>
                <a:gd name="f215" fmla="*/ f142 f124 1"/>
                <a:gd name="f216" fmla="*/ f143 f123 1"/>
                <a:gd name="f217" fmla="*/ f144 f124 1"/>
                <a:gd name="f218" fmla="*/ f145 f123 1"/>
                <a:gd name="f219" fmla="*/ f146 f124 1"/>
                <a:gd name="f220" fmla="*/ f147 f123 1"/>
                <a:gd name="f221" fmla="*/ f148 f124 1"/>
                <a:gd name="f222" fmla="*/ f149 f123 1"/>
                <a:gd name="f223" fmla="*/ f150 f123 1"/>
                <a:gd name="f224" fmla="*/ f151 f124 1"/>
                <a:gd name="f225" fmla="*/ f152 f123 1"/>
                <a:gd name="f226" fmla="*/ f153 f124 1"/>
                <a:gd name="f227" fmla="*/ f154 f123 1"/>
                <a:gd name="f228" fmla="*/ f155 f124 1"/>
                <a:gd name="f229" fmla="*/ f156 f123 1"/>
                <a:gd name="f230" fmla="*/ f157 f124 1"/>
                <a:gd name="f231" fmla="*/ f158 f123 1"/>
                <a:gd name="f232" fmla="*/ f159 f124 1"/>
                <a:gd name="f233" fmla="*/ f160 f123 1"/>
                <a:gd name="f234" fmla="*/ f161 f124 1"/>
                <a:gd name="f235" fmla="*/ f162 f123 1"/>
                <a:gd name="f236" fmla="*/ f163 f124 1"/>
                <a:gd name="f237" fmla="*/ f164 f123 1"/>
                <a:gd name="f238" fmla="*/ f165 f124 1"/>
                <a:gd name="f239" fmla="*/ f166 f123 1"/>
                <a:gd name="f240" fmla="*/ f167 f124 1"/>
                <a:gd name="f241" fmla="*/ f168 f123 1"/>
                <a:gd name="f242" fmla="*/ f169 f124 1"/>
                <a:gd name="f243" fmla="*/ f170 f123 1"/>
                <a:gd name="f244" fmla="*/ f171 f124 1"/>
                <a:gd name="f245" fmla="*/ f172 f123 1"/>
                <a:gd name="f246" fmla="*/ f173 f124 1"/>
                <a:gd name="f247" fmla="*/ f174 f123 1"/>
                <a:gd name="f248" fmla="*/ f176 f123 1"/>
                <a:gd name="f249" fmla="*/ f177 f124 1"/>
                <a:gd name="f250" fmla="*/ f178 f123 1"/>
                <a:gd name="f251" fmla="*/ f179 f124 1"/>
                <a:gd name="f252" fmla="*/ f180 f123 1"/>
                <a:gd name="f253" fmla="*/ f181 f124 1"/>
                <a:gd name="f254" fmla="*/ f182 f123 1"/>
                <a:gd name="f255" fmla="*/ f183 f124 1"/>
                <a:gd name="f256" fmla="*/ f184 f123 1"/>
                <a:gd name="f257" fmla="*/ f185 f124 1"/>
                <a:gd name="f258" fmla="*/ f186 f123 1"/>
                <a:gd name="f259" fmla="*/ f187 f124 1"/>
                <a:gd name="f260" fmla="*/ f188 f123 1"/>
                <a:gd name="f261" fmla="*/ f189 f124 1"/>
                <a:gd name="f262" fmla="*/ f190 f123 1"/>
                <a:gd name="f263" fmla="*/ f191 f124 1"/>
                <a:gd name="f264" fmla="*/ f193 f124 1"/>
                <a:gd name="f265" fmla="*/ f194 f123 1"/>
                <a:gd name="f266" fmla="*/ f195 f124 1"/>
                <a:gd name="f267" fmla="*/ f196 f124 1"/>
              </a:gdLst>
              <a:ahLst/>
              <a:cxnLst>
                <a:cxn ang="3cd4">
                  <a:pos x="hc" y="t"/>
                </a:cxn>
                <a:cxn ang="0">
                  <a:pos x="r" y="vc"/>
                </a:cxn>
                <a:cxn ang="cd4">
                  <a:pos x="hc" y="b"/>
                </a:cxn>
                <a:cxn ang="cd2">
                  <a:pos x="l" y="vc"/>
                </a:cxn>
                <a:cxn ang="f199">
                  <a:pos x="f204" y="f205"/>
                </a:cxn>
                <a:cxn ang="f199">
                  <a:pos x="f206" y="f207"/>
                </a:cxn>
                <a:cxn ang="f199">
                  <a:pos x="f208" y="f209"/>
                </a:cxn>
                <a:cxn ang="f199">
                  <a:pos x="f210" y="f211"/>
                </a:cxn>
                <a:cxn ang="f199">
                  <a:pos x="f212" y="f213"/>
                </a:cxn>
                <a:cxn ang="f199">
                  <a:pos x="f214" y="f215"/>
                </a:cxn>
                <a:cxn ang="f199">
                  <a:pos x="f216" y="f217"/>
                </a:cxn>
                <a:cxn ang="f199">
                  <a:pos x="f218" y="f219"/>
                </a:cxn>
                <a:cxn ang="f199">
                  <a:pos x="f220" y="f221"/>
                </a:cxn>
                <a:cxn ang="f199">
                  <a:pos x="f222" y="f217"/>
                </a:cxn>
                <a:cxn ang="f199">
                  <a:pos x="f223" y="f224"/>
                </a:cxn>
                <a:cxn ang="f199">
                  <a:pos x="f225" y="f226"/>
                </a:cxn>
                <a:cxn ang="f199">
                  <a:pos x="f227" y="f228"/>
                </a:cxn>
                <a:cxn ang="f199">
                  <a:pos x="f229" y="f230"/>
                </a:cxn>
                <a:cxn ang="f199">
                  <a:pos x="f231" y="f232"/>
                </a:cxn>
                <a:cxn ang="f199">
                  <a:pos x="f233" y="f234"/>
                </a:cxn>
                <a:cxn ang="f199">
                  <a:pos x="f235" y="f236"/>
                </a:cxn>
                <a:cxn ang="f199">
                  <a:pos x="f237" y="f238"/>
                </a:cxn>
                <a:cxn ang="f199">
                  <a:pos x="f239" y="f240"/>
                </a:cxn>
                <a:cxn ang="f199">
                  <a:pos x="f241" y="f242"/>
                </a:cxn>
                <a:cxn ang="f199">
                  <a:pos x="f243" y="f244"/>
                </a:cxn>
                <a:cxn ang="f199">
                  <a:pos x="f245" y="f246"/>
                </a:cxn>
                <a:cxn ang="f199">
                  <a:pos x="f247" y="f203"/>
                </a:cxn>
                <a:cxn ang="f199">
                  <a:pos x="f248" y="f249"/>
                </a:cxn>
                <a:cxn ang="f199">
                  <a:pos x="f250" y="f251"/>
                </a:cxn>
                <a:cxn ang="f199">
                  <a:pos x="f252" y="f253"/>
                </a:cxn>
                <a:cxn ang="f199">
                  <a:pos x="f254" y="f255"/>
                </a:cxn>
                <a:cxn ang="f199">
                  <a:pos x="f256" y="f257"/>
                </a:cxn>
                <a:cxn ang="f199">
                  <a:pos x="f258" y="f259"/>
                </a:cxn>
                <a:cxn ang="f199">
                  <a:pos x="f260" y="f261"/>
                </a:cxn>
                <a:cxn ang="f199">
                  <a:pos x="f262" y="f263"/>
                </a:cxn>
                <a:cxn ang="f199">
                  <a:pos x="f200" y="f238"/>
                </a:cxn>
                <a:cxn ang="f199">
                  <a:pos x="f204" y="f264"/>
                </a:cxn>
                <a:cxn ang="f199">
                  <a:pos x="f265" y="f266"/>
                </a:cxn>
                <a:cxn ang="f199">
                  <a:pos x="f265" y="f267"/>
                </a:cxn>
                <a:cxn ang="f199">
                  <a:pos x="f204" y="f205"/>
                </a:cxn>
              </a:cxnLst>
              <a:rect l="f200" t="f203" r="f201" b="f202"/>
              <a:pathLst>
                <a:path w="8196" h="1192">
                  <a:moveTo>
                    <a:pt x="f8" y="f9"/>
                  </a:moveTo>
                  <a:lnTo>
                    <a:pt x="f8" y="f9"/>
                  </a:lnTo>
                  <a:lnTo>
                    <a:pt x="f10" y="f11"/>
                  </a:lnTo>
                  <a:lnTo>
                    <a:pt x="f12" y="f13"/>
                  </a:lnTo>
                  <a:lnTo>
                    <a:pt x="f14" y="f15"/>
                  </a:lnTo>
                  <a:lnTo>
                    <a:pt x="f16" y="f17"/>
                  </a:lnTo>
                  <a:lnTo>
                    <a:pt x="f18" y="f19"/>
                  </a:lnTo>
                  <a:lnTo>
                    <a:pt x="f20" y="f21"/>
                  </a:lnTo>
                  <a:lnTo>
                    <a:pt x="f22" y="f23"/>
                  </a:lnTo>
                  <a:lnTo>
                    <a:pt x="f24" y="f25"/>
                  </a:lnTo>
                  <a:lnTo>
                    <a:pt x="f26" y="f27"/>
                  </a:lnTo>
                  <a:lnTo>
                    <a:pt x="f28" y="f29"/>
                  </a:lnTo>
                  <a:lnTo>
                    <a:pt x="f30" y="f31"/>
                  </a:lnTo>
                  <a:lnTo>
                    <a:pt x="f32" y="f33"/>
                  </a:lnTo>
                  <a:lnTo>
                    <a:pt x="f34" y="f35"/>
                  </a:lnTo>
                  <a:lnTo>
                    <a:pt x="f36" y="f37"/>
                  </a:lnTo>
                  <a:lnTo>
                    <a:pt x="f38" y="f37"/>
                  </a:lnTo>
                  <a:lnTo>
                    <a:pt x="f39" y="f40"/>
                  </a:lnTo>
                  <a:lnTo>
                    <a:pt x="f41" y="f42"/>
                  </a:lnTo>
                  <a:lnTo>
                    <a:pt x="f43" y="f33"/>
                  </a:lnTo>
                  <a:lnTo>
                    <a:pt x="f44" y="f45"/>
                  </a:lnTo>
                  <a:lnTo>
                    <a:pt x="f46" y="f47"/>
                  </a:lnTo>
                  <a:lnTo>
                    <a:pt x="f48" y="f49"/>
                  </a:lnTo>
                  <a:lnTo>
                    <a:pt x="f50" y="f51"/>
                  </a:lnTo>
                  <a:lnTo>
                    <a:pt x="f52" y="f53"/>
                  </a:lnTo>
                  <a:lnTo>
                    <a:pt x="f54" y="f55"/>
                  </a:lnTo>
                  <a:lnTo>
                    <a:pt x="f56" y="f57"/>
                  </a:lnTo>
                  <a:lnTo>
                    <a:pt x="f58" y="f59"/>
                  </a:lnTo>
                  <a:lnTo>
                    <a:pt x="f60" y="f61"/>
                  </a:lnTo>
                  <a:lnTo>
                    <a:pt x="f62" y="f63"/>
                  </a:lnTo>
                  <a:lnTo>
                    <a:pt x="f64" y="f65"/>
                  </a:lnTo>
                  <a:lnTo>
                    <a:pt x="f66" y="f67"/>
                  </a:lnTo>
                  <a:lnTo>
                    <a:pt x="f68" y="f69"/>
                  </a:lnTo>
                  <a:lnTo>
                    <a:pt x="f70" y="f71"/>
                  </a:lnTo>
                  <a:lnTo>
                    <a:pt x="f70" y="f71"/>
                  </a:lnTo>
                  <a:lnTo>
                    <a:pt x="f72" y="f73"/>
                  </a:lnTo>
                  <a:lnTo>
                    <a:pt x="f74" y="f75"/>
                  </a:lnTo>
                  <a:lnTo>
                    <a:pt x="f76" y="f77"/>
                  </a:lnTo>
                  <a:lnTo>
                    <a:pt x="f78" y="f79"/>
                  </a:lnTo>
                  <a:lnTo>
                    <a:pt x="f80" y="f81"/>
                  </a:lnTo>
                  <a:lnTo>
                    <a:pt x="f82" y="f83"/>
                  </a:lnTo>
                  <a:lnTo>
                    <a:pt x="f84" y="f85"/>
                  </a:lnTo>
                  <a:lnTo>
                    <a:pt x="f86" y="f87"/>
                  </a:lnTo>
                  <a:lnTo>
                    <a:pt x="f88" y="f89"/>
                  </a:lnTo>
                  <a:lnTo>
                    <a:pt x="f90" y="f91"/>
                  </a:lnTo>
                  <a:lnTo>
                    <a:pt x="f92" y="f5"/>
                  </a:lnTo>
                  <a:lnTo>
                    <a:pt x="f93" y="f5"/>
                  </a:lnTo>
                  <a:lnTo>
                    <a:pt x="f94" y="f95"/>
                  </a:lnTo>
                  <a:lnTo>
                    <a:pt x="f96" y="f89"/>
                  </a:lnTo>
                  <a:lnTo>
                    <a:pt x="f97" y="f87"/>
                  </a:lnTo>
                  <a:lnTo>
                    <a:pt x="f98" y="f99"/>
                  </a:lnTo>
                  <a:lnTo>
                    <a:pt x="f100" y="f101"/>
                  </a:lnTo>
                  <a:lnTo>
                    <a:pt x="f17" y="f102"/>
                  </a:lnTo>
                  <a:lnTo>
                    <a:pt x="f103" y="f104"/>
                  </a:lnTo>
                  <a:lnTo>
                    <a:pt x="f105" y="f106"/>
                  </a:lnTo>
                  <a:lnTo>
                    <a:pt x="f107" y="f108"/>
                  </a:lnTo>
                  <a:lnTo>
                    <a:pt x="f109" y="f110"/>
                  </a:lnTo>
                  <a:lnTo>
                    <a:pt x="f111" y="f112"/>
                  </a:lnTo>
                  <a:lnTo>
                    <a:pt x="f113" y="f114"/>
                  </a:lnTo>
                  <a:lnTo>
                    <a:pt x="f77" y="f115"/>
                  </a:lnTo>
                  <a:lnTo>
                    <a:pt x="f108" y="f75"/>
                  </a:lnTo>
                  <a:lnTo>
                    <a:pt x="f116" y="f117"/>
                  </a:lnTo>
                  <a:lnTo>
                    <a:pt x="f118" y="f119"/>
                  </a:lnTo>
                  <a:lnTo>
                    <a:pt x="f5" y="f73"/>
                  </a:lnTo>
                  <a:lnTo>
                    <a:pt x="f5" y="f7"/>
                  </a:lnTo>
                  <a:lnTo>
                    <a:pt x="f8" y="f7"/>
                  </a:lnTo>
                  <a:lnTo>
                    <a:pt x="f8" y="f7"/>
                  </a:lnTo>
                  <a:lnTo>
                    <a:pt x="f6" y="f120"/>
                  </a:lnTo>
                  <a:lnTo>
                    <a:pt x="f6" y="f120"/>
                  </a:lnTo>
                  <a:lnTo>
                    <a:pt x="f6" y="f121"/>
                  </a:lnTo>
                  <a:lnTo>
                    <a:pt x="f6" y="f121"/>
                  </a:lnTo>
                  <a:lnTo>
                    <a:pt x="f8" y="f9"/>
                  </a:lnTo>
                  <a:lnTo>
                    <a:pt x="f8" y="f9"/>
                  </a:lnTo>
                  <a:close/>
                </a:path>
              </a:pathLst>
            </a:custGeom>
            <a:solidFill>
              <a:srgbClr val="FFFFFF"/>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ndara"/>
                <a:ea typeface=""/>
                <a:cs typeface=""/>
              </a:endParaRPr>
            </a:p>
          </p:txBody>
        </p:sp>
      </p:grpSp>
      <p:sp>
        <p:nvSpPr>
          <p:cNvPr id="9" name="Title 1"/>
          <p:cNvSpPr txBox="1">
            <a:spLocks noGrp="1"/>
          </p:cNvSpPr>
          <p:nvPr>
            <p:ph type="ctrTitle"/>
          </p:nvPr>
        </p:nvSpPr>
        <p:spPr>
          <a:xfrm>
            <a:off x="685800" y="1600200"/>
            <a:ext cx="7772400" cy="1780108"/>
          </a:xfrm>
        </p:spPr>
        <p:txBody>
          <a:bodyPr anchor="b"/>
          <a:lstStyle>
            <a:lvl1pPr>
              <a:defRPr/>
            </a:lvl1pPr>
          </a:lstStyle>
          <a:p>
            <a:pPr lvl="0"/>
            <a:r>
              <a:rPr lang="fi-FI"/>
              <a:t>Muokkaa perustyyl. napsautt.</a:t>
            </a:r>
            <a:endParaRPr lang="en-US"/>
          </a:p>
        </p:txBody>
      </p:sp>
      <p:sp>
        <p:nvSpPr>
          <p:cNvPr id="10" name="Subtitle 2"/>
          <p:cNvSpPr txBox="1">
            <a:spLocks noGrp="1"/>
          </p:cNvSpPr>
          <p:nvPr>
            <p:ph type="subTitle" idx="1"/>
          </p:nvPr>
        </p:nvSpPr>
        <p:spPr>
          <a:xfrm>
            <a:off x="1371600" y="3556001"/>
            <a:ext cx="6400800" cy="1473198"/>
          </a:xfrm>
        </p:spPr>
        <p:txBody>
          <a:bodyPr anchorCtr="1"/>
          <a:lstStyle>
            <a:lvl1pPr marL="0" indent="0" algn="ctr">
              <a:spcBef>
                <a:spcPts val="500"/>
              </a:spcBef>
              <a:buNone/>
              <a:defRPr sz="2000">
                <a:solidFill>
                  <a:srgbClr val="FFFFFF"/>
                </a:solidFill>
              </a:defRPr>
            </a:lvl1pPr>
          </a:lstStyle>
          <a:p>
            <a:pPr lvl="0"/>
            <a:r>
              <a:rPr lang="fi-FI"/>
              <a:t>Muokkaa alaotsikon perustyyliä napsautt.</a:t>
            </a:r>
            <a:endParaRPr lang="en-US"/>
          </a:p>
        </p:txBody>
      </p:sp>
      <p:sp>
        <p:nvSpPr>
          <p:cNvPr id="11" name="Date Placeholder 3"/>
          <p:cNvSpPr txBox="1">
            <a:spLocks noGrp="1"/>
          </p:cNvSpPr>
          <p:nvPr>
            <p:ph type="dt" sz="half" idx="7"/>
          </p:nvPr>
        </p:nvSpPr>
        <p:spPr/>
        <p:txBody>
          <a:bodyPr/>
          <a:lstStyle>
            <a:lvl1pPr>
              <a:defRPr/>
            </a:lvl1pPr>
          </a:lstStyle>
          <a:p>
            <a:pPr lvl="0"/>
            <a:fld id="{AEA8A4B8-4973-495C-985F-BADD0B8B6BBF}" type="datetime1">
              <a:rPr lang="fi-FI"/>
              <a:pPr lvl="0"/>
              <a:t>5.5.2020</a:t>
            </a:fld>
            <a:endParaRPr lang="fi-FI"/>
          </a:p>
        </p:txBody>
      </p:sp>
      <p:sp>
        <p:nvSpPr>
          <p:cNvPr id="12" name="Footer Placeholder 4"/>
          <p:cNvSpPr txBox="1">
            <a:spLocks noGrp="1"/>
          </p:cNvSpPr>
          <p:nvPr>
            <p:ph type="ftr" sz="quarter" idx="9"/>
          </p:nvPr>
        </p:nvSpPr>
        <p:spPr/>
        <p:txBody>
          <a:bodyPr/>
          <a:lstStyle>
            <a:lvl1pPr>
              <a:defRPr/>
            </a:lvl1pPr>
          </a:lstStyle>
          <a:p>
            <a:pPr lvl="0"/>
            <a:endParaRPr lang="fi-FI"/>
          </a:p>
        </p:txBody>
      </p:sp>
      <p:sp>
        <p:nvSpPr>
          <p:cNvPr id="13" name="Slide Number Placeholder 5"/>
          <p:cNvSpPr txBox="1">
            <a:spLocks noGrp="1"/>
          </p:cNvSpPr>
          <p:nvPr>
            <p:ph type="sldNum" sz="quarter" idx="8"/>
          </p:nvPr>
        </p:nvSpPr>
        <p:spPr/>
        <p:txBody>
          <a:bodyPr/>
          <a:lstStyle>
            <a:lvl1pPr>
              <a:defRPr/>
            </a:lvl1pPr>
          </a:lstStyle>
          <a:p>
            <a:pPr lvl="0"/>
            <a:fld id="{8C4A3CE6-09FA-43EA-A836-9E4E30C3B0E3}" type="slidenum">
              <a:t>‹#›</a:t>
            </a:fld>
            <a:endParaRPr lang="fi-FI"/>
          </a:p>
        </p:txBody>
      </p:sp>
    </p:spTree>
    <p:extLst>
      <p:ext uri="{BB962C8B-B14F-4D97-AF65-F5344CB8AC3E}">
        <p14:creationId xmlns:p14="http://schemas.microsoft.com/office/powerpoint/2010/main" val="4293407290"/>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fi-FI"/>
              <a:t>Muokkaa perustyyl. napsautt.</a:t>
            </a:r>
            <a:endParaRPr lang="en-US"/>
          </a:p>
        </p:txBody>
      </p:sp>
      <p:sp>
        <p:nvSpPr>
          <p:cNvPr id="3" name="Vertical Text Placeholder 2"/>
          <p:cNvSpPr txBox="1">
            <a:spLocks noGrp="1"/>
          </p:cNvSpPr>
          <p:nvPr>
            <p:ph type="body" orient="vert" idx="1"/>
          </p:nvPr>
        </p:nvSpPr>
        <p:spPr/>
        <p:txBody>
          <a:bodyPr vert="eaVert" anchor="ctr"/>
          <a:lstStyle>
            <a:lvl1pPr>
              <a:defRPr/>
            </a:lvl1pPr>
            <a:lvl2pPr>
              <a:defRPr/>
            </a:lvl2pPr>
            <a:lvl3pPr>
              <a:defRPr/>
            </a:lvl3pPr>
            <a:lvl4pPr>
              <a:defRPr/>
            </a:lvl4pPr>
            <a:lvl5pPr>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4" name="Date Placeholder 3"/>
          <p:cNvSpPr txBox="1">
            <a:spLocks noGrp="1"/>
          </p:cNvSpPr>
          <p:nvPr>
            <p:ph type="dt" sz="half" idx="7"/>
          </p:nvPr>
        </p:nvSpPr>
        <p:spPr/>
        <p:txBody>
          <a:bodyPr/>
          <a:lstStyle>
            <a:lvl1pPr>
              <a:defRPr/>
            </a:lvl1pPr>
          </a:lstStyle>
          <a:p>
            <a:pPr lvl="0"/>
            <a:fld id="{9D2107D5-544E-450C-ACAD-417C31D9ED73}" type="datetime1">
              <a:rPr lang="fi-FI"/>
              <a:pPr lvl="0"/>
              <a:t>5.5.2020</a:t>
            </a:fld>
            <a:endParaRPr lang="fi-FI"/>
          </a:p>
        </p:txBody>
      </p:sp>
      <p:sp>
        <p:nvSpPr>
          <p:cNvPr id="5" name="Footer Placeholder 4"/>
          <p:cNvSpPr txBox="1">
            <a:spLocks noGrp="1"/>
          </p:cNvSpPr>
          <p:nvPr>
            <p:ph type="ftr" sz="quarter" idx="9"/>
          </p:nvPr>
        </p:nvSpPr>
        <p:spPr/>
        <p:txBody>
          <a:bodyPr/>
          <a:lstStyle>
            <a:lvl1pPr>
              <a:defRPr/>
            </a:lvl1pPr>
          </a:lstStyle>
          <a:p>
            <a:pPr lvl="0"/>
            <a:endParaRPr lang="fi-FI"/>
          </a:p>
        </p:txBody>
      </p:sp>
      <p:sp>
        <p:nvSpPr>
          <p:cNvPr id="6" name="Slide Number Placeholder 5"/>
          <p:cNvSpPr txBox="1">
            <a:spLocks noGrp="1"/>
          </p:cNvSpPr>
          <p:nvPr>
            <p:ph type="sldNum" sz="quarter" idx="8"/>
          </p:nvPr>
        </p:nvSpPr>
        <p:spPr/>
        <p:txBody>
          <a:bodyPr/>
          <a:lstStyle>
            <a:lvl1pPr>
              <a:defRPr/>
            </a:lvl1pPr>
          </a:lstStyle>
          <a:p>
            <a:pPr lvl="0"/>
            <a:fld id="{B1BF28A3-D3EF-47DB-8234-05E8BDC58FD1}" type="slidenum">
              <a:t>‹#›</a:t>
            </a:fld>
            <a:endParaRPr lang="fi-FI"/>
          </a:p>
        </p:txBody>
      </p:sp>
    </p:spTree>
    <p:extLst>
      <p:ext uri="{BB962C8B-B14F-4D97-AF65-F5344CB8AC3E}">
        <p14:creationId xmlns:p14="http://schemas.microsoft.com/office/powerpoint/2010/main" val="113824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Pystysuora otsikko ja teksti">
    <p:spTree>
      <p:nvGrpSpPr>
        <p:cNvPr id="1" name=""/>
        <p:cNvGrpSpPr/>
        <p:nvPr/>
      </p:nvGrpSpPr>
      <p:grpSpPr>
        <a:xfrm>
          <a:off x="0" y="0"/>
          <a:ext cx="0" cy="0"/>
          <a:chOff x="0" y="0"/>
          <a:chExt cx="0" cy="0"/>
        </a:xfrm>
      </p:grpSpPr>
      <p:sp>
        <p:nvSpPr>
          <p:cNvPr id="2" name="Rounded Rectangle 20"/>
          <p:cNvSpPr/>
          <p:nvPr/>
        </p:nvSpPr>
        <p:spPr>
          <a:xfrm>
            <a:off x="228600" y="228600"/>
            <a:ext cx="8695944" cy="1426464"/>
          </a:xfrm>
          <a:custGeom>
            <a:avLst/>
            <a:gdLst>
              <a:gd name="f0" fmla="val 10800000"/>
              <a:gd name="f1" fmla="val 5400000"/>
              <a:gd name="f2" fmla="val 16200000"/>
              <a:gd name="f3" fmla="val w"/>
              <a:gd name="f4" fmla="val h"/>
              <a:gd name="f5" fmla="val ss"/>
              <a:gd name="f6" fmla="val 0"/>
              <a:gd name="f7" fmla="*/ 5419351 1 1725033"/>
              <a:gd name="f8" fmla="val 45"/>
              <a:gd name="f9" fmla="val 1541"/>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gradFill>
            <a:gsLst>
              <a:gs pos="0">
                <a:srgbClr val="0293E0"/>
              </a:gs>
              <a:gs pos="100000">
                <a:srgbClr val="83D3FE"/>
              </a:gs>
            </a:gsLst>
            <a:lin ang="54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ndara"/>
              <a:ea typeface=""/>
              <a:cs typeface=""/>
            </a:endParaRPr>
          </a:p>
        </p:txBody>
      </p:sp>
      <p:sp>
        <p:nvSpPr>
          <p:cNvPr id="3" name="Date Placeholder 3"/>
          <p:cNvSpPr txBox="1">
            <a:spLocks noGrp="1"/>
          </p:cNvSpPr>
          <p:nvPr>
            <p:ph type="dt" sz="half" idx="7"/>
          </p:nvPr>
        </p:nvSpPr>
        <p:spPr/>
        <p:txBody>
          <a:bodyPr/>
          <a:lstStyle>
            <a:lvl1pPr>
              <a:defRPr/>
            </a:lvl1pPr>
          </a:lstStyle>
          <a:p>
            <a:pPr lvl="0"/>
            <a:fld id="{18BA819B-159B-4FBC-85F4-32BDBE8CDD5A}" type="datetime1">
              <a:rPr lang="fi-FI"/>
              <a:pPr lvl="0"/>
              <a:t>5.5.2020</a:t>
            </a:fld>
            <a:endParaRPr lang="fi-FI"/>
          </a:p>
        </p:txBody>
      </p:sp>
      <p:sp>
        <p:nvSpPr>
          <p:cNvPr id="4" name="Footer Placeholder 4"/>
          <p:cNvSpPr txBox="1">
            <a:spLocks noGrp="1"/>
          </p:cNvSpPr>
          <p:nvPr>
            <p:ph type="ftr" sz="quarter" idx="9"/>
          </p:nvPr>
        </p:nvSpPr>
        <p:spPr/>
        <p:txBody>
          <a:bodyPr/>
          <a:lstStyle>
            <a:lvl1pPr>
              <a:defRPr/>
            </a:lvl1pPr>
          </a:lstStyle>
          <a:p>
            <a:pPr lvl="0"/>
            <a:endParaRPr lang="fi-FI"/>
          </a:p>
        </p:txBody>
      </p:sp>
      <p:sp>
        <p:nvSpPr>
          <p:cNvPr id="5" name="Slide Number Placeholder 5"/>
          <p:cNvSpPr txBox="1">
            <a:spLocks noGrp="1"/>
          </p:cNvSpPr>
          <p:nvPr>
            <p:ph type="sldNum" sz="quarter" idx="8"/>
          </p:nvPr>
        </p:nvSpPr>
        <p:spPr/>
        <p:txBody>
          <a:bodyPr/>
          <a:lstStyle>
            <a:lvl1pPr>
              <a:defRPr/>
            </a:lvl1pPr>
          </a:lstStyle>
          <a:p>
            <a:pPr lvl="0"/>
            <a:fld id="{2F24B251-CFFE-4BC1-8A11-B0A3D1663868}" type="slidenum">
              <a:t>‹#›</a:t>
            </a:fld>
            <a:endParaRPr lang="fi-FI"/>
          </a:p>
        </p:txBody>
      </p:sp>
      <p:grpSp>
        <p:nvGrpSpPr>
          <p:cNvPr id="6" name="Group 14"/>
          <p:cNvGrpSpPr/>
          <p:nvPr/>
        </p:nvGrpSpPr>
        <p:grpSpPr>
          <a:xfrm>
            <a:off x="211665" y="714192"/>
            <a:ext cx="8723376" cy="1331576"/>
            <a:chOff x="211665" y="714192"/>
            <a:chExt cx="8723376" cy="1331576"/>
          </a:xfrm>
        </p:grpSpPr>
        <p:sp>
          <p:nvSpPr>
            <p:cNvPr id="7" name="Freeform 14"/>
            <p:cNvSpPr/>
            <p:nvPr/>
          </p:nvSpPr>
          <p:spPr>
            <a:xfrm>
              <a:off x="6054919" y="859417"/>
              <a:ext cx="2880122" cy="714941"/>
            </a:xfrm>
            <a:custGeom>
              <a:avLst/>
              <a:gdLst>
                <a:gd name="f0" fmla="val 10800000"/>
                <a:gd name="f1" fmla="val 5400000"/>
                <a:gd name="f2" fmla="val 180"/>
                <a:gd name="f3" fmla="val w"/>
                <a:gd name="f4" fmla="val h"/>
                <a:gd name="f5" fmla="val 0"/>
                <a:gd name="f6" fmla="val 2706"/>
                <a:gd name="f7" fmla="val 640"/>
                <a:gd name="f8" fmla="val 2700"/>
                <a:gd name="f9" fmla="val 2586"/>
                <a:gd name="f10" fmla="val 18"/>
                <a:gd name="f11" fmla="val 2470"/>
                <a:gd name="f12" fmla="val 38"/>
                <a:gd name="f13" fmla="val 2352"/>
                <a:gd name="f14" fmla="val 60"/>
                <a:gd name="f15" fmla="val 2230"/>
                <a:gd name="f16" fmla="val 82"/>
                <a:gd name="f17" fmla="val 2106"/>
                <a:gd name="f18" fmla="val 108"/>
                <a:gd name="f19" fmla="val 1978"/>
                <a:gd name="f20" fmla="val 134"/>
                <a:gd name="f21" fmla="val 1848"/>
                <a:gd name="f22" fmla="val 164"/>
                <a:gd name="f23" fmla="val 1714"/>
                <a:gd name="f24" fmla="val 194"/>
                <a:gd name="f25" fmla="val 1472"/>
                <a:gd name="f26" fmla="val 252"/>
                <a:gd name="f27" fmla="val 1236"/>
                <a:gd name="f28" fmla="val 304"/>
                <a:gd name="f29" fmla="val 1010"/>
                <a:gd name="f30" fmla="val 352"/>
                <a:gd name="f31" fmla="val 792"/>
                <a:gd name="f32" fmla="val 398"/>
                <a:gd name="f33" fmla="val 584"/>
                <a:gd name="f34" fmla="val 438"/>
                <a:gd name="f35" fmla="val 382"/>
                <a:gd name="f36" fmla="val 474"/>
                <a:gd name="f37" fmla="val 188"/>
                <a:gd name="f38" fmla="val 508"/>
                <a:gd name="f39" fmla="val 538"/>
                <a:gd name="f40" fmla="val 130"/>
                <a:gd name="f41" fmla="val 556"/>
                <a:gd name="f42" fmla="val 254"/>
                <a:gd name="f43" fmla="val 572"/>
                <a:gd name="f44" fmla="val 374"/>
                <a:gd name="f45" fmla="val 586"/>
                <a:gd name="f46" fmla="val 492"/>
                <a:gd name="f47" fmla="val 598"/>
                <a:gd name="f48" fmla="val 606"/>
                <a:gd name="f49" fmla="val 610"/>
                <a:gd name="f50" fmla="val 716"/>
                <a:gd name="f51" fmla="val 618"/>
                <a:gd name="f52" fmla="val 822"/>
                <a:gd name="f53" fmla="val 626"/>
                <a:gd name="f54" fmla="val 926"/>
                <a:gd name="f55" fmla="val 632"/>
                <a:gd name="f56" fmla="val 1028"/>
                <a:gd name="f57" fmla="val 636"/>
                <a:gd name="f58" fmla="val 1126"/>
                <a:gd name="f59" fmla="val 638"/>
                <a:gd name="f60" fmla="val 1220"/>
                <a:gd name="f61" fmla="val 1312"/>
                <a:gd name="f62" fmla="val 1402"/>
                <a:gd name="f63" fmla="val 1490"/>
                <a:gd name="f64" fmla="val 1574"/>
                <a:gd name="f65" fmla="val 1656"/>
                <a:gd name="f66" fmla="val 1734"/>
                <a:gd name="f67" fmla="val 620"/>
                <a:gd name="f68" fmla="val 1812"/>
                <a:gd name="f69" fmla="val 612"/>
                <a:gd name="f70" fmla="val 1886"/>
                <a:gd name="f71" fmla="val 602"/>
                <a:gd name="f72" fmla="val 1960"/>
                <a:gd name="f73" fmla="val 592"/>
                <a:gd name="f74" fmla="val 2030"/>
                <a:gd name="f75" fmla="val 580"/>
                <a:gd name="f76" fmla="val 2100"/>
                <a:gd name="f77" fmla="val 568"/>
                <a:gd name="f78" fmla="val 2166"/>
                <a:gd name="f79" fmla="val 554"/>
                <a:gd name="f80" fmla="val 2232"/>
                <a:gd name="f81" fmla="val 540"/>
                <a:gd name="f82" fmla="val 2296"/>
                <a:gd name="f83" fmla="val 524"/>
                <a:gd name="f84" fmla="val 2358"/>
                <a:gd name="f85" fmla="val 2418"/>
                <a:gd name="f86" fmla="val 490"/>
                <a:gd name="f87" fmla="val 2478"/>
                <a:gd name="f88" fmla="val 472"/>
                <a:gd name="f89" fmla="val 2592"/>
                <a:gd name="f90" fmla="val 432"/>
                <a:gd name="f91" fmla="val 2702"/>
                <a:gd name="f92" fmla="val 390"/>
                <a:gd name="f93" fmla="val 388"/>
                <a:gd name="f94" fmla="+- 0 0 -90"/>
                <a:gd name="f95" fmla="*/ f3 1 2706"/>
                <a:gd name="f96" fmla="*/ f4 1 640"/>
                <a:gd name="f97" fmla="+- f7 0 f5"/>
                <a:gd name="f98" fmla="+- f6 0 f5"/>
                <a:gd name="f99" fmla="*/ f94 f0 1"/>
                <a:gd name="f100" fmla="*/ f98 1 2706"/>
                <a:gd name="f101" fmla="*/ f97 1 640"/>
                <a:gd name="f102" fmla="*/ f99 1 f2"/>
                <a:gd name="f103" fmla="*/ 2700 1 f100"/>
                <a:gd name="f104" fmla="*/ 0 1 f101"/>
                <a:gd name="f105" fmla="*/ 2586 1 f100"/>
                <a:gd name="f106" fmla="*/ 18 1 f101"/>
                <a:gd name="f107" fmla="*/ 2470 1 f100"/>
                <a:gd name="f108" fmla="*/ 38 1 f101"/>
                <a:gd name="f109" fmla="*/ 2352 1 f100"/>
                <a:gd name="f110" fmla="*/ 60 1 f101"/>
                <a:gd name="f111" fmla="*/ 2230 1 f100"/>
                <a:gd name="f112" fmla="*/ 82 1 f101"/>
                <a:gd name="f113" fmla="*/ 2106 1 f100"/>
                <a:gd name="f114" fmla="*/ 108 1 f101"/>
                <a:gd name="f115" fmla="*/ 1978 1 f100"/>
                <a:gd name="f116" fmla="*/ 134 1 f101"/>
                <a:gd name="f117" fmla="*/ 1848 1 f100"/>
                <a:gd name="f118" fmla="*/ 164 1 f101"/>
                <a:gd name="f119" fmla="*/ 1714 1 f100"/>
                <a:gd name="f120" fmla="*/ 194 1 f101"/>
                <a:gd name="f121" fmla="*/ 1472 1 f100"/>
                <a:gd name="f122" fmla="*/ 252 1 f101"/>
                <a:gd name="f123" fmla="*/ 1236 1 f100"/>
                <a:gd name="f124" fmla="*/ 304 1 f101"/>
                <a:gd name="f125" fmla="*/ 1010 1 f100"/>
                <a:gd name="f126" fmla="*/ 352 1 f101"/>
                <a:gd name="f127" fmla="*/ 792 1 f100"/>
                <a:gd name="f128" fmla="*/ 398 1 f101"/>
                <a:gd name="f129" fmla="*/ 584 1 f100"/>
                <a:gd name="f130" fmla="*/ 438 1 f101"/>
                <a:gd name="f131" fmla="*/ 382 1 f100"/>
                <a:gd name="f132" fmla="*/ 474 1 f101"/>
                <a:gd name="f133" fmla="*/ 188 1 f100"/>
                <a:gd name="f134" fmla="*/ 508 1 f101"/>
                <a:gd name="f135" fmla="*/ 0 1 f100"/>
                <a:gd name="f136" fmla="*/ 538 1 f101"/>
                <a:gd name="f137" fmla="*/ 130 1 f100"/>
                <a:gd name="f138" fmla="*/ 556 1 f101"/>
                <a:gd name="f139" fmla="*/ 254 1 f100"/>
                <a:gd name="f140" fmla="*/ 572 1 f101"/>
                <a:gd name="f141" fmla="*/ 374 1 f100"/>
                <a:gd name="f142" fmla="*/ 586 1 f101"/>
                <a:gd name="f143" fmla="*/ 492 1 f100"/>
                <a:gd name="f144" fmla="*/ 598 1 f101"/>
                <a:gd name="f145" fmla="*/ 606 1 f100"/>
                <a:gd name="f146" fmla="*/ 610 1 f101"/>
                <a:gd name="f147" fmla="*/ 716 1 f100"/>
                <a:gd name="f148" fmla="*/ 618 1 f101"/>
                <a:gd name="f149" fmla="*/ 822 1 f100"/>
                <a:gd name="f150" fmla="*/ 626 1 f101"/>
                <a:gd name="f151" fmla="*/ 926 1 f100"/>
                <a:gd name="f152" fmla="*/ 632 1 f101"/>
                <a:gd name="f153" fmla="*/ 1028 1 f100"/>
                <a:gd name="f154" fmla="*/ 636 1 f101"/>
                <a:gd name="f155" fmla="*/ 1126 1 f100"/>
                <a:gd name="f156" fmla="*/ 638 1 f101"/>
                <a:gd name="f157" fmla="*/ 1220 1 f100"/>
                <a:gd name="f158" fmla="*/ 640 1 f101"/>
                <a:gd name="f159" fmla="*/ 1312 1 f100"/>
                <a:gd name="f160" fmla="*/ 1402 1 f100"/>
                <a:gd name="f161" fmla="*/ 1490 1 f100"/>
                <a:gd name="f162" fmla="*/ 1574 1 f100"/>
                <a:gd name="f163" fmla="*/ 1656 1 f100"/>
                <a:gd name="f164" fmla="*/ 1734 1 f100"/>
                <a:gd name="f165" fmla="*/ 620 1 f101"/>
                <a:gd name="f166" fmla="*/ 1812 1 f100"/>
                <a:gd name="f167" fmla="*/ 612 1 f101"/>
                <a:gd name="f168" fmla="*/ 1886 1 f100"/>
                <a:gd name="f169" fmla="*/ 602 1 f101"/>
                <a:gd name="f170" fmla="*/ 1960 1 f100"/>
                <a:gd name="f171" fmla="*/ 592 1 f101"/>
                <a:gd name="f172" fmla="*/ 2030 1 f100"/>
                <a:gd name="f173" fmla="*/ 580 1 f101"/>
                <a:gd name="f174" fmla="*/ 2100 1 f100"/>
                <a:gd name="f175" fmla="*/ 568 1 f101"/>
                <a:gd name="f176" fmla="*/ 2166 1 f100"/>
                <a:gd name="f177" fmla="*/ 554 1 f101"/>
                <a:gd name="f178" fmla="*/ 2232 1 f100"/>
                <a:gd name="f179" fmla="*/ 540 1 f101"/>
                <a:gd name="f180" fmla="*/ 2296 1 f100"/>
                <a:gd name="f181" fmla="*/ 524 1 f101"/>
                <a:gd name="f182" fmla="*/ 2358 1 f100"/>
                <a:gd name="f183" fmla="*/ 2418 1 f100"/>
                <a:gd name="f184" fmla="*/ 490 1 f101"/>
                <a:gd name="f185" fmla="*/ 2478 1 f100"/>
                <a:gd name="f186" fmla="*/ 472 1 f101"/>
                <a:gd name="f187" fmla="*/ 2592 1 f100"/>
                <a:gd name="f188" fmla="*/ 432 1 f101"/>
                <a:gd name="f189" fmla="*/ 2702 1 f100"/>
                <a:gd name="f190" fmla="*/ 390 1 f101"/>
                <a:gd name="f191" fmla="*/ 2706 1 f100"/>
                <a:gd name="f192" fmla="*/ 388 1 f101"/>
                <a:gd name="f193" fmla="*/ f6 1 f100"/>
                <a:gd name="f194" fmla="*/ f7 1 f101"/>
                <a:gd name="f195" fmla="+- f102 0 f1"/>
                <a:gd name="f196" fmla="*/ f135 f95 1"/>
                <a:gd name="f197" fmla="*/ f193 f95 1"/>
                <a:gd name="f198" fmla="*/ f194 f96 1"/>
                <a:gd name="f199" fmla="*/ f104 f96 1"/>
                <a:gd name="f200" fmla="*/ f103 f95 1"/>
                <a:gd name="f201" fmla="*/ f105 f95 1"/>
                <a:gd name="f202" fmla="*/ f106 f96 1"/>
                <a:gd name="f203" fmla="*/ f107 f95 1"/>
                <a:gd name="f204" fmla="*/ f108 f96 1"/>
                <a:gd name="f205" fmla="*/ f109 f95 1"/>
                <a:gd name="f206" fmla="*/ f110 f96 1"/>
                <a:gd name="f207" fmla="*/ f111 f95 1"/>
                <a:gd name="f208" fmla="*/ f112 f96 1"/>
                <a:gd name="f209" fmla="*/ f113 f95 1"/>
                <a:gd name="f210" fmla="*/ f114 f96 1"/>
                <a:gd name="f211" fmla="*/ f115 f95 1"/>
                <a:gd name="f212" fmla="*/ f116 f96 1"/>
                <a:gd name="f213" fmla="*/ f117 f95 1"/>
                <a:gd name="f214" fmla="*/ f118 f96 1"/>
                <a:gd name="f215" fmla="*/ f119 f95 1"/>
                <a:gd name="f216" fmla="*/ f120 f96 1"/>
                <a:gd name="f217" fmla="*/ f121 f95 1"/>
                <a:gd name="f218" fmla="*/ f122 f96 1"/>
                <a:gd name="f219" fmla="*/ f123 f95 1"/>
                <a:gd name="f220" fmla="*/ f124 f96 1"/>
                <a:gd name="f221" fmla="*/ f125 f95 1"/>
                <a:gd name="f222" fmla="*/ f126 f96 1"/>
                <a:gd name="f223" fmla="*/ f127 f95 1"/>
                <a:gd name="f224" fmla="*/ f128 f96 1"/>
                <a:gd name="f225" fmla="*/ f129 f95 1"/>
                <a:gd name="f226" fmla="*/ f130 f96 1"/>
                <a:gd name="f227" fmla="*/ f131 f95 1"/>
                <a:gd name="f228" fmla="*/ f132 f96 1"/>
                <a:gd name="f229" fmla="*/ f133 f95 1"/>
                <a:gd name="f230" fmla="*/ f134 f96 1"/>
                <a:gd name="f231" fmla="*/ f136 f96 1"/>
                <a:gd name="f232" fmla="*/ f137 f95 1"/>
                <a:gd name="f233" fmla="*/ f138 f96 1"/>
                <a:gd name="f234" fmla="*/ f139 f95 1"/>
                <a:gd name="f235" fmla="*/ f140 f96 1"/>
                <a:gd name="f236" fmla="*/ f141 f95 1"/>
                <a:gd name="f237" fmla="*/ f142 f96 1"/>
                <a:gd name="f238" fmla="*/ f143 f95 1"/>
                <a:gd name="f239" fmla="*/ f144 f96 1"/>
                <a:gd name="f240" fmla="*/ f145 f95 1"/>
                <a:gd name="f241" fmla="*/ f146 f96 1"/>
                <a:gd name="f242" fmla="*/ f147 f95 1"/>
                <a:gd name="f243" fmla="*/ f148 f96 1"/>
                <a:gd name="f244" fmla="*/ f149 f95 1"/>
                <a:gd name="f245" fmla="*/ f150 f96 1"/>
                <a:gd name="f246" fmla="*/ f151 f95 1"/>
                <a:gd name="f247" fmla="*/ f152 f96 1"/>
                <a:gd name="f248" fmla="*/ f153 f95 1"/>
                <a:gd name="f249" fmla="*/ f154 f96 1"/>
                <a:gd name="f250" fmla="*/ f155 f95 1"/>
                <a:gd name="f251" fmla="*/ f156 f96 1"/>
                <a:gd name="f252" fmla="*/ f157 f95 1"/>
                <a:gd name="f253" fmla="*/ f158 f96 1"/>
                <a:gd name="f254" fmla="*/ f159 f95 1"/>
                <a:gd name="f255" fmla="*/ f160 f95 1"/>
                <a:gd name="f256" fmla="*/ f161 f95 1"/>
                <a:gd name="f257" fmla="*/ f162 f95 1"/>
                <a:gd name="f258" fmla="*/ f163 f95 1"/>
                <a:gd name="f259" fmla="*/ f164 f95 1"/>
                <a:gd name="f260" fmla="*/ f165 f96 1"/>
                <a:gd name="f261" fmla="*/ f166 f95 1"/>
                <a:gd name="f262" fmla="*/ f167 f96 1"/>
                <a:gd name="f263" fmla="*/ f168 f95 1"/>
                <a:gd name="f264" fmla="*/ f169 f96 1"/>
                <a:gd name="f265" fmla="*/ f170 f95 1"/>
                <a:gd name="f266" fmla="*/ f171 f96 1"/>
                <a:gd name="f267" fmla="*/ f172 f95 1"/>
                <a:gd name="f268" fmla="*/ f173 f96 1"/>
                <a:gd name="f269" fmla="*/ f174 f95 1"/>
                <a:gd name="f270" fmla="*/ f175 f96 1"/>
                <a:gd name="f271" fmla="*/ f176 f95 1"/>
                <a:gd name="f272" fmla="*/ f177 f96 1"/>
                <a:gd name="f273" fmla="*/ f178 f95 1"/>
                <a:gd name="f274" fmla="*/ f179 f96 1"/>
                <a:gd name="f275" fmla="*/ f180 f95 1"/>
                <a:gd name="f276" fmla="*/ f181 f96 1"/>
                <a:gd name="f277" fmla="*/ f182 f95 1"/>
                <a:gd name="f278" fmla="*/ f183 f95 1"/>
                <a:gd name="f279" fmla="*/ f184 f96 1"/>
                <a:gd name="f280" fmla="*/ f185 f95 1"/>
                <a:gd name="f281" fmla="*/ f186 f96 1"/>
                <a:gd name="f282" fmla="*/ f187 f95 1"/>
                <a:gd name="f283" fmla="*/ f188 f96 1"/>
                <a:gd name="f284" fmla="*/ f189 f95 1"/>
                <a:gd name="f285" fmla="*/ f190 f96 1"/>
                <a:gd name="f286" fmla="*/ f191 f95 1"/>
                <a:gd name="f287" fmla="*/ f192 f96 1"/>
              </a:gdLst>
              <a:ahLst/>
              <a:cxnLst>
                <a:cxn ang="3cd4">
                  <a:pos x="hc" y="t"/>
                </a:cxn>
                <a:cxn ang="0">
                  <a:pos x="r" y="vc"/>
                </a:cxn>
                <a:cxn ang="cd4">
                  <a:pos x="hc" y="b"/>
                </a:cxn>
                <a:cxn ang="cd2">
                  <a:pos x="l" y="vc"/>
                </a:cxn>
                <a:cxn ang="f195">
                  <a:pos x="f200" y="f199"/>
                </a:cxn>
                <a:cxn ang="f195">
                  <a:pos x="f200" y="f199"/>
                </a:cxn>
                <a:cxn ang="f195">
                  <a:pos x="f201" y="f202"/>
                </a:cxn>
                <a:cxn ang="f195">
                  <a:pos x="f203" y="f204"/>
                </a:cxn>
                <a:cxn ang="f195">
                  <a:pos x="f205" y="f206"/>
                </a:cxn>
                <a:cxn ang="f195">
                  <a:pos x="f207" y="f208"/>
                </a:cxn>
                <a:cxn ang="f195">
                  <a:pos x="f209" y="f210"/>
                </a:cxn>
                <a:cxn ang="f195">
                  <a:pos x="f211" y="f212"/>
                </a:cxn>
                <a:cxn ang="f195">
                  <a:pos x="f213" y="f214"/>
                </a:cxn>
                <a:cxn ang="f195">
                  <a:pos x="f215" y="f216"/>
                </a:cxn>
                <a:cxn ang="f195">
                  <a:pos x="f215" y="f216"/>
                </a:cxn>
                <a:cxn ang="f195">
                  <a:pos x="f217" y="f218"/>
                </a:cxn>
                <a:cxn ang="f195">
                  <a:pos x="f219" y="f220"/>
                </a:cxn>
                <a:cxn ang="f195">
                  <a:pos x="f221" y="f222"/>
                </a:cxn>
                <a:cxn ang="f195">
                  <a:pos x="f223" y="f224"/>
                </a:cxn>
                <a:cxn ang="f195">
                  <a:pos x="f225" y="f226"/>
                </a:cxn>
                <a:cxn ang="f195">
                  <a:pos x="f227" y="f228"/>
                </a:cxn>
                <a:cxn ang="f195">
                  <a:pos x="f229" y="f230"/>
                </a:cxn>
                <a:cxn ang="f195">
                  <a:pos x="f196" y="f231"/>
                </a:cxn>
                <a:cxn ang="f195">
                  <a:pos x="f196" y="f231"/>
                </a:cxn>
                <a:cxn ang="f195">
                  <a:pos x="f232" y="f233"/>
                </a:cxn>
                <a:cxn ang="f195">
                  <a:pos x="f234" y="f235"/>
                </a:cxn>
                <a:cxn ang="f195">
                  <a:pos x="f236" y="f237"/>
                </a:cxn>
                <a:cxn ang="f195">
                  <a:pos x="f238" y="f239"/>
                </a:cxn>
                <a:cxn ang="f195">
                  <a:pos x="f240" y="f241"/>
                </a:cxn>
                <a:cxn ang="f195">
                  <a:pos x="f242" y="f243"/>
                </a:cxn>
                <a:cxn ang="f195">
                  <a:pos x="f244" y="f245"/>
                </a:cxn>
                <a:cxn ang="f195">
                  <a:pos x="f246" y="f247"/>
                </a:cxn>
                <a:cxn ang="f195">
                  <a:pos x="f248" y="f249"/>
                </a:cxn>
                <a:cxn ang="f195">
                  <a:pos x="f250" y="f251"/>
                </a:cxn>
                <a:cxn ang="f195">
                  <a:pos x="f252" y="f253"/>
                </a:cxn>
                <a:cxn ang="f195">
                  <a:pos x="f254" y="f253"/>
                </a:cxn>
                <a:cxn ang="f195">
                  <a:pos x="f255" y="f251"/>
                </a:cxn>
                <a:cxn ang="f195">
                  <a:pos x="f256" y="f249"/>
                </a:cxn>
                <a:cxn ang="f195">
                  <a:pos x="f257" y="f247"/>
                </a:cxn>
                <a:cxn ang="f195">
                  <a:pos x="f258" y="f245"/>
                </a:cxn>
                <a:cxn ang="f195">
                  <a:pos x="f259" y="f260"/>
                </a:cxn>
                <a:cxn ang="f195">
                  <a:pos x="f261" y="f262"/>
                </a:cxn>
                <a:cxn ang="f195">
                  <a:pos x="f263" y="f264"/>
                </a:cxn>
                <a:cxn ang="f195">
                  <a:pos x="f265" y="f266"/>
                </a:cxn>
                <a:cxn ang="f195">
                  <a:pos x="f267" y="f268"/>
                </a:cxn>
                <a:cxn ang="f195">
                  <a:pos x="f269" y="f270"/>
                </a:cxn>
                <a:cxn ang="f195">
                  <a:pos x="f271" y="f272"/>
                </a:cxn>
                <a:cxn ang="f195">
                  <a:pos x="f273" y="f274"/>
                </a:cxn>
                <a:cxn ang="f195">
                  <a:pos x="f275" y="f276"/>
                </a:cxn>
                <a:cxn ang="f195">
                  <a:pos x="f277" y="f230"/>
                </a:cxn>
                <a:cxn ang="f195">
                  <a:pos x="f278" y="f279"/>
                </a:cxn>
                <a:cxn ang="f195">
                  <a:pos x="f280" y="f281"/>
                </a:cxn>
                <a:cxn ang="f195">
                  <a:pos x="f282" y="f283"/>
                </a:cxn>
                <a:cxn ang="f195">
                  <a:pos x="f284" y="f285"/>
                </a:cxn>
                <a:cxn ang="f195">
                  <a:pos x="f284" y="f285"/>
                </a:cxn>
                <a:cxn ang="f195">
                  <a:pos x="f286" y="f287"/>
                </a:cxn>
                <a:cxn ang="f195">
                  <a:pos x="f286" y="f287"/>
                </a:cxn>
                <a:cxn ang="f195">
                  <a:pos x="f286" y="f199"/>
                </a:cxn>
                <a:cxn ang="f195">
                  <a:pos x="f286" y="f199"/>
                </a:cxn>
                <a:cxn ang="f195">
                  <a:pos x="f200" y="f199"/>
                </a:cxn>
                <a:cxn ang="f195">
                  <a:pos x="f200" y="f199"/>
                </a:cxn>
              </a:cxnLst>
              <a:rect l="f196" t="f199" r="f197" b="f198"/>
              <a:pathLst>
                <a:path w="2706" h="640">
                  <a:moveTo>
                    <a:pt x="f8" y="f5"/>
                  </a:moveTo>
                  <a:lnTo>
                    <a:pt x="f8" y="f5"/>
                  </a:lnTo>
                  <a:lnTo>
                    <a:pt x="f9" y="f10"/>
                  </a:lnTo>
                  <a:lnTo>
                    <a:pt x="f11" y="f12"/>
                  </a:lnTo>
                  <a:lnTo>
                    <a:pt x="f13" y="f14"/>
                  </a:lnTo>
                  <a:lnTo>
                    <a:pt x="f15" y="f16"/>
                  </a:lnTo>
                  <a:lnTo>
                    <a:pt x="f17" y="f18"/>
                  </a:lnTo>
                  <a:lnTo>
                    <a:pt x="f19" y="f20"/>
                  </a:lnTo>
                  <a:lnTo>
                    <a:pt x="f21" y="f22"/>
                  </a:lnTo>
                  <a:lnTo>
                    <a:pt x="f23" y="f24"/>
                  </a:lnTo>
                  <a:lnTo>
                    <a:pt x="f23" y="f24"/>
                  </a:lnTo>
                  <a:lnTo>
                    <a:pt x="f25" y="f26"/>
                  </a:lnTo>
                  <a:lnTo>
                    <a:pt x="f27" y="f28"/>
                  </a:lnTo>
                  <a:lnTo>
                    <a:pt x="f29" y="f30"/>
                  </a:lnTo>
                  <a:lnTo>
                    <a:pt x="f31" y="f32"/>
                  </a:lnTo>
                  <a:lnTo>
                    <a:pt x="f33" y="f34"/>
                  </a:lnTo>
                  <a:lnTo>
                    <a:pt x="f35" y="f36"/>
                  </a:lnTo>
                  <a:lnTo>
                    <a:pt x="f37" y="f38"/>
                  </a:lnTo>
                  <a:lnTo>
                    <a:pt x="f5" y="f39"/>
                  </a:lnTo>
                  <a:lnTo>
                    <a:pt x="f5" y="f39"/>
                  </a:lnTo>
                  <a:lnTo>
                    <a:pt x="f40" y="f41"/>
                  </a:lnTo>
                  <a:lnTo>
                    <a:pt x="f42" y="f43"/>
                  </a:lnTo>
                  <a:lnTo>
                    <a:pt x="f44" y="f45"/>
                  </a:lnTo>
                  <a:lnTo>
                    <a:pt x="f46" y="f47"/>
                  </a:lnTo>
                  <a:lnTo>
                    <a:pt x="f48" y="f49"/>
                  </a:lnTo>
                  <a:lnTo>
                    <a:pt x="f50" y="f51"/>
                  </a:lnTo>
                  <a:lnTo>
                    <a:pt x="f52" y="f53"/>
                  </a:lnTo>
                  <a:lnTo>
                    <a:pt x="f54" y="f55"/>
                  </a:lnTo>
                  <a:lnTo>
                    <a:pt x="f56" y="f57"/>
                  </a:lnTo>
                  <a:lnTo>
                    <a:pt x="f58" y="f59"/>
                  </a:lnTo>
                  <a:lnTo>
                    <a:pt x="f60" y="f7"/>
                  </a:lnTo>
                  <a:lnTo>
                    <a:pt x="f61" y="f7"/>
                  </a:lnTo>
                  <a:lnTo>
                    <a:pt x="f62" y="f59"/>
                  </a:lnTo>
                  <a:lnTo>
                    <a:pt x="f63" y="f57"/>
                  </a:lnTo>
                  <a:lnTo>
                    <a:pt x="f64" y="f55"/>
                  </a:lnTo>
                  <a:lnTo>
                    <a:pt x="f65" y="f53"/>
                  </a:lnTo>
                  <a:lnTo>
                    <a:pt x="f66" y="f67"/>
                  </a:lnTo>
                  <a:lnTo>
                    <a:pt x="f68" y="f69"/>
                  </a:lnTo>
                  <a:lnTo>
                    <a:pt x="f70" y="f71"/>
                  </a:lnTo>
                  <a:lnTo>
                    <a:pt x="f72" y="f73"/>
                  </a:lnTo>
                  <a:lnTo>
                    <a:pt x="f74" y="f75"/>
                  </a:lnTo>
                  <a:lnTo>
                    <a:pt x="f76" y="f77"/>
                  </a:lnTo>
                  <a:lnTo>
                    <a:pt x="f78" y="f79"/>
                  </a:lnTo>
                  <a:lnTo>
                    <a:pt x="f80" y="f81"/>
                  </a:lnTo>
                  <a:lnTo>
                    <a:pt x="f82" y="f83"/>
                  </a:lnTo>
                  <a:lnTo>
                    <a:pt x="f84" y="f38"/>
                  </a:lnTo>
                  <a:lnTo>
                    <a:pt x="f85" y="f86"/>
                  </a:lnTo>
                  <a:lnTo>
                    <a:pt x="f87" y="f88"/>
                  </a:lnTo>
                  <a:lnTo>
                    <a:pt x="f89" y="f90"/>
                  </a:lnTo>
                  <a:lnTo>
                    <a:pt x="f91" y="f92"/>
                  </a:lnTo>
                  <a:lnTo>
                    <a:pt x="f91" y="f92"/>
                  </a:lnTo>
                  <a:lnTo>
                    <a:pt x="f6" y="f93"/>
                  </a:lnTo>
                  <a:lnTo>
                    <a:pt x="f6" y="f93"/>
                  </a:lnTo>
                  <a:lnTo>
                    <a:pt x="f6" y="f5"/>
                  </a:lnTo>
                  <a:lnTo>
                    <a:pt x="f6" y="f5"/>
                  </a:lnTo>
                  <a:lnTo>
                    <a:pt x="f8" y="f5"/>
                  </a:lnTo>
                  <a:lnTo>
                    <a:pt x="f8" y="f5"/>
                  </a:lnTo>
                  <a:close/>
                </a:path>
              </a:pathLst>
            </a:custGeom>
            <a:solidFill>
              <a:srgbClr val="C6E7FC">
                <a:alpha val="29000"/>
              </a:srgbClr>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ndara"/>
                <a:ea typeface=""/>
                <a:cs typeface=""/>
              </a:endParaRPr>
            </a:p>
          </p:txBody>
        </p:sp>
        <p:sp>
          <p:nvSpPr>
            <p:cNvPr id="8" name="Freeform 18"/>
            <p:cNvSpPr/>
            <p:nvPr/>
          </p:nvSpPr>
          <p:spPr>
            <a:xfrm>
              <a:off x="2622407" y="730943"/>
              <a:ext cx="5551624" cy="851224"/>
            </a:xfrm>
            <a:custGeom>
              <a:avLst/>
              <a:gdLst>
                <a:gd name="f0" fmla="val 10800000"/>
                <a:gd name="f1" fmla="val 5400000"/>
                <a:gd name="f2" fmla="val 180"/>
                <a:gd name="f3" fmla="val w"/>
                <a:gd name="f4" fmla="val h"/>
                <a:gd name="f5" fmla="val 0"/>
                <a:gd name="f6" fmla="val 5216"/>
                <a:gd name="f7" fmla="val 762"/>
                <a:gd name="f8" fmla="val 714"/>
                <a:gd name="f9" fmla="val 5102"/>
                <a:gd name="f10" fmla="val 700"/>
                <a:gd name="f11" fmla="val 4984"/>
                <a:gd name="f12" fmla="val 686"/>
                <a:gd name="f13" fmla="val 4738"/>
                <a:gd name="f14" fmla="val 652"/>
                <a:gd name="f15" fmla="val 4478"/>
                <a:gd name="f16" fmla="val 610"/>
                <a:gd name="f17" fmla="val 4204"/>
                <a:gd name="f18" fmla="val 564"/>
                <a:gd name="f19" fmla="val 3914"/>
                <a:gd name="f20" fmla="val 508"/>
                <a:gd name="f21" fmla="val 3608"/>
                <a:gd name="f22" fmla="val 446"/>
                <a:gd name="f23" fmla="val 3286"/>
                <a:gd name="f24" fmla="val 374"/>
                <a:gd name="f25" fmla="val 2946"/>
                <a:gd name="f26" fmla="val 296"/>
                <a:gd name="f27" fmla="val 2812"/>
                <a:gd name="f28" fmla="val 266"/>
                <a:gd name="f29" fmla="val 2682"/>
                <a:gd name="f30" fmla="val 236"/>
                <a:gd name="f31" fmla="val 2556"/>
                <a:gd name="f32" fmla="val 210"/>
                <a:gd name="f33" fmla="val 2430"/>
                <a:gd name="f34" fmla="val 184"/>
                <a:gd name="f35" fmla="val 2308"/>
                <a:gd name="f36" fmla="val 162"/>
                <a:gd name="f37" fmla="val 2190"/>
                <a:gd name="f38" fmla="val 140"/>
                <a:gd name="f39" fmla="val 2074"/>
                <a:gd name="f40" fmla="val 120"/>
                <a:gd name="f41" fmla="val 1960"/>
                <a:gd name="f42" fmla="val 102"/>
                <a:gd name="f43" fmla="val 1850"/>
                <a:gd name="f44" fmla="val 86"/>
                <a:gd name="f45" fmla="val 1740"/>
                <a:gd name="f46" fmla="val 72"/>
                <a:gd name="f47" fmla="val 1532"/>
                <a:gd name="f48" fmla="val 46"/>
                <a:gd name="f49" fmla="val 1334"/>
                <a:gd name="f50" fmla="val 28"/>
                <a:gd name="f51" fmla="val 1148"/>
                <a:gd name="f52" fmla="val 14"/>
                <a:gd name="f53" fmla="val 970"/>
                <a:gd name="f54" fmla="val 4"/>
                <a:gd name="f55" fmla="val 802"/>
                <a:gd name="f56" fmla="val 644"/>
                <a:gd name="f57" fmla="val 496"/>
                <a:gd name="f58" fmla="val 358"/>
                <a:gd name="f59" fmla="val 10"/>
                <a:gd name="f60" fmla="val 230"/>
                <a:gd name="f61" fmla="val 20"/>
                <a:gd name="f62" fmla="val 110"/>
                <a:gd name="f63" fmla="val 32"/>
                <a:gd name="f64" fmla="val 48"/>
                <a:gd name="f65" fmla="val 154"/>
                <a:gd name="f66" fmla="val 66"/>
                <a:gd name="f67" fmla="val 314"/>
                <a:gd name="f68" fmla="val 480"/>
                <a:gd name="f69" fmla="val 112"/>
                <a:gd name="f70" fmla="val 830"/>
                <a:gd name="f71" fmla="val 174"/>
                <a:gd name="f72" fmla="val 1014"/>
                <a:gd name="f73" fmla="val 1206"/>
                <a:gd name="f74" fmla="val 250"/>
                <a:gd name="f75" fmla="val 1402"/>
                <a:gd name="f76" fmla="val 1756"/>
                <a:gd name="f77" fmla="val 378"/>
                <a:gd name="f78" fmla="val 2092"/>
                <a:gd name="f79" fmla="val 450"/>
                <a:gd name="f80" fmla="val 2408"/>
                <a:gd name="f81" fmla="val 516"/>
                <a:gd name="f82" fmla="val 2562"/>
                <a:gd name="f83" fmla="val 544"/>
                <a:gd name="f84" fmla="val 2708"/>
                <a:gd name="f85" fmla="val 572"/>
                <a:gd name="f86" fmla="val 2852"/>
                <a:gd name="f87" fmla="val 598"/>
                <a:gd name="f88" fmla="val 2992"/>
                <a:gd name="f89" fmla="val 620"/>
                <a:gd name="f90" fmla="val 3128"/>
                <a:gd name="f91" fmla="val 642"/>
                <a:gd name="f92" fmla="val 3260"/>
                <a:gd name="f93" fmla="val 662"/>
                <a:gd name="f94" fmla="val 3388"/>
                <a:gd name="f95" fmla="val 678"/>
                <a:gd name="f96" fmla="val 3512"/>
                <a:gd name="f97" fmla="val 694"/>
                <a:gd name="f98" fmla="val 3632"/>
                <a:gd name="f99" fmla="val 708"/>
                <a:gd name="f100" fmla="val 3750"/>
                <a:gd name="f101" fmla="val 722"/>
                <a:gd name="f102" fmla="val 3864"/>
                <a:gd name="f103" fmla="val 732"/>
                <a:gd name="f104" fmla="val 3974"/>
                <a:gd name="f105" fmla="val 740"/>
                <a:gd name="f106" fmla="val 4080"/>
                <a:gd name="f107" fmla="val 748"/>
                <a:gd name="f108" fmla="val 4184"/>
                <a:gd name="f109" fmla="val 754"/>
                <a:gd name="f110" fmla="val 4286"/>
                <a:gd name="f111" fmla="val 758"/>
                <a:gd name="f112" fmla="val 4384"/>
                <a:gd name="f113" fmla="val 4570"/>
                <a:gd name="f114" fmla="val 4660"/>
                <a:gd name="f115" fmla="val 760"/>
                <a:gd name="f116" fmla="val 4746"/>
                <a:gd name="f117" fmla="val 4830"/>
                <a:gd name="f118" fmla="val 4912"/>
                <a:gd name="f119" fmla="val 4992"/>
                <a:gd name="f120" fmla="val 5068"/>
                <a:gd name="f121" fmla="val 5144"/>
                <a:gd name="f122" fmla="val 724"/>
                <a:gd name="f123" fmla="+- 0 0 -90"/>
                <a:gd name="f124" fmla="*/ f3 1 5216"/>
                <a:gd name="f125" fmla="*/ f4 1 762"/>
                <a:gd name="f126" fmla="+- f7 0 f5"/>
                <a:gd name="f127" fmla="+- f6 0 f5"/>
                <a:gd name="f128" fmla="*/ f123 f0 1"/>
                <a:gd name="f129" fmla="*/ f127 1 5216"/>
                <a:gd name="f130" fmla="*/ f126 1 762"/>
                <a:gd name="f131" fmla="*/ f128 1 f2"/>
                <a:gd name="f132" fmla="*/ 5216 1 f129"/>
                <a:gd name="f133" fmla="*/ 714 1 f130"/>
                <a:gd name="f134" fmla="*/ 4984 1 f129"/>
                <a:gd name="f135" fmla="*/ 686 1 f130"/>
                <a:gd name="f136" fmla="*/ 4478 1 f129"/>
                <a:gd name="f137" fmla="*/ 610 1 f130"/>
                <a:gd name="f138" fmla="*/ 3914 1 f129"/>
                <a:gd name="f139" fmla="*/ 508 1 f130"/>
                <a:gd name="f140" fmla="*/ 3286 1 f129"/>
                <a:gd name="f141" fmla="*/ 374 1 f130"/>
                <a:gd name="f142" fmla="*/ 2946 1 f129"/>
                <a:gd name="f143" fmla="*/ 296 1 f130"/>
                <a:gd name="f144" fmla="*/ 2682 1 f129"/>
                <a:gd name="f145" fmla="*/ 236 1 f130"/>
                <a:gd name="f146" fmla="*/ 2430 1 f129"/>
                <a:gd name="f147" fmla="*/ 184 1 f130"/>
                <a:gd name="f148" fmla="*/ 2190 1 f129"/>
                <a:gd name="f149" fmla="*/ 140 1 f130"/>
                <a:gd name="f150" fmla="*/ 1960 1 f129"/>
                <a:gd name="f151" fmla="*/ 102 1 f130"/>
                <a:gd name="f152" fmla="*/ 1740 1 f129"/>
                <a:gd name="f153" fmla="*/ 72 1 f130"/>
                <a:gd name="f154" fmla="*/ 1334 1 f129"/>
                <a:gd name="f155" fmla="*/ 28 1 f130"/>
                <a:gd name="f156" fmla="*/ 970 1 f129"/>
                <a:gd name="f157" fmla="*/ 4 1 f130"/>
                <a:gd name="f158" fmla="*/ 644 1 f129"/>
                <a:gd name="f159" fmla="*/ 0 1 f130"/>
                <a:gd name="f160" fmla="*/ 358 1 f129"/>
                <a:gd name="f161" fmla="*/ 10 1 f130"/>
                <a:gd name="f162" fmla="*/ 110 1 f129"/>
                <a:gd name="f163" fmla="*/ 32 1 f130"/>
                <a:gd name="f164" fmla="*/ 0 1 f129"/>
                <a:gd name="f165" fmla="*/ 48 1 f130"/>
                <a:gd name="f166" fmla="*/ 314 1 f129"/>
                <a:gd name="f167" fmla="*/ 86 1 f130"/>
                <a:gd name="f168" fmla="*/ 652 1 f129"/>
                <a:gd name="f169" fmla="*/ 1014 1 f129"/>
                <a:gd name="f170" fmla="*/ 210 1 f130"/>
                <a:gd name="f171" fmla="*/ 1402 1 f129"/>
                <a:gd name="f172" fmla="*/ 1756 1 f129"/>
                <a:gd name="f173" fmla="*/ 378 1 f130"/>
                <a:gd name="f174" fmla="*/ 2408 1 f129"/>
                <a:gd name="f175" fmla="*/ 516 1 f130"/>
                <a:gd name="f176" fmla="*/ 2708 1 f129"/>
                <a:gd name="f177" fmla="*/ 572 1 f130"/>
                <a:gd name="f178" fmla="*/ 2992 1 f129"/>
                <a:gd name="f179" fmla="*/ 620 1 f130"/>
                <a:gd name="f180" fmla="*/ 3260 1 f129"/>
                <a:gd name="f181" fmla="*/ 662 1 f130"/>
                <a:gd name="f182" fmla="*/ 3512 1 f129"/>
                <a:gd name="f183" fmla="*/ 694 1 f130"/>
                <a:gd name="f184" fmla="*/ 3750 1 f129"/>
                <a:gd name="f185" fmla="*/ 722 1 f130"/>
                <a:gd name="f186" fmla="*/ 3974 1 f129"/>
                <a:gd name="f187" fmla="*/ 740 1 f130"/>
                <a:gd name="f188" fmla="*/ 4184 1 f129"/>
                <a:gd name="f189" fmla="*/ 754 1 f130"/>
                <a:gd name="f190" fmla="*/ 4384 1 f129"/>
                <a:gd name="f191" fmla="*/ 762 1 f130"/>
                <a:gd name="f192" fmla="*/ 4570 1 f129"/>
                <a:gd name="f193" fmla="*/ 4746 1 f129"/>
                <a:gd name="f194" fmla="*/ 758 1 f130"/>
                <a:gd name="f195" fmla="*/ 4912 1 f129"/>
                <a:gd name="f196" fmla="*/ 748 1 f130"/>
                <a:gd name="f197" fmla="*/ 5068 1 f129"/>
                <a:gd name="f198" fmla="*/ 732 1 f130"/>
                <a:gd name="f199" fmla="*/ f6 1 f129"/>
                <a:gd name="f200" fmla="*/ f7 1 f130"/>
                <a:gd name="f201" fmla="+- f131 0 f1"/>
                <a:gd name="f202" fmla="*/ f164 f124 1"/>
                <a:gd name="f203" fmla="*/ f199 f124 1"/>
                <a:gd name="f204" fmla="*/ f200 f125 1"/>
                <a:gd name="f205" fmla="*/ f159 f125 1"/>
                <a:gd name="f206" fmla="*/ f132 f124 1"/>
                <a:gd name="f207" fmla="*/ f133 f125 1"/>
                <a:gd name="f208" fmla="*/ f134 f124 1"/>
                <a:gd name="f209" fmla="*/ f135 f125 1"/>
                <a:gd name="f210" fmla="*/ f136 f124 1"/>
                <a:gd name="f211" fmla="*/ f137 f125 1"/>
                <a:gd name="f212" fmla="*/ f138 f124 1"/>
                <a:gd name="f213" fmla="*/ f139 f125 1"/>
                <a:gd name="f214" fmla="*/ f140 f124 1"/>
                <a:gd name="f215" fmla="*/ f141 f125 1"/>
                <a:gd name="f216" fmla="*/ f142 f124 1"/>
                <a:gd name="f217" fmla="*/ f143 f125 1"/>
                <a:gd name="f218" fmla="*/ f144 f124 1"/>
                <a:gd name="f219" fmla="*/ f145 f125 1"/>
                <a:gd name="f220" fmla="*/ f146 f124 1"/>
                <a:gd name="f221" fmla="*/ f147 f125 1"/>
                <a:gd name="f222" fmla="*/ f148 f124 1"/>
                <a:gd name="f223" fmla="*/ f149 f125 1"/>
                <a:gd name="f224" fmla="*/ f150 f124 1"/>
                <a:gd name="f225" fmla="*/ f151 f125 1"/>
                <a:gd name="f226" fmla="*/ f152 f124 1"/>
                <a:gd name="f227" fmla="*/ f153 f125 1"/>
                <a:gd name="f228" fmla="*/ f154 f124 1"/>
                <a:gd name="f229" fmla="*/ f155 f125 1"/>
                <a:gd name="f230" fmla="*/ f156 f124 1"/>
                <a:gd name="f231" fmla="*/ f157 f125 1"/>
                <a:gd name="f232" fmla="*/ f158 f124 1"/>
                <a:gd name="f233" fmla="*/ f160 f124 1"/>
                <a:gd name="f234" fmla="*/ f161 f125 1"/>
                <a:gd name="f235" fmla="*/ f162 f124 1"/>
                <a:gd name="f236" fmla="*/ f163 f125 1"/>
                <a:gd name="f237" fmla="*/ f165 f125 1"/>
                <a:gd name="f238" fmla="*/ f166 f124 1"/>
                <a:gd name="f239" fmla="*/ f167 f125 1"/>
                <a:gd name="f240" fmla="*/ f168 f124 1"/>
                <a:gd name="f241" fmla="*/ f169 f124 1"/>
                <a:gd name="f242" fmla="*/ f170 f125 1"/>
                <a:gd name="f243" fmla="*/ f171 f124 1"/>
                <a:gd name="f244" fmla="*/ f172 f124 1"/>
                <a:gd name="f245" fmla="*/ f173 f125 1"/>
                <a:gd name="f246" fmla="*/ f174 f124 1"/>
                <a:gd name="f247" fmla="*/ f175 f125 1"/>
                <a:gd name="f248" fmla="*/ f176 f124 1"/>
                <a:gd name="f249" fmla="*/ f177 f125 1"/>
                <a:gd name="f250" fmla="*/ f178 f124 1"/>
                <a:gd name="f251" fmla="*/ f179 f125 1"/>
                <a:gd name="f252" fmla="*/ f180 f124 1"/>
                <a:gd name="f253" fmla="*/ f181 f125 1"/>
                <a:gd name="f254" fmla="*/ f182 f124 1"/>
                <a:gd name="f255" fmla="*/ f183 f125 1"/>
                <a:gd name="f256" fmla="*/ f184 f124 1"/>
                <a:gd name="f257" fmla="*/ f185 f125 1"/>
                <a:gd name="f258" fmla="*/ f186 f124 1"/>
                <a:gd name="f259" fmla="*/ f187 f125 1"/>
                <a:gd name="f260" fmla="*/ f188 f124 1"/>
                <a:gd name="f261" fmla="*/ f189 f125 1"/>
                <a:gd name="f262" fmla="*/ f190 f124 1"/>
                <a:gd name="f263" fmla="*/ f191 f125 1"/>
                <a:gd name="f264" fmla="*/ f192 f124 1"/>
                <a:gd name="f265" fmla="*/ f193 f124 1"/>
                <a:gd name="f266" fmla="*/ f194 f125 1"/>
                <a:gd name="f267" fmla="*/ f195 f124 1"/>
                <a:gd name="f268" fmla="*/ f196 f125 1"/>
                <a:gd name="f269" fmla="*/ f197 f124 1"/>
                <a:gd name="f270" fmla="*/ f198 f125 1"/>
              </a:gdLst>
              <a:ahLst/>
              <a:cxnLst>
                <a:cxn ang="3cd4">
                  <a:pos x="hc" y="t"/>
                </a:cxn>
                <a:cxn ang="0">
                  <a:pos x="r" y="vc"/>
                </a:cxn>
                <a:cxn ang="cd4">
                  <a:pos x="hc" y="b"/>
                </a:cxn>
                <a:cxn ang="cd2">
                  <a:pos x="l" y="vc"/>
                </a:cxn>
                <a:cxn ang="f201">
                  <a:pos x="f206" y="f207"/>
                </a:cxn>
                <a:cxn ang="f201">
                  <a:pos x="f208" y="f209"/>
                </a:cxn>
                <a:cxn ang="f201">
                  <a:pos x="f210" y="f211"/>
                </a:cxn>
                <a:cxn ang="f201">
                  <a:pos x="f212" y="f213"/>
                </a:cxn>
                <a:cxn ang="f201">
                  <a:pos x="f214" y="f215"/>
                </a:cxn>
                <a:cxn ang="f201">
                  <a:pos x="f216" y="f217"/>
                </a:cxn>
                <a:cxn ang="f201">
                  <a:pos x="f218" y="f219"/>
                </a:cxn>
                <a:cxn ang="f201">
                  <a:pos x="f220" y="f221"/>
                </a:cxn>
                <a:cxn ang="f201">
                  <a:pos x="f222" y="f223"/>
                </a:cxn>
                <a:cxn ang="f201">
                  <a:pos x="f224" y="f225"/>
                </a:cxn>
                <a:cxn ang="f201">
                  <a:pos x="f226" y="f227"/>
                </a:cxn>
                <a:cxn ang="f201">
                  <a:pos x="f228" y="f229"/>
                </a:cxn>
                <a:cxn ang="f201">
                  <a:pos x="f230" y="f231"/>
                </a:cxn>
                <a:cxn ang="f201">
                  <a:pos x="f232" y="f205"/>
                </a:cxn>
                <a:cxn ang="f201">
                  <a:pos x="f233" y="f234"/>
                </a:cxn>
                <a:cxn ang="f201">
                  <a:pos x="f235" y="f236"/>
                </a:cxn>
                <a:cxn ang="f201">
                  <a:pos x="f202" y="f237"/>
                </a:cxn>
                <a:cxn ang="f201">
                  <a:pos x="f238" y="f239"/>
                </a:cxn>
                <a:cxn ang="f201">
                  <a:pos x="f240" y="f223"/>
                </a:cxn>
                <a:cxn ang="f201">
                  <a:pos x="f241" y="f242"/>
                </a:cxn>
                <a:cxn ang="f201">
                  <a:pos x="f243" y="f217"/>
                </a:cxn>
                <a:cxn ang="f201">
                  <a:pos x="f244" y="f245"/>
                </a:cxn>
                <a:cxn ang="f201">
                  <a:pos x="f246" y="f247"/>
                </a:cxn>
                <a:cxn ang="f201">
                  <a:pos x="f248" y="f249"/>
                </a:cxn>
                <a:cxn ang="f201">
                  <a:pos x="f250" y="f251"/>
                </a:cxn>
                <a:cxn ang="f201">
                  <a:pos x="f252" y="f253"/>
                </a:cxn>
                <a:cxn ang="f201">
                  <a:pos x="f254" y="f255"/>
                </a:cxn>
                <a:cxn ang="f201">
                  <a:pos x="f256" y="f257"/>
                </a:cxn>
                <a:cxn ang="f201">
                  <a:pos x="f258" y="f259"/>
                </a:cxn>
                <a:cxn ang="f201">
                  <a:pos x="f260" y="f261"/>
                </a:cxn>
                <a:cxn ang="f201">
                  <a:pos x="f262" y="f263"/>
                </a:cxn>
                <a:cxn ang="f201">
                  <a:pos x="f264" y="f263"/>
                </a:cxn>
                <a:cxn ang="f201">
                  <a:pos x="f265" y="f266"/>
                </a:cxn>
                <a:cxn ang="f201">
                  <a:pos x="f267" y="f268"/>
                </a:cxn>
                <a:cxn ang="f201">
                  <a:pos x="f269" y="f270"/>
                </a:cxn>
                <a:cxn ang="f201">
                  <a:pos x="f206" y="f207"/>
                </a:cxn>
              </a:cxnLst>
              <a:rect l="f202" t="f205" r="f203" b="f204"/>
              <a:pathLst>
                <a:path w="5216" h="762">
                  <a:moveTo>
                    <a:pt x="f6" y="f8"/>
                  </a:moveTo>
                  <a:lnTo>
                    <a:pt x="f6" y="f8"/>
                  </a:lnTo>
                  <a:lnTo>
                    <a:pt x="f9" y="f10"/>
                  </a:lnTo>
                  <a:lnTo>
                    <a:pt x="f11" y="f12"/>
                  </a:lnTo>
                  <a:lnTo>
                    <a:pt x="f13" y="f14"/>
                  </a:lnTo>
                  <a:lnTo>
                    <a:pt x="f15" y="f16"/>
                  </a:lnTo>
                  <a:lnTo>
                    <a:pt x="f17" y="f18"/>
                  </a:lnTo>
                  <a:lnTo>
                    <a:pt x="f19" y="f20"/>
                  </a:lnTo>
                  <a:lnTo>
                    <a:pt x="f21" y="f22"/>
                  </a:lnTo>
                  <a:lnTo>
                    <a:pt x="f23" y="f24"/>
                  </a:lnTo>
                  <a:lnTo>
                    <a:pt x="f25" y="f26"/>
                  </a:lnTo>
                  <a:lnTo>
                    <a:pt x="f25" y="f26"/>
                  </a:lnTo>
                  <a:lnTo>
                    <a:pt x="f27" y="f28"/>
                  </a:lnTo>
                  <a:lnTo>
                    <a:pt x="f29" y="f30"/>
                  </a:lnTo>
                  <a:lnTo>
                    <a:pt x="f31" y="f32"/>
                  </a:lnTo>
                  <a:lnTo>
                    <a:pt x="f33" y="f34"/>
                  </a:lnTo>
                  <a:lnTo>
                    <a:pt x="f35" y="f36"/>
                  </a:lnTo>
                  <a:lnTo>
                    <a:pt x="f37" y="f38"/>
                  </a:lnTo>
                  <a:lnTo>
                    <a:pt x="f39" y="f40"/>
                  </a:lnTo>
                  <a:lnTo>
                    <a:pt x="f41" y="f42"/>
                  </a:lnTo>
                  <a:lnTo>
                    <a:pt x="f43" y="f44"/>
                  </a:lnTo>
                  <a:lnTo>
                    <a:pt x="f45" y="f46"/>
                  </a:lnTo>
                  <a:lnTo>
                    <a:pt x="f47" y="f48"/>
                  </a:lnTo>
                  <a:lnTo>
                    <a:pt x="f49" y="f50"/>
                  </a:lnTo>
                  <a:lnTo>
                    <a:pt x="f51" y="f52"/>
                  </a:lnTo>
                  <a:lnTo>
                    <a:pt x="f53" y="f54"/>
                  </a:lnTo>
                  <a:lnTo>
                    <a:pt x="f55" y="f5"/>
                  </a:lnTo>
                  <a:lnTo>
                    <a:pt x="f56" y="f5"/>
                  </a:lnTo>
                  <a:lnTo>
                    <a:pt x="f57" y="f54"/>
                  </a:lnTo>
                  <a:lnTo>
                    <a:pt x="f58" y="f59"/>
                  </a:lnTo>
                  <a:lnTo>
                    <a:pt x="f60" y="f61"/>
                  </a:lnTo>
                  <a:lnTo>
                    <a:pt x="f62" y="f63"/>
                  </a:lnTo>
                  <a:lnTo>
                    <a:pt x="f5" y="f64"/>
                  </a:lnTo>
                  <a:lnTo>
                    <a:pt x="f5" y="f64"/>
                  </a:lnTo>
                  <a:lnTo>
                    <a:pt x="f65" y="f66"/>
                  </a:lnTo>
                  <a:lnTo>
                    <a:pt x="f67" y="f44"/>
                  </a:lnTo>
                  <a:lnTo>
                    <a:pt x="f68" y="f69"/>
                  </a:lnTo>
                  <a:lnTo>
                    <a:pt x="f14" y="f38"/>
                  </a:lnTo>
                  <a:lnTo>
                    <a:pt x="f70" y="f71"/>
                  </a:lnTo>
                  <a:lnTo>
                    <a:pt x="f72" y="f32"/>
                  </a:lnTo>
                  <a:lnTo>
                    <a:pt x="f73" y="f74"/>
                  </a:lnTo>
                  <a:lnTo>
                    <a:pt x="f75" y="f26"/>
                  </a:lnTo>
                  <a:lnTo>
                    <a:pt x="f75" y="f26"/>
                  </a:lnTo>
                  <a:lnTo>
                    <a:pt x="f76" y="f77"/>
                  </a:lnTo>
                  <a:lnTo>
                    <a:pt x="f78" y="f79"/>
                  </a:lnTo>
                  <a:lnTo>
                    <a:pt x="f80" y="f81"/>
                  </a:lnTo>
                  <a:lnTo>
                    <a:pt x="f82" y="f83"/>
                  </a:lnTo>
                  <a:lnTo>
                    <a:pt x="f84" y="f85"/>
                  </a:lnTo>
                  <a:lnTo>
                    <a:pt x="f86" y="f87"/>
                  </a:lnTo>
                  <a:lnTo>
                    <a:pt x="f88" y="f89"/>
                  </a:lnTo>
                  <a:lnTo>
                    <a:pt x="f90" y="f91"/>
                  </a:lnTo>
                  <a:lnTo>
                    <a:pt x="f92" y="f93"/>
                  </a:lnTo>
                  <a:lnTo>
                    <a:pt x="f94" y="f95"/>
                  </a:lnTo>
                  <a:lnTo>
                    <a:pt x="f96" y="f97"/>
                  </a:lnTo>
                  <a:lnTo>
                    <a:pt x="f98" y="f99"/>
                  </a:lnTo>
                  <a:lnTo>
                    <a:pt x="f100" y="f101"/>
                  </a:lnTo>
                  <a:lnTo>
                    <a:pt x="f102" y="f103"/>
                  </a:lnTo>
                  <a:lnTo>
                    <a:pt x="f104" y="f105"/>
                  </a:lnTo>
                  <a:lnTo>
                    <a:pt x="f106" y="f107"/>
                  </a:lnTo>
                  <a:lnTo>
                    <a:pt x="f108" y="f109"/>
                  </a:lnTo>
                  <a:lnTo>
                    <a:pt x="f110" y="f111"/>
                  </a:lnTo>
                  <a:lnTo>
                    <a:pt x="f112" y="f7"/>
                  </a:lnTo>
                  <a:lnTo>
                    <a:pt x="f15" y="f7"/>
                  </a:lnTo>
                  <a:lnTo>
                    <a:pt x="f113" y="f7"/>
                  </a:lnTo>
                  <a:lnTo>
                    <a:pt x="f114" y="f115"/>
                  </a:lnTo>
                  <a:lnTo>
                    <a:pt x="f116" y="f111"/>
                  </a:lnTo>
                  <a:lnTo>
                    <a:pt x="f117" y="f109"/>
                  </a:lnTo>
                  <a:lnTo>
                    <a:pt x="f118" y="f107"/>
                  </a:lnTo>
                  <a:lnTo>
                    <a:pt x="f119" y="f105"/>
                  </a:lnTo>
                  <a:lnTo>
                    <a:pt x="f120" y="f103"/>
                  </a:lnTo>
                  <a:lnTo>
                    <a:pt x="f121" y="f122"/>
                  </a:lnTo>
                  <a:lnTo>
                    <a:pt x="f6" y="f8"/>
                  </a:lnTo>
                  <a:lnTo>
                    <a:pt x="f6" y="f8"/>
                  </a:lnTo>
                  <a:close/>
                </a:path>
              </a:pathLst>
            </a:custGeom>
            <a:solidFill>
              <a:srgbClr val="C6E7FC">
                <a:alpha val="40000"/>
              </a:srgbClr>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ndara"/>
                <a:ea typeface=""/>
                <a:cs typeface=""/>
              </a:endParaRPr>
            </a:p>
          </p:txBody>
        </p:sp>
        <p:sp>
          <p:nvSpPr>
            <p:cNvPr id="9" name="Freeform 22"/>
            <p:cNvSpPr/>
            <p:nvPr/>
          </p:nvSpPr>
          <p:spPr>
            <a:xfrm>
              <a:off x="2832079" y="743233"/>
              <a:ext cx="5474997" cy="775264"/>
            </a:xfrm>
            <a:custGeom>
              <a:avLst/>
              <a:gdLst>
                <a:gd name="f0" fmla="val 10800000"/>
                <a:gd name="f1" fmla="val 5400000"/>
                <a:gd name="f2" fmla="val 180"/>
                <a:gd name="f3" fmla="val w"/>
                <a:gd name="f4" fmla="val h"/>
                <a:gd name="f5" fmla="val 0"/>
                <a:gd name="f6" fmla="val 5144"/>
                <a:gd name="f7" fmla="val 694"/>
                <a:gd name="f8" fmla="val 70"/>
                <a:gd name="f9" fmla="val 18"/>
                <a:gd name="f10" fmla="val 66"/>
                <a:gd name="f11" fmla="val 72"/>
                <a:gd name="f12" fmla="val 56"/>
                <a:gd name="f13" fmla="val 164"/>
                <a:gd name="f14" fmla="val 42"/>
                <a:gd name="f15" fmla="val 224"/>
                <a:gd name="f16" fmla="val 34"/>
                <a:gd name="f17" fmla="val 294"/>
                <a:gd name="f18" fmla="val 26"/>
                <a:gd name="f19" fmla="val 372"/>
                <a:gd name="f20" fmla="val 20"/>
                <a:gd name="f21" fmla="val 462"/>
                <a:gd name="f22" fmla="val 14"/>
                <a:gd name="f23" fmla="val 560"/>
                <a:gd name="f24" fmla="val 8"/>
                <a:gd name="f25" fmla="val 670"/>
                <a:gd name="f26" fmla="val 4"/>
                <a:gd name="f27" fmla="val 790"/>
                <a:gd name="f28" fmla="val 2"/>
                <a:gd name="f29" fmla="val 920"/>
                <a:gd name="f30" fmla="val 1060"/>
                <a:gd name="f31" fmla="val 1210"/>
                <a:gd name="f32" fmla="val 6"/>
                <a:gd name="f33" fmla="val 1372"/>
                <a:gd name="f34" fmla="val 1544"/>
                <a:gd name="f35" fmla="val 24"/>
                <a:gd name="f36" fmla="val 1726"/>
                <a:gd name="f37" fmla="val 40"/>
                <a:gd name="f38" fmla="val 1920"/>
                <a:gd name="f39" fmla="val 58"/>
                <a:gd name="f40" fmla="val 2126"/>
                <a:gd name="f41" fmla="val 80"/>
                <a:gd name="f42" fmla="val 2342"/>
                <a:gd name="f43" fmla="val 106"/>
                <a:gd name="f44" fmla="val 2570"/>
                <a:gd name="f45" fmla="val 138"/>
                <a:gd name="f46" fmla="val 2808"/>
                <a:gd name="f47" fmla="val 174"/>
                <a:gd name="f48" fmla="val 3058"/>
                <a:gd name="f49" fmla="val 216"/>
                <a:gd name="f50" fmla="val 3320"/>
                <a:gd name="f51" fmla="val 266"/>
                <a:gd name="f52" fmla="val 3594"/>
                <a:gd name="f53" fmla="val 320"/>
                <a:gd name="f54" fmla="val 3880"/>
                <a:gd name="f55" fmla="val 380"/>
                <a:gd name="f56" fmla="val 4178"/>
                <a:gd name="f57" fmla="val 448"/>
                <a:gd name="f58" fmla="val 4488"/>
                <a:gd name="f59" fmla="val 522"/>
                <a:gd name="f60" fmla="val 4810"/>
                <a:gd name="f61" fmla="val 604"/>
                <a:gd name="f62" fmla="+- 0 0 -90"/>
                <a:gd name="f63" fmla="*/ f3 1 5144"/>
                <a:gd name="f64" fmla="*/ f4 1 694"/>
                <a:gd name="f65" fmla="+- f7 0 f5"/>
                <a:gd name="f66" fmla="+- f6 0 f5"/>
                <a:gd name="f67" fmla="*/ f62 f0 1"/>
                <a:gd name="f68" fmla="*/ f66 1 5144"/>
                <a:gd name="f69" fmla="*/ f65 1 694"/>
                <a:gd name="f70" fmla="*/ f67 1 f2"/>
                <a:gd name="f71" fmla="*/ 0 1 f68"/>
                <a:gd name="f72" fmla="*/ 70 1 f69"/>
                <a:gd name="f73" fmla="*/ 18 1 f68"/>
                <a:gd name="f74" fmla="*/ 66 1 f69"/>
                <a:gd name="f75" fmla="*/ 72 1 f68"/>
                <a:gd name="f76" fmla="*/ 56 1 f69"/>
                <a:gd name="f77" fmla="*/ 164 1 f68"/>
                <a:gd name="f78" fmla="*/ 42 1 f69"/>
                <a:gd name="f79" fmla="*/ 224 1 f68"/>
                <a:gd name="f80" fmla="*/ 34 1 f69"/>
                <a:gd name="f81" fmla="*/ 294 1 f68"/>
                <a:gd name="f82" fmla="*/ 26 1 f69"/>
                <a:gd name="f83" fmla="*/ 372 1 f68"/>
                <a:gd name="f84" fmla="*/ 20 1 f69"/>
                <a:gd name="f85" fmla="*/ 462 1 f68"/>
                <a:gd name="f86" fmla="*/ 14 1 f69"/>
                <a:gd name="f87" fmla="*/ 560 1 f68"/>
                <a:gd name="f88" fmla="*/ 8 1 f69"/>
                <a:gd name="f89" fmla="*/ 670 1 f68"/>
                <a:gd name="f90" fmla="*/ 4 1 f69"/>
                <a:gd name="f91" fmla="*/ 790 1 f68"/>
                <a:gd name="f92" fmla="*/ 2 1 f69"/>
                <a:gd name="f93" fmla="*/ 920 1 f68"/>
                <a:gd name="f94" fmla="*/ 0 1 f69"/>
                <a:gd name="f95" fmla="*/ 1060 1 f68"/>
                <a:gd name="f96" fmla="*/ 1210 1 f68"/>
                <a:gd name="f97" fmla="*/ 6 1 f69"/>
                <a:gd name="f98" fmla="*/ 1372 1 f68"/>
                <a:gd name="f99" fmla="*/ 1544 1 f68"/>
                <a:gd name="f100" fmla="*/ 24 1 f69"/>
                <a:gd name="f101" fmla="*/ 1726 1 f68"/>
                <a:gd name="f102" fmla="*/ 40 1 f69"/>
                <a:gd name="f103" fmla="*/ 1920 1 f68"/>
                <a:gd name="f104" fmla="*/ 58 1 f69"/>
                <a:gd name="f105" fmla="*/ 2126 1 f68"/>
                <a:gd name="f106" fmla="*/ 80 1 f69"/>
                <a:gd name="f107" fmla="*/ 2342 1 f68"/>
                <a:gd name="f108" fmla="*/ 106 1 f69"/>
                <a:gd name="f109" fmla="*/ 2570 1 f68"/>
                <a:gd name="f110" fmla="*/ 138 1 f69"/>
                <a:gd name="f111" fmla="*/ 2808 1 f68"/>
                <a:gd name="f112" fmla="*/ 174 1 f69"/>
                <a:gd name="f113" fmla="*/ 3058 1 f68"/>
                <a:gd name="f114" fmla="*/ 216 1 f69"/>
                <a:gd name="f115" fmla="*/ 3320 1 f68"/>
                <a:gd name="f116" fmla="*/ 266 1 f69"/>
                <a:gd name="f117" fmla="*/ 3594 1 f68"/>
                <a:gd name="f118" fmla="*/ 320 1 f69"/>
                <a:gd name="f119" fmla="*/ 3880 1 f68"/>
                <a:gd name="f120" fmla="*/ 380 1 f69"/>
                <a:gd name="f121" fmla="*/ 4178 1 f68"/>
                <a:gd name="f122" fmla="*/ 448 1 f69"/>
                <a:gd name="f123" fmla="*/ 4488 1 f68"/>
                <a:gd name="f124" fmla="*/ 522 1 f69"/>
                <a:gd name="f125" fmla="*/ 4810 1 f68"/>
                <a:gd name="f126" fmla="*/ 604 1 f69"/>
                <a:gd name="f127" fmla="*/ 5144 1 f68"/>
                <a:gd name="f128" fmla="*/ 694 1 f69"/>
                <a:gd name="f129" fmla="*/ f6 1 f68"/>
                <a:gd name="f130" fmla="*/ f7 1 f69"/>
                <a:gd name="f131" fmla="+- f70 0 f1"/>
                <a:gd name="f132" fmla="*/ f71 f63 1"/>
                <a:gd name="f133" fmla="*/ f129 f63 1"/>
                <a:gd name="f134" fmla="*/ f130 f64 1"/>
                <a:gd name="f135" fmla="*/ f94 f64 1"/>
                <a:gd name="f136" fmla="*/ f72 f64 1"/>
                <a:gd name="f137" fmla="*/ f73 f63 1"/>
                <a:gd name="f138" fmla="*/ f74 f64 1"/>
                <a:gd name="f139" fmla="*/ f75 f63 1"/>
                <a:gd name="f140" fmla="*/ f76 f64 1"/>
                <a:gd name="f141" fmla="*/ f77 f63 1"/>
                <a:gd name="f142" fmla="*/ f78 f64 1"/>
                <a:gd name="f143" fmla="*/ f79 f63 1"/>
                <a:gd name="f144" fmla="*/ f80 f64 1"/>
                <a:gd name="f145" fmla="*/ f81 f63 1"/>
                <a:gd name="f146" fmla="*/ f82 f64 1"/>
                <a:gd name="f147" fmla="*/ f83 f63 1"/>
                <a:gd name="f148" fmla="*/ f84 f64 1"/>
                <a:gd name="f149" fmla="*/ f85 f63 1"/>
                <a:gd name="f150" fmla="*/ f86 f64 1"/>
                <a:gd name="f151" fmla="*/ f87 f63 1"/>
                <a:gd name="f152" fmla="*/ f88 f64 1"/>
                <a:gd name="f153" fmla="*/ f89 f63 1"/>
                <a:gd name="f154" fmla="*/ f90 f64 1"/>
                <a:gd name="f155" fmla="*/ f91 f63 1"/>
                <a:gd name="f156" fmla="*/ f92 f64 1"/>
                <a:gd name="f157" fmla="*/ f93 f63 1"/>
                <a:gd name="f158" fmla="*/ f95 f63 1"/>
                <a:gd name="f159" fmla="*/ f96 f63 1"/>
                <a:gd name="f160" fmla="*/ f97 f64 1"/>
                <a:gd name="f161" fmla="*/ f98 f63 1"/>
                <a:gd name="f162" fmla="*/ f99 f63 1"/>
                <a:gd name="f163" fmla="*/ f100 f64 1"/>
                <a:gd name="f164" fmla="*/ f101 f63 1"/>
                <a:gd name="f165" fmla="*/ f102 f64 1"/>
                <a:gd name="f166" fmla="*/ f103 f63 1"/>
                <a:gd name="f167" fmla="*/ f104 f64 1"/>
                <a:gd name="f168" fmla="*/ f105 f63 1"/>
                <a:gd name="f169" fmla="*/ f106 f64 1"/>
                <a:gd name="f170" fmla="*/ f107 f63 1"/>
                <a:gd name="f171" fmla="*/ f108 f64 1"/>
                <a:gd name="f172" fmla="*/ f109 f63 1"/>
                <a:gd name="f173" fmla="*/ f110 f64 1"/>
                <a:gd name="f174" fmla="*/ f111 f63 1"/>
                <a:gd name="f175" fmla="*/ f112 f64 1"/>
                <a:gd name="f176" fmla="*/ f113 f63 1"/>
                <a:gd name="f177" fmla="*/ f114 f64 1"/>
                <a:gd name="f178" fmla="*/ f115 f63 1"/>
                <a:gd name="f179" fmla="*/ f116 f64 1"/>
                <a:gd name="f180" fmla="*/ f117 f63 1"/>
                <a:gd name="f181" fmla="*/ f118 f64 1"/>
                <a:gd name="f182" fmla="*/ f119 f63 1"/>
                <a:gd name="f183" fmla="*/ f120 f64 1"/>
                <a:gd name="f184" fmla="*/ f121 f63 1"/>
                <a:gd name="f185" fmla="*/ f122 f64 1"/>
                <a:gd name="f186" fmla="*/ f123 f63 1"/>
                <a:gd name="f187" fmla="*/ f124 f64 1"/>
                <a:gd name="f188" fmla="*/ f125 f63 1"/>
                <a:gd name="f189" fmla="*/ f126 f64 1"/>
                <a:gd name="f190" fmla="*/ f127 f63 1"/>
                <a:gd name="f191" fmla="*/ f128 f64 1"/>
              </a:gdLst>
              <a:ahLst/>
              <a:cxnLst>
                <a:cxn ang="3cd4">
                  <a:pos x="hc" y="t"/>
                </a:cxn>
                <a:cxn ang="0">
                  <a:pos x="r" y="vc"/>
                </a:cxn>
                <a:cxn ang="cd4">
                  <a:pos x="hc" y="b"/>
                </a:cxn>
                <a:cxn ang="cd2">
                  <a:pos x="l" y="vc"/>
                </a:cxn>
                <a:cxn ang="f131">
                  <a:pos x="f132" y="f136"/>
                </a:cxn>
                <a:cxn ang="f131">
                  <a:pos x="f132" y="f136"/>
                </a:cxn>
                <a:cxn ang="f131">
                  <a:pos x="f137" y="f138"/>
                </a:cxn>
                <a:cxn ang="f131">
                  <a:pos x="f139" y="f140"/>
                </a:cxn>
                <a:cxn ang="f131">
                  <a:pos x="f141" y="f142"/>
                </a:cxn>
                <a:cxn ang="f131">
                  <a:pos x="f143" y="f144"/>
                </a:cxn>
                <a:cxn ang="f131">
                  <a:pos x="f145" y="f146"/>
                </a:cxn>
                <a:cxn ang="f131">
                  <a:pos x="f147" y="f148"/>
                </a:cxn>
                <a:cxn ang="f131">
                  <a:pos x="f149" y="f150"/>
                </a:cxn>
                <a:cxn ang="f131">
                  <a:pos x="f151" y="f152"/>
                </a:cxn>
                <a:cxn ang="f131">
                  <a:pos x="f153" y="f154"/>
                </a:cxn>
                <a:cxn ang="f131">
                  <a:pos x="f155" y="f156"/>
                </a:cxn>
                <a:cxn ang="f131">
                  <a:pos x="f157" y="f135"/>
                </a:cxn>
                <a:cxn ang="f131">
                  <a:pos x="f158" y="f156"/>
                </a:cxn>
                <a:cxn ang="f131">
                  <a:pos x="f159" y="f160"/>
                </a:cxn>
                <a:cxn ang="f131">
                  <a:pos x="f161" y="f150"/>
                </a:cxn>
                <a:cxn ang="f131">
                  <a:pos x="f162" y="f163"/>
                </a:cxn>
                <a:cxn ang="f131">
                  <a:pos x="f164" y="f165"/>
                </a:cxn>
                <a:cxn ang="f131">
                  <a:pos x="f166" y="f167"/>
                </a:cxn>
                <a:cxn ang="f131">
                  <a:pos x="f168" y="f169"/>
                </a:cxn>
                <a:cxn ang="f131">
                  <a:pos x="f170" y="f171"/>
                </a:cxn>
                <a:cxn ang="f131">
                  <a:pos x="f172" y="f173"/>
                </a:cxn>
                <a:cxn ang="f131">
                  <a:pos x="f174" y="f175"/>
                </a:cxn>
                <a:cxn ang="f131">
                  <a:pos x="f176" y="f177"/>
                </a:cxn>
                <a:cxn ang="f131">
                  <a:pos x="f178" y="f179"/>
                </a:cxn>
                <a:cxn ang="f131">
                  <a:pos x="f180" y="f181"/>
                </a:cxn>
                <a:cxn ang="f131">
                  <a:pos x="f182" y="f183"/>
                </a:cxn>
                <a:cxn ang="f131">
                  <a:pos x="f184" y="f185"/>
                </a:cxn>
                <a:cxn ang="f131">
                  <a:pos x="f186" y="f187"/>
                </a:cxn>
                <a:cxn ang="f131">
                  <a:pos x="f188" y="f189"/>
                </a:cxn>
                <a:cxn ang="f131">
                  <a:pos x="f190" y="f191"/>
                </a:cxn>
              </a:cxnLst>
              <a:rect l="f132" t="f135" r="f133" b="f134"/>
              <a:pathLst>
                <a:path w="5144" h="694">
                  <a:moveTo>
                    <a:pt x="f5" y="f8"/>
                  </a:moveTo>
                  <a:lnTo>
                    <a:pt x="f5" y="f8"/>
                  </a:lnTo>
                  <a:lnTo>
                    <a:pt x="f9" y="f10"/>
                  </a:lnTo>
                  <a:lnTo>
                    <a:pt x="f11" y="f12"/>
                  </a:lnTo>
                  <a:lnTo>
                    <a:pt x="f13" y="f14"/>
                  </a:lnTo>
                  <a:lnTo>
                    <a:pt x="f15" y="f16"/>
                  </a:lnTo>
                  <a:lnTo>
                    <a:pt x="f17" y="f18"/>
                  </a:lnTo>
                  <a:lnTo>
                    <a:pt x="f19" y="f20"/>
                  </a:lnTo>
                  <a:lnTo>
                    <a:pt x="f21" y="f22"/>
                  </a:lnTo>
                  <a:lnTo>
                    <a:pt x="f23" y="f24"/>
                  </a:lnTo>
                  <a:lnTo>
                    <a:pt x="f25" y="f26"/>
                  </a:lnTo>
                  <a:lnTo>
                    <a:pt x="f27" y="f28"/>
                  </a:lnTo>
                  <a:lnTo>
                    <a:pt x="f29" y="f5"/>
                  </a:lnTo>
                  <a:lnTo>
                    <a:pt x="f30" y="f28"/>
                  </a:lnTo>
                  <a:lnTo>
                    <a:pt x="f31" y="f32"/>
                  </a:lnTo>
                  <a:lnTo>
                    <a:pt x="f33" y="f22"/>
                  </a:lnTo>
                  <a:lnTo>
                    <a:pt x="f34" y="f35"/>
                  </a:lnTo>
                  <a:lnTo>
                    <a:pt x="f36" y="f37"/>
                  </a:lnTo>
                  <a:lnTo>
                    <a:pt x="f38" y="f39"/>
                  </a:lnTo>
                  <a:lnTo>
                    <a:pt x="f40" y="f41"/>
                  </a:lnTo>
                  <a:lnTo>
                    <a:pt x="f42" y="f43"/>
                  </a:lnTo>
                  <a:lnTo>
                    <a:pt x="f44" y="f45"/>
                  </a:lnTo>
                  <a:lnTo>
                    <a:pt x="f46" y="f47"/>
                  </a:lnTo>
                  <a:lnTo>
                    <a:pt x="f48" y="f49"/>
                  </a:lnTo>
                  <a:lnTo>
                    <a:pt x="f50" y="f51"/>
                  </a:lnTo>
                  <a:lnTo>
                    <a:pt x="f52" y="f53"/>
                  </a:lnTo>
                  <a:lnTo>
                    <a:pt x="f54" y="f55"/>
                  </a:lnTo>
                  <a:lnTo>
                    <a:pt x="f56" y="f57"/>
                  </a:lnTo>
                  <a:lnTo>
                    <a:pt x="f58" y="f59"/>
                  </a:lnTo>
                  <a:lnTo>
                    <a:pt x="f60" y="f61"/>
                  </a:lnTo>
                  <a:lnTo>
                    <a:pt x="f6" y="f7"/>
                  </a:lnTo>
                </a:path>
              </a:pathLst>
            </a:custGeom>
            <a:noFill/>
            <a:ln w="9" cap="flat">
              <a:solidFill>
                <a:srgbClr val="FFFFFF"/>
              </a:solidFill>
              <a:prstDash val="solid"/>
              <a:roun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ndara"/>
                <a:ea typeface=""/>
                <a:cs typeface=""/>
              </a:endParaRPr>
            </a:p>
          </p:txBody>
        </p:sp>
        <p:sp>
          <p:nvSpPr>
            <p:cNvPr id="10" name="Freeform 26"/>
            <p:cNvSpPr/>
            <p:nvPr/>
          </p:nvSpPr>
          <p:spPr>
            <a:xfrm>
              <a:off x="5616409" y="729828"/>
              <a:ext cx="3312240" cy="652387"/>
            </a:xfrm>
            <a:custGeom>
              <a:avLst/>
              <a:gdLst>
                <a:gd name="f0" fmla="val 10800000"/>
                <a:gd name="f1" fmla="val 5400000"/>
                <a:gd name="f2" fmla="val 360"/>
                <a:gd name="f3" fmla="val 180"/>
                <a:gd name="f4" fmla="val w"/>
                <a:gd name="f5" fmla="val h"/>
                <a:gd name="f6" fmla="val 0"/>
                <a:gd name="f7" fmla="val 3112"/>
                <a:gd name="f8" fmla="val 584"/>
                <a:gd name="f9" fmla="val 90"/>
                <a:gd name="f10" fmla="val 560"/>
                <a:gd name="f11" fmla="val 336"/>
                <a:gd name="f12" fmla="val 498"/>
                <a:gd name="f13" fmla="val 506"/>
                <a:gd name="f14" fmla="val 456"/>
                <a:gd name="f15" fmla="val 702"/>
                <a:gd name="f16" fmla="val 410"/>
                <a:gd name="f17" fmla="val 920"/>
                <a:gd name="f18" fmla="val 1154"/>
                <a:gd name="f19" fmla="val 306"/>
                <a:gd name="f20" fmla="val 1402"/>
                <a:gd name="f21" fmla="val 254"/>
                <a:gd name="f22" fmla="val 1656"/>
                <a:gd name="f23" fmla="val 202"/>
                <a:gd name="f24" fmla="val 1916"/>
                <a:gd name="f25" fmla="val 154"/>
                <a:gd name="f26" fmla="val 2174"/>
                <a:gd name="f27" fmla="val 108"/>
                <a:gd name="f28" fmla="val 2302"/>
                <a:gd name="f29" fmla="val 88"/>
                <a:gd name="f30" fmla="val 2426"/>
                <a:gd name="f31" fmla="val 68"/>
                <a:gd name="f32" fmla="val 2550"/>
                <a:gd name="f33" fmla="val 52"/>
                <a:gd name="f34" fmla="val 2670"/>
                <a:gd name="f35" fmla="val 36"/>
                <a:gd name="f36" fmla="val 2788"/>
                <a:gd name="f37" fmla="val 24"/>
                <a:gd name="f38" fmla="val 2900"/>
                <a:gd name="f39" fmla="val 14"/>
                <a:gd name="f40" fmla="val 3008"/>
                <a:gd name="f41" fmla="val 6"/>
                <a:gd name="f42" fmla="+- 0 0 -90"/>
                <a:gd name="f43" fmla="*/ f4 1 3112"/>
                <a:gd name="f44" fmla="*/ f5 1 584"/>
                <a:gd name="f45" fmla="+- f8 0 f6"/>
                <a:gd name="f46" fmla="+- f7 0 f6"/>
                <a:gd name="f47" fmla="*/ f42 f0 1"/>
                <a:gd name="f48" fmla="*/ f46 1 3112"/>
                <a:gd name="f49" fmla="*/ f45 1 584"/>
                <a:gd name="f50" fmla="*/ f47 1 f3"/>
                <a:gd name="f51" fmla="*/ 0 1 f48"/>
                <a:gd name="f52" fmla="*/ 584 1 f49"/>
                <a:gd name="f53" fmla="*/ 90 1 f48"/>
                <a:gd name="f54" fmla="*/ 560 1 f49"/>
                <a:gd name="f55" fmla="*/ 336 1 f48"/>
                <a:gd name="f56" fmla="*/ 498 1 f49"/>
                <a:gd name="f57" fmla="*/ 506 1 f48"/>
                <a:gd name="f58" fmla="*/ 456 1 f49"/>
                <a:gd name="f59" fmla="*/ 702 1 f48"/>
                <a:gd name="f60" fmla="*/ 410 1 f49"/>
                <a:gd name="f61" fmla="*/ 920 1 f48"/>
                <a:gd name="f62" fmla="*/ 360 1 f49"/>
                <a:gd name="f63" fmla="*/ 1154 1 f48"/>
                <a:gd name="f64" fmla="*/ 306 1 f49"/>
                <a:gd name="f65" fmla="*/ 1402 1 f48"/>
                <a:gd name="f66" fmla="*/ 254 1 f49"/>
                <a:gd name="f67" fmla="*/ 1656 1 f48"/>
                <a:gd name="f68" fmla="*/ 202 1 f49"/>
                <a:gd name="f69" fmla="*/ 1916 1 f48"/>
                <a:gd name="f70" fmla="*/ 154 1 f49"/>
                <a:gd name="f71" fmla="*/ 2174 1 f48"/>
                <a:gd name="f72" fmla="*/ 108 1 f49"/>
                <a:gd name="f73" fmla="*/ 2302 1 f48"/>
                <a:gd name="f74" fmla="*/ 88 1 f49"/>
                <a:gd name="f75" fmla="*/ 2426 1 f48"/>
                <a:gd name="f76" fmla="*/ 68 1 f49"/>
                <a:gd name="f77" fmla="*/ 2550 1 f48"/>
                <a:gd name="f78" fmla="*/ 52 1 f49"/>
                <a:gd name="f79" fmla="*/ 2670 1 f48"/>
                <a:gd name="f80" fmla="*/ 36 1 f49"/>
                <a:gd name="f81" fmla="*/ 2788 1 f48"/>
                <a:gd name="f82" fmla="*/ 24 1 f49"/>
                <a:gd name="f83" fmla="*/ 2900 1 f48"/>
                <a:gd name="f84" fmla="*/ 14 1 f49"/>
                <a:gd name="f85" fmla="*/ 3008 1 f48"/>
                <a:gd name="f86" fmla="*/ 6 1 f49"/>
                <a:gd name="f87" fmla="*/ 3112 1 f48"/>
                <a:gd name="f88" fmla="*/ 0 1 f49"/>
                <a:gd name="f89" fmla="*/ f7 1 f48"/>
                <a:gd name="f90" fmla="*/ f8 1 f49"/>
                <a:gd name="f91" fmla="+- f50 0 f1"/>
                <a:gd name="f92" fmla="*/ f51 f43 1"/>
                <a:gd name="f93" fmla="*/ f89 f43 1"/>
                <a:gd name="f94" fmla="*/ f90 f44 1"/>
                <a:gd name="f95" fmla="*/ f88 f44 1"/>
                <a:gd name="f96" fmla="*/ f52 f44 1"/>
                <a:gd name="f97" fmla="*/ f53 f43 1"/>
                <a:gd name="f98" fmla="*/ f54 f44 1"/>
                <a:gd name="f99" fmla="*/ f55 f43 1"/>
                <a:gd name="f100" fmla="*/ f56 f44 1"/>
                <a:gd name="f101" fmla="*/ f57 f43 1"/>
                <a:gd name="f102" fmla="*/ f58 f44 1"/>
                <a:gd name="f103" fmla="*/ f59 f43 1"/>
                <a:gd name="f104" fmla="*/ f60 f44 1"/>
                <a:gd name="f105" fmla="*/ f61 f43 1"/>
                <a:gd name="f106" fmla="*/ f62 f44 1"/>
                <a:gd name="f107" fmla="*/ f63 f43 1"/>
                <a:gd name="f108" fmla="*/ f64 f44 1"/>
                <a:gd name="f109" fmla="*/ f65 f43 1"/>
                <a:gd name="f110" fmla="*/ f66 f44 1"/>
                <a:gd name="f111" fmla="*/ f67 f43 1"/>
                <a:gd name="f112" fmla="*/ f68 f44 1"/>
                <a:gd name="f113" fmla="*/ f69 f43 1"/>
                <a:gd name="f114" fmla="*/ f70 f44 1"/>
                <a:gd name="f115" fmla="*/ f71 f43 1"/>
                <a:gd name="f116" fmla="*/ f72 f44 1"/>
                <a:gd name="f117" fmla="*/ f73 f43 1"/>
                <a:gd name="f118" fmla="*/ f74 f44 1"/>
                <a:gd name="f119" fmla="*/ f75 f43 1"/>
                <a:gd name="f120" fmla="*/ f76 f44 1"/>
                <a:gd name="f121" fmla="*/ f77 f43 1"/>
                <a:gd name="f122" fmla="*/ f78 f44 1"/>
                <a:gd name="f123" fmla="*/ f79 f43 1"/>
                <a:gd name="f124" fmla="*/ f80 f44 1"/>
                <a:gd name="f125" fmla="*/ f81 f43 1"/>
                <a:gd name="f126" fmla="*/ f82 f44 1"/>
                <a:gd name="f127" fmla="*/ f83 f43 1"/>
                <a:gd name="f128" fmla="*/ f84 f44 1"/>
                <a:gd name="f129" fmla="*/ f85 f43 1"/>
                <a:gd name="f130" fmla="*/ f86 f44 1"/>
                <a:gd name="f131" fmla="*/ f87 f43 1"/>
              </a:gdLst>
              <a:ahLst/>
              <a:cxnLst>
                <a:cxn ang="3cd4">
                  <a:pos x="hc" y="t"/>
                </a:cxn>
                <a:cxn ang="0">
                  <a:pos x="r" y="vc"/>
                </a:cxn>
                <a:cxn ang="cd4">
                  <a:pos x="hc" y="b"/>
                </a:cxn>
                <a:cxn ang="cd2">
                  <a:pos x="l" y="vc"/>
                </a:cxn>
                <a:cxn ang="f91">
                  <a:pos x="f92" y="f96"/>
                </a:cxn>
                <a:cxn ang="f91">
                  <a:pos x="f92" y="f96"/>
                </a:cxn>
                <a:cxn ang="f91">
                  <a:pos x="f97" y="f98"/>
                </a:cxn>
                <a:cxn ang="f91">
                  <a:pos x="f99" y="f100"/>
                </a:cxn>
                <a:cxn ang="f91">
                  <a:pos x="f101" y="f102"/>
                </a:cxn>
                <a:cxn ang="f91">
                  <a:pos x="f103" y="f104"/>
                </a:cxn>
                <a:cxn ang="f91">
                  <a:pos x="f105" y="f106"/>
                </a:cxn>
                <a:cxn ang="f91">
                  <a:pos x="f107" y="f108"/>
                </a:cxn>
                <a:cxn ang="f91">
                  <a:pos x="f109" y="f110"/>
                </a:cxn>
                <a:cxn ang="f91">
                  <a:pos x="f111" y="f112"/>
                </a:cxn>
                <a:cxn ang="f91">
                  <a:pos x="f113" y="f114"/>
                </a:cxn>
                <a:cxn ang="f91">
                  <a:pos x="f115" y="f116"/>
                </a:cxn>
                <a:cxn ang="f91">
                  <a:pos x="f117" y="f118"/>
                </a:cxn>
                <a:cxn ang="f91">
                  <a:pos x="f119" y="f120"/>
                </a:cxn>
                <a:cxn ang="f91">
                  <a:pos x="f121" y="f122"/>
                </a:cxn>
                <a:cxn ang="f91">
                  <a:pos x="f123" y="f124"/>
                </a:cxn>
                <a:cxn ang="f91">
                  <a:pos x="f125" y="f126"/>
                </a:cxn>
                <a:cxn ang="f91">
                  <a:pos x="f127" y="f128"/>
                </a:cxn>
                <a:cxn ang="f91">
                  <a:pos x="f129" y="f130"/>
                </a:cxn>
                <a:cxn ang="f91">
                  <a:pos x="f131" y="f95"/>
                </a:cxn>
              </a:cxnLst>
              <a:rect l="f92" t="f95" r="f93" b="f94"/>
              <a:pathLst>
                <a:path w="3112" h="584">
                  <a:moveTo>
                    <a:pt x="f6" y="f8"/>
                  </a:moveTo>
                  <a:lnTo>
                    <a:pt x="f6" y="f8"/>
                  </a:lnTo>
                  <a:lnTo>
                    <a:pt x="f9" y="f10"/>
                  </a:lnTo>
                  <a:lnTo>
                    <a:pt x="f11" y="f12"/>
                  </a:lnTo>
                  <a:lnTo>
                    <a:pt x="f13" y="f14"/>
                  </a:lnTo>
                  <a:lnTo>
                    <a:pt x="f15" y="f16"/>
                  </a:lnTo>
                  <a:lnTo>
                    <a:pt x="f17" y="f2"/>
                  </a:lnTo>
                  <a:lnTo>
                    <a:pt x="f18" y="f19"/>
                  </a:lnTo>
                  <a:lnTo>
                    <a:pt x="f20" y="f21"/>
                  </a:lnTo>
                  <a:lnTo>
                    <a:pt x="f22" y="f23"/>
                  </a:lnTo>
                  <a:lnTo>
                    <a:pt x="f24" y="f25"/>
                  </a:lnTo>
                  <a:lnTo>
                    <a:pt x="f26" y="f27"/>
                  </a:lnTo>
                  <a:lnTo>
                    <a:pt x="f28" y="f29"/>
                  </a:lnTo>
                  <a:lnTo>
                    <a:pt x="f30" y="f31"/>
                  </a:lnTo>
                  <a:lnTo>
                    <a:pt x="f32" y="f33"/>
                  </a:lnTo>
                  <a:lnTo>
                    <a:pt x="f34" y="f35"/>
                  </a:lnTo>
                  <a:lnTo>
                    <a:pt x="f36" y="f37"/>
                  </a:lnTo>
                  <a:lnTo>
                    <a:pt x="f38" y="f39"/>
                  </a:lnTo>
                  <a:lnTo>
                    <a:pt x="f40" y="f41"/>
                  </a:lnTo>
                  <a:lnTo>
                    <a:pt x="f7" y="f6"/>
                  </a:lnTo>
                </a:path>
              </a:pathLst>
            </a:custGeom>
            <a:noFill/>
            <a:ln w="9" cap="flat">
              <a:solidFill>
                <a:srgbClr val="FFFFFF"/>
              </a:solidFill>
              <a:prstDash val="solid"/>
              <a:roun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ndara"/>
                <a:ea typeface=""/>
                <a:cs typeface=""/>
              </a:endParaRPr>
            </a:p>
          </p:txBody>
        </p:sp>
        <p:sp>
          <p:nvSpPr>
            <p:cNvPr id="11" name="Freeform 19"/>
            <p:cNvSpPr/>
            <p:nvPr/>
          </p:nvSpPr>
          <p:spPr>
            <a:xfrm>
              <a:off x="211665" y="714192"/>
              <a:ext cx="8723376" cy="1331576"/>
            </a:xfrm>
            <a:custGeom>
              <a:avLst/>
              <a:gdLst>
                <a:gd name="f0" fmla="val 10800000"/>
                <a:gd name="f1" fmla="val 5400000"/>
                <a:gd name="f2" fmla="val 180"/>
                <a:gd name="f3" fmla="val w"/>
                <a:gd name="f4" fmla="val h"/>
                <a:gd name="f5" fmla="val 0"/>
                <a:gd name="f6" fmla="val 8196"/>
                <a:gd name="f7" fmla="val 1192"/>
                <a:gd name="f8" fmla="val 8192"/>
                <a:gd name="f9" fmla="val 512"/>
                <a:gd name="f10" fmla="val 8116"/>
                <a:gd name="f11" fmla="val 542"/>
                <a:gd name="f12" fmla="val 8040"/>
                <a:gd name="f13" fmla="val 570"/>
                <a:gd name="f14" fmla="val 7960"/>
                <a:gd name="f15" fmla="val 596"/>
                <a:gd name="f16" fmla="val 7878"/>
                <a:gd name="f17" fmla="val 620"/>
                <a:gd name="f18" fmla="val 7794"/>
                <a:gd name="f19" fmla="val 644"/>
                <a:gd name="f20" fmla="val 7706"/>
                <a:gd name="f21" fmla="val 666"/>
                <a:gd name="f22" fmla="val 7616"/>
                <a:gd name="f23" fmla="val 684"/>
                <a:gd name="f24" fmla="val 7522"/>
                <a:gd name="f25" fmla="val 702"/>
                <a:gd name="f26" fmla="val 7424"/>
                <a:gd name="f27" fmla="val 718"/>
                <a:gd name="f28" fmla="val 7322"/>
                <a:gd name="f29" fmla="val 730"/>
                <a:gd name="f30" fmla="val 7216"/>
                <a:gd name="f31" fmla="val 742"/>
                <a:gd name="f32" fmla="val 7106"/>
                <a:gd name="f33" fmla="val 750"/>
                <a:gd name="f34" fmla="val 6992"/>
                <a:gd name="f35" fmla="val 758"/>
                <a:gd name="f36" fmla="val 6872"/>
                <a:gd name="f37" fmla="val 762"/>
                <a:gd name="f38" fmla="val 6748"/>
                <a:gd name="f39" fmla="val 6618"/>
                <a:gd name="f40" fmla="val 760"/>
                <a:gd name="f41" fmla="val 6482"/>
                <a:gd name="f42" fmla="val 756"/>
                <a:gd name="f43" fmla="val 6342"/>
                <a:gd name="f44" fmla="val 6196"/>
                <a:gd name="f45" fmla="val 740"/>
                <a:gd name="f46" fmla="val 6042"/>
                <a:gd name="f47" fmla="val 726"/>
                <a:gd name="f48" fmla="val 5882"/>
                <a:gd name="f49" fmla="val 710"/>
                <a:gd name="f50" fmla="val 5716"/>
                <a:gd name="f51" fmla="val 690"/>
                <a:gd name="f52" fmla="val 5544"/>
                <a:gd name="f53" fmla="val 668"/>
                <a:gd name="f54" fmla="val 5364"/>
                <a:gd name="f55" fmla="val 642"/>
                <a:gd name="f56" fmla="val 5176"/>
                <a:gd name="f57" fmla="val 612"/>
                <a:gd name="f58" fmla="val 4982"/>
                <a:gd name="f59" fmla="val 578"/>
                <a:gd name="f60" fmla="val 4778"/>
                <a:gd name="f61" fmla="val 540"/>
                <a:gd name="f62" fmla="val 4568"/>
                <a:gd name="f63" fmla="val 500"/>
                <a:gd name="f64" fmla="val 4348"/>
                <a:gd name="f65" fmla="val 454"/>
                <a:gd name="f66" fmla="val 4122"/>
                <a:gd name="f67" fmla="val 406"/>
                <a:gd name="f68" fmla="val 3886"/>
                <a:gd name="f69" fmla="val 354"/>
                <a:gd name="f70" fmla="val 3640"/>
                <a:gd name="f71" fmla="val 296"/>
                <a:gd name="f72" fmla="val 3396"/>
                <a:gd name="f73" fmla="val 240"/>
                <a:gd name="f74" fmla="val 3160"/>
                <a:gd name="f75" fmla="val 192"/>
                <a:gd name="f76" fmla="val 2934"/>
                <a:gd name="f77" fmla="val 148"/>
                <a:gd name="f78" fmla="val 2718"/>
                <a:gd name="f79" fmla="val 112"/>
                <a:gd name="f80" fmla="val 2512"/>
                <a:gd name="f81" fmla="val 82"/>
                <a:gd name="f82" fmla="val 2314"/>
                <a:gd name="f83" fmla="val 56"/>
                <a:gd name="f84" fmla="val 2126"/>
                <a:gd name="f85" fmla="val 36"/>
                <a:gd name="f86" fmla="val 1948"/>
                <a:gd name="f87" fmla="val 20"/>
                <a:gd name="f88" fmla="val 1776"/>
                <a:gd name="f89" fmla="val 10"/>
                <a:gd name="f90" fmla="val 1616"/>
                <a:gd name="f91" fmla="val 2"/>
                <a:gd name="f92" fmla="val 1462"/>
                <a:gd name="f93" fmla="val 1318"/>
                <a:gd name="f94" fmla="val 1182"/>
                <a:gd name="f95" fmla="val 4"/>
                <a:gd name="f96" fmla="val 1054"/>
                <a:gd name="f97" fmla="val 934"/>
                <a:gd name="f98" fmla="val 822"/>
                <a:gd name="f99" fmla="val 30"/>
                <a:gd name="f100" fmla="val 716"/>
                <a:gd name="f101" fmla="val 44"/>
                <a:gd name="f102" fmla="val 58"/>
                <a:gd name="f103" fmla="val 530"/>
                <a:gd name="f104" fmla="val 74"/>
                <a:gd name="f105" fmla="val 450"/>
                <a:gd name="f106" fmla="val 92"/>
                <a:gd name="f107" fmla="val 374"/>
                <a:gd name="f108" fmla="val 108"/>
                <a:gd name="f109" fmla="val 308"/>
                <a:gd name="f110" fmla="val 126"/>
                <a:gd name="f111" fmla="val 248"/>
                <a:gd name="f112" fmla="val 144"/>
                <a:gd name="f113" fmla="val 194"/>
                <a:gd name="f114" fmla="val 160"/>
                <a:gd name="f115" fmla="val 176"/>
                <a:gd name="f116" fmla="val 48"/>
                <a:gd name="f117" fmla="val 216"/>
                <a:gd name="f118" fmla="val 12"/>
                <a:gd name="f119" fmla="val 234"/>
                <a:gd name="f120" fmla="val 1186"/>
                <a:gd name="f121" fmla="val 510"/>
                <a:gd name="f122" fmla="+- 0 0 -90"/>
                <a:gd name="f123" fmla="*/ f3 1 8196"/>
                <a:gd name="f124" fmla="*/ f4 1 1192"/>
                <a:gd name="f125" fmla="+- f7 0 f5"/>
                <a:gd name="f126" fmla="+- f6 0 f5"/>
                <a:gd name="f127" fmla="*/ f122 f0 1"/>
                <a:gd name="f128" fmla="*/ f126 1 8196"/>
                <a:gd name="f129" fmla="*/ f125 1 1192"/>
                <a:gd name="f130" fmla="*/ f127 1 f2"/>
                <a:gd name="f131" fmla="*/ 8192 1 f128"/>
                <a:gd name="f132" fmla="*/ 512 1 f129"/>
                <a:gd name="f133" fmla="*/ 8040 1 f128"/>
                <a:gd name="f134" fmla="*/ 570 1 f129"/>
                <a:gd name="f135" fmla="*/ 7878 1 f128"/>
                <a:gd name="f136" fmla="*/ 620 1 f129"/>
                <a:gd name="f137" fmla="*/ 7706 1 f128"/>
                <a:gd name="f138" fmla="*/ 666 1 f129"/>
                <a:gd name="f139" fmla="*/ 7522 1 f128"/>
                <a:gd name="f140" fmla="*/ 702 1 f129"/>
                <a:gd name="f141" fmla="*/ 7322 1 f128"/>
                <a:gd name="f142" fmla="*/ 730 1 f129"/>
                <a:gd name="f143" fmla="*/ 7106 1 f128"/>
                <a:gd name="f144" fmla="*/ 750 1 f129"/>
                <a:gd name="f145" fmla="*/ 6872 1 f128"/>
                <a:gd name="f146" fmla="*/ 762 1 f129"/>
                <a:gd name="f147" fmla="*/ 6618 1 f128"/>
                <a:gd name="f148" fmla="*/ 760 1 f129"/>
                <a:gd name="f149" fmla="*/ 6342 1 f128"/>
                <a:gd name="f150" fmla="*/ 6042 1 f128"/>
                <a:gd name="f151" fmla="*/ 726 1 f129"/>
                <a:gd name="f152" fmla="*/ 5716 1 f128"/>
                <a:gd name="f153" fmla="*/ 690 1 f129"/>
                <a:gd name="f154" fmla="*/ 5364 1 f128"/>
                <a:gd name="f155" fmla="*/ 642 1 f129"/>
                <a:gd name="f156" fmla="*/ 4982 1 f128"/>
                <a:gd name="f157" fmla="*/ 578 1 f129"/>
                <a:gd name="f158" fmla="*/ 4568 1 f128"/>
                <a:gd name="f159" fmla="*/ 500 1 f129"/>
                <a:gd name="f160" fmla="*/ 4122 1 f128"/>
                <a:gd name="f161" fmla="*/ 406 1 f129"/>
                <a:gd name="f162" fmla="*/ 3640 1 f128"/>
                <a:gd name="f163" fmla="*/ 296 1 f129"/>
                <a:gd name="f164" fmla="*/ 3396 1 f128"/>
                <a:gd name="f165" fmla="*/ 240 1 f129"/>
                <a:gd name="f166" fmla="*/ 2934 1 f128"/>
                <a:gd name="f167" fmla="*/ 148 1 f129"/>
                <a:gd name="f168" fmla="*/ 2512 1 f128"/>
                <a:gd name="f169" fmla="*/ 82 1 f129"/>
                <a:gd name="f170" fmla="*/ 2126 1 f128"/>
                <a:gd name="f171" fmla="*/ 36 1 f129"/>
                <a:gd name="f172" fmla="*/ 1776 1 f128"/>
                <a:gd name="f173" fmla="*/ 10 1 f129"/>
                <a:gd name="f174" fmla="*/ 1462 1 f128"/>
                <a:gd name="f175" fmla="*/ 0 1 f129"/>
                <a:gd name="f176" fmla="*/ 1182 1 f128"/>
                <a:gd name="f177" fmla="*/ 4 1 f129"/>
                <a:gd name="f178" fmla="*/ 934 1 f128"/>
                <a:gd name="f179" fmla="*/ 20 1 f129"/>
                <a:gd name="f180" fmla="*/ 716 1 f128"/>
                <a:gd name="f181" fmla="*/ 44 1 f129"/>
                <a:gd name="f182" fmla="*/ 530 1 f128"/>
                <a:gd name="f183" fmla="*/ 74 1 f129"/>
                <a:gd name="f184" fmla="*/ 374 1 f128"/>
                <a:gd name="f185" fmla="*/ 108 1 f129"/>
                <a:gd name="f186" fmla="*/ 248 1 f128"/>
                <a:gd name="f187" fmla="*/ 144 1 f129"/>
                <a:gd name="f188" fmla="*/ 148 1 f128"/>
                <a:gd name="f189" fmla="*/ 176 1 f129"/>
                <a:gd name="f190" fmla="*/ 48 1 f128"/>
                <a:gd name="f191" fmla="*/ 216 1 f129"/>
                <a:gd name="f192" fmla="*/ 0 1 f128"/>
                <a:gd name="f193" fmla="*/ 1192 1 f129"/>
                <a:gd name="f194" fmla="*/ 8196 1 f128"/>
                <a:gd name="f195" fmla="*/ 1186 1 f129"/>
                <a:gd name="f196" fmla="*/ 510 1 f129"/>
                <a:gd name="f197" fmla="*/ f6 1 f128"/>
                <a:gd name="f198" fmla="*/ f7 1 f129"/>
                <a:gd name="f199" fmla="+- f130 0 f1"/>
                <a:gd name="f200" fmla="*/ f192 f123 1"/>
                <a:gd name="f201" fmla="*/ f197 f123 1"/>
                <a:gd name="f202" fmla="*/ f198 f124 1"/>
                <a:gd name="f203" fmla="*/ f175 f124 1"/>
                <a:gd name="f204" fmla="*/ f131 f123 1"/>
                <a:gd name="f205" fmla="*/ f132 f124 1"/>
                <a:gd name="f206" fmla="*/ f133 f123 1"/>
                <a:gd name="f207" fmla="*/ f134 f124 1"/>
                <a:gd name="f208" fmla="*/ f135 f123 1"/>
                <a:gd name="f209" fmla="*/ f136 f124 1"/>
                <a:gd name="f210" fmla="*/ f137 f123 1"/>
                <a:gd name="f211" fmla="*/ f138 f124 1"/>
                <a:gd name="f212" fmla="*/ f139 f123 1"/>
                <a:gd name="f213" fmla="*/ f140 f124 1"/>
                <a:gd name="f214" fmla="*/ f141 f123 1"/>
                <a:gd name="f215" fmla="*/ f142 f124 1"/>
                <a:gd name="f216" fmla="*/ f143 f123 1"/>
                <a:gd name="f217" fmla="*/ f144 f124 1"/>
                <a:gd name="f218" fmla="*/ f145 f123 1"/>
                <a:gd name="f219" fmla="*/ f146 f124 1"/>
                <a:gd name="f220" fmla="*/ f147 f123 1"/>
                <a:gd name="f221" fmla="*/ f148 f124 1"/>
                <a:gd name="f222" fmla="*/ f149 f123 1"/>
                <a:gd name="f223" fmla="*/ f150 f123 1"/>
                <a:gd name="f224" fmla="*/ f151 f124 1"/>
                <a:gd name="f225" fmla="*/ f152 f123 1"/>
                <a:gd name="f226" fmla="*/ f153 f124 1"/>
                <a:gd name="f227" fmla="*/ f154 f123 1"/>
                <a:gd name="f228" fmla="*/ f155 f124 1"/>
                <a:gd name="f229" fmla="*/ f156 f123 1"/>
                <a:gd name="f230" fmla="*/ f157 f124 1"/>
                <a:gd name="f231" fmla="*/ f158 f123 1"/>
                <a:gd name="f232" fmla="*/ f159 f124 1"/>
                <a:gd name="f233" fmla="*/ f160 f123 1"/>
                <a:gd name="f234" fmla="*/ f161 f124 1"/>
                <a:gd name="f235" fmla="*/ f162 f123 1"/>
                <a:gd name="f236" fmla="*/ f163 f124 1"/>
                <a:gd name="f237" fmla="*/ f164 f123 1"/>
                <a:gd name="f238" fmla="*/ f165 f124 1"/>
                <a:gd name="f239" fmla="*/ f166 f123 1"/>
                <a:gd name="f240" fmla="*/ f167 f124 1"/>
                <a:gd name="f241" fmla="*/ f168 f123 1"/>
                <a:gd name="f242" fmla="*/ f169 f124 1"/>
                <a:gd name="f243" fmla="*/ f170 f123 1"/>
                <a:gd name="f244" fmla="*/ f171 f124 1"/>
                <a:gd name="f245" fmla="*/ f172 f123 1"/>
                <a:gd name="f246" fmla="*/ f173 f124 1"/>
                <a:gd name="f247" fmla="*/ f174 f123 1"/>
                <a:gd name="f248" fmla="*/ f176 f123 1"/>
                <a:gd name="f249" fmla="*/ f177 f124 1"/>
                <a:gd name="f250" fmla="*/ f178 f123 1"/>
                <a:gd name="f251" fmla="*/ f179 f124 1"/>
                <a:gd name="f252" fmla="*/ f180 f123 1"/>
                <a:gd name="f253" fmla="*/ f181 f124 1"/>
                <a:gd name="f254" fmla="*/ f182 f123 1"/>
                <a:gd name="f255" fmla="*/ f183 f124 1"/>
                <a:gd name="f256" fmla="*/ f184 f123 1"/>
                <a:gd name="f257" fmla="*/ f185 f124 1"/>
                <a:gd name="f258" fmla="*/ f186 f123 1"/>
                <a:gd name="f259" fmla="*/ f187 f124 1"/>
                <a:gd name="f260" fmla="*/ f188 f123 1"/>
                <a:gd name="f261" fmla="*/ f189 f124 1"/>
                <a:gd name="f262" fmla="*/ f190 f123 1"/>
                <a:gd name="f263" fmla="*/ f191 f124 1"/>
                <a:gd name="f264" fmla="*/ f193 f124 1"/>
                <a:gd name="f265" fmla="*/ f194 f123 1"/>
                <a:gd name="f266" fmla="*/ f195 f124 1"/>
                <a:gd name="f267" fmla="*/ f196 f124 1"/>
              </a:gdLst>
              <a:ahLst/>
              <a:cxnLst>
                <a:cxn ang="3cd4">
                  <a:pos x="hc" y="t"/>
                </a:cxn>
                <a:cxn ang="0">
                  <a:pos x="r" y="vc"/>
                </a:cxn>
                <a:cxn ang="cd4">
                  <a:pos x="hc" y="b"/>
                </a:cxn>
                <a:cxn ang="cd2">
                  <a:pos x="l" y="vc"/>
                </a:cxn>
                <a:cxn ang="f199">
                  <a:pos x="f204" y="f205"/>
                </a:cxn>
                <a:cxn ang="f199">
                  <a:pos x="f206" y="f207"/>
                </a:cxn>
                <a:cxn ang="f199">
                  <a:pos x="f208" y="f209"/>
                </a:cxn>
                <a:cxn ang="f199">
                  <a:pos x="f210" y="f211"/>
                </a:cxn>
                <a:cxn ang="f199">
                  <a:pos x="f212" y="f213"/>
                </a:cxn>
                <a:cxn ang="f199">
                  <a:pos x="f214" y="f215"/>
                </a:cxn>
                <a:cxn ang="f199">
                  <a:pos x="f216" y="f217"/>
                </a:cxn>
                <a:cxn ang="f199">
                  <a:pos x="f218" y="f219"/>
                </a:cxn>
                <a:cxn ang="f199">
                  <a:pos x="f220" y="f221"/>
                </a:cxn>
                <a:cxn ang="f199">
                  <a:pos x="f222" y="f217"/>
                </a:cxn>
                <a:cxn ang="f199">
                  <a:pos x="f223" y="f224"/>
                </a:cxn>
                <a:cxn ang="f199">
                  <a:pos x="f225" y="f226"/>
                </a:cxn>
                <a:cxn ang="f199">
                  <a:pos x="f227" y="f228"/>
                </a:cxn>
                <a:cxn ang="f199">
                  <a:pos x="f229" y="f230"/>
                </a:cxn>
                <a:cxn ang="f199">
                  <a:pos x="f231" y="f232"/>
                </a:cxn>
                <a:cxn ang="f199">
                  <a:pos x="f233" y="f234"/>
                </a:cxn>
                <a:cxn ang="f199">
                  <a:pos x="f235" y="f236"/>
                </a:cxn>
                <a:cxn ang="f199">
                  <a:pos x="f237" y="f238"/>
                </a:cxn>
                <a:cxn ang="f199">
                  <a:pos x="f239" y="f240"/>
                </a:cxn>
                <a:cxn ang="f199">
                  <a:pos x="f241" y="f242"/>
                </a:cxn>
                <a:cxn ang="f199">
                  <a:pos x="f243" y="f244"/>
                </a:cxn>
                <a:cxn ang="f199">
                  <a:pos x="f245" y="f246"/>
                </a:cxn>
                <a:cxn ang="f199">
                  <a:pos x="f247" y="f203"/>
                </a:cxn>
                <a:cxn ang="f199">
                  <a:pos x="f248" y="f249"/>
                </a:cxn>
                <a:cxn ang="f199">
                  <a:pos x="f250" y="f251"/>
                </a:cxn>
                <a:cxn ang="f199">
                  <a:pos x="f252" y="f253"/>
                </a:cxn>
                <a:cxn ang="f199">
                  <a:pos x="f254" y="f255"/>
                </a:cxn>
                <a:cxn ang="f199">
                  <a:pos x="f256" y="f257"/>
                </a:cxn>
                <a:cxn ang="f199">
                  <a:pos x="f258" y="f259"/>
                </a:cxn>
                <a:cxn ang="f199">
                  <a:pos x="f260" y="f261"/>
                </a:cxn>
                <a:cxn ang="f199">
                  <a:pos x="f262" y="f263"/>
                </a:cxn>
                <a:cxn ang="f199">
                  <a:pos x="f200" y="f238"/>
                </a:cxn>
                <a:cxn ang="f199">
                  <a:pos x="f204" y="f264"/>
                </a:cxn>
                <a:cxn ang="f199">
                  <a:pos x="f265" y="f266"/>
                </a:cxn>
                <a:cxn ang="f199">
                  <a:pos x="f265" y="f267"/>
                </a:cxn>
                <a:cxn ang="f199">
                  <a:pos x="f204" y="f205"/>
                </a:cxn>
              </a:cxnLst>
              <a:rect l="f200" t="f203" r="f201" b="f202"/>
              <a:pathLst>
                <a:path w="8196" h="1192">
                  <a:moveTo>
                    <a:pt x="f8" y="f9"/>
                  </a:moveTo>
                  <a:lnTo>
                    <a:pt x="f8" y="f9"/>
                  </a:lnTo>
                  <a:lnTo>
                    <a:pt x="f10" y="f11"/>
                  </a:lnTo>
                  <a:lnTo>
                    <a:pt x="f12" y="f13"/>
                  </a:lnTo>
                  <a:lnTo>
                    <a:pt x="f14" y="f15"/>
                  </a:lnTo>
                  <a:lnTo>
                    <a:pt x="f16" y="f17"/>
                  </a:lnTo>
                  <a:lnTo>
                    <a:pt x="f18" y="f19"/>
                  </a:lnTo>
                  <a:lnTo>
                    <a:pt x="f20" y="f21"/>
                  </a:lnTo>
                  <a:lnTo>
                    <a:pt x="f22" y="f23"/>
                  </a:lnTo>
                  <a:lnTo>
                    <a:pt x="f24" y="f25"/>
                  </a:lnTo>
                  <a:lnTo>
                    <a:pt x="f26" y="f27"/>
                  </a:lnTo>
                  <a:lnTo>
                    <a:pt x="f28" y="f29"/>
                  </a:lnTo>
                  <a:lnTo>
                    <a:pt x="f30" y="f31"/>
                  </a:lnTo>
                  <a:lnTo>
                    <a:pt x="f32" y="f33"/>
                  </a:lnTo>
                  <a:lnTo>
                    <a:pt x="f34" y="f35"/>
                  </a:lnTo>
                  <a:lnTo>
                    <a:pt x="f36" y="f37"/>
                  </a:lnTo>
                  <a:lnTo>
                    <a:pt x="f38" y="f37"/>
                  </a:lnTo>
                  <a:lnTo>
                    <a:pt x="f39" y="f40"/>
                  </a:lnTo>
                  <a:lnTo>
                    <a:pt x="f41" y="f42"/>
                  </a:lnTo>
                  <a:lnTo>
                    <a:pt x="f43" y="f33"/>
                  </a:lnTo>
                  <a:lnTo>
                    <a:pt x="f44" y="f45"/>
                  </a:lnTo>
                  <a:lnTo>
                    <a:pt x="f46" y="f47"/>
                  </a:lnTo>
                  <a:lnTo>
                    <a:pt x="f48" y="f49"/>
                  </a:lnTo>
                  <a:lnTo>
                    <a:pt x="f50" y="f51"/>
                  </a:lnTo>
                  <a:lnTo>
                    <a:pt x="f52" y="f53"/>
                  </a:lnTo>
                  <a:lnTo>
                    <a:pt x="f54" y="f55"/>
                  </a:lnTo>
                  <a:lnTo>
                    <a:pt x="f56" y="f57"/>
                  </a:lnTo>
                  <a:lnTo>
                    <a:pt x="f58" y="f59"/>
                  </a:lnTo>
                  <a:lnTo>
                    <a:pt x="f60" y="f61"/>
                  </a:lnTo>
                  <a:lnTo>
                    <a:pt x="f62" y="f63"/>
                  </a:lnTo>
                  <a:lnTo>
                    <a:pt x="f64" y="f65"/>
                  </a:lnTo>
                  <a:lnTo>
                    <a:pt x="f66" y="f67"/>
                  </a:lnTo>
                  <a:lnTo>
                    <a:pt x="f68" y="f69"/>
                  </a:lnTo>
                  <a:lnTo>
                    <a:pt x="f70" y="f71"/>
                  </a:lnTo>
                  <a:lnTo>
                    <a:pt x="f70" y="f71"/>
                  </a:lnTo>
                  <a:lnTo>
                    <a:pt x="f72" y="f73"/>
                  </a:lnTo>
                  <a:lnTo>
                    <a:pt x="f74" y="f75"/>
                  </a:lnTo>
                  <a:lnTo>
                    <a:pt x="f76" y="f77"/>
                  </a:lnTo>
                  <a:lnTo>
                    <a:pt x="f78" y="f79"/>
                  </a:lnTo>
                  <a:lnTo>
                    <a:pt x="f80" y="f81"/>
                  </a:lnTo>
                  <a:lnTo>
                    <a:pt x="f82" y="f83"/>
                  </a:lnTo>
                  <a:lnTo>
                    <a:pt x="f84" y="f85"/>
                  </a:lnTo>
                  <a:lnTo>
                    <a:pt x="f86" y="f87"/>
                  </a:lnTo>
                  <a:lnTo>
                    <a:pt x="f88" y="f89"/>
                  </a:lnTo>
                  <a:lnTo>
                    <a:pt x="f90" y="f91"/>
                  </a:lnTo>
                  <a:lnTo>
                    <a:pt x="f92" y="f5"/>
                  </a:lnTo>
                  <a:lnTo>
                    <a:pt x="f93" y="f5"/>
                  </a:lnTo>
                  <a:lnTo>
                    <a:pt x="f94" y="f95"/>
                  </a:lnTo>
                  <a:lnTo>
                    <a:pt x="f96" y="f89"/>
                  </a:lnTo>
                  <a:lnTo>
                    <a:pt x="f97" y="f87"/>
                  </a:lnTo>
                  <a:lnTo>
                    <a:pt x="f98" y="f99"/>
                  </a:lnTo>
                  <a:lnTo>
                    <a:pt x="f100" y="f101"/>
                  </a:lnTo>
                  <a:lnTo>
                    <a:pt x="f17" y="f102"/>
                  </a:lnTo>
                  <a:lnTo>
                    <a:pt x="f103" y="f104"/>
                  </a:lnTo>
                  <a:lnTo>
                    <a:pt x="f105" y="f106"/>
                  </a:lnTo>
                  <a:lnTo>
                    <a:pt x="f107" y="f108"/>
                  </a:lnTo>
                  <a:lnTo>
                    <a:pt x="f109" y="f110"/>
                  </a:lnTo>
                  <a:lnTo>
                    <a:pt x="f111" y="f112"/>
                  </a:lnTo>
                  <a:lnTo>
                    <a:pt x="f113" y="f114"/>
                  </a:lnTo>
                  <a:lnTo>
                    <a:pt x="f77" y="f115"/>
                  </a:lnTo>
                  <a:lnTo>
                    <a:pt x="f108" y="f75"/>
                  </a:lnTo>
                  <a:lnTo>
                    <a:pt x="f116" y="f117"/>
                  </a:lnTo>
                  <a:lnTo>
                    <a:pt x="f118" y="f119"/>
                  </a:lnTo>
                  <a:lnTo>
                    <a:pt x="f5" y="f73"/>
                  </a:lnTo>
                  <a:lnTo>
                    <a:pt x="f5" y="f7"/>
                  </a:lnTo>
                  <a:lnTo>
                    <a:pt x="f8" y="f7"/>
                  </a:lnTo>
                  <a:lnTo>
                    <a:pt x="f8" y="f7"/>
                  </a:lnTo>
                  <a:lnTo>
                    <a:pt x="f6" y="f120"/>
                  </a:lnTo>
                  <a:lnTo>
                    <a:pt x="f6" y="f120"/>
                  </a:lnTo>
                  <a:lnTo>
                    <a:pt x="f6" y="f121"/>
                  </a:lnTo>
                  <a:lnTo>
                    <a:pt x="f6" y="f121"/>
                  </a:lnTo>
                  <a:lnTo>
                    <a:pt x="f8" y="f9"/>
                  </a:lnTo>
                  <a:lnTo>
                    <a:pt x="f8" y="f9"/>
                  </a:lnTo>
                  <a:close/>
                </a:path>
              </a:pathLst>
            </a:custGeom>
            <a:solidFill>
              <a:srgbClr val="FFFFFF"/>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ndara"/>
                <a:ea typeface=""/>
                <a:cs typeface=""/>
              </a:endParaRPr>
            </a:p>
          </p:txBody>
        </p:sp>
      </p:grpSp>
      <p:sp>
        <p:nvSpPr>
          <p:cNvPr id="12" name="Vertical Title 1"/>
          <p:cNvSpPr txBox="1">
            <a:spLocks noGrp="1"/>
          </p:cNvSpPr>
          <p:nvPr>
            <p:ph type="title" orient="vert"/>
          </p:nvPr>
        </p:nvSpPr>
        <p:spPr>
          <a:xfrm>
            <a:off x="6629400" y="1447796"/>
            <a:ext cx="2057400" cy="4487335"/>
          </a:xfrm>
        </p:spPr>
        <p:txBody>
          <a:bodyPr vert="eaVert" anchorCtr="0"/>
          <a:lstStyle>
            <a:lvl1pPr algn="l">
              <a:defRPr>
                <a:solidFill>
                  <a:srgbClr val="073E87"/>
                </a:solidFill>
              </a:defRPr>
            </a:lvl1pPr>
          </a:lstStyle>
          <a:p>
            <a:pPr lvl="0"/>
            <a:r>
              <a:rPr lang="fi-FI"/>
              <a:t>Muokkaa perustyyl. napsautt.</a:t>
            </a:r>
            <a:endParaRPr lang="en-US"/>
          </a:p>
        </p:txBody>
      </p:sp>
      <p:sp>
        <p:nvSpPr>
          <p:cNvPr id="13" name="Vertical Text Placeholder 2"/>
          <p:cNvSpPr txBox="1">
            <a:spLocks noGrp="1"/>
          </p:cNvSpPr>
          <p:nvPr>
            <p:ph type="body" orient="vert" idx="1"/>
          </p:nvPr>
        </p:nvSpPr>
        <p:spPr>
          <a:xfrm>
            <a:off x="457200" y="1447796"/>
            <a:ext cx="6019796" cy="4487335"/>
          </a:xfrm>
        </p:spPr>
        <p:txBody>
          <a:bodyPr vert="eaVert"/>
          <a:lstStyle>
            <a:lvl1pPr>
              <a:defRPr/>
            </a:lvl1pPr>
            <a:lvl2pPr>
              <a:defRPr/>
            </a:lvl2pPr>
            <a:lvl3pPr>
              <a:defRPr/>
            </a:lvl3pPr>
            <a:lvl4pPr>
              <a:defRPr/>
            </a:lvl4pPr>
            <a:lvl5pPr>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Tree>
    <p:extLst>
      <p:ext uri="{BB962C8B-B14F-4D97-AF65-F5344CB8AC3E}">
        <p14:creationId xmlns:p14="http://schemas.microsoft.com/office/powerpoint/2010/main" val="21855281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3" name="Date Placeholder 3"/>
          <p:cNvSpPr txBox="1">
            <a:spLocks noGrp="1"/>
          </p:cNvSpPr>
          <p:nvPr>
            <p:ph type="dt" sz="half" idx="7"/>
          </p:nvPr>
        </p:nvSpPr>
        <p:spPr/>
        <p:txBody>
          <a:bodyPr/>
          <a:lstStyle>
            <a:lvl1pPr>
              <a:defRPr/>
            </a:lvl1pPr>
          </a:lstStyle>
          <a:p>
            <a:pPr lvl="0"/>
            <a:fld id="{59B3995D-67C7-4448-B788-009FFF2869EE}" type="datetime1">
              <a:rPr lang="fi-FI"/>
              <a:pPr lvl="0"/>
              <a:t>5.5.2020</a:t>
            </a:fld>
            <a:endParaRPr lang="fi-FI"/>
          </a:p>
        </p:txBody>
      </p:sp>
      <p:sp>
        <p:nvSpPr>
          <p:cNvPr id="4" name="Footer Placeholder 4"/>
          <p:cNvSpPr txBox="1">
            <a:spLocks noGrp="1"/>
          </p:cNvSpPr>
          <p:nvPr>
            <p:ph type="ftr" sz="quarter" idx="9"/>
          </p:nvPr>
        </p:nvSpPr>
        <p:spPr/>
        <p:txBody>
          <a:bodyPr/>
          <a:lstStyle>
            <a:lvl1pPr>
              <a:defRPr/>
            </a:lvl1pPr>
          </a:lstStyle>
          <a:p>
            <a:pPr lvl="0"/>
            <a:endParaRPr lang="fi-FI"/>
          </a:p>
        </p:txBody>
      </p:sp>
      <p:sp>
        <p:nvSpPr>
          <p:cNvPr id="5" name="Slide Number Placeholder 5"/>
          <p:cNvSpPr txBox="1">
            <a:spLocks noGrp="1"/>
          </p:cNvSpPr>
          <p:nvPr>
            <p:ph type="sldNum" sz="quarter" idx="8"/>
          </p:nvPr>
        </p:nvSpPr>
        <p:spPr/>
        <p:txBody>
          <a:bodyPr/>
          <a:lstStyle>
            <a:lvl1pPr>
              <a:defRPr/>
            </a:lvl1pPr>
          </a:lstStyle>
          <a:p>
            <a:pPr lvl="0"/>
            <a:fld id="{AB54ED5F-B00B-4B86-8949-5EFA0B7BFEDD}" type="slidenum">
              <a:t>‹#›</a:t>
            </a:fld>
            <a:endParaRPr lang="fi-FI"/>
          </a:p>
        </p:txBody>
      </p:sp>
      <p:sp>
        <p:nvSpPr>
          <p:cNvPr id="6" name="Title 6"/>
          <p:cNvSpPr txBox="1">
            <a:spLocks noGrp="1"/>
          </p:cNvSpPr>
          <p:nvPr>
            <p:ph type="title"/>
          </p:nvPr>
        </p:nvSpPr>
        <p:spPr/>
        <p:txBody>
          <a:bodyPr/>
          <a:lstStyle>
            <a:lvl1pPr>
              <a:defRPr/>
            </a:lvl1pPr>
          </a:lstStyle>
          <a:p>
            <a:pPr lvl="0"/>
            <a:r>
              <a:rPr lang="fi-FI"/>
              <a:t>Muokkaa perustyyl. napsautt.</a:t>
            </a:r>
            <a:endParaRPr lang="en-US"/>
          </a:p>
        </p:txBody>
      </p:sp>
    </p:spTree>
    <p:extLst>
      <p:ext uri="{BB962C8B-B14F-4D97-AF65-F5344CB8AC3E}">
        <p14:creationId xmlns:p14="http://schemas.microsoft.com/office/powerpoint/2010/main" val="124905427"/>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Osan ylätunniste">
    <p:spTree>
      <p:nvGrpSpPr>
        <p:cNvPr id="1" name=""/>
        <p:cNvGrpSpPr/>
        <p:nvPr/>
      </p:nvGrpSpPr>
      <p:grpSpPr>
        <a:xfrm>
          <a:off x="0" y="0"/>
          <a:ext cx="0" cy="0"/>
          <a:chOff x="0" y="0"/>
          <a:chExt cx="0" cy="0"/>
        </a:xfrm>
      </p:grpSpPr>
      <p:sp>
        <p:nvSpPr>
          <p:cNvPr id="2" name="Rounded Rectangle 13"/>
          <p:cNvSpPr/>
          <p:nvPr/>
        </p:nvSpPr>
        <p:spPr>
          <a:xfrm>
            <a:off x="228600" y="228600"/>
            <a:ext cx="8695944" cy="4736592"/>
          </a:xfrm>
          <a:custGeom>
            <a:avLst/>
            <a:gdLst>
              <a:gd name="f0" fmla="val 10800000"/>
              <a:gd name="f1" fmla="val 5400000"/>
              <a:gd name="f2" fmla="val 16200000"/>
              <a:gd name="f3" fmla="val w"/>
              <a:gd name="f4" fmla="val h"/>
              <a:gd name="f5" fmla="val ss"/>
              <a:gd name="f6" fmla="val 0"/>
              <a:gd name="f7" fmla="*/ 5419351 1 1725033"/>
              <a:gd name="f8" fmla="val 45"/>
              <a:gd name="f9" fmla="val 275"/>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gradFill>
            <a:gsLst>
              <a:gs pos="0">
                <a:srgbClr val="0293E0"/>
              </a:gs>
              <a:gs pos="100000">
                <a:srgbClr val="83D3FE"/>
              </a:gs>
            </a:gsLst>
            <a:lin ang="54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ndara"/>
              <a:ea typeface=""/>
              <a:cs typeface=""/>
            </a:endParaRPr>
          </a:p>
        </p:txBody>
      </p:sp>
      <p:sp>
        <p:nvSpPr>
          <p:cNvPr id="3" name="Freeform 14"/>
          <p:cNvSpPr/>
          <p:nvPr/>
        </p:nvSpPr>
        <p:spPr>
          <a:xfrm>
            <a:off x="6047439" y="4203588"/>
            <a:ext cx="2876428" cy="714027"/>
          </a:xfrm>
          <a:custGeom>
            <a:avLst/>
            <a:gdLst>
              <a:gd name="f0" fmla="val 10800000"/>
              <a:gd name="f1" fmla="val 5400000"/>
              <a:gd name="f2" fmla="val 180"/>
              <a:gd name="f3" fmla="val w"/>
              <a:gd name="f4" fmla="val h"/>
              <a:gd name="f5" fmla="val 0"/>
              <a:gd name="f6" fmla="val 2706"/>
              <a:gd name="f7" fmla="val 640"/>
              <a:gd name="f8" fmla="val 2700"/>
              <a:gd name="f9" fmla="val 2586"/>
              <a:gd name="f10" fmla="val 18"/>
              <a:gd name="f11" fmla="val 2470"/>
              <a:gd name="f12" fmla="val 38"/>
              <a:gd name="f13" fmla="val 2352"/>
              <a:gd name="f14" fmla="val 60"/>
              <a:gd name="f15" fmla="val 2230"/>
              <a:gd name="f16" fmla="val 82"/>
              <a:gd name="f17" fmla="val 2106"/>
              <a:gd name="f18" fmla="val 108"/>
              <a:gd name="f19" fmla="val 1978"/>
              <a:gd name="f20" fmla="val 134"/>
              <a:gd name="f21" fmla="val 1848"/>
              <a:gd name="f22" fmla="val 164"/>
              <a:gd name="f23" fmla="val 1714"/>
              <a:gd name="f24" fmla="val 194"/>
              <a:gd name="f25" fmla="val 1472"/>
              <a:gd name="f26" fmla="val 252"/>
              <a:gd name="f27" fmla="val 1236"/>
              <a:gd name="f28" fmla="val 304"/>
              <a:gd name="f29" fmla="val 1010"/>
              <a:gd name="f30" fmla="val 352"/>
              <a:gd name="f31" fmla="val 792"/>
              <a:gd name="f32" fmla="val 398"/>
              <a:gd name="f33" fmla="val 584"/>
              <a:gd name="f34" fmla="val 438"/>
              <a:gd name="f35" fmla="val 382"/>
              <a:gd name="f36" fmla="val 474"/>
              <a:gd name="f37" fmla="val 188"/>
              <a:gd name="f38" fmla="val 508"/>
              <a:gd name="f39" fmla="val 538"/>
              <a:gd name="f40" fmla="val 130"/>
              <a:gd name="f41" fmla="val 556"/>
              <a:gd name="f42" fmla="val 254"/>
              <a:gd name="f43" fmla="val 572"/>
              <a:gd name="f44" fmla="val 374"/>
              <a:gd name="f45" fmla="val 586"/>
              <a:gd name="f46" fmla="val 492"/>
              <a:gd name="f47" fmla="val 598"/>
              <a:gd name="f48" fmla="val 606"/>
              <a:gd name="f49" fmla="val 610"/>
              <a:gd name="f50" fmla="val 716"/>
              <a:gd name="f51" fmla="val 618"/>
              <a:gd name="f52" fmla="val 822"/>
              <a:gd name="f53" fmla="val 626"/>
              <a:gd name="f54" fmla="val 926"/>
              <a:gd name="f55" fmla="val 632"/>
              <a:gd name="f56" fmla="val 1028"/>
              <a:gd name="f57" fmla="val 636"/>
              <a:gd name="f58" fmla="val 1126"/>
              <a:gd name="f59" fmla="val 638"/>
              <a:gd name="f60" fmla="val 1220"/>
              <a:gd name="f61" fmla="val 1312"/>
              <a:gd name="f62" fmla="val 1402"/>
              <a:gd name="f63" fmla="val 1490"/>
              <a:gd name="f64" fmla="val 1574"/>
              <a:gd name="f65" fmla="val 1656"/>
              <a:gd name="f66" fmla="val 1734"/>
              <a:gd name="f67" fmla="val 620"/>
              <a:gd name="f68" fmla="val 1812"/>
              <a:gd name="f69" fmla="val 612"/>
              <a:gd name="f70" fmla="val 1886"/>
              <a:gd name="f71" fmla="val 602"/>
              <a:gd name="f72" fmla="val 1960"/>
              <a:gd name="f73" fmla="val 592"/>
              <a:gd name="f74" fmla="val 2030"/>
              <a:gd name="f75" fmla="val 580"/>
              <a:gd name="f76" fmla="val 2100"/>
              <a:gd name="f77" fmla="val 568"/>
              <a:gd name="f78" fmla="val 2166"/>
              <a:gd name="f79" fmla="val 554"/>
              <a:gd name="f80" fmla="val 2232"/>
              <a:gd name="f81" fmla="val 540"/>
              <a:gd name="f82" fmla="val 2296"/>
              <a:gd name="f83" fmla="val 524"/>
              <a:gd name="f84" fmla="val 2358"/>
              <a:gd name="f85" fmla="val 2418"/>
              <a:gd name="f86" fmla="val 490"/>
              <a:gd name="f87" fmla="val 2478"/>
              <a:gd name="f88" fmla="val 472"/>
              <a:gd name="f89" fmla="val 2592"/>
              <a:gd name="f90" fmla="val 432"/>
              <a:gd name="f91" fmla="val 2702"/>
              <a:gd name="f92" fmla="val 390"/>
              <a:gd name="f93" fmla="val 388"/>
              <a:gd name="f94" fmla="+- 0 0 -90"/>
              <a:gd name="f95" fmla="*/ f3 1 2706"/>
              <a:gd name="f96" fmla="*/ f4 1 640"/>
              <a:gd name="f97" fmla="+- f7 0 f5"/>
              <a:gd name="f98" fmla="+- f6 0 f5"/>
              <a:gd name="f99" fmla="*/ f94 f0 1"/>
              <a:gd name="f100" fmla="*/ f98 1 2706"/>
              <a:gd name="f101" fmla="*/ f97 1 640"/>
              <a:gd name="f102" fmla="*/ f99 1 f2"/>
              <a:gd name="f103" fmla="*/ 2700 1 f100"/>
              <a:gd name="f104" fmla="*/ 0 1 f101"/>
              <a:gd name="f105" fmla="*/ 2586 1 f100"/>
              <a:gd name="f106" fmla="*/ 18 1 f101"/>
              <a:gd name="f107" fmla="*/ 2470 1 f100"/>
              <a:gd name="f108" fmla="*/ 38 1 f101"/>
              <a:gd name="f109" fmla="*/ 2352 1 f100"/>
              <a:gd name="f110" fmla="*/ 60 1 f101"/>
              <a:gd name="f111" fmla="*/ 2230 1 f100"/>
              <a:gd name="f112" fmla="*/ 82 1 f101"/>
              <a:gd name="f113" fmla="*/ 2106 1 f100"/>
              <a:gd name="f114" fmla="*/ 108 1 f101"/>
              <a:gd name="f115" fmla="*/ 1978 1 f100"/>
              <a:gd name="f116" fmla="*/ 134 1 f101"/>
              <a:gd name="f117" fmla="*/ 1848 1 f100"/>
              <a:gd name="f118" fmla="*/ 164 1 f101"/>
              <a:gd name="f119" fmla="*/ 1714 1 f100"/>
              <a:gd name="f120" fmla="*/ 194 1 f101"/>
              <a:gd name="f121" fmla="*/ 1472 1 f100"/>
              <a:gd name="f122" fmla="*/ 252 1 f101"/>
              <a:gd name="f123" fmla="*/ 1236 1 f100"/>
              <a:gd name="f124" fmla="*/ 304 1 f101"/>
              <a:gd name="f125" fmla="*/ 1010 1 f100"/>
              <a:gd name="f126" fmla="*/ 352 1 f101"/>
              <a:gd name="f127" fmla="*/ 792 1 f100"/>
              <a:gd name="f128" fmla="*/ 398 1 f101"/>
              <a:gd name="f129" fmla="*/ 584 1 f100"/>
              <a:gd name="f130" fmla="*/ 438 1 f101"/>
              <a:gd name="f131" fmla="*/ 382 1 f100"/>
              <a:gd name="f132" fmla="*/ 474 1 f101"/>
              <a:gd name="f133" fmla="*/ 188 1 f100"/>
              <a:gd name="f134" fmla="*/ 508 1 f101"/>
              <a:gd name="f135" fmla="*/ 0 1 f100"/>
              <a:gd name="f136" fmla="*/ 538 1 f101"/>
              <a:gd name="f137" fmla="*/ 130 1 f100"/>
              <a:gd name="f138" fmla="*/ 556 1 f101"/>
              <a:gd name="f139" fmla="*/ 254 1 f100"/>
              <a:gd name="f140" fmla="*/ 572 1 f101"/>
              <a:gd name="f141" fmla="*/ 374 1 f100"/>
              <a:gd name="f142" fmla="*/ 586 1 f101"/>
              <a:gd name="f143" fmla="*/ 492 1 f100"/>
              <a:gd name="f144" fmla="*/ 598 1 f101"/>
              <a:gd name="f145" fmla="*/ 606 1 f100"/>
              <a:gd name="f146" fmla="*/ 610 1 f101"/>
              <a:gd name="f147" fmla="*/ 716 1 f100"/>
              <a:gd name="f148" fmla="*/ 618 1 f101"/>
              <a:gd name="f149" fmla="*/ 822 1 f100"/>
              <a:gd name="f150" fmla="*/ 626 1 f101"/>
              <a:gd name="f151" fmla="*/ 926 1 f100"/>
              <a:gd name="f152" fmla="*/ 632 1 f101"/>
              <a:gd name="f153" fmla="*/ 1028 1 f100"/>
              <a:gd name="f154" fmla="*/ 636 1 f101"/>
              <a:gd name="f155" fmla="*/ 1126 1 f100"/>
              <a:gd name="f156" fmla="*/ 638 1 f101"/>
              <a:gd name="f157" fmla="*/ 1220 1 f100"/>
              <a:gd name="f158" fmla="*/ 640 1 f101"/>
              <a:gd name="f159" fmla="*/ 1312 1 f100"/>
              <a:gd name="f160" fmla="*/ 1402 1 f100"/>
              <a:gd name="f161" fmla="*/ 1490 1 f100"/>
              <a:gd name="f162" fmla="*/ 1574 1 f100"/>
              <a:gd name="f163" fmla="*/ 1656 1 f100"/>
              <a:gd name="f164" fmla="*/ 1734 1 f100"/>
              <a:gd name="f165" fmla="*/ 620 1 f101"/>
              <a:gd name="f166" fmla="*/ 1812 1 f100"/>
              <a:gd name="f167" fmla="*/ 612 1 f101"/>
              <a:gd name="f168" fmla="*/ 1886 1 f100"/>
              <a:gd name="f169" fmla="*/ 602 1 f101"/>
              <a:gd name="f170" fmla="*/ 1960 1 f100"/>
              <a:gd name="f171" fmla="*/ 592 1 f101"/>
              <a:gd name="f172" fmla="*/ 2030 1 f100"/>
              <a:gd name="f173" fmla="*/ 580 1 f101"/>
              <a:gd name="f174" fmla="*/ 2100 1 f100"/>
              <a:gd name="f175" fmla="*/ 568 1 f101"/>
              <a:gd name="f176" fmla="*/ 2166 1 f100"/>
              <a:gd name="f177" fmla="*/ 554 1 f101"/>
              <a:gd name="f178" fmla="*/ 2232 1 f100"/>
              <a:gd name="f179" fmla="*/ 540 1 f101"/>
              <a:gd name="f180" fmla="*/ 2296 1 f100"/>
              <a:gd name="f181" fmla="*/ 524 1 f101"/>
              <a:gd name="f182" fmla="*/ 2358 1 f100"/>
              <a:gd name="f183" fmla="*/ 2418 1 f100"/>
              <a:gd name="f184" fmla="*/ 490 1 f101"/>
              <a:gd name="f185" fmla="*/ 2478 1 f100"/>
              <a:gd name="f186" fmla="*/ 472 1 f101"/>
              <a:gd name="f187" fmla="*/ 2592 1 f100"/>
              <a:gd name="f188" fmla="*/ 432 1 f101"/>
              <a:gd name="f189" fmla="*/ 2702 1 f100"/>
              <a:gd name="f190" fmla="*/ 390 1 f101"/>
              <a:gd name="f191" fmla="*/ 2706 1 f100"/>
              <a:gd name="f192" fmla="*/ 388 1 f101"/>
              <a:gd name="f193" fmla="*/ f6 1 f100"/>
              <a:gd name="f194" fmla="*/ f7 1 f101"/>
              <a:gd name="f195" fmla="+- f102 0 f1"/>
              <a:gd name="f196" fmla="*/ f135 f95 1"/>
              <a:gd name="f197" fmla="*/ f193 f95 1"/>
              <a:gd name="f198" fmla="*/ f194 f96 1"/>
              <a:gd name="f199" fmla="*/ f104 f96 1"/>
              <a:gd name="f200" fmla="*/ f103 f95 1"/>
              <a:gd name="f201" fmla="*/ f105 f95 1"/>
              <a:gd name="f202" fmla="*/ f106 f96 1"/>
              <a:gd name="f203" fmla="*/ f107 f95 1"/>
              <a:gd name="f204" fmla="*/ f108 f96 1"/>
              <a:gd name="f205" fmla="*/ f109 f95 1"/>
              <a:gd name="f206" fmla="*/ f110 f96 1"/>
              <a:gd name="f207" fmla="*/ f111 f95 1"/>
              <a:gd name="f208" fmla="*/ f112 f96 1"/>
              <a:gd name="f209" fmla="*/ f113 f95 1"/>
              <a:gd name="f210" fmla="*/ f114 f96 1"/>
              <a:gd name="f211" fmla="*/ f115 f95 1"/>
              <a:gd name="f212" fmla="*/ f116 f96 1"/>
              <a:gd name="f213" fmla="*/ f117 f95 1"/>
              <a:gd name="f214" fmla="*/ f118 f96 1"/>
              <a:gd name="f215" fmla="*/ f119 f95 1"/>
              <a:gd name="f216" fmla="*/ f120 f96 1"/>
              <a:gd name="f217" fmla="*/ f121 f95 1"/>
              <a:gd name="f218" fmla="*/ f122 f96 1"/>
              <a:gd name="f219" fmla="*/ f123 f95 1"/>
              <a:gd name="f220" fmla="*/ f124 f96 1"/>
              <a:gd name="f221" fmla="*/ f125 f95 1"/>
              <a:gd name="f222" fmla="*/ f126 f96 1"/>
              <a:gd name="f223" fmla="*/ f127 f95 1"/>
              <a:gd name="f224" fmla="*/ f128 f96 1"/>
              <a:gd name="f225" fmla="*/ f129 f95 1"/>
              <a:gd name="f226" fmla="*/ f130 f96 1"/>
              <a:gd name="f227" fmla="*/ f131 f95 1"/>
              <a:gd name="f228" fmla="*/ f132 f96 1"/>
              <a:gd name="f229" fmla="*/ f133 f95 1"/>
              <a:gd name="f230" fmla="*/ f134 f96 1"/>
              <a:gd name="f231" fmla="*/ f136 f96 1"/>
              <a:gd name="f232" fmla="*/ f137 f95 1"/>
              <a:gd name="f233" fmla="*/ f138 f96 1"/>
              <a:gd name="f234" fmla="*/ f139 f95 1"/>
              <a:gd name="f235" fmla="*/ f140 f96 1"/>
              <a:gd name="f236" fmla="*/ f141 f95 1"/>
              <a:gd name="f237" fmla="*/ f142 f96 1"/>
              <a:gd name="f238" fmla="*/ f143 f95 1"/>
              <a:gd name="f239" fmla="*/ f144 f96 1"/>
              <a:gd name="f240" fmla="*/ f145 f95 1"/>
              <a:gd name="f241" fmla="*/ f146 f96 1"/>
              <a:gd name="f242" fmla="*/ f147 f95 1"/>
              <a:gd name="f243" fmla="*/ f148 f96 1"/>
              <a:gd name="f244" fmla="*/ f149 f95 1"/>
              <a:gd name="f245" fmla="*/ f150 f96 1"/>
              <a:gd name="f246" fmla="*/ f151 f95 1"/>
              <a:gd name="f247" fmla="*/ f152 f96 1"/>
              <a:gd name="f248" fmla="*/ f153 f95 1"/>
              <a:gd name="f249" fmla="*/ f154 f96 1"/>
              <a:gd name="f250" fmla="*/ f155 f95 1"/>
              <a:gd name="f251" fmla="*/ f156 f96 1"/>
              <a:gd name="f252" fmla="*/ f157 f95 1"/>
              <a:gd name="f253" fmla="*/ f158 f96 1"/>
              <a:gd name="f254" fmla="*/ f159 f95 1"/>
              <a:gd name="f255" fmla="*/ f160 f95 1"/>
              <a:gd name="f256" fmla="*/ f161 f95 1"/>
              <a:gd name="f257" fmla="*/ f162 f95 1"/>
              <a:gd name="f258" fmla="*/ f163 f95 1"/>
              <a:gd name="f259" fmla="*/ f164 f95 1"/>
              <a:gd name="f260" fmla="*/ f165 f96 1"/>
              <a:gd name="f261" fmla="*/ f166 f95 1"/>
              <a:gd name="f262" fmla="*/ f167 f96 1"/>
              <a:gd name="f263" fmla="*/ f168 f95 1"/>
              <a:gd name="f264" fmla="*/ f169 f96 1"/>
              <a:gd name="f265" fmla="*/ f170 f95 1"/>
              <a:gd name="f266" fmla="*/ f171 f96 1"/>
              <a:gd name="f267" fmla="*/ f172 f95 1"/>
              <a:gd name="f268" fmla="*/ f173 f96 1"/>
              <a:gd name="f269" fmla="*/ f174 f95 1"/>
              <a:gd name="f270" fmla="*/ f175 f96 1"/>
              <a:gd name="f271" fmla="*/ f176 f95 1"/>
              <a:gd name="f272" fmla="*/ f177 f96 1"/>
              <a:gd name="f273" fmla="*/ f178 f95 1"/>
              <a:gd name="f274" fmla="*/ f179 f96 1"/>
              <a:gd name="f275" fmla="*/ f180 f95 1"/>
              <a:gd name="f276" fmla="*/ f181 f96 1"/>
              <a:gd name="f277" fmla="*/ f182 f95 1"/>
              <a:gd name="f278" fmla="*/ f183 f95 1"/>
              <a:gd name="f279" fmla="*/ f184 f96 1"/>
              <a:gd name="f280" fmla="*/ f185 f95 1"/>
              <a:gd name="f281" fmla="*/ f186 f96 1"/>
              <a:gd name="f282" fmla="*/ f187 f95 1"/>
              <a:gd name="f283" fmla="*/ f188 f96 1"/>
              <a:gd name="f284" fmla="*/ f189 f95 1"/>
              <a:gd name="f285" fmla="*/ f190 f96 1"/>
              <a:gd name="f286" fmla="*/ f191 f95 1"/>
              <a:gd name="f287" fmla="*/ f192 f96 1"/>
            </a:gdLst>
            <a:ahLst/>
            <a:cxnLst>
              <a:cxn ang="3cd4">
                <a:pos x="hc" y="t"/>
              </a:cxn>
              <a:cxn ang="0">
                <a:pos x="r" y="vc"/>
              </a:cxn>
              <a:cxn ang="cd4">
                <a:pos x="hc" y="b"/>
              </a:cxn>
              <a:cxn ang="cd2">
                <a:pos x="l" y="vc"/>
              </a:cxn>
              <a:cxn ang="f195">
                <a:pos x="f200" y="f199"/>
              </a:cxn>
              <a:cxn ang="f195">
                <a:pos x="f200" y="f199"/>
              </a:cxn>
              <a:cxn ang="f195">
                <a:pos x="f201" y="f202"/>
              </a:cxn>
              <a:cxn ang="f195">
                <a:pos x="f203" y="f204"/>
              </a:cxn>
              <a:cxn ang="f195">
                <a:pos x="f205" y="f206"/>
              </a:cxn>
              <a:cxn ang="f195">
                <a:pos x="f207" y="f208"/>
              </a:cxn>
              <a:cxn ang="f195">
                <a:pos x="f209" y="f210"/>
              </a:cxn>
              <a:cxn ang="f195">
                <a:pos x="f211" y="f212"/>
              </a:cxn>
              <a:cxn ang="f195">
                <a:pos x="f213" y="f214"/>
              </a:cxn>
              <a:cxn ang="f195">
                <a:pos x="f215" y="f216"/>
              </a:cxn>
              <a:cxn ang="f195">
                <a:pos x="f215" y="f216"/>
              </a:cxn>
              <a:cxn ang="f195">
                <a:pos x="f217" y="f218"/>
              </a:cxn>
              <a:cxn ang="f195">
                <a:pos x="f219" y="f220"/>
              </a:cxn>
              <a:cxn ang="f195">
                <a:pos x="f221" y="f222"/>
              </a:cxn>
              <a:cxn ang="f195">
                <a:pos x="f223" y="f224"/>
              </a:cxn>
              <a:cxn ang="f195">
                <a:pos x="f225" y="f226"/>
              </a:cxn>
              <a:cxn ang="f195">
                <a:pos x="f227" y="f228"/>
              </a:cxn>
              <a:cxn ang="f195">
                <a:pos x="f229" y="f230"/>
              </a:cxn>
              <a:cxn ang="f195">
                <a:pos x="f196" y="f231"/>
              </a:cxn>
              <a:cxn ang="f195">
                <a:pos x="f196" y="f231"/>
              </a:cxn>
              <a:cxn ang="f195">
                <a:pos x="f232" y="f233"/>
              </a:cxn>
              <a:cxn ang="f195">
                <a:pos x="f234" y="f235"/>
              </a:cxn>
              <a:cxn ang="f195">
                <a:pos x="f236" y="f237"/>
              </a:cxn>
              <a:cxn ang="f195">
                <a:pos x="f238" y="f239"/>
              </a:cxn>
              <a:cxn ang="f195">
                <a:pos x="f240" y="f241"/>
              </a:cxn>
              <a:cxn ang="f195">
                <a:pos x="f242" y="f243"/>
              </a:cxn>
              <a:cxn ang="f195">
                <a:pos x="f244" y="f245"/>
              </a:cxn>
              <a:cxn ang="f195">
                <a:pos x="f246" y="f247"/>
              </a:cxn>
              <a:cxn ang="f195">
                <a:pos x="f248" y="f249"/>
              </a:cxn>
              <a:cxn ang="f195">
                <a:pos x="f250" y="f251"/>
              </a:cxn>
              <a:cxn ang="f195">
                <a:pos x="f252" y="f253"/>
              </a:cxn>
              <a:cxn ang="f195">
                <a:pos x="f254" y="f253"/>
              </a:cxn>
              <a:cxn ang="f195">
                <a:pos x="f255" y="f251"/>
              </a:cxn>
              <a:cxn ang="f195">
                <a:pos x="f256" y="f249"/>
              </a:cxn>
              <a:cxn ang="f195">
                <a:pos x="f257" y="f247"/>
              </a:cxn>
              <a:cxn ang="f195">
                <a:pos x="f258" y="f245"/>
              </a:cxn>
              <a:cxn ang="f195">
                <a:pos x="f259" y="f260"/>
              </a:cxn>
              <a:cxn ang="f195">
                <a:pos x="f261" y="f262"/>
              </a:cxn>
              <a:cxn ang="f195">
                <a:pos x="f263" y="f264"/>
              </a:cxn>
              <a:cxn ang="f195">
                <a:pos x="f265" y="f266"/>
              </a:cxn>
              <a:cxn ang="f195">
                <a:pos x="f267" y="f268"/>
              </a:cxn>
              <a:cxn ang="f195">
                <a:pos x="f269" y="f270"/>
              </a:cxn>
              <a:cxn ang="f195">
                <a:pos x="f271" y="f272"/>
              </a:cxn>
              <a:cxn ang="f195">
                <a:pos x="f273" y="f274"/>
              </a:cxn>
              <a:cxn ang="f195">
                <a:pos x="f275" y="f276"/>
              </a:cxn>
              <a:cxn ang="f195">
                <a:pos x="f277" y="f230"/>
              </a:cxn>
              <a:cxn ang="f195">
                <a:pos x="f278" y="f279"/>
              </a:cxn>
              <a:cxn ang="f195">
                <a:pos x="f280" y="f281"/>
              </a:cxn>
              <a:cxn ang="f195">
                <a:pos x="f282" y="f283"/>
              </a:cxn>
              <a:cxn ang="f195">
                <a:pos x="f284" y="f285"/>
              </a:cxn>
              <a:cxn ang="f195">
                <a:pos x="f284" y="f285"/>
              </a:cxn>
              <a:cxn ang="f195">
                <a:pos x="f286" y="f287"/>
              </a:cxn>
              <a:cxn ang="f195">
                <a:pos x="f286" y="f287"/>
              </a:cxn>
              <a:cxn ang="f195">
                <a:pos x="f286" y="f199"/>
              </a:cxn>
              <a:cxn ang="f195">
                <a:pos x="f286" y="f199"/>
              </a:cxn>
              <a:cxn ang="f195">
                <a:pos x="f200" y="f199"/>
              </a:cxn>
              <a:cxn ang="f195">
                <a:pos x="f200" y="f199"/>
              </a:cxn>
            </a:cxnLst>
            <a:rect l="f196" t="f199" r="f197" b="f198"/>
            <a:pathLst>
              <a:path w="2706" h="640">
                <a:moveTo>
                  <a:pt x="f8" y="f5"/>
                </a:moveTo>
                <a:lnTo>
                  <a:pt x="f8" y="f5"/>
                </a:lnTo>
                <a:lnTo>
                  <a:pt x="f9" y="f10"/>
                </a:lnTo>
                <a:lnTo>
                  <a:pt x="f11" y="f12"/>
                </a:lnTo>
                <a:lnTo>
                  <a:pt x="f13" y="f14"/>
                </a:lnTo>
                <a:lnTo>
                  <a:pt x="f15" y="f16"/>
                </a:lnTo>
                <a:lnTo>
                  <a:pt x="f17" y="f18"/>
                </a:lnTo>
                <a:lnTo>
                  <a:pt x="f19" y="f20"/>
                </a:lnTo>
                <a:lnTo>
                  <a:pt x="f21" y="f22"/>
                </a:lnTo>
                <a:lnTo>
                  <a:pt x="f23" y="f24"/>
                </a:lnTo>
                <a:lnTo>
                  <a:pt x="f23" y="f24"/>
                </a:lnTo>
                <a:lnTo>
                  <a:pt x="f25" y="f26"/>
                </a:lnTo>
                <a:lnTo>
                  <a:pt x="f27" y="f28"/>
                </a:lnTo>
                <a:lnTo>
                  <a:pt x="f29" y="f30"/>
                </a:lnTo>
                <a:lnTo>
                  <a:pt x="f31" y="f32"/>
                </a:lnTo>
                <a:lnTo>
                  <a:pt x="f33" y="f34"/>
                </a:lnTo>
                <a:lnTo>
                  <a:pt x="f35" y="f36"/>
                </a:lnTo>
                <a:lnTo>
                  <a:pt x="f37" y="f38"/>
                </a:lnTo>
                <a:lnTo>
                  <a:pt x="f5" y="f39"/>
                </a:lnTo>
                <a:lnTo>
                  <a:pt x="f5" y="f39"/>
                </a:lnTo>
                <a:lnTo>
                  <a:pt x="f40" y="f41"/>
                </a:lnTo>
                <a:lnTo>
                  <a:pt x="f42" y="f43"/>
                </a:lnTo>
                <a:lnTo>
                  <a:pt x="f44" y="f45"/>
                </a:lnTo>
                <a:lnTo>
                  <a:pt x="f46" y="f47"/>
                </a:lnTo>
                <a:lnTo>
                  <a:pt x="f48" y="f49"/>
                </a:lnTo>
                <a:lnTo>
                  <a:pt x="f50" y="f51"/>
                </a:lnTo>
                <a:lnTo>
                  <a:pt x="f52" y="f53"/>
                </a:lnTo>
                <a:lnTo>
                  <a:pt x="f54" y="f55"/>
                </a:lnTo>
                <a:lnTo>
                  <a:pt x="f56" y="f57"/>
                </a:lnTo>
                <a:lnTo>
                  <a:pt x="f58" y="f59"/>
                </a:lnTo>
                <a:lnTo>
                  <a:pt x="f60" y="f7"/>
                </a:lnTo>
                <a:lnTo>
                  <a:pt x="f61" y="f7"/>
                </a:lnTo>
                <a:lnTo>
                  <a:pt x="f62" y="f59"/>
                </a:lnTo>
                <a:lnTo>
                  <a:pt x="f63" y="f57"/>
                </a:lnTo>
                <a:lnTo>
                  <a:pt x="f64" y="f55"/>
                </a:lnTo>
                <a:lnTo>
                  <a:pt x="f65" y="f53"/>
                </a:lnTo>
                <a:lnTo>
                  <a:pt x="f66" y="f67"/>
                </a:lnTo>
                <a:lnTo>
                  <a:pt x="f68" y="f69"/>
                </a:lnTo>
                <a:lnTo>
                  <a:pt x="f70" y="f71"/>
                </a:lnTo>
                <a:lnTo>
                  <a:pt x="f72" y="f73"/>
                </a:lnTo>
                <a:lnTo>
                  <a:pt x="f74" y="f75"/>
                </a:lnTo>
                <a:lnTo>
                  <a:pt x="f76" y="f77"/>
                </a:lnTo>
                <a:lnTo>
                  <a:pt x="f78" y="f79"/>
                </a:lnTo>
                <a:lnTo>
                  <a:pt x="f80" y="f81"/>
                </a:lnTo>
                <a:lnTo>
                  <a:pt x="f82" y="f83"/>
                </a:lnTo>
                <a:lnTo>
                  <a:pt x="f84" y="f38"/>
                </a:lnTo>
                <a:lnTo>
                  <a:pt x="f85" y="f86"/>
                </a:lnTo>
                <a:lnTo>
                  <a:pt x="f87" y="f88"/>
                </a:lnTo>
                <a:lnTo>
                  <a:pt x="f89" y="f90"/>
                </a:lnTo>
                <a:lnTo>
                  <a:pt x="f91" y="f92"/>
                </a:lnTo>
                <a:lnTo>
                  <a:pt x="f91" y="f92"/>
                </a:lnTo>
                <a:lnTo>
                  <a:pt x="f6" y="f93"/>
                </a:lnTo>
                <a:lnTo>
                  <a:pt x="f6" y="f93"/>
                </a:lnTo>
                <a:lnTo>
                  <a:pt x="f6" y="f5"/>
                </a:lnTo>
                <a:lnTo>
                  <a:pt x="f6" y="f5"/>
                </a:lnTo>
                <a:lnTo>
                  <a:pt x="f8" y="f5"/>
                </a:lnTo>
                <a:lnTo>
                  <a:pt x="f8" y="f5"/>
                </a:lnTo>
                <a:close/>
              </a:path>
            </a:pathLst>
          </a:custGeom>
          <a:solidFill>
            <a:srgbClr val="C6E7FC">
              <a:alpha val="29000"/>
            </a:srgbClr>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ndara"/>
              <a:ea typeface=""/>
              <a:cs typeface=""/>
            </a:endParaRPr>
          </a:p>
        </p:txBody>
      </p:sp>
      <p:sp>
        <p:nvSpPr>
          <p:cNvPr id="4" name="Freeform 18"/>
          <p:cNvSpPr/>
          <p:nvPr/>
        </p:nvSpPr>
        <p:spPr>
          <a:xfrm>
            <a:off x="2619317" y="4075288"/>
            <a:ext cx="5544519" cy="850135"/>
          </a:xfrm>
          <a:custGeom>
            <a:avLst/>
            <a:gdLst>
              <a:gd name="f0" fmla="val 10800000"/>
              <a:gd name="f1" fmla="val 5400000"/>
              <a:gd name="f2" fmla="val 180"/>
              <a:gd name="f3" fmla="val w"/>
              <a:gd name="f4" fmla="val h"/>
              <a:gd name="f5" fmla="val 0"/>
              <a:gd name="f6" fmla="val 5216"/>
              <a:gd name="f7" fmla="val 762"/>
              <a:gd name="f8" fmla="val 714"/>
              <a:gd name="f9" fmla="val 5102"/>
              <a:gd name="f10" fmla="val 700"/>
              <a:gd name="f11" fmla="val 4984"/>
              <a:gd name="f12" fmla="val 686"/>
              <a:gd name="f13" fmla="val 4738"/>
              <a:gd name="f14" fmla="val 652"/>
              <a:gd name="f15" fmla="val 4478"/>
              <a:gd name="f16" fmla="val 610"/>
              <a:gd name="f17" fmla="val 4204"/>
              <a:gd name="f18" fmla="val 564"/>
              <a:gd name="f19" fmla="val 3914"/>
              <a:gd name="f20" fmla="val 508"/>
              <a:gd name="f21" fmla="val 3608"/>
              <a:gd name="f22" fmla="val 446"/>
              <a:gd name="f23" fmla="val 3286"/>
              <a:gd name="f24" fmla="val 374"/>
              <a:gd name="f25" fmla="val 2946"/>
              <a:gd name="f26" fmla="val 296"/>
              <a:gd name="f27" fmla="val 2812"/>
              <a:gd name="f28" fmla="val 266"/>
              <a:gd name="f29" fmla="val 2682"/>
              <a:gd name="f30" fmla="val 236"/>
              <a:gd name="f31" fmla="val 2556"/>
              <a:gd name="f32" fmla="val 210"/>
              <a:gd name="f33" fmla="val 2430"/>
              <a:gd name="f34" fmla="val 184"/>
              <a:gd name="f35" fmla="val 2308"/>
              <a:gd name="f36" fmla="val 162"/>
              <a:gd name="f37" fmla="val 2190"/>
              <a:gd name="f38" fmla="val 140"/>
              <a:gd name="f39" fmla="val 2074"/>
              <a:gd name="f40" fmla="val 120"/>
              <a:gd name="f41" fmla="val 1960"/>
              <a:gd name="f42" fmla="val 102"/>
              <a:gd name="f43" fmla="val 1850"/>
              <a:gd name="f44" fmla="val 86"/>
              <a:gd name="f45" fmla="val 1740"/>
              <a:gd name="f46" fmla="val 72"/>
              <a:gd name="f47" fmla="val 1532"/>
              <a:gd name="f48" fmla="val 46"/>
              <a:gd name="f49" fmla="val 1334"/>
              <a:gd name="f50" fmla="val 28"/>
              <a:gd name="f51" fmla="val 1148"/>
              <a:gd name="f52" fmla="val 14"/>
              <a:gd name="f53" fmla="val 970"/>
              <a:gd name="f54" fmla="val 4"/>
              <a:gd name="f55" fmla="val 802"/>
              <a:gd name="f56" fmla="val 644"/>
              <a:gd name="f57" fmla="val 496"/>
              <a:gd name="f58" fmla="val 358"/>
              <a:gd name="f59" fmla="val 10"/>
              <a:gd name="f60" fmla="val 230"/>
              <a:gd name="f61" fmla="val 20"/>
              <a:gd name="f62" fmla="val 110"/>
              <a:gd name="f63" fmla="val 32"/>
              <a:gd name="f64" fmla="val 48"/>
              <a:gd name="f65" fmla="val 154"/>
              <a:gd name="f66" fmla="val 66"/>
              <a:gd name="f67" fmla="val 314"/>
              <a:gd name="f68" fmla="val 480"/>
              <a:gd name="f69" fmla="val 112"/>
              <a:gd name="f70" fmla="val 830"/>
              <a:gd name="f71" fmla="val 174"/>
              <a:gd name="f72" fmla="val 1014"/>
              <a:gd name="f73" fmla="val 1206"/>
              <a:gd name="f74" fmla="val 250"/>
              <a:gd name="f75" fmla="val 1402"/>
              <a:gd name="f76" fmla="val 1756"/>
              <a:gd name="f77" fmla="val 378"/>
              <a:gd name="f78" fmla="val 2092"/>
              <a:gd name="f79" fmla="val 450"/>
              <a:gd name="f80" fmla="val 2408"/>
              <a:gd name="f81" fmla="val 516"/>
              <a:gd name="f82" fmla="val 2562"/>
              <a:gd name="f83" fmla="val 544"/>
              <a:gd name="f84" fmla="val 2708"/>
              <a:gd name="f85" fmla="val 572"/>
              <a:gd name="f86" fmla="val 2852"/>
              <a:gd name="f87" fmla="val 598"/>
              <a:gd name="f88" fmla="val 2992"/>
              <a:gd name="f89" fmla="val 620"/>
              <a:gd name="f90" fmla="val 3128"/>
              <a:gd name="f91" fmla="val 642"/>
              <a:gd name="f92" fmla="val 3260"/>
              <a:gd name="f93" fmla="val 662"/>
              <a:gd name="f94" fmla="val 3388"/>
              <a:gd name="f95" fmla="val 678"/>
              <a:gd name="f96" fmla="val 3512"/>
              <a:gd name="f97" fmla="val 694"/>
              <a:gd name="f98" fmla="val 3632"/>
              <a:gd name="f99" fmla="val 708"/>
              <a:gd name="f100" fmla="val 3750"/>
              <a:gd name="f101" fmla="val 722"/>
              <a:gd name="f102" fmla="val 3864"/>
              <a:gd name="f103" fmla="val 732"/>
              <a:gd name="f104" fmla="val 3974"/>
              <a:gd name="f105" fmla="val 740"/>
              <a:gd name="f106" fmla="val 4080"/>
              <a:gd name="f107" fmla="val 748"/>
              <a:gd name="f108" fmla="val 4184"/>
              <a:gd name="f109" fmla="val 754"/>
              <a:gd name="f110" fmla="val 4286"/>
              <a:gd name="f111" fmla="val 758"/>
              <a:gd name="f112" fmla="val 4384"/>
              <a:gd name="f113" fmla="val 4570"/>
              <a:gd name="f114" fmla="val 4660"/>
              <a:gd name="f115" fmla="val 760"/>
              <a:gd name="f116" fmla="val 4746"/>
              <a:gd name="f117" fmla="val 4830"/>
              <a:gd name="f118" fmla="val 4912"/>
              <a:gd name="f119" fmla="val 4992"/>
              <a:gd name="f120" fmla="val 5068"/>
              <a:gd name="f121" fmla="val 5144"/>
              <a:gd name="f122" fmla="val 724"/>
              <a:gd name="f123" fmla="+- 0 0 -90"/>
              <a:gd name="f124" fmla="*/ f3 1 5216"/>
              <a:gd name="f125" fmla="*/ f4 1 762"/>
              <a:gd name="f126" fmla="+- f7 0 f5"/>
              <a:gd name="f127" fmla="+- f6 0 f5"/>
              <a:gd name="f128" fmla="*/ f123 f0 1"/>
              <a:gd name="f129" fmla="*/ f127 1 5216"/>
              <a:gd name="f130" fmla="*/ f126 1 762"/>
              <a:gd name="f131" fmla="*/ f128 1 f2"/>
              <a:gd name="f132" fmla="*/ 5216 1 f129"/>
              <a:gd name="f133" fmla="*/ 714 1 f130"/>
              <a:gd name="f134" fmla="*/ 4984 1 f129"/>
              <a:gd name="f135" fmla="*/ 686 1 f130"/>
              <a:gd name="f136" fmla="*/ 4478 1 f129"/>
              <a:gd name="f137" fmla="*/ 610 1 f130"/>
              <a:gd name="f138" fmla="*/ 3914 1 f129"/>
              <a:gd name="f139" fmla="*/ 508 1 f130"/>
              <a:gd name="f140" fmla="*/ 3286 1 f129"/>
              <a:gd name="f141" fmla="*/ 374 1 f130"/>
              <a:gd name="f142" fmla="*/ 2946 1 f129"/>
              <a:gd name="f143" fmla="*/ 296 1 f130"/>
              <a:gd name="f144" fmla="*/ 2682 1 f129"/>
              <a:gd name="f145" fmla="*/ 236 1 f130"/>
              <a:gd name="f146" fmla="*/ 2430 1 f129"/>
              <a:gd name="f147" fmla="*/ 184 1 f130"/>
              <a:gd name="f148" fmla="*/ 2190 1 f129"/>
              <a:gd name="f149" fmla="*/ 140 1 f130"/>
              <a:gd name="f150" fmla="*/ 1960 1 f129"/>
              <a:gd name="f151" fmla="*/ 102 1 f130"/>
              <a:gd name="f152" fmla="*/ 1740 1 f129"/>
              <a:gd name="f153" fmla="*/ 72 1 f130"/>
              <a:gd name="f154" fmla="*/ 1334 1 f129"/>
              <a:gd name="f155" fmla="*/ 28 1 f130"/>
              <a:gd name="f156" fmla="*/ 970 1 f129"/>
              <a:gd name="f157" fmla="*/ 4 1 f130"/>
              <a:gd name="f158" fmla="*/ 644 1 f129"/>
              <a:gd name="f159" fmla="*/ 0 1 f130"/>
              <a:gd name="f160" fmla="*/ 358 1 f129"/>
              <a:gd name="f161" fmla="*/ 10 1 f130"/>
              <a:gd name="f162" fmla="*/ 110 1 f129"/>
              <a:gd name="f163" fmla="*/ 32 1 f130"/>
              <a:gd name="f164" fmla="*/ 0 1 f129"/>
              <a:gd name="f165" fmla="*/ 48 1 f130"/>
              <a:gd name="f166" fmla="*/ 314 1 f129"/>
              <a:gd name="f167" fmla="*/ 86 1 f130"/>
              <a:gd name="f168" fmla="*/ 652 1 f129"/>
              <a:gd name="f169" fmla="*/ 1014 1 f129"/>
              <a:gd name="f170" fmla="*/ 210 1 f130"/>
              <a:gd name="f171" fmla="*/ 1402 1 f129"/>
              <a:gd name="f172" fmla="*/ 1756 1 f129"/>
              <a:gd name="f173" fmla="*/ 378 1 f130"/>
              <a:gd name="f174" fmla="*/ 2408 1 f129"/>
              <a:gd name="f175" fmla="*/ 516 1 f130"/>
              <a:gd name="f176" fmla="*/ 2708 1 f129"/>
              <a:gd name="f177" fmla="*/ 572 1 f130"/>
              <a:gd name="f178" fmla="*/ 2992 1 f129"/>
              <a:gd name="f179" fmla="*/ 620 1 f130"/>
              <a:gd name="f180" fmla="*/ 3260 1 f129"/>
              <a:gd name="f181" fmla="*/ 662 1 f130"/>
              <a:gd name="f182" fmla="*/ 3512 1 f129"/>
              <a:gd name="f183" fmla="*/ 694 1 f130"/>
              <a:gd name="f184" fmla="*/ 3750 1 f129"/>
              <a:gd name="f185" fmla="*/ 722 1 f130"/>
              <a:gd name="f186" fmla="*/ 3974 1 f129"/>
              <a:gd name="f187" fmla="*/ 740 1 f130"/>
              <a:gd name="f188" fmla="*/ 4184 1 f129"/>
              <a:gd name="f189" fmla="*/ 754 1 f130"/>
              <a:gd name="f190" fmla="*/ 4384 1 f129"/>
              <a:gd name="f191" fmla="*/ 762 1 f130"/>
              <a:gd name="f192" fmla="*/ 4570 1 f129"/>
              <a:gd name="f193" fmla="*/ 4746 1 f129"/>
              <a:gd name="f194" fmla="*/ 758 1 f130"/>
              <a:gd name="f195" fmla="*/ 4912 1 f129"/>
              <a:gd name="f196" fmla="*/ 748 1 f130"/>
              <a:gd name="f197" fmla="*/ 5068 1 f129"/>
              <a:gd name="f198" fmla="*/ 732 1 f130"/>
              <a:gd name="f199" fmla="*/ f6 1 f129"/>
              <a:gd name="f200" fmla="*/ f7 1 f130"/>
              <a:gd name="f201" fmla="+- f131 0 f1"/>
              <a:gd name="f202" fmla="*/ f164 f124 1"/>
              <a:gd name="f203" fmla="*/ f199 f124 1"/>
              <a:gd name="f204" fmla="*/ f200 f125 1"/>
              <a:gd name="f205" fmla="*/ f159 f125 1"/>
              <a:gd name="f206" fmla="*/ f132 f124 1"/>
              <a:gd name="f207" fmla="*/ f133 f125 1"/>
              <a:gd name="f208" fmla="*/ f134 f124 1"/>
              <a:gd name="f209" fmla="*/ f135 f125 1"/>
              <a:gd name="f210" fmla="*/ f136 f124 1"/>
              <a:gd name="f211" fmla="*/ f137 f125 1"/>
              <a:gd name="f212" fmla="*/ f138 f124 1"/>
              <a:gd name="f213" fmla="*/ f139 f125 1"/>
              <a:gd name="f214" fmla="*/ f140 f124 1"/>
              <a:gd name="f215" fmla="*/ f141 f125 1"/>
              <a:gd name="f216" fmla="*/ f142 f124 1"/>
              <a:gd name="f217" fmla="*/ f143 f125 1"/>
              <a:gd name="f218" fmla="*/ f144 f124 1"/>
              <a:gd name="f219" fmla="*/ f145 f125 1"/>
              <a:gd name="f220" fmla="*/ f146 f124 1"/>
              <a:gd name="f221" fmla="*/ f147 f125 1"/>
              <a:gd name="f222" fmla="*/ f148 f124 1"/>
              <a:gd name="f223" fmla="*/ f149 f125 1"/>
              <a:gd name="f224" fmla="*/ f150 f124 1"/>
              <a:gd name="f225" fmla="*/ f151 f125 1"/>
              <a:gd name="f226" fmla="*/ f152 f124 1"/>
              <a:gd name="f227" fmla="*/ f153 f125 1"/>
              <a:gd name="f228" fmla="*/ f154 f124 1"/>
              <a:gd name="f229" fmla="*/ f155 f125 1"/>
              <a:gd name="f230" fmla="*/ f156 f124 1"/>
              <a:gd name="f231" fmla="*/ f157 f125 1"/>
              <a:gd name="f232" fmla="*/ f158 f124 1"/>
              <a:gd name="f233" fmla="*/ f160 f124 1"/>
              <a:gd name="f234" fmla="*/ f161 f125 1"/>
              <a:gd name="f235" fmla="*/ f162 f124 1"/>
              <a:gd name="f236" fmla="*/ f163 f125 1"/>
              <a:gd name="f237" fmla="*/ f165 f125 1"/>
              <a:gd name="f238" fmla="*/ f166 f124 1"/>
              <a:gd name="f239" fmla="*/ f167 f125 1"/>
              <a:gd name="f240" fmla="*/ f168 f124 1"/>
              <a:gd name="f241" fmla="*/ f169 f124 1"/>
              <a:gd name="f242" fmla="*/ f170 f125 1"/>
              <a:gd name="f243" fmla="*/ f171 f124 1"/>
              <a:gd name="f244" fmla="*/ f172 f124 1"/>
              <a:gd name="f245" fmla="*/ f173 f125 1"/>
              <a:gd name="f246" fmla="*/ f174 f124 1"/>
              <a:gd name="f247" fmla="*/ f175 f125 1"/>
              <a:gd name="f248" fmla="*/ f176 f124 1"/>
              <a:gd name="f249" fmla="*/ f177 f125 1"/>
              <a:gd name="f250" fmla="*/ f178 f124 1"/>
              <a:gd name="f251" fmla="*/ f179 f125 1"/>
              <a:gd name="f252" fmla="*/ f180 f124 1"/>
              <a:gd name="f253" fmla="*/ f181 f125 1"/>
              <a:gd name="f254" fmla="*/ f182 f124 1"/>
              <a:gd name="f255" fmla="*/ f183 f125 1"/>
              <a:gd name="f256" fmla="*/ f184 f124 1"/>
              <a:gd name="f257" fmla="*/ f185 f125 1"/>
              <a:gd name="f258" fmla="*/ f186 f124 1"/>
              <a:gd name="f259" fmla="*/ f187 f125 1"/>
              <a:gd name="f260" fmla="*/ f188 f124 1"/>
              <a:gd name="f261" fmla="*/ f189 f125 1"/>
              <a:gd name="f262" fmla="*/ f190 f124 1"/>
              <a:gd name="f263" fmla="*/ f191 f125 1"/>
              <a:gd name="f264" fmla="*/ f192 f124 1"/>
              <a:gd name="f265" fmla="*/ f193 f124 1"/>
              <a:gd name="f266" fmla="*/ f194 f125 1"/>
              <a:gd name="f267" fmla="*/ f195 f124 1"/>
              <a:gd name="f268" fmla="*/ f196 f125 1"/>
              <a:gd name="f269" fmla="*/ f197 f124 1"/>
              <a:gd name="f270" fmla="*/ f198 f125 1"/>
            </a:gdLst>
            <a:ahLst/>
            <a:cxnLst>
              <a:cxn ang="3cd4">
                <a:pos x="hc" y="t"/>
              </a:cxn>
              <a:cxn ang="0">
                <a:pos x="r" y="vc"/>
              </a:cxn>
              <a:cxn ang="cd4">
                <a:pos x="hc" y="b"/>
              </a:cxn>
              <a:cxn ang="cd2">
                <a:pos x="l" y="vc"/>
              </a:cxn>
              <a:cxn ang="f201">
                <a:pos x="f206" y="f207"/>
              </a:cxn>
              <a:cxn ang="f201">
                <a:pos x="f208" y="f209"/>
              </a:cxn>
              <a:cxn ang="f201">
                <a:pos x="f210" y="f211"/>
              </a:cxn>
              <a:cxn ang="f201">
                <a:pos x="f212" y="f213"/>
              </a:cxn>
              <a:cxn ang="f201">
                <a:pos x="f214" y="f215"/>
              </a:cxn>
              <a:cxn ang="f201">
                <a:pos x="f216" y="f217"/>
              </a:cxn>
              <a:cxn ang="f201">
                <a:pos x="f218" y="f219"/>
              </a:cxn>
              <a:cxn ang="f201">
                <a:pos x="f220" y="f221"/>
              </a:cxn>
              <a:cxn ang="f201">
                <a:pos x="f222" y="f223"/>
              </a:cxn>
              <a:cxn ang="f201">
                <a:pos x="f224" y="f225"/>
              </a:cxn>
              <a:cxn ang="f201">
                <a:pos x="f226" y="f227"/>
              </a:cxn>
              <a:cxn ang="f201">
                <a:pos x="f228" y="f229"/>
              </a:cxn>
              <a:cxn ang="f201">
                <a:pos x="f230" y="f231"/>
              </a:cxn>
              <a:cxn ang="f201">
                <a:pos x="f232" y="f205"/>
              </a:cxn>
              <a:cxn ang="f201">
                <a:pos x="f233" y="f234"/>
              </a:cxn>
              <a:cxn ang="f201">
                <a:pos x="f235" y="f236"/>
              </a:cxn>
              <a:cxn ang="f201">
                <a:pos x="f202" y="f237"/>
              </a:cxn>
              <a:cxn ang="f201">
                <a:pos x="f238" y="f239"/>
              </a:cxn>
              <a:cxn ang="f201">
                <a:pos x="f240" y="f223"/>
              </a:cxn>
              <a:cxn ang="f201">
                <a:pos x="f241" y="f242"/>
              </a:cxn>
              <a:cxn ang="f201">
                <a:pos x="f243" y="f217"/>
              </a:cxn>
              <a:cxn ang="f201">
                <a:pos x="f244" y="f245"/>
              </a:cxn>
              <a:cxn ang="f201">
                <a:pos x="f246" y="f247"/>
              </a:cxn>
              <a:cxn ang="f201">
                <a:pos x="f248" y="f249"/>
              </a:cxn>
              <a:cxn ang="f201">
                <a:pos x="f250" y="f251"/>
              </a:cxn>
              <a:cxn ang="f201">
                <a:pos x="f252" y="f253"/>
              </a:cxn>
              <a:cxn ang="f201">
                <a:pos x="f254" y="f255"/>
              </a:cxn>
              <a:cxn ang="f201">
                <a:pos x="f256" y="f257"/>
              </a:cxn>
              <a:cxn ang="f201">
                <a:pos x="f258" y="f259"/>
              </a:cxn>
              <a:cxn ang="f201">
                <a:pos x="f260" y="f261"/>
              </a:cxn>
              <a:cxn ang="f201">
                <a:pos x="f262" y="f263"/>
              </a:cxn>
              <a:cxn ang="f201">
                <a:pos x="f264" y="f263"/>
              </a:cxn>
              <a:cxn ang="f201">
                <a:pos x="f265" y="f266"/>
              </a:cxn>
              <a:cxn ang="f201">
                <a:pos x="f267" y="f268"/>
              </a:cxn>
              <a:cxn ang="f201">
                <a:pos x="f269" y="f270"/>
              </a:cxn>
              <a:cxn ang="f201">
                <a:pos x="f206" y="f207"/>
              </a:cxn>
            </a:cxnLst>
            <a:rect l="f202" t="f205" r="f203" b="f204"/>
            <a:pathLst>
              <a:path w="5216" h="762">
                <a:moveTo>
                  <a:pt x="f6" y="f8"/>
                </a:moveTo>
                <a:lnTo>
                  <a:pt x="f6" y="f8"/>
                </a:lnTo>
                <a:lnTo>
                  <a:pt x="f9" y="f10"/>
                </a:lnTo>
                <a:lnTo>
                  <a:pt x="f11" y="f12"/>
                </a:lnTo>
                <a:lnTo>
                  <a:pt x="f13" y="f14"/>
                </a:lnTo>
                <a:lnTo>
                  <a:pt x="f15" y="f16"/>
                </a:lnTo>
                <a:lnTo>
                  <a:pt x="f17" y="f18"/>
                </a:lnTo>
                <a:lnTo>
                  <a:pt x="f19" y="f20"/>
                </a:lnTo>
                <a:lnTo>
                  <a:pt x="f21" y="f22"/>
                </a:lnTo>
                <a:lnTo>
                  <a:pt x="f23" y="f24"/>
                </a:lnTo>
                <a:lnTo>
                  <a:pt x="f25" y="f26"/>
                </a:lnTo>
                <a:lnTo>
                  <a:pt x="f25" y="f26"/>
                </a:lnTo>
                <a:lnTo>
                  <a:pt x="f27" y="f28"/>
                </a:lnTo>
                <a:lnTo>
                  <a:pt x="f29" y="f30"/>
                </a:lnTo>
                <a:lnTo>
                  <a:pt x="f31" y="f32"/>
                </a:lnTo>
                <a:lnTo>
                  <a:pt x="f33" y="f34"/>
                </a:lnTo>
                <a:lnTo>
                  <a:pt x="f35" y="f36"/>
                </a:lnTo>
                <a:lnTo>
                  <a:pt x="f37" y="f38"/>
                </a:lnTo>
                <a:lnTo>
                  <a:pt x="f39" y="f40"/>
                </a:lnTo>
                <a:lnTo>
                  <a:pt x="f41" y="f42"/>
                </a:lnTo>
                <a:lnTo>
                  <a:pt x="f43" y="f44"/>
                </a:lnTo>
                <a:lnTo>
                  <a:pt x="f45" y="f46"/>
                </a:lnTo>
                <a:lnTo>
                  <a:pt x="f47" y="f48"/>
                </a:lnTo>
                <a:lnTo>
                  <a:pt x="f49" y="f50"/>
                </a:lnTo>
                <a:lnTo>
                  <a:pt x="f51" y="f52"/>
                </a:lnTo>
                <a:lnTo>
                  <a:pt x="f53" y="f54"/>
                </a:lnTo>
                <a:lnTo>
                  <a:pt x="f55" y="f5"/>
                </a:lnTo>
                <a:lnTo>
                  <a:pt x="f56" y="f5"/>
                </a:lnTo>
                <a:lnTo>
                  <a:pt x="f57" y="f54"/>
                </a:lnTo>
                <a:lnTo>
                  <a:pt x="f58" y="f59"/>
                </a:lnTo>
                <a:lnTo>
                  <a:pt x="f60" y="f61"/>
                </a:lnTo>
                <a:lnTo>
                  <a:pt x="f62" y="f63"/>
                </a:lnTo>
                <a:lnTo>
                  <a:pt x="f5" y="f64"/>
                </a:lnTo>
                <a:lnTo>
                  <a:pt x="f5" y="f64"/>
                </a:lnTo>
                <a:lnTo>
                  <a:pt x="f65" y="f66"/>
                </a:lnTo>
                <a:lnTo>
                  <a:pt x="f67" y="f44"/>
                </a:lnTo>
                <a:lnTo>
                  <a:pt x="f68" y="f69"/>
                </a:lnTo>
                <a:lnTo>
                  <a:pt x="f14" y="f38"/>
                </a:lnTo>
                <a:lnTo>
                  <a:pt x="f70" y="f71"/>
                </a:lnTo>
                <a:lnTo>
                  <a:pt x="f72" y="f32"/>
                </a:lnTo>
                <a:lnTo>
                  <a:pt x="f73" y="f74"/>
                </a:lnTo>
                <a:lnTo>
                  <a:pt x="f75" y="f26"/>
                </a:lnTo>
                <a:lnTo>
                  <a:pt x="f75" y="f26"/>
                </a:lnTo>
                <a:lnTo>
                  <a:pt x="f76" y="f77"/>
                </a:lnTo>
                <a:lnTo>
                  <a:pt x="f78" y="f79"/>
                </a:lnTo>
                <a:lnTo>
                  <a:pt x="f80" y="f81"/>
                </a:lnTo>
                <a:lnTo>
                  <a:pt x="f82" y="f83"/>
                </a:lnTo>
                <a:lnTo>
                  <a:pt x="f84" y="f85"/>
                </a:lnTo>
                <a:lnTo>
                  <a:pt x="f86" y="f87"/>
                </a:lnTo>
                <a:lnTo>
                  <a:pt x="f88" y="f89"/>
                </a:lnTo>
                <a:lnTo>
                  <a:pt x="f90" y="f91"/>
                </a:lnTo>
                <a:lnTo>
                  <a:pt x="f92" y="f93"/>
                </a:lnTo>
                <a:lnTo>
                  <a:pt x="f94" y="f95"/>
                </a:lnTo>
                <a:lnTo>
                  <a:pt x="f96" y="f97"/>
                </a:lnTo>
                <a:lnTo>
                  <a:pt x="f98" y="f99"/>
                </a:lnTo>
                <a:lnTo>
                  <a:pt x="f100" y="f101"/>
                </a:lnTo>
                <a:lnTo>
                  <a:pt x="f102" y="f103"/>
                </a:lnTo>
                <a:lnTo>
                  <a:pt x="f104" y="f105"/>
                </a:lnTo>
                <a:lnTo>
                  <a:pt x="f106" y="f107"/>
                </a:lnTo>
                <a:lnTo>
                  <a:pt x="f108" y="f109"/>
                </a:lnTo>
                <a:lnTo>
                  <a:pt x="f110" y="f111"/>
                </a:lnTo>
                <a:lnTo>
                  <a:pt x="f112" y="f7"/>
                </a:lnTo>
                <a:lnTo>
                  <a:pt x="f15" y="f7"/>
                </a:lnTo>
                <a:lnTo>
                  <a:pt x="f113" y="f7"/>
                </a:lnTo>
                <a:lnTo>
                  <a:pt x="f114" y="f115"/>
                </a:lnTo>
                <a:lnTo>
                  <a:pt x="f116" y="f111"/>
                </a:lnTo>
                <a:lnTo>
                  <a:pt x="f117" y="f109"/>
                </a:lnTo>
                <a:lnTo>
                  <a:pt x="f118" y="f107"/>
                </a:lnTo>
                <a:lnTo>
                  <a:pt x="f119" y="f105"/>
                </a:lnTo>
                <a:lnTo>
                  <a:pt x="f120" y="f103"/>
                </a:lnTo>
                <a:lnTo>
                  <a:pt x="f121" y="f122"/>
                </a:lnTo>
                <a:lnTo>
                  <a:pt x="f6" y="f8"/>
                </a:lnTo>
                <a:lnTo>
                  <a:pt x="f6" y="f8"/>
                </a:lnTo>
                <a:close/>
              </a:path>
            </a:pathLst>
          </a:custGeom>
          <a:solidFill>
            <a:srgbClr val="C6E7FC">
              <a:alpha val="40000"/>
            </a:srgbClr>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ndara"/>
              <a:ea typeface=""/>
              <a:cs typeface=""/>
            </a:endParaRPr>
          </a:p>
        </p:txBody>
      </p:sp>
      <p:sp>
        <p:nvSpPr>
          <p:cNvPr id="5" name="Freeform 22"/>
          <p:cNvSpPr/>
          <p:nvPr/>
        </p:nvSpPr>
        <p:spPr>
          <a:xfrm>
            <a:off x="2828723" y="4087560"/>
            <a:ext cx="5467983" cy="774268"/>
          </a:xfrm>
          <a:custGeom>
            <a:avLst/>
            <a:gdLst>
              <a:gd name="f0" fmla="val 10800000"/>
              <a:gd name="f1" fmla="val 5400000"/>
              <a:gd name="f2" fmla="val 180"/>
              <a:gd name="f3" fmla="val w"/>
              <a:gd name="f4" fmla="val h"/>
              <a:gd name="f5" fmla="val 0"/>
              <a:gd name="f6" fmla="val 5144"/>
              <a:gd name="f7" fmla="val 694"/>
              <a:gd name="f8" fmla="val 70"/>
              <a:gd name="f9" fmla="val 18"/>
              <a:gd name="f10" fmla="val 66"/>
              <a:gd name="f11" fmla="val 72"/>
              <a:gd name="f12" fmla="val 56"/>
              <a:gd name="f13" fmla="val 164"/>
              <a:gd name="f14" fmla="val 42"/>
              <a:gd name="f15" fmla="val 224"/>
              <a:gd name="f16" fmla="val 34"/>
              <a:gd name="f17" fmla="val 294"/>
              <a:gd name="f18" fmla="val 26"/>
              <a:gd name="f19" fmla="val 372"/>
              <a:gd name="f20" fmla="val 20"/>
              <a:gd name="f21" fmla="val 462"/>
              <a:gd name="f22" fmla="val 14"/>
              <a:gd name="f23" fmla="val 560"/>
              <a:gd name="f24" fmla="val 8"/>
              <a:gd name="f25" fmla="val 670"/>
              <a:gd name="f26" fmla="val 4"/>
              <a:gd name="f27" fmla="val 790"/>
              <a:gd name="f28" fmla="val 2"/>
              <a:gd name="f29" fmla="val 920"/>
              <a:gd name="f30" fmla="val 1060"/>
              <a:gd name="f31" fmla="val 1210"/>
              <a:gd name="f32" fmla="val 6"/>
              <a:gd name="f33" fmla="val 1372"/>
              <a:gd name="f34" fmla="val 1544"/>
              <a:gd name="f35" fmla="val 24"/>
              <a:gd name="f36" fmla="val 1726"/>
              <a:gd name="f37" fmla="val 40"/>
              <a:gd name="f38" fmla="val 1920"/>
              <a:gd name="f39" fmla="val 58"/>
              <a:gd name="f40" fmla="val 2126"/>
              <a:gd name="f41" fmla="val 80"/>
              <a:gd name="f42" fmla="val 2342"/>
              <a:gd name="f43" fmla="val 106"/>
              <a:gd name="f44" fmla="val 2570"/>
              <a:gd name="f45" fmla="val 138"/>
              <a:gd name="f46" fmla="val 2808"/>
              <a:gd name="f47" fmla="val 174"/>
              <a:gd name="f48" fmla="val 3058"/>
              <a:gd name="f49" fmla="val 216"/>
              <a:gd name="f50" fmla="val 3320"/>
              <a:gd name="f51" fmla="val 266"/>
              <a:gd name="f52" fmla="val 3594"/>
              <a:gd name="f53" fmla="val 320"/>
              <a:gd name="f54" fmla="val 3880"/>
              <a:gd name="f55" fmla="val 380"/>
              <a:gd name="f56" fmla="val 4178"/>
              <a:gd name="f57" fmla="val 448"/>
              <a:gd name="f58" fmla="val 4488"/>
              <a:gd name="f59" fmla="val 522"/>
              <a:gd name="f60" fmla="val 4810"/>
              <a:gd name="f61" fmla="val 604"/>
              <a:gd name="f62" fmla="+- 0 0 -90"/>
              <a:gd name="f63" fmla="*/ f3 1 5144"/>
              <a:gd name="f64" fmla="*/ f4 1 694"/>
              <a:gd name="f65" fmla="+- f7 0 f5"/>
              <a:gd name="f66" fmla="+- f6 0 f5"/>
              <a:gd name="f67" fmla="*/ f62 f0 1"/>
              <a:gd name="f68" fmla="*/ f66 1 5144"/>
              <a:gd name="f69" fmla="*/ f65 1 694"/>
              <a:gd name="f70" fmla="*/ f67 1 f2"/>
              <a:gd name="f71" fmla="*/ 0 1 f68"/>
              <a:gd name="f72" fmla="*/ 70 1 f69"/>
              <a:gd name="f73" fmla="*/ 18 1 f68"/>
              <a:gd name="f74" fmla="*/ 66 1 f69"/>
              <a:gd name="f75" fmla="*/ 72 1 f68"/>
              <a:gd name="f76" fmla="*/ 56 1 f69"/>
              <a:gd name="f77" fmla="*/ 164 1 f68"/>
              <a:gd name="f78" fmla="*/ 42 1 f69"/>
              <a:gd name="f79" fmla="*/ 224 1 f68"/>
              <a:gd name="f80" fmla="*/ 34 1 f69"/>
              <a:gd name="f81" fmla="*/ 294 1 f68"/>
              <a:gd name="f82" fmla="*/ 26 1 f69"/>
              <a:gd name="f83" fmla="*/ 372 1 f68"/>
              <a:gd name="f84" fmla="*/ 20 1 f69"/>
              <a:gd name="f85" fmla="*/ 462 1 f68"/>
              <a:gd name="f86" fmla="*/ 14 1 f69"/>
              <a:gd name="f87" fmla="*/ 560 1 f68"/>
              <a:gd name="f88" fmla="*/ 8 1 f69"/>
              <a:gd name="f89" fmla="*/ 670 1 f68"/>
              <a:gd name="f90" fmla="*/ 4 1 f69"/>
              <a:gd name="f91" fmla="*/ 790 1 f68"/>
              <a:gd name="f92" fmla="*/ 2 1 f69"/>
              <a:gd name="f93" fmla="*/ 920 1 f68"/>
              <a:gd name="f94" fmla="*/ 0 1 f69"/>
              <a:gd name="f95" fmla="*/ 1060 1 f68"/>
              <a:gd name="f96" fmla="*/ 1210 1 f68"/>
              <a:gd name="f97" fmla="*/ 6 1 f69"/>
              <a:gd name="f98" fmla="*/ 1372 1 f68"/>
              <a:gd name="f99" fmla="*/ 1544 1 f68"/>
              <a:gd name="f100" fmla="*/ 24 1 f69"/>
              <a:gd name="f101" fmla="*/ 1726 1 f68"/>
              <a:gd name="f102" fmla="*/ 40 1 f69"/>
              <a:gd name="f103" fmla="*/ 1920 1 f68"/>
              <a:gd name="f104" fmla="*/ 58 1 f69"/>
              <a:gd name="f105" fmla="*/ 2126 1 f68"/>
              <a:gd name="f106" fmla="*/ 80 1 f69"/>
              <a:gd name="f107" fmla="*/ 2342 1 f68"/>
              <a:gd name="f108" fmla="*/ 106 1 f69"/>
              <a:gd name="f109" fmla="*/ 2570 1 f68"/>
              <a:gd name="f110" fmla="*/ 138 1 f69"/>
              <a:gd name="f111" fmla="*/ 2808 1 f68"/>
              <a:gd name="f112" fmla="*/ 174 1 f69"/>
              <a:gd name="f113" fmla="*/ 3058 1 f68"/>
              <a:gd name="f114" fmla="*/ 216 1 f69"/>
              <a:gd name="f115" fmla="*/ 3320 1 f68"/>
              <a:gd name="f116" fmla="*/ 266 1 f69"/>
              <a:gd name="f117" fmla="*/ 3594 1 f68"/>
              <a:gd name="f118" fmla="*/ 320 1 f69"/>
              <a:gd name="f119" fmla="*/ 3880 1 f68"/>
              <a:gd name="f120" fmla="*/ 380 1 f69"/>
              <a:gd name="f121" fmla="*/ 4178 1 f68"/>
              <a:gd name="f122" fmla="*/ 448 1 f69"/>
              <a:gd name="f123" fmla="*/ 4488 1 f68"/>
              <a:gd name="f124" fmla="*/ 522 1 f69"/>
              <a:gd name="f125" fmla="*/ 4810 1 f68"/>
              <a:gd name="f126" fmla="*/ 604 1 f69"/>
              <a:gd name="f127" fmla="*/ 5144 1 f68"/>
              <a:gd name="f128" fmla="*/ 694 1 f69"/>
              <a:gd name="f129" fmla="*/ f6 1 f68"/>
              <a:gd name="f130" fmla="*/ f7 1 f69"/>
              <a:gd name="f131" fmla="+- f70 0 f1"/>
              <a:gd name="f132" fmla="*/ f71 f63 1"/>
              <a:gd name="f133" fmla="*/ f129 f63 1"/>
              <a:gd name="f134" fmla="*/ f130 f64 1"/>
              <a:gd name="f135" fmla="*/ f94 f64 1"/>
              <a:gd name="f136" fmla="*/ f72 f64 1"/>
              <a:gd name="f137" fmla="*/ f73 f63 1"/>
              <a:gd name="f138" fmla="*/ f74 f64 1"/>
              <a:gd name="f139" fmla="*/ f75 f63 1"/>
              <a:gd name="f140" fmla="*/ f76 f64 1"/>
              <a:gd name="f141" fmla="*/ f77 f63 1"/>
              <a:gd name="f142" fmla="*/ f78 f64 1"/>
              <a:gd name="f143" fmla="*/ f79 f63 1"/>
              <a:gd name="f144" fmla="*/ f80 f64 1"/>
              <a:gd name="f145" fmla="*/ f81 f63 1"/>
              <a:gd name="f146" fmla="*/ f82 f64 1"/>
              <a:gd name="f147" fmla="*/ f83 f63 1"/>
              <a:gd name="f148" fmla="*/ f84 f64 1"/>
              <a:gd name="f149" fmla="*/ f85 f63 1"/>
              <a:gd name="f150" fmla="*/ f86 f64 1"/>
              <a:gd name="f151" fmla="*/ f87 f63 1"/>
              <a:gd name="f152" fmla="*/ f88 f64 1"/>
              <a:gd name="f153" fmla="*/ f89 f63 1"/>
              <a:gd name="f154" fmla="*/ f90 f64 1"/>
              <a:gd name="f155" fmla="*/ f91 f63 1"/>
              <a:gd name="f156" fmla="*/ f92 f64 1"/>
              <a:gd name="f157" fmla="*/ f93 f63 1"/>
              <a:gd name="f158" fmla="*/ f95 f63 1"/>
              <a:gd name="f159" fmla="*/ f96 f63 1"/>
              <a:gd name="f160" fmla="*/ f97 f64 1"/>
              <a:gd name="f161" fmla="*/ f98 f63 1"/>
              <a:gd name="f162" fmla="*/ f99 f63 1"/>
              <a:gd name="f163" fmla="*/ f100 f64 1"/>
              <a:gd name="f164" fmla="*/ f101 f63 1"/>
              <a:gd name="f165" fmla="*/ f102 f64 1"/>
              <a:gd name="f166" fmla="*/ f103 f63 1"/>
              <a:gd name="f167" fmla="*/ f104 f64 1"/>
              <a:gd name="f168" fmla="*/ f105 f63 1"/>
              <a:gd name="f169" fmla="*/ f106 f64 1"/>
              <a:gd name="f170" fmla="*/ f107 f63 1"/>
              <a:gd name="f171" fmla="*/ f108 f64 1"/>
              <a:gd name="f172" fmla="*/ f109 f63 1"/>
              <a:gd name="f173" fmla="*/ f110 f64 1"/>
              <a:gd name="f174" fmla="*/ f111 f63 1"/>
              <a:gd name="f175" fmla="*/ f112 f64 1"/>
              <a:gd name="f176" fmla="*/ f113 f63 1"/>
              <a:gd name="f177" fmla="*/ f114 f64 1"/>
              <a:gd name="f178" fmla="*/ f115 f63 1"/>
              <a:gd name="f179" fmla="*/ f116 f64 1"/>
              <a:gd name="f180" fmla="*/ f117 f63 1"/>
              <a:gd name="f181" fmla="*/ f118 f64 1"/>
              <a:gd name="f182" fmla="*/ f119 f63 1"/>
              <a:gd name="f183" fmla="*/ f120 f64 1"/>
              <a:gd name="f184" fmla="*/ f121 f63 1"/>
              <a:gd name="f185" fmla="*/ f122 f64 1"/>
              <a:gd name="f186" fmla="*/ f123 f63 1"/>
              <a:gd name="f187" fmla="*/ f124 f64 1"/>
              <a:gd name="f188" fmla="*/ f125 f63 1"/>
              <a:gd name="f189" fmla="*/ f126 f64 1"/>
              <a:gd name="f190" fmla="*/ f127 f63 1"/>
              <a:gd name="f191" fmla="*/ f128 f64 1"/>
            </a:gdLst>
            <a:ahLst/>
            <a:cxnLst>
              <a:cxn ang="3cd4">
                <a:pos x="hc" y="t"/>
              </a:cxn>
              <a:cxn ang="0">
                <a:pos x="r" y="vc"/>
              </a:cxn>
              <a:cxn ang="cd4">
                <a:pos x="hc" y="b"/>
              </a:cxn>
              <a:cxn ang="cd2">
                <a:pos x="l" y="vc"/>
              </a:cxn>
              <a:cxn ang="f131">
                <a:pos x="f132" y="f136"/>
              </a:cxn>
              <a:cxn ang="f131">
                <a:pos x="f132" y="f136"/>
              </a:cxn>
              <a:cxn ang="f131">
                <a:pos x="f137" y="f138"/>
              </a:cxn>
              <a:cxn ang="f131">
                <a:pos x="f139" y="f140"/>
              </a:cxn>
              <a:cxn ang="f131">
                <a:pos x="f141" y="f142"/>
              </a:cxn>
              <a:cxn ang="f131">
                <a:pos x="f143" y="f144"/>
              </a:cxn>
              <a:cxn ang="f131">
                <a:pos x="f145" y="f146"/>
              </a:cxn>
              <a:cxn ang="f131">
                <a:pos x="f147" y="f148"/>
              </a:cxn>
              <a:cxn ang="f131">
                <a:pos x="f149" y="f150"/>
              </a:cxn>
              <a:cxn ang="f131">
                <a:pos x="f151" y="f152"/>
              </a:cxn>
              <a:cxn ang="f131">
                <a:pos x="f153" y="f154"/>
              </a:cxn>
              <a:cxn ang="f131">
                <a:pos x="f155" y="f156"/>
              </a:cxn>
              <a:cxn ang="f131">
                <a:pos x="f157" y="f135"/>
              </a:cxn>
              <a:cxn ang="f131">
                <a:pos x="f158" y="f156"/>
              </a:cxn>
              <a:cxn ang="f131">
                <a:pos x="f159" y="f160"/>
              </a:cxn>
              <a:cxn ang="f131">
                <a:pos x="f161" y="f150"/>
              </a:cxn>
              <a:cxn ang="f131">
                <a:pos x="f162" y="f163"/>
              </a:cxn>
              <a:cxn ang="f131">
                <a:pos x="f164" y="f165"/>
              </a:cxn>
              <a:cxn ang="f131">
                <a:pos x="f166" y="f167"/>
              </a:cxn>
              <a:cxn ang="f131">
                <a:pos x="f168" y="f169"/>
              </a:cxn>
              <a:cxn ang="f131">
                <a:pos x="f170" y="f171"/>
              </a:cxn>
              <a:cxn ang="f131">
                <a:pos x="f172" y="f173"/>
              </a:cxn>
              <a:cxn ang="f131">
                <a:pos x="f174" y="f175"/>
              </a:cxn>
              <a:cxn ang="f131">
                <a:pos x="f176" y="f177"/>
              </a:cxn>
              <a:cxn ang="f131">
                <a:pos x="f178" y="f179"/>
              </a:cxn>
              <a:cxn ang="f131">
                <a:pos x="f180" y="f181"/>
              </a:cxn>
              <a:cxn ang="f131">
                <a:pos x="f182" y="f183"/>
              </a:cxn>
              <a:cxn ang="f131">
                <a:pos x="f184" y="f185"/>
              </a:cxn>
              <a:cxn ang="f131">
                <a:pos x="f186" y="f187"/>
              </a:cxn>
              <a:cxn ang="f131">
                <a:pos x="f188" y="f189"/>
              </a:cxn>
              <a:cxn ang="f131">
                <a:pos x="f190" y="f191"/>
              </a:cxn>
            </a:cxnLst>
            <a:rect l="f132" t="f135" r="f133" b="f134"/>
            <a:pathLst>
              <a:path w="5144" h="694">
                <a:moveTo>
                  <a:pt x="f5" y="f8"/>
                </a:moveTo>
                <a:lnTo>
                  <a:pt x="f5" y="f8"/>
                </a:lnTo>
                <a:lnTo>
                  <a:pt x="f9" y="f10"/>
                </a:lnTo>
                <a:lnTo>
                  <a:pt x="f11" y="f12"/>
                </a:lnTo>
                <a:lnTo>
                  <a:pt x="f13" y="f14"/>
                </a:lnTo>
                <a:lnTo>
                  <a:pt x="f15" y="f16"/>
                </a:lnTo>
                <a:lnTo>
                  <a:pt x="f17" y="f18"/>
                </a:lnTo>
                <a:lnTo>
                  <a:pt x="f19" y="f20"/>
                </a:lnTo>
                <a:lnTo>
                  <a:pt x="f21" y="f22"/>
                </a:lnTo>
                <a:lnTo>
                  <a:pt x="f23" y="f24"/>
                </a:lnTo>
                <a:lnTo>
                  <a:pt x="f25" y="f26"/>
                </a:lnTo>
                <a:lnTo>
                  <a:pt x="f27" y="f28"/>
                </a:lnTo>
                <a:lnTo>
                  <a:pt x="f29" y="f5"/>
                </a:lnTo>
                <a:lnTo>
                  <a:pt x="f30" y="f28"/>
                </a:lnTo>
                <a:lnTo>
                  <a:pt x="f31" y="f32"/>
                </a:lnTo>
                <a:lnTo>
                  <a:pt x="f33" y="f22"/>
                </a:lnTo>
                <a:lnTo>
                  <a:pt x="f34" y="f35"/>
                </a:lnTo>
                <a:lnTo>
                  <a:pt x="f36" y="f37"/>
                </a:lnTo>
                <a:lnTo>
                  <a:pt x="f38" y="f39"/>
                </a:lnTo>
                <a:lnTo>
                  <a:pt x="f40" y="f41"/>
                </a:lnTo>
                <a:lnTo>
                  <a:pt x="f42" y="f43"/>
                </a:lnTo>
                <a:lnTo>
                  <a:pt x="f44" y="f45"/>
                </a:lnTo>
                <a:lnTo>
                  <a:pt x="f46" y="f47"/>
                </a:lnTo>
                <a:lnTo>
                  <a:pt x="f48" y="f49"/>
                </a:lnTo>
                <a:lnTo>
                  <a:pt x="f50" y="f51"/>
                </a:lnTo>
                <a:lnTo>
                  <a:pt x="f52" y="f53"/>
                </a:lnTo>
                <a:lnTo>
                  <a:pt x="f54" y="f55"/>
                </a:lnTo>
                <a:lnTo>
                  <a:pt x="f56" y="f57"/>
                </a:lnTo>
                <a:lnTo>
                  <a:pt x="f58" y="f59"/>
                </a:lnTo>
                <a:lnTo>
                  <a:pt x="f60" y="f61"/>
                </a:lnTo>
                <a:lnTo>
                  <a:pt x="f6" y="f7"/>
                </a:lnTo>
              </a:path>
            </a:pathLst>
          </a:custGeom>
          <a:noFill/>
          <a:ln w="9" cap="flat">
            <a:solidFill>
              <a:srgbClr val="FFFFFF"/>
            </a:solidFill>
            <a:prstDash val="solid"/>
            <a:roun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ndara"/>
              <a:ea typeface=""/>
              <a:cs typeface=""/>
            </a:endParaRPr>
          </a:p>
        </p:txBody>
      </p:sp>
      <p:sp>
        <p:nvSpPr>
          <p:cNvPr id="6" name="Freeform 26"/>
          <p:cNvSpPr/>
          <p:nvPr/>
        </p:nvSpPr>
        <p:spPr>
          <a:xfrm>
            <a:off x="5609487" y="4074173"/>
            <a:ext cx="3307997" cy="651546"/>
          </a:xfrm>
          <a:custGeom>
            <a:avLst/>
            <a:gdLst>
              <a:gd name="f0" fmla="val 10800000"/>
              <a:gd name="f1" fmla="val 5400000"/>
              <a:gd name="f2" fmla="val 360"/>
              <a:gd name="f3" fmla="val 180"/>
              <a:gd name="f4" fmla="val w"/>
              <a:gd name="f5" fmla="val h"/>
              <a:gd name="f6" fmla="val 0"/>
              <a:gd name="f7" fmla="val 3112"/>
              <a:gd name="f8" fmla="val 584"/>
              <a:gd name="f9" fmla="val 90"/>
              <a:gd name="f10" fmla="val 560"/>
              <a:gd name="f11" fmla="val 336"/>
              <a:gd name="f12" fmla="val 498"/>
              <a:gd name="f13" fmla="val 506"/>
              <a:gd name="f14" fmla="val 456"/>
              <a:gd name="f15" fmla="val 702"/>
              <a:gd name="f16" fmla="val 410"/>
              <a:gd name="f17" fmla="val 920"/>
              <a:gd name="f18" fmla="val 1154"/>
              <a:gd name="f19" fmla="val 306"/>
              <a:gd name="f20" fmla="val 1402"/>
              <a:gd name="f21" fmla="val 254"/>
              <a:gd name="f22" fmla="val 1656"/>
              <a:gd name="f23" fmla="val 202"/>
              <a:gd name="f24" fmla="val 1916"/>
              <a:gd name="f25" fmla="val 154"/>
              <a:gd name="f26" fmla="val 2174"/>
              <a:gd name="f27" fmla="val 108"/>
              <a:gd name="f28" fmla="val 2302"/>
              <a:gd name="f29" fmla="val 88"/>
              <a:gd name="f30" fmla="val 2426"/>
              <a:gd name="f31" fmla="val 68"/>
              <a:gd name="f32" fmla="val 2550"/>
              <a:gd name="f33" fmla="val 52"/>
              <a:gd name="f34" fmla="val 2670"/>
              <a:gd name="f35" fmla="val 36"/>
              <a:gd name="f36" fmla="val 2788"/>
              <a:gd name="f37" fmla="val 24"/>
              <a:gd name="f38" fmla="val 2900"/>
              <a:gd name="f39" fmla="val 14"/>
              <a:gd name="f40" fmla="val 3008"/>
              <a:gd name="f41" fmla="val 6"/>
              <a:gd name="f42" fmla="+- 0 0 -90"/>
              <a:gd name="f43" fmla="*/ f4 1 3112"/>
              <a:gd name="f44" fmla="*/ f5 1 584"/>
              <a:gd name="f45" fmla="+- f8 0 f6"/>
              <a:gd name="f46" fmla="+- f7 0 f6"/>
              <a:gd name="f47" fmla="*/ f42 f0 1"/>
              <a:gd name="f48" fmla="*/ f46 1 3112"/>
              <a:gd name="f49" fmla="*/ f45 1 584"/>
              <a:gd name="f50" fmla="*/ f47 1 f3"/>
              <a:gd name="f51" fmla="*/ 0 1 f48"/>
              <a:gd name="f52" fmla="*/ 584 1 f49"/>
              <a:gd name="f53" fmla="*/ 90 1 f48"/>
              <a:gd name="f54" fmla="*/ 560 1 f49"/>
              <a:gd name="f55" fmla="*/ 336 1 f48"/>
              <a:gd name="f56" fmla="*/ 498 1 f49"/>
              <a:gd name="f57" fmla="*/ 506 1 f48"/>
              <a:gd name="f58" fmla="*/ 456 1 f49"/>
              <a:gd name="f59" fmla="*/ 702 1 f48"/>
              <a:gd name="f60" fmla="*/ 410 1 f49"/>
              <a:gd name="f61" fmla="*/ 920 1 f48"/>
              <a:gd name="f62" fmla="*/ 360 1 f49"/>
              <a:gd name="f63" fmla="*/ 1154 1 f48"/>
              <a:gd name="f64" fmla="*/ 306 1 f49"/>
              <a:gd name="f65" fmla="*/ 1402 1 f48"/>
              <a:gd name="f66" fmla="*/ 254 1 f49"/>
              <a:gd name="f67" fmla="*/ 1656 1 f48"/>
              <a:gd name="f68" fmla="*/ 202 1 f49"/>
              <a:gd name="f69" fmla="*/ 1916 1 f48"/>
              <a:gd name="f70" fmla="*/ 154 1 f49"/>
              <a:gd name="f71" fmla="*/ 2174 1 f48"/>
              <a:gd name="f72" fmla="*/ 108 1 f49"/>
              <a:gd name="f73" fmla="*/ 2302 1 f48"/>
              <a:gd name="f74" fmla="*/ 88 1 f49"/>
              <a:gd name="f75" fmla="*/ 2426 1 f48"/>
              <a:gd name="f76" fmla="*/ 68 1 f49"/>
              <a:gd name="f77" fmla="*/ 2550 1 f48"/>
              <a:gd name="f78" fmla="*/ 52 1 f49"/>
              <a:gd name="f79" fmla="*/ 2670 1 f48"/>
              <a:gd name="f80" fmla="*/ 36 1 f49"/>
              <a:gd name="f81" fmla="*/ 2788 1 f48"/>
              <a:gd name="f82" fmla="*/ 24 1 f49"/>
              <a:gd name="f83" fmla="*/ 2900 1 f48"/>
              <a:gd name="f84" fmla="*/ 14 1 f49"/>
              <a:gd name="f85" fmla="*/ 3008 1 f48"/>
              <a:gd name="f86" fmla="*/ 6 1 f49"/>
              <a:gd name="f87" fmla="*/ 3112 1 f48"/>
              <a:gd name="f88" fmla="*/ 0 1 f49"/>
              <a:gd name="f89" fmla="*/ f7 1 f48"/>
              <a:gd name="f90" fmla="*/ f8 1 f49"/>
              <a:gd name="f91" fmla="+- f50 0 f1"/>
              <a:gd name="f92" fmla="*/ f51 f43 1"/>
              <a:gd name="f93" fmla="*/ f89 f43 1"/>
              <a:gd name="f94" fmla="*/ f90 f44 1"/>
              <a:gd name="f95" fmla="*/ f88 f44 1"/>
              <a:gd name="f96" fmla="*/ f52 f44 1"/>
              <a:gd name="f97" fmla="*/ f53 f43 1"/>
              <a:gd name="f98" fmla="*/ f54 f44 1"/>
              <a:gd name="f99" fmla="*/ f55 f43 1"/>
              <a:gd name="f100" fmla="*/ f56 f44 1"/>
              <a:gd name="f101" fmla="*/ f57 f43 1"/>
              <a:gd name="f102" fmla="*/ f58 f44 1"/>
              <a:gd name="f103" fmla="*/ f59 f43 1"/>
              <a:gd name="f104" fmla="*/ f60 f44 1"/>
              <a:gd name="f105" fmla="*/ f61 f43 1"/>
              <a:gd name="f106" fmla="*/ f62 f44 1"/>
              <a:gd name="f107" fmla="*/ f63 f43 1"/>
              <a:gd name="f108" fmla="*/ f64 f44 1"/>
              <a:gd name="f109" fmla="*/ f65 f43 1"/>
              <a:gd name="f110" fmla="*/ f66 f44 1"/>
              <a:gd name="f111" fmla="*/ f67 f43 1"/>
              <a:gd name="f112" fmla="*/ f68 f44 1"/>
              <a:gd name="f113" fmla="*/ f69 f43 1"/>
              <a:gd name="f114" fmla="*/ f70 f44 1"/>
              <a:gd name="f115" fmla="*/ f71 f43 1"/>
              <a:gd name="f116" fmla="*/ f72 f44 1"/>
              <a:gd name="f117" fmla="*/ f73 f43 1"/>
              <a:gd name="f118" fmla="*/ f74 f44 1"/>
              <a:gd name="f119" fmla="*/ f75 f43 1"/>
              <a:gd name="f120" fmla="*/ f76 f44 1"/>
              <a:gd name="f121" fmla="*/ f77 f43 1"/>
              <a:gd name="f122" fmla="*/ f78 f44 1"/>
              <a:gd name="f123" fmla="*/ f79 f43 1"/>
              <a:gd name="f124" fmla="*/ f80 f44 1"/>
              <a:gd name="f125" fmla="*/ f81 f43 1"/>
              <a:gd name="f126" fmla="*/ f82 f44 1"/>
              <a:gd name="f127" fmla="*/ f83 f43 1"/>
              <a:gd name="f128" fmla="*/ f84 f44 1"/>
              <a:gd name="f129" fmla="*/ f85 f43 1"/>
              <a:gd name="f130" fmla="*/ f86 f44 1"/>
              <a:gd name="f131" fmla="*/ f87 f43 1"/>
            </a:gdLst>
            <a:ahLst/>
            <a:cxnLst>
              <a:cxn ang="3cd4">
                <a:pos x="hc" y="t"/>
              </a:cxn>
              <a:cxn ang="0">
                <a:pos x="r" y="vc"/>
              </a:cxn>
              <a:cxn ang="cd4">
                <a:pos x="hc" y="b"/>
              </a:cxn>
              <a:cxn ang="cd2">
                <a:pos x="l" y="vc"/>
              </a:cxn>
              <a:cxn ang="f91">
                <a:pos x="f92" y="f96"/>
              </a:cxn>
              <a:cxn ang="f91">
                <a:pos x="f92" y="f96"/>
              </a:cxn>
              <a:cxn ang="f91">
                <a:pos x="f97" y="f98"/>
              </a:cxn>
              <a:cxn ang="f91">
                <a:pos x="f99" y="f100"/>
              </a:cxn>
              <a:cxn ang="f91">
                <a:pos x="f101" y="f102"/>
              </a:cxn>
              <a:cxn ang="f91">
                <a:pos x="f103" y="f104"/>
              </a:cxn>
              <a:cxn ang="f91">
                <a:pos x="f105" y="f106"/>
              </a:cxn>
              <a:cxn ang="f91">
                <a:pos x="f107" y="f108"/>
              </a:cxn>
              <a:cxn ang="f91">
                <a:pos x="f109" y="f110"/>
              </a:cxn>
              <a:cxn ang="f91">
                <a:pos x="f111" y="f112"/>
              </a:cxn>
              <a:cxn ang="f91">
                <a:pos x="f113" y="f114"/>
              </a:cxn>
              <a:cxn ang="f91">
                <a:pos x="f115" y="f116"/>
              </a:cxn>
              <a:cxn ang="f91">
                <a:pos x="f117" y="f118"/>
              </a:cxn>
              <a:cxn ang="f91">
                <a:pos x="f119" y="f120"/>
              </a:cxn>
              <a:cxn ang="f91">
                <a:pos x="f121" y="f122"/>
              </a:cxn>
              <a:cxn ang="f91">
                <a:pos x="f123" y="f124"/>
              </a:cxn>
              <a:cxn ang="f91">
                <a:pos x="f125" y="f126"/>
              </a:cxn>
              <a:cxn ang="f91">
                <a:pos x="f127" y="f128"/>
              </a:cxn>
              <a:cxn ang="f91">
                <a:pos x="f129" y="f130"/>
              </a:cxn>
              <a:cxn ang="f91">
                <a:pos x="f131" y="f95"/>
              </a:cxn>
            </a:cxnLst>
            <a:rect l="f92" t="f95" r="f93" b="f94"/>
            <a:pathLst>
              <a:path w="3112" h="584">
                <a:moveTo>
                  <a:pt x="f6" y="f8"/>
                </a:moveTo>
                <a:lnTo>
                  <a:pt x="f6" y="f8"/>
                </a:lnTo>
                <a:lnTo>
                  <a:pt x="f9" y="f10"/>
                </a:lnTo>
                <a:lnTo>
                  <a:pt x="f11" y="f12"/>
                </a:lnTo>
                <a:lnTo>
                  <a:pt x="f13" y="f14"/>
                </a:lnTo>
                <a:lnTo>
                  <a:pt x="f15" y="f16"/>
                </a:lnTo>
                <a:lnTo>
                  <a:pt x="f17" y="f2"/>
                </a:lnTo>
                <a:lnTo>
                  <a:pt x="f18" y="f19"/>
                </a:lnTo>
                <a:lnTo>
                  <a:pt x="f20" y="f21"/>
                </a:lnTo>
                <a:lnTo>
                  <a:pt x="f22" y="f23"/>
                </a:lnTo>
                <a:lnTo>
                  <a:pt x="f24" y="f25"/>
                </a:lnTo>
                <a:lnTo>
                  <a:pt x="f26" y="f27"/>
                </a:lnTo>
                <a:lnTo>
                  <a:pt x="f28" y="f29"/>
                </a:lnTo>
                <a:lnTo>
                  <a:pt x="f30" y="f31"/>
                </a:lnTo>
                <a:lnTo>
                  <a:pt x="f32" y="f33"/>
                </a:lnTo>
                <a:lnTo>
                  <a:pt x="f34" y="f35"/>
                </a:lnTo>
                <a:lnTo>
                  <a:pt x="f36" y="f37"/>
                </a:lnTo>
                <a:lnTo>
                  <a:pt x="f38" y="f39"/>
                </a:lnTo>
                <a:lnTo>
                  <a:pt x="f40" y="f41"/>
                </a:lnTo>
                <a:lnTo>
                  <a:pt x="f7" y="f6"/>
                </a:lnTo>
              </a:path>
            </a:pathLst>
          </a:custGeom>
          <a:noFill/>
          <a:ln w="9" cap="flat">
            <a:solidFill>
              <a:srgbClr val="FFFFFF"/>
            </a:solidFill>
            <a:prstDash val="solid"/>
            <a:roun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ndara"/>
              <a:ea typeface=""/>
              <a:cs typeface=""/>
            </a:endParaRPr>
          </a:p>
        </p:txBody>
      </p:sp>
      <p:sp>
        <p:nvSpPr>
          <p:cNvPr id="7" name="Freeform 10"/>
          <p:cNvSpPr/>
          <p:nvPr/>
        </p:nvSpPr>
        <p:spPr>
          <a:xfrm>
            <a:off x="211665" y="4058555"/>
            <a:ext cx="8723376" cy="1329875"/>
          </a:xfrm>
          <a:custGeom>
            <a:avLst/>
            <a:gdLst>
              <a:gd name="f0" fmla="val 10800000"/>
              <a:gd name="f1" fmla="val 5400000"/>
              <a:gd name="f2" fmla="val 180"/>
              <a:gd name="f3" fmla="val w"/>
              <a:gd name="f4" fmla="val h"/>
              <a:gd name="f5" fmla="val 0"/>
              <a:gd name="f6" fmla="val 8196"/>
              <a:gd name="f7" fmla="val 1192"/>
              <a:gd name="f8" fmla="val 8192"/>
              <a:gd name="f9" fmla="val 512"/>
              <a:gd name="f10" fmla="val 8116"/>
              <a:gd name="f11" fmla="val 542"/>
              <a:gd name="f12" fmla="val 8040"/>
              <a:gd name="f13" fmla="val 570"/>
              <a:gd name="f14" fmla="val 7960"/>
              <a:gd name="f15" fmla="val 596"/>
              <a:gd name="f16" fmla="val 7878"/>
              <a:gd name="f17" fmla="val 620"/>
              <a:gd name="f18" fmla="val 7794"/>
              <a:gd name="f19" fmla="val 644"/>
              <a:gd name="f20" fmla="val 7706"/>
              <a:gd name="f21" fmla="val 666"/>
              <a:gd name="f22" fmla="val 7616"/>
              <a:gd name="f23" fmla="val 684"/>
              <a:gd name="f24" fmla="val 7522"/>
              <a:gd name="f25" fmla="val 702"/>
              <a:gd name="f26" fmla="val 7424"/>
              <a:gd name="f27" fmla="val 718"/>
              <a:gd name="f28" fmla="val 7322"/>
              <a:gd name="f29" fmla="val 730"/>
              <a:gd name="f30" fmla="val 7216"/>
              <a:gd name="f31" fmla="val 742"/>
              <a:gd name="f32" fmla="val 7106"/>
              <a:gd name="f33" fmla="val 750"/>
              <a:gd name="f34" fmla="val 6992"/>
              <a:gd name="f35" fmla="val 758"/>
              <a:gd name="f36" fmla="val 6872"/>
              <a:gd name="f37" fmla="val 762"/>
              <a:gd name="f38" fmla="val 6748"/>
              <a:gd name="f39" fmla="val 6618"/>
              <a:gd name="f40" fmla="val 760"/>
              <a:gd name="f41" fmla="val 6482"/>
              <a:gd name="f42" fmla="val 756"/>
              <a:gd name="f43" fmla="val 6342"/>
              <a:gd name="f44" fmla="val 6196"/>
              <a:gd name="f45" fmla="val 740"/>
              <a:gd name="f46" fmla="val 6042"/>
              <a:gd name="f47" fmla="val 726"/>
              <a:gd name="f48" fmla="val 5882"/>
              <a:gd name="f49" fmla="val 710"/>
              <a:gd name="f50" fmla="val 5716"/>
              <a:gd name="f51" fmla="val 690"/>
              <a:gd name="f52" fmla="val 5544"/>
              <a:gd name="f53" fmla="val 668"/>
              <a:gd name="f54" fmla="val 5364"/>
              <a:gd name="f55" fmla="val 642"/>
              <a:gd name="f56" fmla="val 5176"/>
              <a:gd name="f57" fmla="val 612"/>
              <a:gd name="f58" fmla="val 4982"/>
              <a:gd name="f59" fmla="val 578"/>
              <a:gd name="f60" fmla="val 4778"/>
              <a:gd name="f61" fmla="val 540"/>
              <a:gd name="f62" fmla="val 4568"/>
              <a:gd name="f63" fmla="val 500"/>
              <a:gd name="f64" fmla="val 4348"/>
              <a:gd name="f65" fmla="val 454"/>
              <a:gd name="f66" fmla="val 4122"/>
              <a:gd name="f67" fmla="val 406"/>
              <a:gd name="f68" fmla="val 3886"/>
              <a:gd name="f69" fmla="val 354"/>
              <a:gd name="f70" fmla="val 3640"/>
              <a:gd name="f71" fmla="val 296"/>
              <a:gd name="f72" fmla="val 3396"/>
              <a:gd name="f73" fmla="val 240"/>
              <a:gd name="f74" fmla="val 3160"/>
              <a:gd name="f75" fmla="val 192"/>
              <a:gd name="f76" fmla="val 2934"/>
              <a:gd name="f77" fmla="val 148"/>
              <a:gd name="f78" fmla="val 2718"/>
              <a:gd name="f79" fmla="val 112"/>
              <a:gd name="f80" fmla="val 2512"/>
              <a:gd name="f81" fmla="val 82"/>
              <a:gd name="f82" fmla="val 2314"/>
              <a:gd name="f83" fmla="val 56"/>
              <a:gd name="f84" fmla="val 2126"/>
              <a:gd name="f85" fmla="val 36"/>
              <a:gd name="f86" fmla="val 1948"/>
              <a:gd name="f87" fmla="val 20"/>
              <a:gd name="f88" fmla="val 1776"/>
              <a:gd name="f89" fmla="val 10"/>
              <a:gd name="f90" fmla="val 1616"/>
              <a:gd name="f91" fmla="val 2"/>
              <a:gd name="f92" fmla="val 1462"/>
              <a:gd name="f93" fmla="val 1318"/>
              <a:gd name="f94" fmla="val 1182"/>
              <a:gd name="f95" fmla="val 4"/>
              <a:gd name="f96" fmla="val 1054"/>
              <a:gd name="f97" fmla="val 934"/>
              <a:gd name="f98" fmla="val 822"/>
              <a:gd name="f99" fmla="val 30"/>
              <a:gd name="f100" fmla="val 716"/>
              <a:gd name="f101" fmla="val 44"/>
              <a:gd name="f102" fmla="val 58"/>
              <a:gd name="f103" fmla="val 530"/>
              <a:gd name="f104" fmla="val 74"/>
              <a:gd name="f105" fmla="val 450"/>
              <a:gd name="f106" fmla="val 92"/>
              <a:gd name="f107" fmla="val 374"/>
              <a:gd name="f108" fmla="val 108"/>
              <a:gd name="f109" fmla="val 308"/>
              <a:gd name="f110" fmla="val 126"/>
              <a:gd name="f111" fmla="val 248"/>
              <a:gd name="f112" fmla="val 144"/>
              <a:gd name="f113" fmla="val 194"/>
              <a:gd name="f114" fmla="val 160"/>
              <a:gd name="f115" fmla="val 176"/>
              <a:gd name="f116" fmla="val 48"/>
              <a:gd name="f117" fmla="val 216"/>
              <a:gd name="f118" fmla="val 12"/>
              <a:gd name="f119" fmla="val 234"/>
              <a:gd name="f120" fmla="val 1186"/>
              <a:gd name="f121" fmla="val 510"/>
              <a:gd name="f122" fmla="+- 0 0 -90"/>
              <a:gd name="f123" fmla="*/ f3 1 8196"/>
              <a:gd name="f124" fmla="*/ f4 1 1192"/>
              <a:gd name="f125" fmla="+- f7 0 f5"/>
              <a:gd name="f126" fmla="+- f6 0 f5"/>
              <a:gd name="f127" fmla="*/ f122 f0 1"/>
              <a:gd name="f128" fmla="*/ f126 1 8196"/>
              <a:gd name="f129" fmla="*/ f125 1 1192"/>
              <a:gd name="f130" fmla="*/ f127 1 f2"/>
              <a:gd name="f131" fmla="*/ 8192 1 f128"/>
              <a:gd name="f132" fmla="*/ 512 1 f129"/>
              <a:gd name="f133" fmla="*/ 8040 1 f128"/>
              <a:gd name="f134" fmla="*/ 570 1 f129"/>
              <a:gd name="f135" fmla="*/ 7878 1 f128"/>
              <a:gd name="f136" fmla="*/ 620 1 f129"/>
              <a:gd name="f137" fmla="*/ 7706 1 f128"/>
              <a:gd name="f138" fmla="*/ 666 1 f129"/>
              <a:gd name="f139" fmla="*/ 7522 1 f128"/>
              <a:gd name="f140" fmla="*/ 702 1 f129"/>
              <a:gd name="f141" fmla="*/ 7322 1 f128"/>
              <a:gd name="f142" fmla="*/ 730 1 f129"/>
              <a:gd name="f143" fmla="*/ 7106 1 f128"/>
              <a:gd name="f144" fmla="*/ 750 1 f129"/>
              <a:gd name="f145" fmla="*/ 6872 1 f128"/>
              <a:gd name="f146" fmla="*/ 762 1 f129"/>
              <a:gd name="f147" fmla="*/ 6618 1 f128"/>
              <a:gd name="f148" fmla="*/ 760 1 f129"/>
              <a:gd name="f149" fmla="*/ 6342 1 f128"/>
              <a:gd name="f150" fmla="*/ 6042 1 f128"/>
              <a:gd name="f151" fmla="*/ 726 1 f129"/>
              <a:gd name="f152" fmla="*/ 5716 1 f128"/>
              <a:gd name="f153" fmla="*/ 690 1 f129"/>
              <a:gd name="f154" fmla="*/ 5364 1 f128"/>
              <a:gd name="f155" fmla="*/ 642 1 f129"/>
              <a:gd name="f156" fmla="*/ 4982 1 f128"/>
              <a:gd name="f157" fmla="*/ 578 1 f129"/>
              <a:gd name="f158" fmla="*/ 4568 1 f128"/>
              <a:gd name="f159" fmla="*/ 500 1 f129"/>
              <a:gd name="f160" fmla="*/ 4122 1 f128"/>
              <a:gd name="f161" fmla="*/ 406 1 f129"/>
              <a:gd name="f162" fmla="*/ 3640 1 f128"/>
              <a:gd name="f163" fmla="*/ 296 1 f129"/>
              <a:gd name="f164" fmla="*/ 3396 1 f128"/>
              <a:gd name="f165" fmla="*/ 240 1 f129"/>
              <a:gd name="f166" fmla="*/ 2934 1 f128"/>
              <a:gd name="f167" fmla="*/ 148 1 f129"/>
              <a:gd name="f168" fmla="*/ 2512 1 f128"/>
              <a:gd name="f169" fmla="*/ 82 1 f129"/>
              <a:gd name="f170" fmla="*/ 2126 1 f128"/>
              <a:gd name="f171" fmla="*/ 36 1 f129"/>
              <a:gd name="f172" fmla="*/ 1776 1 f128"/>
              <a:gd name="f173" fmla="*/ 10 1 f129"/>
              <a:gd name="f174" fmla="*/ 1462 1 f128"/>
              <a:gd name="f175" fmla="*/ 0 1 f129"/>
              <a:gd name="f176" fmla="*/ 1182 1 f128"/>
              <a:gd name="f177" fmla="*/ 4 1 f129"/>
              <a:gd name="f178" fmla="*/ 934 1 f128"/>
              <a:gd name="f179" fmla="*/ 20 1 f129"/>
              <a:gd name="f180" fmla="*/ 716 1 f128"/>
              <a:gd name="f181" fmla="*/ 44 1 f129"/>
              <a:gd name="f182" fmla="*/ 530 1 f128"/>
              <a:gd name="f183" fmla="*/ 74 1 f129"/>
              <a:gd name="f184" fmla="*/ 374 1 f128"/>
              <a:gd name="f185" fmla="*/ 108 1 f129"/>
              <a:gd name="f186" fmla="*/ 248 1 f128"/>
              <a:gd name="f187" fmla="*/ 144 1 f129"/>
              <a:gd name="f188" fmla="*/ 148 1 f128"/>
              <a:gd name="f189" fmla="*/ 176 1 f129"/>
              <a:gd name="f190" fmla="*/ 48 1 f128"/>
              <a:gd name="f191" fmla="*/ 216 1 f129"/>
              <a:gd name="f192" fmla="*/ 0 1 f128"/>
              <a:gd name="f193" fmla="*/ 1192 1 f129"/>
              <a:gd name="f194" fmla="*/ 8196 1 f128"/>
              <a:gd name="f195" fmla="*/ 1186 1 f129"/>
              <a:gd name="f196" fmla="*/ 510 1 f129"/>
              <a:gd name="f197" fmla="*/ f6 1 f128"/>
              <a:gd name="f198" fmla="*/ f7 1 f129"/>
              <a:gd name="f199" fmla="+- f130 0 f1"/>
              <a:gd name="f200" fmla="*/ f192 f123 1"/>
              <a:gd name="f201" fmla="*/ f197 f123 1"/>
              <a:gd name="f202" fmla="*/ f198 f124 1"/>
              <a:gd name="f203" fmla="*/ f175 f124 1"/>
              <a:gd name="f204" fmla="*/ f131 f123 1"/>
              <a:gd name="f205" fmla="*/ f132 f124 1"/>
              <a:gd name="f206" fmla="*/ f133 f123 1"/>
              <a:gd name="f207" fmla="*/ f134 f124 1"/>
              <a:gd name="f208" fmla="*/ f135 f123 1"/>
              <a:gd name="f209" fmla="*/ f136 f124 1"/>
              <a:gd name="f210" fmla="*/ f137 f123 1"/>
              <a:gd name="f211" fmla="*/ f138 f124 1"/>
              <a:gd name="f212" fmla="*/ f139 f123 1"/>
              <a:gd name="f213" fmla="*/ f140 f124 1"/>
              <a:gd name="f214" fmla="*/ f141 f123 1"/>
              <a:gd name="f215" fmla="*/ f142 f124 1"/>
              <a:gd name="f216" fmla="*/ f143 f123 1"/>
              <a:gd name="f217" fmla="*/ f144 f124 1"/>
              <a:gd name="f218" fmla="*/ f145 f123 1"/>
              <a:gd name="f219" fmla="*/ f146 f124 1"/>
              <a:gd name="f220" fmla="*/ f147 f123 1"/>
              <a:gd name="f221" fmla="*/ f148 f124 1"/>
              <a:gd name="f222" fmla="*/ f149 f123 1"/>
              <a:gd name="f223" fmla="*/ f150 f123 1"/>
              <a:gd name="f224" fmla="*/ f151 f124 1"/>
              <a:gd name="f225" fmla="*/ f152 f123 1"/>
              <a:gd name="f226" fmla="*/ f153 f124 1"/>
              <a:gd name="f227" fmla="*/ f154 f123 1"/>
              <a:gd name="f228" fmla="*/ f155 f124 1"/>
              <a:gd name="f229" fmla="*/ f156 f123 1"/>
              <a:gd name="f230" fmla="*/ f157 f124 1"/>
              <a:gd name="f231" fmla="*/ f158 f123 1"/>
              <a:gd name="f232" fmla="*/ f159 f124 1"/>
              <a:gd name="f233" fmla="*/ f160 f123 1"/>
              <a:gd name="f234" fmla="*/ f161 f124 1"/>
              <a:gd name="f235" fmla="*/ f162 f123 1"/>
              <a:gd name="f236" fmla="*/ f163 f124 1"/>
              <a:gd name="f237" fmla="*/ f164 f123 1"/>
              <a:gd name="f238" fmla="*/ f165 f124 1"/>
              <a:gd name="f239" fmla="*/ f166 f123 1"/>
              <a:gd name="f240" fmla="*/ f167 f124 1"/>
              <a:gd name="f241" fmla="*/ f168 f123 1"/>
              <a:gd name="f242" fmla="*/ f169 f124 1"/>
              <a:gd name="f243" fmla="*/ f170 f123 1"/>
              <a:gd name="f244" fmla="*/ f171 f124 1"/>
              <a:gd name="f245" fmla="*/ f172 f123 1"/>
              <a:gd name="f246" fmla="*/ f173 f124 1"/>
              <a:gd name="f247" fmla="*/ f174 f123 1"/>
              <a:gd name="f248" fmla="*/ f176 f123 1"/>
              <a:gd name="f249" fmla="*/ f177 f124 1"/>
              <a:gd name="f250" fmla="*/ f178 f123 1"/>
              <a:gd name="f251" fmla="*/ f179 f124 1"/>
              <a:gd name="f252" fmla="*/ f180 f123 1"/>
              <a:gd name="f253" fmla="*/ f181 f124 1"/>
              <a:gd name="f254" fmla="*/ f182 f123 1"/>
              <a:gd name="f255" fmla="*/ f183 f124 1"/>
              <a:gd name="f256" fmla="*/ f184 f123 1"/>
              <a:gd name="f257" fmla="*/ f185 f124 1"/>
              <a:gd name="f258" fmla="*/ f186 f123 1"/>
              <a:gd name="f259" fmla="*/ f187 f124 1"/>
              <a:gd name="f260" fmla="*/ f188 f123 1"/>
              <a:gd name="f261" fmla="*/ f189 f124 1"/>
              <a:gd name="f262" fmla="*/ f190 f123 1"/>
              <a:gd name="f263" fmla="*/ f191 f124 1"/>
              <a:gd name="f264" fmla="*/ f193 f124 1"/>
              <a:gd name="f265" fmla="*/ f194 f123 1"/>
              <a:gd name="f266" fmla="*/ f195 f124 1"/>
              <a:gd name="f267" fmla="*/ f196 f124 1"/>
            </a:gdLst>
            <a:ahLst/>
            <a:cxnLst>
              <a:cxn ang="3cd4">
                <a:pos x="hc" y="t"/>
              </a:cxn>
              <a:cxn ang="0">
                <a:pos x="r" y="vc"/>
              </a:cxn>
              <a:cxn ang="cd4">
                <a:pos x="hc" y="b"/>
              </a:cxn>
              <a:cxn ang="cd2">
                <a:pos x="l" y="vc"/>
              </a:cxn>
              <a:cxn ang="f199">
                <a:pos x="f204" y="f205"/>
              </a:cxn>
              <a:cxn ang="f199">
                <a:pos x="f206" y="f207"/>
              </a:cxn>
              <a:cxn ang="f199">
                <a:pos x="f208" y="f209"/>
              </a:cxn>
              <a:cxn ang="f199">
                <a:pos x="f210" y="f211"/>
              </a:cxn>
              <a:cxn ang="f199">
                <a:pos x="f212" y="f213"/>
              </a:cxn>
              <a:cxn ang="f199">
                <a:pos x="f214" y="f215"/>
              </a:cxn>
              <a:cxn ang="f199">
                <a:pos x="f216" y="f217"/>
              </a:cxn>
              <a:cxn ang="f199">
                <a:pos x="f218" y="f219"/>
              </a:cxn>
              <a:cxn ang="f199">
                <a:pos x="f220" y="f221"/>
              </a:cxn>
              <a:cxn ang="f199">
                <a:pos x="f222" y="f217"/>
              </a:cxn>
              <a:cxn ang="f199">
                <a:pos x="f223" y="f224"/>
              </a:cxn>
              <a:cxn ang="f199">
                <a:pos x="f225" y="f226"/>
              </a:cxn>
              <a:cxn ang="f199">
                <a:pos x="f227" y="f228"/>
              </a:cxn>
              <a:cxn ang="f199">
                <a:pos x="f229" y="f230"/>
              </a:cxn>
              <a:cxn ang="f199">
                <a:pos x="f231" y="f232"/>
              </a:cxn>
              <a:cxn ang="f199">
                <a:pos x="f233" y="f234"/>
              </a:cxn>
              <a:cxn ang="f199">
                <a:pos x="f235" y="f236"/>
              </a:cxn>
              <a:cxn ang="f199">
                <a:pos x="f237" y="f238"/>
              </a:cxn>
              <a:cxn ang="f199">
                <a:pos x="f239" y="f240"/>
              </a:cxn>
              <a:cxn ang="f199">
                <a:pos x="f241" y="f242"/>
              </a:cxn>
              <a:cxn ang="f199">
                <a:pos x="f243" y="f244"/>
              </a:cxn>
              <a:cxn ang="f199">
                <a:pos x="f245" y="f246"/>
              </a:cxn>
              <a:cxn ang="f199">
                <a:pos x="f247" y="f203"/>
              </a:cxn>
              <a:cxn ang="f199">
                <a:pos x="f248" y="f249"/>
              </a:cxn>
              <a:cxn ang="f199">
                <a:pos x="f250" y="f251"/>
              </a:cxn>
              <a:cxn ang="f199">
                <a:pos x="f252" y="f253"/>
              </a:cxn>
              <a:cxn ang="f199">
                <a:pos x="f254" y="f255"/>
              </a:cxn>
              <a:cxn ang="f199">
                <a:pos x="f256" y="f257"/>
              </a:cxn>
              <a:cxn ang="f199">
                <a:pos x="f258" y="f259"/>
              </a:cxn>
              <a:cxn ang="f199">
                <a:pos x="f260" y="f261"/>
              </a:cxn>
              <a:cxn ang="f199">
                <a:pos x="f262" y="f263"/>
              </a:cxn>
              <a:cxn ang="f199">
                <a:pos x="f200" y="f238"/>
              </a:cxn>
              <a:cxn ang="f199">
                <a:pos x="f204" y="f264"/>
              </a:cxn>
              <a:cxn ang="f199">
                <a:pos x="f265" y="f266"/>
              </a:cxn>
              <a:cxn ang="f199">
                <a:pos x="f265" y="f267"/>
              </a:cxn>
              <a:cxn ang="f199">
                <a:pos x="f204" y="f205"/>
              </a:cxn>
            </a:cxnLst>
            <a:rect l="f200" t="f203" r="f201" b="f202"/>
            <a:pathLst>
              <a:path w="8196" h="1192">
                <a:moveTo>
                  <a:pt x="f8" y="f9"/>
                </a:moveTo>
                <a:lnTo>
                  <a:pt x="f8" y="f9"/>
                </a:lnTo>
                <a:lnTo>
                  <a:pt x="f10" y="f11"/>
                </a:lnTo>
                <a:lnTo>
                  <a:pt x="f12" y="f13"/>
                </a:lnTo>
                <a:lnTo>
                  <a:pt x="f14" y="f15"/>
                </a:lnTo>
                <a:lnTo>
                  <a:pt x="f16" y="f17"/>
                </a:lnTo>
                <a:lnTo>
                  <a:pt x="f18" y="f19"/>
                </a:lnTo>
                <a:lnTo>
                  <a:pt x="f20" y="f21"/>
                </a:lnTo>
                <a:lnTo>
                  <a:pt x="f22" y="f23"/>
                </a:lnTo>
                <a:lnTo>
                  <a:pt x="f24" y="f25"/>
                </a:lnTo>
                <a:lnTo>
                  <a:pt x="f26" y="f27"/>
                </a:lnTo>
                <a:lnTo>
                  <a:pt x="f28" y="f29"/>
                </a:lnTo>
                <a:lnTo>
                  <a:pt x="f30" y="f31"/>
                </a:lnTo>
                <a:lnTo>
                  <a:pt x="f32" y="f33"/>
                </a:lnTo>
                <a:lnTo>
                  <a:pt x="f34" y="f35"/>
                </a:lnTo>
                <a:lnTo>
                  <a:pt x="f36" y="f37"/>
                </a:lnTo>
                <a:lnTo>
                  <a:pt x="f38" y="f37"/>
                </a:lnTo>
                <a:lnTo>
                  <a:pt x="f39" y="f40"/>
                </a:lnTo>
                <a:lnTo>
                  <a:pt x="f41" y="f42"/>
                </a:lnTo>
                <a:lnTo>
                  <a:pt x="f43" y="f33"/>
                </a:lnTo>
                <a:lnTo>
                  <a:pt x="f44" y="f45"/>
                </a:lnTo>
                <a:lnTo>
                  <a:pt x="f46" y="f47"/>
                </a:lnTo>
                <a:lnTo>
                  <a:pt x="f48" y="f49"/>
                </a:lnTo>
                <a:lnTo>
                  <a:pt x="f50" y="f51"/>
                </a:lnTo>
                <a:lnTo>
                  <a:pt x="f52" y="f53"/>
                </a:lnTo>
                <a:lnTo>
                  <a:pt x="f54" y="f55"/>
                </a:lnTo>
                <a:lnTo>
                  <a:pt x="f56" y="f57"/>
                </a:lnTo>
                <a:lnTo>
                  <a:pt x="f58" y="f59"/>
                </a:lnTo>
                <a:lnTo>
                  <a:pt x="f60" y="f61"/>
                </a:lnTo>
                <a:lnTo>
                  <a:pt x="f62" y="f63"/>
                </a:lnTo>
                <a:lnTo>
                  <a:pt x="f64" y="f65"/>
                </a:lnTo>
                <a:lnTo>
                  <a:pt x="f66" y="f67"/>
                </a:lnTo>
                <a:lnTo>
                  <a:pt x="f68" y="f69"/>
                </a:lnTo>
                <a:lnTo>
                  <a:pt x="f70" y="f71"/>
                </a:lnTo>
                <a:lnTo>
                  <a:pt x="f70" y="f71"/>
                </a:lnTo>
                <a:lnTo>
                  <a:pt x="f72" y="f73"/>
                </a:lnTo>
                <a:lnTo>
                  <a:pt x="f74" y="f75"/>
                </a:lnTo>
                <a:lnTo>
                  <a:pt x="f76" y="f77"/>
                </a:lnTo>
                <a:lnTo>
                  <a:pt x="f78" y="f79"/>
                </a:lnTo>
                <a:lnTo>
                  <a:pt x="f80" y="f81"/>
                </a:lnTo>
                <a:lnTo>
                  <a:pt x="f82" y="f83"/>
                </a:lnTo>
                <a:lnTo>
                  <a:pt x="f84" y="f85"/>
                </a:lnTo>
                <a:lnTo>
                  <a:pt x="f86" y="f87"/>
                </a:lnTo>
                <a:lnTo>
                  <a:pt x="f88" y="f89"/>
                </a:lnTo>
                <a:lnTo>
                  <a:pt x="f90" y="f91"/>
                </a:lnTo>
                <a:lnTo>
                  <a:pt x="f92" y="f5"/>
                </a:lnTo>
                <a:lnTo>
                  <a:pt x="f93" y="f5"/>
                </a:lnTo>
                <a:lnTo>
                  <a:pt x="f94" y="f95"/>
                </a:lnTo>
                <a:lnTo>
                  <a:pt x="f96" y="f89"/>
                </a:lnTo>
                <a:lnTo>
                  <a:pt x="f97" y="f87"/>
                </a:lnTo>
                <a:lnTo>
                  <a:pt x="f98" y="f99"/>
                </a:lnTo>
                <a:lnTo>
                  <a:pt x="f100" y="f101"/>
                </a:lnTo>
                <a:lnTo>
                  <a:pt x="f17" y="f102"/>
                </a:lnTo>
                <a:lnTo>
                  <a:pt x="f103" y="f104"/>
                </a:lnTo>
                <a:lnTo>
                  <a:pt x="f105" y="f106"/>
                </a:lnTo>
                <a:lnTo>
                  <a:pt x="f107" y="f108"/>
                </a:lnTo>
                <a:lnTo>
                  <a:pt x="f109" y="f110"/>
                </a:lnTo>
                <a:lnTo>
                  <a:pt x="f111" y="f112"/>
                </a:lnTo>
                <a:lnTo>
                  <a:pt x="f113" y="f114"/>
                </a:lnTo>
                <a:lnTo>
                  <a:pt x="f77" y="f115"/>
                </a:lnTo>
                <a:lnTo>
                  <a:pt x="f108" y="f75"/>
                </a:lnTo>
                <a:lnTo>
                  <a:pt x="f116" y="f117"/>
                </a:lnTo>
                <a:lnTo>
                  <a:pt x="f118" y="f119"/>
                </a:lnTo>
                <a:lnTo>
                  <a:pt x="f5" y="f73"/>
                </a:lnTo>
                <a:lnTo>
                  <a:pt x="f5" y="f7"/>
                </a:lnTo>
                <a:lnTo>
                  <a:pt x="f8" y="f7"/>
                </a:lnTo>
                <a:lnTo>
                  <a:pt x="f8" y="f7"/>
                </a:lnTo>
                <a:lnTo>
                  <a:pt x="f6" y="f120"/>
                </a:lnTo>
                <a:lnTo>
                  <a:pt x="f6" y="f120"/>
                </a:lnTo>
                <a:lnTo>
                  <a:pt x="f6" y="f121"/>
                </a:lnTo>
                <a:lnTo>
                  <a:pt x="f6" y="f121"/>
                </a:lnTo>
                <a:lnTo>
                  <a:pt x="f8" y="f9"/>
                </a:lnTo>
                <a:lnTo>
                  <a:pt x="f8" y="f9"/>
                </a:lnTo>
                <a:close/>
              </a:path>
            </a:pathLst>
          </a:custGeom>
          <a:solidFill>
            <a:srgbClr val="FFFFFF"/>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ndara"/>
              <a:ea typeface=""/>
              <a:cs typeface=""/>
            </a:endParaRPr>
          </a:p>
        </p:txBody>
      </p:sp>
      <p:sp>
        <p:nvSpPr>
          <p:cNvPr id="8" name="Title 1"/>
          <p:cNvSpPr txBox="1">
            <a:spLocks noGrp="1"/>
          </p:cNvSpPr>
          <p:nvPr>
            <p:ph type="title"/>
          </p:nvPr>
        </p:nvSpPr>
        <p:spPr>
          <a:xfrm>
            <a:off x="690033" y="2463558"/>
            <a:ext cx="7772400" cy="1524003"/>
          </a:xfrm>
        </p:spPr>
        <p:txBody>
          <a:bodyPr anchor="t"/>
          <a:lstStyle>
            <a:lvl1pPr>
              <a:defRPr/>
            </a:lvl1pPr>
          </a:lstStyle>
          <a:p>
            <a:pPr lvl="0"/>
            <a:r>
              <a:rPr lang="fi-FI"/>
              <a:t>Muokkaa perustyyl. napsautt.</a:t>
            </a:r>
            <a:endParaRPr lang="en-US"/>
          </a:p>
        </p:txBody>
      </p:sp>
      <p:sp>
        <p:nvSpPr>
          <p:cNvPr id="9" name="Text Placeholder 2"/>
          <p:cNvSpPr txBox="1">
            <a:spLocks noGrp="1"/>
          </p:cNvSpPr>
          <p:nvPr>
            <p:ph type="body" idx="1"/>
          </p:nvPr>
        </p:nvSpPr>
        <p:spPr>
          <a:xfrm>
            <a:off x="1367366" y="1437445"/>
            <a:ext cx="6417734" cy="939802"/>
          </a:xfrm>
        </p:spPr>
        <p:txBody>
          <a:bodyPr anchor="b" anchorCtr="1"/>
          <a:lstStyle>
            <a:lvl1pPr marL="0" indent="0" algn="ctr">
              <a:spcBef>
                <a:spcPts val="500"/>
              </a:spcBef>
              <a:buNone/>
              <a:defRPr sz="2000">
                <a:solidFill>
                  <a:srgbClr val="FFFFFF"/>
                </a:solidFill>
              </a:defRPr>
            </a:lvl1pPr>
          </a:lstStyle>
          <a:p>
            <a:pPr lvl="0"/>
            <a:r>
              <a:rPr lang="fi-FI"/>
              <a:t>Muokkaa tekstin perustyylejä napsauttamalla</a:t>
            </a:r>
          </a:p>
        </p:txBody>
      </p:sp>
      <p:sp>
        <p:nvSpPr>
          <p:cNvPr id="10" name="Date Placeholder 3"/>
          <p:cNvSpPr txBox="1">
            <a:spLocks noGrp="1"/>
          </p:cNvSpPr>
          <p:nvPr>
            <p:ph type="dt" sz="half" idx="7"/>
          </p:nvPr>
        </p:nvSpPr>
        <p:spPr/>
        <p:txBody>
          <a:bodyPr/>
          <a:lstStyle>
            <a:lvl1pPr>
              <a:defRPr/>
            </a:lvl1pPr>
          </a:lstStyle>
          <a:p>
            <a:pPr lvl="0"/>
            <a:fld id="{77BB28C3-4854-44DA-A2D4-871301EAC5A0}" type="datetime1">
              <a:rPr lang="fi-FI"/>
              <a:pPr lvl="0"/>
              <a:t>5.5.2020</a:t>
            </a:fld>
            <a:endParaRPr lang="fi-FI"/>
          </a:p>
        </p:txBody>
      </p:sp>
      <p:sp>
        <p:nvSpPr>
          <p:cNvPr id="11" name="Footer Placeholder 4"/>
          <p:cNvSpPr txBox="1">
            <a:spLocks noGrp="1"/>
          </p:cNvSpPr>
          <p:nvPr>
            <p:ph type="ftr" sz="quarter" idx="9"/>
          </p:nvPr>
        </p:nvSpPr>
        <p:spPr/>
        <p:txBody>
          <a:bodyPr/>
          <a:lstStyle>
            <a:lvl1pPr>
              <a:defRPr/>
            </a:lvl1pPr>
          </a:lstStyle>
          <a:p>
            <a:pPr lvl="0"/>
            <a:endParaRPr lang="fi-FI"/>
          </a:p>
        </p:txBody>
      </p:sp>
      <p:sp>
        <p:nvSpPr>
          <p:cNvPr id="12" name="Slide Number Placeholder 5"/>
          <p:cNvSpPr txBox="1">
            <a:spLocks noGrp="1"/>
          </p:cNvSpPr>
          <p:nvPr>
            <p:ph type="sldNum" sz="quarter" idx="8"/>
          </p:nvPr>
        </p:nvSpPr>
        <p:spPr/>
        <p:txBody>
          <a:bodyPr/>
          <a:lstStyle>
            <a:lvl1pPr>
              <a:defRPr/>
            </a:lvl1pPr>
          </a:lstStyle>
          <a:p>
            <a:pPr lvl="0"/>
            <a:fld id="{A9F292F6-6B1C-4002-B0A2-422A23C59F87}" type="slidenum">
              <a:t>‹#›</a:t>
            </a:fld>
            <a:endParaRPr lang="fi-FI"/>
          </a:p>
        </p:txBody>
      </p:sp>
    </p:spTree>
    <p:extLst>
      <p:ext uri="{BB962C8B-B14F-4D97-AF65-F5344CB8AC3E}">
        <p14:creationId xmlns:p14="http://schemas.microsoft.com/office/powerpoint/2010/main" val="23126426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fi-FI"/>
              <a:t>Muokkaa perustyyl. napsautt.</a:t>
            </a:r>
            <a:endParaRPr lang="en-US"/>
          </a:p>
        </p:txBody>
      </p:sp>
      <p:sp>
        <p:nvSpPr>
          <p:cNvPr id="3" name="Date Placeholder 4"/>
          <p:cNvSpPr txBox="1">
            <a:spLocks noGrp="1"/>
          </p:cNvSpPr>
          <p:nvPr>
            <p:ph type="dt" sz="half" idx="7"/>
          </p:nvPr>
        </p:nvSpPr>
        <p:spPr/>
        <p:txBody>
          <a:bodyPr/>
          <a:lstStyle>
            <a:lvl1pPr>
              <a:defRPr/>
            </a:lvl1pPr>
          </a:lstStyle>
          <a:p>
            <a:pPr lvl="0"/>
            <a:fld id="{CF1C2871-274B-4414-9BDF-87E3FCAE0B19}" type="datetime1">
              <a:rPr lang="fi-FI"/>
              <a:pPr lvl="0"/>
              <a:t>5.5.2020</a:t>
            </a:fld>
            <a:endParaRPr lang="fi-FI"/>
          </a:p>
        </p:txBody>
      </p:sp>
      <p:sp>
        <p:nvSpPr>
          <p:cNvPr id="4" name="Footer Placeholder 5"/>
          <p:cNvSpPr txBox="1">
            <a:spLocks noGrp="1"/>
          </p:cNvSpPr>
          <p:nvPr>
            <p:ph type="ftr" sz="quarter" idx="9"/>
          </p:nvPr>
        </p:nvSpPr>
        <p:spPr/>
        <p:txBody>
          <a:bodyPr/>
          <a:lstStyle>
            <a:lvl1pPr>
              <a:defRPr/>
            </a:lvl1pPr>
          </a:lstStyle>
          <a:p>
            <a:pPr lvl="0"/>
            <a:endParaRPr lang="fi-FI"/>
          </a:p>
        </p:txBody>
      </p:sp>
      <p:sp>
        <p:nvSpPr>
          <p:cNvPr id="5" name="Slide Number Placeholder 6"/>
          <p:cNvSpPr txBox="1">
            <a:spLocks noGrp="1"/>
          </p:cNvSpPr>
          <p:nvPr>
            <p:ph type="sldNum" sz="quarter" idx="8"/>
          </p:nvPr>
        </p:nvSpPr>
        <p:spPr/>
        <p:txBody>
          <a:bodyPr/>
          <a:lstStyle>
            <a:lvl1pPr>
              <a:defRPr/>
            </a:lvl1pPr>
          </a:lstStyle>
          <a:p>
            <a:pPr lvl="0"/>
            <a:fld id="{EAEF0B7E-836C-46B7-86F5-85AFF0449644}" type="slidenum">
              <a:t>‹#›</a:t>
            </a:fld>
            <a:endParaRPr lang="fi-FI"/>
          </a:p>
        </p:txBody>
      </p:sp>
      <p:sp>
        <p:nvSpPr>
          <p:cNvPr id="6" name="Content Placeholder 8"/>
          <p:cNvSpPr txBox="1">
            <a:spLocks noGrp="1"/>
          </p:cNvSpPr>
          <p:nvPr>
            <p:ph idx="1"/>
          </p:nvPr>
        </p:nvSpPr>
        <p:spPr>
          <a:xfrm>
            <a:off x="676656" y="2679191"/>
            <a:ext cx="3822191" cy="3447288"/>
          </a:xfrm>
        </p:spPr>
        <p:txBody>
          <a:bodyPr/>
          <a:lstStyle>
            <a:lvl1pPr>
              <a:defRPr/>
            </a:lvl1pPr>
            <a:lvl2pPr>
              <a:defRPr/>
            </a:lvl2pPr>
            <a:lvl3pPr>
              <a:defRPr/>
            </a:lvl3pPr>
            <a:lvl4pPr>
              <a:defRPr/>
            </a:lvl4pPr>
            <a:lvl5pPr>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7" name="Content Placeholder 10"/>
          <p:cNvSpPr txBox="1">
            <a:spLocks noGrp="1"/>
          </p:cNvSpPr>
          <p:nvPr>
            <p:ph idx="2"/>
          </p:nvPr>
        </p:nvSpPr>
        <p:spPr>
          <a:xfrm>
            <a:off x="4645152" y="2679191"/>
            <a:ext cx="3822191" cy="3447288"/>
          </a:xfrm>
        </p:spPr>
        <p:txBody>
          <a:bodyPr/>
          <a:lstStyle>
            <a:lvl1pPr>
              <a:defRPr/>
            </a:lvl1pPr>
            <a:lvl2pPr>
              <a:defRPr/>
            </a:lvl2pPr>
            <a:lvl3pPr>
              <a:defRPr/>
            </a:lvl3pPr>
            <a:lvl4pPr>
              <a:defRPr/>
            </a:lvl4pPr>
            <a:lvl5pPr>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Tree>
    <p:extLst>
      <p:ext uri="{BB962C8B-B14F-4D97-AF65-F5344CB8AC3E}">
        <p14:creationId xmlns:p14="http://schemas.microsoft.com/office/powerpoint/2010/main" val="10091331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fi-FI"/>
              <a:t>Muokkaa perustyyl. napsautt.</a:t>
            </a:r>
            <a:endParaRPr lang="en-US"/>
          </a:p>
        </p:txBody>
      </p:sp>
      <p:sp>
        <p:nvSpPr>
          <p:cNvPr id="3" name="Text Placeholder 2"/>
          <p:cNvSpPr txBox="1">
            <a:spLocks noGrp="1"/>
          </p:cNvSpPr>
          <p:nvPr>
            <p:ph type="body" idx="1"/>
          </p:nvPr>
        </p:nvSpPr>
        <p:spPr>
          <a:xfrm>
            <a:off x="676656" y="2678113"/>
            <a:ext cx="3822191" cy="639759"/>
          </a:xfrm>
        </p:spPr>
        <p:txBody>
          <a:bodyPr anchor="ctr" anchorCtr="1"/>
          <a:lstStyle>
            <a:lvl1pPr marL="0" indent="0" algn="ctr">
              <a:buNone/>
              <a:defRPr/>
            </a:lvl1pPr>
          </a:lstStyle>
          <a:p>
            <a:pPr lvl="0"/>
            <a:r>
              <a:rPr lang="fi-FI"/>
              <a:t>Muokkaa tekstin perustyylejä napsauttamalla</a:t>
            </a:r>
          </a:p>
        </p:txBody>
      </p:sp>
      <p:sp>
        <p:nvSpPr>
          <p:cNvPr id="4" name="Content Placeholder 3"/>
          <p:cNvSpPr txBox="1">
            <a:spLocks noGrp="1"/>
          </p:cNvSpPr>
          <p:nvPr>
            <p:ph idx="2"/>
          </p:nvPr>
        </p:nvSpPr>
        <p:spPr>
          <a:xfrm>
            <a:off x="677332" y="3429000"/>
            <a:ext cx="3820052" cy="2697159"/>
          </a:xfrm>
        </p:spPr>
        <p:txBody>
          <a:bodyPr/>
          <a:lstStyle>
            <a:lvl1pPr>
              <a:spcBef>
                <a:spcPts val="500"/>
              </a:spcBef>
              <a:defRPr sz="2000"/>
            </a:lvl1pPr>
            <a:lvl2pPr>
              <a:spcBef>
                <a:spcPts val="400"/>
              </a:spcBef>
              <a:defRPr sz="1800"/>
            </a:lvl2pPr>
            <a:lvl3pPr>
              <a:spcBef>
                <a:spcPts val="400"/>
              </a:spcBef>
              <a:defRPr sz="1600"/>
            </a:lvl3pPr>
            <a:lvl4pPr>
              <a:spcBef>
                <a:spcPts val="300"/>
              </a:spcBef>
              <a:defRPr sz="1400"/>
            </a:lvl4pPr>
            <a:lvl5pPr>
              <a:spcBef>
                <a:spcPts val="300"/>
              </a:spcBef>
              <a:defRPr sz="14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5" name="Text Placeholder 4"/>
          <p:cNvSpPr txBox="1">
            <a:spLocks noGrp="1"/>
          </p:cNvSpPr>
          <p:nvPr>
            <p:ph type="body" idx="3"/>
          </p:nvPr>
        </p:nvSpPr>
        <p:spPr>
          <a:xfrm>
            <a:off x="4648196" y="2678113"/>
            <a:ext cx="3822191" cy="639759"/>
          </a:xfrm>
        </p:spPr>
        <p:txBody>
          <a:bodyPr anchor="ctr" anchorCtr="1"/>
          <a:lstStyle>
            <a:lvl1pPr marL="0" indent="0" algn="ctr">
              <a:buNone/>
              <a:defRPr/>
            </a:lvl1pPr>
          </a:lstStyle>
          <a:p>
            <a:pPr lvl="0"/>
            <a:r>
              <a:rPr lang="fi-FI"/>
              <a:t>Muokkaa tekstin perustyylejä napsauttamalla</a:t>
            </a:r>
          </a:p>
        </p:txBody>
      </p:sp>
      <p:sp>
        <p:nvSpPr>
          <p:cNvPr id="6" name="Content Placeholder 5"/>
          <p:cNvSpPr txBox="1">
            <a:spLocks noGrp="1"/>
          </p:cNvSpPr>
          <p:nvPr>
            <p:ph idx="4"/>
          </p:nvPr>
        </p:nvSpPr>
        <p:spPr>
          <a:xfrm>
            <a:off x="4645023" y="3429000"/>
            <a:ext cx="3822191" cy="2697159"/>
          </a:xfrm>
        </p:spPr>
        <p:txBody>
          <a:bodyPr/>
          <a:lstStyle>
            <a:lvl1pPr>
              <a:spcBef>
                <a:spcPts val="500"/>
              </a:spcBef>
              <a:defRPr sz="2000"/>
            </a:lvl1pPr>
            <a:lvl2pPr>
              <a:spcBef>
                <a:spcPts val="400"/>
              </a:spcBef>
              <a:defRPr sz="1800"/>
            </a:lvl2pPr>
            <a:lvl3pPr>
              <a:spcBef>
                <a:spcPts val="400"/>
              </a:spcBef>
              <a:defRPr sz="1600"/>
            </a:lvl3pPr>
            <a:lvl4pPr>
              <a:spcBef>
                <a:spcPts val="300"/>
              </a:spcBef>
              <a:defRPr sz="1400"/>
            </a:lvl4pPr>
            <a:lvl5pPr>
              <a:spcBef>
                <a:spcPts val="300"/>
              </a:spcBef>
              <a:defRPr sz="1400"/>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
        <p:nvSpPr>
          <p:cNvPr id="7" name="Date Placeholder 6"/>
          <p:cNvSpPr txBox="1">
            <a:spLocks noGrp="1"/>
          </p:cNvSpPr>
          <p:nvPr>
            <p:ph type="dt" sz="half" idx="7"/>
          </p:nvPr>
        </p:nvSpPr>
        <p:spPr/>
        <p:txBody>
          <a:bodyPr/>
          <a:lstStyle>
            <a:lvl1pPr>
              <a:defRPr/>
            </a:lvl1pPr>
          </a:lstStyle>
          <a:p>
            <a:pPr lvl="0"/>
            <a:fld id="{50EB6C0B-26A4-4AEC-AF66-08561B3D3E74}" type="datetime1">
              <a:rPr lang="fi-FI"/>
              <a:pPr lvl="0"/>
              <a:t>5.5.2020</a:t>
            </a:fld>
            <a:endParaRPr lang="fi-FI"/>
          </a:p>
        </p:txBody>
      </p:sp>
      <p:sp>
        <p:nvSpPr>
          <p:cNvPr id="8" name="Footer Placeholder 7"/>
          <p:cNvSpPr txBox="1">
            <a:spLocks noGrp="1"/>
          </p:cNvSpPr>
          <p:nvPr>
            <p:ph type="ftr" sz="quarter" idx="9"/>
          </p:nvPr>
        </p:nvSpPr>
        <p:spPr/>
        <p:txBody>
          <a:bodyPr/>
          <a:lstStyle>
            <a:lvl1pPr>
              <a:defRPr/>
            </a:lvl1pPr>
          </a:lstStyle>
          <a:p>
            <a:pPr lvl="0"/>
            <a:endParaRPr lang="fi-FI"/>
          </a:p>
        </p:txBody>
      </p:sp>
      <p:sp>
        <p:nvSpPr>
          <p:cNvPr id="9" name="Slide Number Placeholder 8"/>
          <p:cNvSpPr txBox="1">
            <a:spLocks noGrp="1"/>
          </p:cNvSpPr>
          <p:nvPr>
            <p:ph type="sldNum" sz="quarter" idx="8"/>
          </p:nvPr>
        </p:nvSpPr>
        <p:spPr/>
        <p:txBody>
          <a:bodyPr/>
          <a:lstStyle>
            <a:lvl1pPr>
              <a:defRPr/>
            </a:lvl1pPr>
          </a:lstStyle>
          <a:p>
            <a:pPr lvl="0"/>
            <a:fld id="{9DFE94DB-1AB9-499A-B78A-91F8A5663668}" type="slidenum">
              <a:t>‹#›</a:t>
            </a:fld>
            <a:endParaRPr lang="fi-FI"/>
          </a:p>
        </p:txBody>
      </p:sp>
    </p:spTree>
    <p:extLst>
      <p:ext uri="{BB962C8B-B14F-4D97-AF65-F5344CB8AC3E}">
        <p14:creationId xmlns:p14="http://schemas.microsoft.com/office/powerpoint/2010/main" val="3491513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fi-FI"/>
              <a:t>Muokkaa perustyyl. napsautt.</a:t>
            </a:r>
            <a:endParaRPr lang="en-US"/>
          </a:p>
        </p:txBody>
      </p:sp>
      <p:sp>
        <p:nvSpPr>
          <p:cNvPr id="3" name="Date Placeholder 2"/>
          <p:cNvSpPr txBox="1">
            <a:spLocks noGrp="1"/>
          </p:cNvSpPr>
          <p:nvPr>
            <p:ph type="dt" sz="half" idx="7"/>
          </p:nvPr>
        </p:nvSpPr>
        <p:spPr/>
        <p:txBody>
          <a:bodyPr/>
          <a:lstStyle>
            <a:lvl1pPr>
              <a:defRPr/>
            </a:lvl1pPr>
          </a:lstStyle>
          <a:p>
            <a:pPr lvl="0"/>
            <a:fld id="{FC6944CF-B421-4CE0-8B2C-9DDB896EACA9}" type="datetime1">
              <a:rPr lang="fi-FI"/>
              <a:pPr lvl="0"/>
              <a:t>5.5.2020</a:t>
            </a:fld>
            <a:endParaRPr lang="fi-FI"/>
          </a:p>
        </p:txBody>
      </p:sp>
      <p:sp>
        <p:nvSpPr>
          <p:cNvPr id="4" name="Footer Placeholder 3"/>
          <p:cNvSpPr txBox="1">
            <a:spLocks noGrp="1"/>
          </p:cNvSpPr>
          <p:nvPr>
            <p:ph type="ftr" sz="quarter" idx="9"/>
          </p:nvPr>
        </p:nvSpPr>
        <p:spPr/>
        <p:txBody>
          <a:bodyPr/>
          <a:lstStyle>
            <a:lvl1pPr>
              <a:defRPr/>
            </a:lvl1pPr>
          </a:lstStyle>
          <a:p>
            <a:pPr lvl="0"/>
            <a:endParaRPr lang="fi-FI"/>
          </a:p>
        </p:txBody>
      </p:sp>
      <p:sp>
        <p:nvSpPr>
          <p:cNvPr id="5" name="Slide Number Placeholder 4"/>
          <p:cNvSpPr txBox="1">
            <a:spLocks noGrp="1"/>
          </p:cNvSpPr>
          <p:nvPr>
            <p:ph type="sldNum" sz="quarter" idx="8"/>
          </p:nvPr>
        </p:nvSpPr>
        <p:spPr/>
        <p:txBody>
          <a:bodyPr/>
          <a:lstStyle>
            <a:lvl1pPr>
              <a:defRPr/>
            </a:lvl1pPr>
          </a:lstStyle>
          <a:p>
            <a:pPr lvl="0"/>
            <a:fld id="{4E558EC1-EA26-4181-AED9-5817E8D5E20F}" type="slidenum">
              <a:t>‹#›</a:t>
            </a:fld>
            <a:endParaRPr lang="fi-FI"/>
          </a:p>
        </p:txBody>
      </p:sp>
    </p:spTree>
    <p:extLst>
      <p:ext uri="{BB962C8B-B14F-4D97-AF65-F5344CB8AC3E}">
        <p14:creationId xmlns:p14="http://schemas.microsoft.com/office/powerpoint/2010/main" val="2000305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yhjä">
    <p:spTree>
      <p:nvGrpSpPr>
        <p:cNvPr id="1" name=""/>
        <p:cNvGrpSpPr/>
        <p:nvPr/>
      </p:nvGrpSpPr>
      <p:grpSpPr>
        <a:xfrm>
          <a:off x="0" y="0"/>
          <a:ext cx="0" cy="0"/>
          <a:chOff x="0" y="0"/>
          <a:chExt cx="0" cy="0"/>
        </a:xfrm>
      </p:grpSpPr>
      <p:sp>
        <p:nvSpPr>
          <p:cNvPr id="2" name="Rounded Rectangle 11"/>
          <p:cNvSpPr/>
          <p:nvPr/>
        </p:nvSpPr>
        <p:spPr>
          <a:xfrm>
            <a:off x="228600" y="228600"/>
            <a:ext cx="8695944" cy="1426464"/>
          </a:xfrm>
          <a:custGeom>
            <a:avLst/>
            <a:gdLst>
              <a:gd name="f0" fmla="val 10800000"/>
              <a:gd name="f1" fmla="val 5400000"/>
              <a:gd name="f2" fmla="val 16200000"/>
              <a:gd name="f3" fmla="val w"/>
              <a:gd name="f4" fmla="val h"/>
              <a:gd name="f5" fmla="val ss"/>
              <a:gd name="f6" fmla="val 0"/>
              <a:gd name="f7" fmla="*/ 5419351 1 1725033"/>
              <a:gd name="f8" fmla="val 45"/>
              <a:gd name="f9" fmla="val 1541"/>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gradFill>
            <a:gsLst>
              <a:gs pos="0">
                <a:srgbClr val="0293E0"/>
              </a:gs>
              <a:gs pos="100000">
                <a:srgbClr val="83D3FE"/>
              </a:gs>
            </a:gsLst>
            <a:lin ang="54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ndara"/>
              <a:ea typeface=""/>
              <a:cs typeface=""/>
            </a:endParaRPr>
          </a:p>
        </p:txBody>
      </p:sp>
      <p:grpSp>
        <p:nvGrpSpPr>
          <p:cNvPr id="3" name="Group 5"/>
          <p:cNvGrpSpPr/>
          <p:nvPr/>
        </p:nvGrpSpPr>
        <p:grpSpPr>
          <a:xfrm>
            <a:off x="211665" y="714192"/>
            <a:ext cx="8723376" cy="1329875"/>
            <a:chOff x="211665" y="714192"/>
            <a:chExt cx="8723376" cy="1329875"/>
          </a:xfrm>
        </p:grpSpPr>
        <p:sp>
          <p:nvSpPr>
            <p:cNvPr id="4" name="Freeform 14"/>
            <p:cNvSpPr/>
            <p:nvPr/>
          </p:nvSpPr>
          <p:spPr>
            <a:xfrm>
              <a:off x="6047439" y="859225"/>
              <a:ext cx="2876428" cy="714027"/>
            </a:xfrm>
            <a:custGeom>
              <a:avLst/>
              <a:gdLst>
                <a:gd name="f0" fmla="val 10800000"/>
                <a:gd name="f1" fmla="val 5400000"/>
                <a:gd name="f2" fmla="val 180"/>
                <a:gd name="f3" fmla="val w"/>
                <a:gd name="f4" fmla="val h"/>
                <a:gd name="f5" fmla="val 0"/>
                <a:gd name="f6" fmla="val 2706"/>
                <a:gd name="f7" fmla="val 640"/>
                <a:gd name="f8" fmla="val 2700"/>
                <a:gd name="f9" fmla="val 2586"/>
                <a:gd name="f10" fmla="val 18"/>
                <a:gd name="f11" fmla="val 2470"/>
                <a:gd name="f12" fmla="val 38"/>
                <a:gd name="f13" fmla="val 2352"/>
                <a:gd name="f14" fmla="val 60"/>
                <a:gd name="f15" fmla="val 2230"/>
                <a:gd name="f16" fmla="val 82"/>
                <a:gd name="f17" fmla="val 2106"/>
                <a:gd name="f18" fmla="val 108"/>
                <a:gd name="f19" fmla="val 1978"/>
                <a:gd name="f20" fmla="val 134"/>
                <a:gd name="f21" fmla="val 1848"/>
                <a:gd name="f22" fmla="val 164"/>
                <a:gd name="f23" fmla="val 1714"/>
                <a:gd name="f24" fmla="val 194"/>
                <a:gd name="f25" fmla="val 1472"/>
                <a:gd name="f26" fmla="val 252"/>
                <a:gd name="f27" fmla="val 1236"/>
                <a:gd name="f28" fmla="val 304"/>
                <a:gd name="f29" fmla="val 1010"/>
                <a:gd name="f30" fmla="val 352"/>
                <a:gd name="f31" fmla="val 792"/>
                <a:gd name="f32" fmla="val 398"/>
                <a:gd name="f33" fmla="val 584"/>
                <a:gd name="f34" fmla="val 438"/>
                <a:gd name="f35" fmla="val 382"/>
                <a:gd name="f36" fmla="val 474"/>
                <a:gd name="f37" fmla="val 188"/>
                <a:gd name="f38" fmla="val 508"/>
                <a:gd name="f39" fmla="val 538"/>
                <a:gd name="f40" fmla="val 130"/>
                <a:gd name="f41" fmla="val 556"/>
                <a:gd name="f42" fmla="val 254"/>
                <a:gd name="f43" fmla="val 572"/>
                <a:gd name="f44" fmla="val 374"/>
                <a:gd name="f45" fmla="val 586"/>
                <a:gd name="f46" fmla="val 492"/>
                <a:gd name="f47" fmla="val 598"/>
                <a:gd name="f48" fmla="val 606"/>
                <a:gd name="f49" fmla="val 610"/>
                <a:gd name="f50" fmla="val 716"/>
                <a:gd name="f51" fmla="val 618"/>
                <a:gd name="f52" fmla="val 822"/>
                <a:gd name="f53" fmla="val 626"/>
                <a:gd name="f54" fmla="val 926"/>
                <a:gd name="f55" fmla="val 632"/>
                <a:gd name="f56" fmla="val 1028"/>
                <a:gd name="f57" fmla="val 636"/>
                <a:gd name="f58" fmla="val 1126"/>
                <a:gd name="f59" fmla="val 638"/>
                <a:gd name="f60" fmla="val 1220"/>
                <a:gd name="f61" fmla="val 1312"/>
                <a:gd name="f62" fmla="val 1402"/>
                <a:gd name="f63" fmla="val 1490"/>
                <a:gd name="f64" fmla="val 1574"/>
                <a:gd name="f65" fmla="val 1656"/>
                <a:gd name="f66" fmla="val 1734"/>
                <a:gd name="f67" fmla="val 620"/>
                <a:gd name="f68" fmla="val 1812"/>
                <a:gd name="f69" fmla="val 612"/>
                <a:gd name="f70" fmla="val 1886"/>
                <a:gd name="f71" fmla="val 602"/>
                <a:gd name="f72" fmla="val 1960"/>
                <a:gd name="f73" fmla="val 592"/>
                <a:gd name="f74" fmla="val 2030"/>
                <a:gd name="f75" fmla="val 580"/>
                <a:gd name="f76" fmla="val 2100"/>
                <a:gd name="f77" fmla="val 568"/>
                <a:gd name="f78" fmla="val 2166"/>
                <a:gd name="f79" fmla="val 554"/>
                <a:gd name="f80" fmla="val 2232"/>
                <a:gd name="f81" fmla="val 540"/>
                <a:gd name="f82" fmla="val 2296"/>
                <a:gd name="f83" fmla="val 524"/>
                <a:gd name="f84" fmla="val 2358"/>
                <a:gd name="f85" fmla="val 2418"/>
                <a:gd name="f86" fmla="val 490"/>
                <a:gd name="f87" fmla="val 2478"/>
                <a:gd name="f88" fmla="val 472"/>
                <a:gd name="f89" fmla="val 2592"/>
                <a:gd name="f90" fmla="val 432"/>
                <a:gd name="f91" fmla="val 2702"/>
                <a:gd name="f92" fmla="val 390"/>
                <a:gd name="f93" fmla="val 388"/>
                <a:gd name="f94" fmla="+- 0 0 -90"/>
                <a:gd name="f95" fmla="*/ f3 1 2706"/>
                <a:gd name="f96" fmla="*/ f4 1 640"/>
                <a:gd name="f97" fmla="+- f7 0 f5"/>
                <a:gd name="f98" fmla="+- f6 0 f5"/>
                <a:gd name="f99" fmla="*/ f94 f0 1"/>
                <a:gd name="f100" fmla="*/ f98 1 2706"/>
                <a:gd name="f101" fmla="*/ f97 1 640"/>
                <a:gd name="f102" fmla="*/ f99 1 f2"/>
                <a:gd name="f103" fmla="*/ 2700 1 f100"/>
                <a:gd name="f104" fmla="*/ 0 1 f101"/>
                <a:gd name="f105" fmla="*/ 2586 1 f100"/>
                <a:gd name="f106" fmla="*/ 18 1 f101"/>
                <a:gd name="f107" fmla="*/ 2470 1 f100"/>
                <a:gd name="f108" fmla="*/ 38 1 f101"/>
                <a:gd name="f109" fmla="*/ 2352 1 f100"/>
                <a:gd name="f110" fmla="*/ 60 1 f101"/>
                <a:gd name="f111" fmla="*/ 2230 1 f100"/>
                <a:gd name="f112" fmla="*/ 82 1 f101"/>
                <a:gd name="f113" fmla="*/ 2106 1 f100"/>
                <a:gd name="f114" fmla="*/ 108 1 f101"/>
                <a:gd name="f115" fmla="*/ 1978 1 f100"/>
                <a:gd name="f116" fmla="*/ 134 1 f101"/>
                <a:gd name="f117" fmla="*/ 1848 1 f100"/>
                <a:gd name="f118" fmla="*/ 164 1 f101"/>
                <a:gd name="f119" fmla="*/ 1714 1 f100"/>
                <a:gd name="f120" fmla="*/ 194 1 f101"/>
                <a:gd name="f121" fmla="*/ 1472 1 f100"/>
                <a:gd name="f122" fmla="*/ 252 1 f101"/>
                <a:gd name="f123" fmla="*/ 1236 1 f100"/>
                <a:gd name="f124" fmla="*/ 304 1 f101"/>
                <a:gd name="f125" fmla="*/ 1010 1 f100"/>
                <a:gd name="f126" fmla="*/ 352 1 f101"/>
                <a:gd name="f127" fmla="*/ 792 1 f100"/>
                <a:gd name="f128" fmla="*/ 398 1 f101"/>
                <a:gd name="f129" fmla="*/ 584 1 f100"/>
                <a:gd name="f130" fmla="*/ 438 1 f101"/>
                <a:gd name="f131" fmla="*/ 382 1 f100"/>
                <a:gd name="f132" fmla="*/ 474 1 f101"/>
                <a:gd name="f133" fmla="*/ 188 1 f100"/>
                <a:gd name="f134" fmla="*/ 508 1 f101"/>
                <a:gd name="f135" fmla="*/ 0 1 f100"/>
                <a:gd name="f136" fmla="*/ 538 1 f101"/>
                <a:gd name="f137" fmla="*/ 130 1 f100"/>
                <a:gd name="f138" fmla="*/ 556 1 f101"/>
                <a:gd name="f139" fmla="*/ 254 1 f100"/>
                <a:gd name="f140" fmla="*/ 572 1 f101"/>
                <a:gd name="f141" fmla="*/ 374 1 f100"/>
                <a:gd name="f142" fmla="*/ 586 1 f101"/>
                <a:gd name="f143" fmla="*/ 492 1 f100"/>
                <a:gd name="f144" fmla="*/ 598 1 f101"/>
                <a:gd name="f145" fmla="*/ 606 1 f100"/>
                <a:gd name="f146" fmla="*/ 610 1 f101"/>
                <a:gd name="f147" fmla="*/ 716 1 f100"/>
                <a:gd name="f148" fmla="*/ 618 1 f101"/>
                <a:gd name="f149" fmla="*/ 822 1 f100"/>
                <a:gd name="f150" fmla="*/ 626 1 f101"/>
                <a:gd name="f151" fmla="*/ 926 1 f100"/>
                <a:gd name="f152" fmla="*/ 632 1 f101"/>
                <a:gd name="f153" fmla="*/ 1028 1 f100"/>
                <a:gd name="f154" fmla="*/ 636 1 f101"/>
                <a:gd name="f155" fmla="*/ 1126 1 f100"/>
                <a:gd name="f156" fmla="*/ 638 1 f101"/>
                <a:gd name="f157" fmla="*/ 1220 1 f100"/>
                <a:gd name="f158" fmla="*/ 640 1 f101"/>
                <a:gd name="f159" fmla="*/ 1312 1 f100"/>
                <a:gd name="f160" fmla="*/ 1402 1 f100"/>
                <a:gd name="f161" fmla="*/ 1490 1 f100"/>
                <a:gd name="f162" fmla="*/ 1574 1 f100"/>
                <a:gd name="f163" fmla="*/ 1656 1 f100"/>
                <a:gd name="f164" fmla="*/ 1734 1 f100"/>
                <a:gd name="f165" fmla="*/ 620 1 f101"/>
                <a:gd name="f166" fmla="*/ 1812 1 f100"/>
                <a:gd name="f167" fmla="*/ 612 1 f101"/>
                <a:gd name="f168" fmla="*/ 1886 1 f100"/>
                <a:gd name="f169" fmla="*/ 602 1 f101"/>
                <a:gd name="f170" fmla="*/ 1960 1 f100"/>
                <a:gd name="f171" fmla="*/ 592 1 f101"/>
                <a:gd name="f172" fmla="*/ 2030 1 f100"/>
                <a:gd name="f173" fmla="*/ 580 1 f101"/>
                <a:gd name="f174" fmla="*/ 2100 1 f100"/>
                <a:gd name="f175" fmla="*/ 568 1 f101"/>
                <a:gd name="f176" fmla="*/ 2166 1 f100"/>
                <a:gd name="f177" fmla="*/ 554 1 f101"/>
                <a:gd name="f178" fmla="*/ 2232 1 f100"/>
                <a:gd name="f179" fmla="*/ 540 1 f101"/>
                <a:gd name="f180" fmla="*/ 2296 1 f100"/>
                <a:gd name="f181" fmla="*/ 524 1 f101"/>
                <a:gd name="f182" fmla="*/ 2358 1 f100"/>
                <a:gd name="f183" fmla="*/ 2418 1 f100"/>
                <a:gd name="f184" fmla="*/ 490 1 f101"/>
                <a:gd name="f185" fmla="*/ 2478 1 f100"/>
                <a:gd name="f186" fmla="*/ 472 1 f101"/>
                <a:gd name="f187" fmla="*/ 2592 1 f100"/>
                <a:gd name="f188" fmla="*/ 432 1 f101"/>
                <a:gd name="f189" fmla="*/ 2702 1 f100"/>
                <a:gd name="f190" fmla="*/ 390 1 f101"/>
                <a:gd name="f191" fmla="*/ 2706 1 f100"/>
                <a:gd name="f192" fmla="*/ 388 1 f101"/>
                <a:gd name="f193" fmla="*/ f6 1 f100"/>
                <a:gd name="f194" fmla="*/ f7 1 f101"/>
                <a:gd name="f195" fmla="+- f102 0 f1"/>
                <a:gd name="f196" fmla="*/ f135 f95 1"/>
                <a:gd name="f197" fmla="*/ f193 f95 1"/>
                <a:gd name="f198" fmla="*/ f194 f96 1"/>
                <a:gd name="f199" fmla="*/ f104 f96 1"/>
                <a:gd name="f200" fmla="*/ f103 f95 1"/>
                <a:gd name="f201" fmla="*/ f105 f95 1"/>
                <a:gd name="f202" fmla="*/ f106 f96 1"/>
                <a:gd name="f203" fmla="*/ f107 f95 1"/>
                <a:gd name="f204" fmla="*/ f108 f96 1"/>
                <a:gd name="f205" fmla="*/ f109 f95 1"/>
                <a:gd name="f206" fmla="*/ f110 f96 1"/>
                <a:gd name="f207" fmla="*/ f111 f95 1"/>
                <a:gd name="f208" fmla="*/ f112 f96 1"/>
                <a:gd name="f209" fmla="*/ f113 f95 1"/>
                <a:gd name="f210" fmla="*/ f114 f96 1"/>
                <a:gd name="f211" fmla="*/ f115 f95 1"/>
                <a:gd name="f212" fmla="*/ f116 f96 1"/>
                <a:gd name="f213" fmla="*/ f117 f95 1"/>
                <a:gd name="f214" fmla="*/ f118 f96 1"/>
                <a:gd name="f215" fmla="*/ f119 f95 1"/>
                <a:gd name="f216" fmla="*/ f120 f96 1"/>
                <a:gd name="f217" fmla="*/ f121 f95 1"/>
                <a:gd name="f218" fmla="*/ f122 f96 1"/>
                <a:gd name="f219" fmla="*/ f123 f95 1"/>
                <a:gd name="f220" fmla="*/ f124 f96 1"/>
                <a:gd name="f221" fmla="*/ f125 f95 1"/>
                <a:gd name="f222" fmla="*/ f126 f96 1"/>
                <a:gd name="f223" fmla="*/ f127 f95 1"/>
                <a:gd name="f224" fmla="*/ f128 f96 1"/>
                <a:gd name="f225" fmla="*/ f129 f95 1"/>
                <a:gd name="f226" fmla="*/ f130 f96 1"/>
                <a:gd name="f227" fmla="*/ f131 f95 1"/>
                <a:gd name="f228" fmla="*/ f132 f96 1"/>
                <a:gd name="f229" fmla="*/ f133 f95 1"/>
                <a:gd name="f230" fmla="*/ f134 f96 1"/>
                <a:gd name="f231" fmla="*/ f136 f96 1"/>
                <a:gd name="f232" fmla="*/ f137 f95 1"/>
                <a:gd name="f233" fmla="*/ f138 f96 1"/>
                <a:gd name="f234" fmla="*/ f139 f95 1"/>
                <a:gd name="f235" fmla="*/ f140 f96 1"/>
                <a:gd name="f236" fmla="*/ f141 f95 1"/>
                <a:gd name="f237" fmla="*/ f142 f96 1"/>
                <a:gd name="f238" fmla="*/ f143 f95 1"/>
                <a:gd name="f239" fmla="*/ f144 f96 1"/>
                <a:gd name="f240" fmla="*/ f145 f95 1"/>
                <a:gd name="f241" fmla="*/ f146 f96 1"/>
                <a:gd name="f242" fmla="*/ f147 f95 1"/>
                <a:gd name="f243" fmla="*/ f148 f96 1"/>
                <a:gd name="f244" fmla="*/ f149 f95 1"/>
                <a:gd name="f245" fmla="*/ f150 f96 1"/>
                <a:gd name="f246" fmla="*/ f151 f95 1"/>
                <a:gd name="f247" fmla="*/ f152 f96 1"/>
                <a:gd name="f248" fmla="*/ f153 f95 1"/>
                <a:gd name="f249" fmla="*/ f154 f96 1"/>
                <a:gd name="f250" fmla="*/ f155 f95 1"/>
                <a:gd name="f251" fmla="*/ f156 f96 1"/>
                <a:gd name="f252" fmla="*/ f157 f95 1"/>
                <a:gd name="f253" fmla="*/ f158 f96 1"/>
                <a:gd name="f254" fmla="*/ f159 f95 1"/>
                <a:gd name="f255" fmla="*/ f160 f95 1"/>
                <a:gd name="f256" fmla="*/ f161 f95 1"/>
                <a:gd name="f257" fmla="*/ f162 f95 1"/>
                <a:gd name="f258" fmla="*/ f163 f95 1"/>
                <a:gd name="f259" fmla="*/ f164 f95 1"/>
                <a:gd name="f260" fmla="*/ f165 f96 1"/>
                <a:gd name="f261" fmla="*/ f166 f95 1"/>
                <a:gd name="f262" fmla="*/ f167 f96 1"/>
                <a:gd name="f263" fmla="*/ f168 f95 1"/>
                <a:gd name="f264" fmla="*/ f169 f96 1"/>
                <a:gd name="f265" fmla="*/ f170 f95 1"/>
                <a:gd name="f266" fmla="*/ f171 f96 1"/>
                <a:gd name="f267" fmla="*/ f172 f95 1"/>
                <a:gd name="f268" fmla="*/ f173 f96 1"/>
                <a:gd name="f269" fmla="*/ f174 f95 1"/>
                <a:gd name="f270" fmla="*/ f175 f96 1"/>
                <a:gd name="f271" fmla="*/ f176 f95 1"/>
                <a:gd name="f272" fmla="*/ f177 f96 1"/>
                <a:gd name="f273" fmla="*/ f178 f95 1"/>
                <a:gd name="f274" fmla="*/ f179 f96 1"/>
                <a:gd name="f275" fmla="*/ f180 f95 1"/>
                <a:gd name="f276" fmla="*/ f181 f96 1"/>
                <a:gd name="f277" fmla="*/ f182 f95 1"/>
                <a:gd name="f278" fmla="*/ f183 f95 1"/>
                <a:gd name="f279" fmla="*/ f184 f96 1"/>
                <a:gd name="f280" fmla="*/ f185 f95 1"/>
                <a:gd name="f281" fmla="*/ f186 f96 1"/>
                <a:gd name="f282" fmla="*/ f187 f95 1"/>
                <a:gd name="f283" fmla="*/ f188 f96 1"/>
                <a:gd name="f284" fmla="*/ f189 f95 1"/>
                <a:gd name="f285" fmla="*/ f190 f96 1"/>
                <a:gd name="f286" fmla="*/ f191 f95 1"/>
                <a:gd name="f287" fmla="*/ f192 f96 1"/>
              </a:gdLst>
              <a:ahLst/>
              <a:cxnLst>
                <a:cxn ang="3cd4">
                  <a:pos x="hc" y="t"/>
                </a:cxn>
                <a:cxn ang="0">
                  <a:pos x="r" y="vc"/>
                </a:cxn>
                <a:cxn ang="cd4">
                  <a:pos x="hc" y="b"/>
                </a:cxn>
                <a:cxn ang="cd2">
                  <a:pos x="l" y="vc"/>
                </a:cxn>
                <a:cxn ang="f195">
                  <a:pos x="f200" y="f199"/>
                </a:cxn>
                <a:cxn ang="f195">
                  <a:pos x="f200" y="f199"/>
                </a:cxn>
                <a:cxn ang="f195">
                  <a:pos x="f201" y="f202"/>
                </a:cxn>
                <a:cxn ang="f195">
                  <a:pos x="f203" y="f204"/>
                </a:cxn>
                <a:cxn ang="f195">
                  <a:pos x="f205" y="f206"/>
                </a:cxn>
                <a:cxn ang="f195">
                  <a:pos x="f207" y="f208"/>
                </a:cxn>
                <a:cxn ang="f195">
                  <a:pos x="f209" y="f210"/>
                </a:cxn>
                <a:cxn ang="f195">
                  <a:pos x="f211" y="f212"/>
                </a:cxn>
                <a:cxn ang="f195">
                  <a:pos x="f213" y="f214"/>
                </a:cxn>
                <a:cxn ang="f195">
                  <a:pos x="f215" y="f216"/>
                </a:cxn>
                <a:cxn ang="f195">
                  <a:pos x="f215" y="f216"/>
                </a:cxn>
                <a:cxn ang="f195">
                  <a:pos x="f217" y="f218"/>
                </a:cxn>
                <a:cxn ang="f195">
                  <a:pos x="f219" y="f220"/>
                </a:cxn>
                <a:cxn ang="f195">
                  <a:pos x="f221" y="f222"/>
                </a:cxn>
                <a:cxn ang="f195">
                  <a:pos x="f223" y="f224"/>
                </a:cxn>
                <a:cxn ang="f195">
                  <a:pos x="f225" y="f226"/>
                </a:cxn>
                <a:cxn ang="f195">
                  <a:pos x="f227" y="f228"/>
                </a:cxn>
                <a:cxn ang="f195">
                  <a:pos x="f229" y="f230"/>
                </a:cxn>
                <a:cxn ang="f195">
                  <a:pos x="f196" y="f231"/>
                </a:cxn>
                <a:cxn ang="f195">
                  <a:pos x="f196" y="f231"/>
                </a:cxn>
                <a:cxn ang="f195">
                  <a:pos x="f232" y="f233"/>
                </a:cxn>
                <a:cxn ang="f195">
                  <a:pos x="f234" y="f235"/>
                </a:cxn>
                <a:cxn ang="f195">
                  <a:pos x="f236" y="f237"/>
                </a:cxn>
                <a:cxn ang="f195">
                  <a:pos x="f238" y="f239"/>
                </a:cxn>
                <a:cxn ang="f195">
                  <a:pos x="f240" y="f241"/>
                </a:cxn>
                <a:cxn ang="f195">
                  <a:pos x="f242" y="f243"/>
                </a:cxn>
                <a:cxn ang="f195">
                  <a:pos x="f244" y="f245"/>
                </a:cxn>
                <a:cxn ang="f195">
                  <a:pos x="f246" y="f247"/>
                </a:cxn>
                <a:cxn ang="f195">
                  <a:pos x="f248" y="f249"/>
                </a:cxn>
                <a:cxn ang="f195">
                  <a:pos x="f250" y="f251"/>
                </a:cxn>
                <a:cxn ang="f195">
                  <a:pos x="f252" y="f253"/>
                </a:cxn>
                <a:cxn ang="f195">
                  <a:pos x="f254" y="f253"/>
                </a:cxn>
                <a:cxn ang="f195">
                  <a:pos x="f255" y="f251"/>
                </a:cxn>
                <a:cxn ang="f195">
                  <a:pos x="f256" y="f249"/>
                </a:cxn>
                <a:cxn ang="f195">
                  <a:pos x="f257" y="f247"/>
                </a:cxn>
                <a:cxn ang="f195">
                  <a:pos x="f258" y="f245"/>
                </a:cxn>
                <a:cxn ang="f195">
                  <a:pos x="f259" y="f260"/>
                </a:cxn>
                <a:cxn ang="f195">
                  <a:pos x="f261" y="f262"/>
                </a:cxn>
                <a:cxn ang="f195">
                  <a:pos x="f263" y="f264"/>
                </a:cxn>
                <a:cxn ang="f195">
                  <a:pos x="f265" y="f266"/>
                </a:cxn>
                <a:cxn ang="f195">
                  <a:pos x="f267" y="f268"/>
                </a:cxn>
                <a:cxn ang="f195">
                  <a:pos x="f269" y="f270"/>
                </a:cxn>
                <a:cxn ang="f195">
                  <a:pos x="f271" y="f272"/>
                </a:cxn>
                <a:cxn ang="f195">
                  <a:pos x="f273" y="f274"/>
                </a:cxn>
                <a:cxn ang="f195">
                  <a:pos x="f275" y="f276"/>
                </a:cxn>
                <a:cxn ang="f195">
                  <a:pos x="f277" y="f230"/>
                </a:cxn>
                <a:cxn ang="f195">
                  <a:pos x="f278" y="f279"/>
                </a:cxn>
                <a:cxn ang="f195">
                  <a:pos x="f280" y="f281"/>
                </a:cxn>
                <a:cxn ang="f195">
                  <a:pos x="f282" y="f283"/>
                </a:cxn>
                <a:cxn ang="f195">
                  <a:pos x="f284" y="f285"/>
                </a:cxn>
                <a:cxn ang="f195">
                  <a:pos x="f284" y="f285"/>
                </a:cxn>
                <a:cxn ang="f195">
                  <a:pos x="f286" y="f287"/>
                </a:cxn>
                <a:cxn ang="f195">
                  <a:pos x="f286" y="f287"/>
                </a:cxn>
                <a:cxn ang="f195">
                  <a:pos x="f286" y="f199"/>
                </a:cxn>
                <a:cxn ang="f195">
                  <a:pos x="f286" y="f199"/>
                </a:cxn>
                <a:cxn ang="f195">
                  <a:pos x="f200" y="f199"/>
                </a:cxn>
                <a:cxn ang="f195">
                  <a:pos x="f200" y="f199"/>
                </a:cxn>
              </a:cxnLst>
              <a:rect l="f196" t="f199" r="f197" b="f198"/>
              <a:pathLst>
                <a:path w="2706" h="640">
                  <a:moveTo>
                    <a:pt x="f8" y="f5"/>
                  </a:moveTo>
                  <a:lnTo>
                    <a:pt x="f8" y="f5"/>
                  </a:lnTo>
                  <a:lnTo>
                    <a:pt x="f9" y="f10"/>
                  </a:lnTo>
                  <a:lnTo>
                    <a:pt x="f11" y="f12"/>
                  </a:lnTo>
                  <a:lnTo>
                    <a:pt x="f13" y="f14"/>
                  </a:lnTo>
                  <a:lnTo>
                    <a:pt x="f15" y="f16"/>
                  </a:lnTo>
                  <a:lnTo>
                    <a:pt x="f17" y="f18"/>
                  </a:lnTo>
                  <a:lnTo>
                    <a:pt x="f19" y="f20"/>
                  </a:lnTo>
                  <a:lnTo>
                    <a:pt x="f21" y="f22"/>
                  </a:lnTo>
                  <a:lnTo>
                    <a:pt x="f23" y="f24"/>
                  </a:lnTo>
                  <a:lnTo>
                    <a:pt x="f23" y="f24"/>
                  </a:lnTo>
                  <a:lnTo>
                    <a:pt x="f25" y="f26"/>
                  </a:lnTo>
                  <a:lnTo>
                    <a:pt x="f27" y="f28"/>
                  </a:lnTo>
                  <a:lnTo>
                    <a:pt x="f29" y="f30"/>
                  </a:lnTo>
                  <a:lnTo>
                    <a:pt x="f31" y="f32"/>
                  </a:lnTo>
                  <a:lnTo>
                    <a:pt x="f33" y="f34"/>
                  </a:lnTo>
                  <a:lnTo>
                    <a:pt x="f35" y="f36"/>
                  </a:lnTo>
                  <a:lnTo>
                    <a:pt x="f37" y="f38"/>
                  </a:lnTo>
                  <a:lnTo>
                    <a:pt x="f5" y="f39"/>
                  </a:lnTo>
                  <a:lnTo>
                    <a:pt x="f5" y="f39"/>
                  </a:lnTo>
                  <a:lnTo>
                    <a:pt x="f40" y="f41"/>
                  </a:lnTo>
                  <a:lnTo>
                    <a:pt x="f42" y="f43"/>
                  </a:lnTo>
                  <a:lnTo>
                    <a:pt x="f44" y="f45"/>
                  </a:lnTo>
                  <a:lnTo>
                    <a:pt x="f46" y="f47"/>
                  </a:lnTo>
                  <a:lnTo>
                    <a:pt x="f48" y="f49"/>
                  </a:lnTo>
                  <a:lnTo>
                    <a:pt x="f50" y="f51"/>
                  </a:lnTo>
                  <a:lnTo>
                    <a:pt x="f52" y="f53"/>
                  </a:lnTo>
                  <a:lnTo>
                    <a:pt x="f54" y="f55"/>
                  </a:lnTo>
                  <a:lnTo>
                    <a:pt x="f56" y="f57"/>
                  </a:lnTo>
                  <a:lnTo>
                    <a:pt x="f58" y="f59"/>
                  </a:lnTo>
                  <a:lnTo>
                    <a:pt x="f60" y="f7"/>
                  </a:lnTo>
                  <a:lnTo>
                    <a:pt x="f61" y="f7"/>
                  </a:lnTo>
                  <a:lnTo>
                    <a:pt x="f62" y="f59"/>
                  </a:lnTo>
                  <a:lnTo>
                    <a:pt x="f63" y="f57"/>
                  </a:lnTo>
                  <a:lnTo>
                    <a:pt x="f64" y="f55"/>
                  </a:lnTo>
                  <a:lnTo>
                    <a:pt x="f65" y="f53"/>
                  </a:lnTo>
                  <a:lnTo>
                    <a:pt x="f66" y="f67"/>
                  </a:lnTo>
                  <a:lnTo>
                    <a:pt x="f68" y="f69"/>
                  </a:lnTo>
                  <a:lnTo>
                    <a:pt x="f70" y="f71"/>
                  </a:lnTo>
                  <a:lnTo>
                    <a:pt x="f72" y="f73"/>
                  </a:lnTo>
                  <a:lnTo>
                    <a:pt x="f74" y="f75"/>
                  </a:lnTo>
                  <a:lnTo>
                    <a:pt x="f76" y="f77"/>
                  </a:lnTo>
                  <a:lnTo>
                    <a:pt x="f78" y="f79"/>
                  </a:lnTo>
                  <a:lnTo>
                    <a:pt x="f80" y="f81"/>
                  </a:lnTo>
                  <a:lnTo>
                    <a:pt x="f82" y="f83"/>
                  </a:lnTo>
                  <a:lnTo>
                    <a:pt x="f84" y="f38"/>
                  </a:lnTo>
                  <a:lnTo>
                    <a:pt x="f85" y="f86"/>
                  </a:lnTo>
                  <a:lnTo>
                    <a:pt x="f87" y="f88"/>
                  </a:lnTo>
                  <a:lnTo>
                    <a:pt x="f89" y="f90"/>
                  </a:lnTo>
                  <a:lnTo>
                    <a:pt x="f91" y="f92"/>
                  </a:lnTo>
                  <a:lnTo>
                    <a:pt x="f91" y="f92"/>
                  </a:lnTo>
                  <a:lnTo>
                    <a:pt x="f6" y="f93"/>
                  </a:lnTo>
                  <a:lnTo>
                    <a:pt x="f6" y="f93"/>
                  </a:lnTo>
                  <a:lnTo>
                    <a:pt x="f6" y="f5"/>
                  </a:lnTo>
                  <a:lnTo>
                    <a:pt x="f6" y="f5"/>
                  </a:lnTo>
                  <a:lnTo>
                    <a:pt x="f8" y="f5"/>
                  </a:lnTo>
                  <a:lnTo>
                    <a:pt x="f8" y="f5"/>
                  </a:lnTo>
                  <a:close/>
                </a:path>
              </a:pathLst>
            </a:custGeom>
            <a:solidFill>
              <a:srgbClr val="C6E7FC">
                <a:alpha val="29000"/>
              </a:srgbClr>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ndara"/>
                <a:ea typeface=""/>
                <a:cs typeface=""/>
              </a:endParaRPr>
            </a:p>
          </p:txBody>
        </p:sp>
        <p:sp>
          <p:nvSpPr>
            <p:cNvPr id="5" name="Freeform 18"/>
            <p:cNvSpPr/>
            <p:nvPr/>
          </p:nvSpPr>
          <p:spPr>
            <a:xfrm>
              <a:off x="2619317" y="730925"/>
              <a:ext cx="5544519" cy="850135"/>
            </a:xfrm>
            <a:custGeom>
              <a:avLst/>
              <a:gdLst>
                <a:gd name="f0" fmla="val 10800000"/>
                <a:gd name="f1" fmla="val 5400000"/>
                <a:gd name="f2" fmla="val 180"/>
                <a:gd name="f3" fmla="val w"/>
                <a:gd name="f4" fmla="val h"/>
                <a:gd name="f5" fmla="val 0"/>
                <a:gd name="f6" fmla="val 5216"/>
                <a:gd name="f7" fmla="val 762"/>
                <a:gd name="f8" fmla="val 714"/>
                <a:gd name="f9" fmla="val 5102"/>
                <a:gd name="f10" fmla="val 700"/>
                <a:gd name="f11" fmla="val 4984"/>
                <a:gd name="f12" fmla="val 686"/>
                <a:gd name="f13" fmla="val 4738"/>
                <a:gd name="f14" fmla="val 652"/>
                <a:gd name="f15" fmla="val 4478"/>
                <a:gd name="f16" fmla="val 610"/>
                <a:gd name="f17" fmla="val 4204"/>
                <a:gd name="f18" fmla="val 564"/>
                <a:gd name="f19" fmla="val 3914"/>
                <a:gd name="f20" fmla="val 508"/>
                <a:gd name="f21" fmla="val 3608"/>
                <a:gd name="f22" fmla="val 446"/>
                <a:gd name="f23" fmla="val 3286"/>
                <a:gd name="f24" fmla="val 374"/>
                <a:gd name="f25" fmla="val 2946"/>
                <a:gd name="f26" fmla="val 296"/>
                <a:gd name="f27" fmla="val 2812"/>
                <a:gd name="f28" fmla="val 266"/>
                <a:gd name="f29" fmla="val 2682"/>
                <a:gd name="f30" fmla="val 236"/>
                <a:gd name="f31" fmla="val 2556"/>
                <a:gd name="f32" fmla="val 210"/>
                <a:gd name="f33" fmla="val 2430"/>
                <a:gd name="f34" fmla="val 184"/>
                <a:gd name="f35" fmla="val 2308"/>
                <a:gd name="f36" fmla="val 162"/>
                <a:gd name="f37" fmla="val 2190"/>
                <a:gd name="f38" fmla="val 140"/>
                <a:gd name="f39" fmla="val 2074"/>
                <a:gd name="f40" fmla="val 120"/>
                <a:gd name="f41" fmla="val 1960"/>
                <a:gd name="f42" fmla="val 102"/>
                <a:gd name="f43" fmla="val 1850"/>
                <a:gd name="f44" fmla="val 86"/>
                <a:gd name="f45" fmla="val 1740"/>
                <a:gd name="f46" fmla="val 72"/>
                <a:gd name="f47" fmla="val 1532"/>
                <a:gd name="f48" fmla="val 46"/>
                <a:gd name="f49" fmla="val 1334"/>
                <a:gd name="f50" fmla="val 28"/>
                <a:gd name="f51" fmla="val 1148"/>
                <a:gd name="f52" fmla="val 14"/>
                <a:gd name="f53" fmla="val 970"/>
                <a:gd name="f54" fmla="val 4"/>
                <a:gd name="f55" fmla="val 802"/>
                <a:gd name="f56" fmla="val 644"/>
                <a:gd name="f57" fmla="val 496"/>
                <a:gd name="f58" fmla="val 358"/>
                <a:gd name="f59" fmla="val 10"/>
                <a:gd name="f60" fmla="val 230"/>
                <a:gd name="f61" fmla="val 20"/>
                <a:gd name="f62" fmla="val 110"/>
                <a:gd name="f63" fmla="val 32"/>
                <a:gd name="f64" fmla="val 48"/>
                <a:gd name="f65" fmla="val 154"/>
                <a:gd name="f66" fmla="val 66"/>
                <a:gd name="f67" fmla="val 314"/>
                <a:gd name="f68" fmla="val 480"/>
                <a:gd name="f69" fmla="val 112"/>
                <a:gd name="f70" fmla="val 830"/>
                <a:gd name="f71" fmla="val 174"/>
                <a:gd name="f72" fmla="val 1014"/>
                <a:gd name="f73" fmla="val 1206"/>
                <a:gd name="f74" fmla="val 250"/>
                <a:gd name="f75" fmla="val 1402"/>
                <a:gd name="f76" fmla="val 1756"/>
                <a:gd name="f77" fmla="val 378"/>
                <a:gd name="f78" fmla="val 2092"/>
                <a:gd name="f79" fmla="val 450"/>
                <a:gd name="f80" fmla="val 2408"/>
                <a:gd name="f81" fmla="val 516"/>
                <a:gd name="f82" fmla="val 2562"/>
                <a:gd name="f83" fmla="val 544"/>
                <a:gd name="f84" fmla="val 2708"/>
                <a:gd name="f85" fmla="val 572"/>
                <a:gd name="f86" fmla="val 2852"/>
                <a:gd name="f87" fmla="val 598"/>
                <a:gd name="f88" fmla="val 2992"/>
                <a:gd name="f89" fmla="val 620"/>
                <a:gd name="f90" fmla="val 3128"/>
                <a:gd name="f91" fmla="val 642"/>
                <a:gd name="f92" fmla="val 3260"/>
                <a:gd name="f93" fmla="val 662"/>
                <a:gd name="f94" fmla="val 3388"/>
                <a:gd name="f95" fmla="val 678"/>
                <a:gd name="f96" fmla="val 3512"/>
                <a:gd name="f97" fmla="val 694"/>
                <a:gd name="f98" fmla="val 3632"/>
                <a:gd name="f99" fmla="val 708"/>
                <a:gd name="f100" fmla="val 3750"/>
                <a:gd name="f101" fmla="val 722"/>
                <a:gd name="f102" fmla="val 3864"/>
                <a:gd name="f103" fmla="val 732"/>
                <a:gd name="f104" fmla="val 3974"/>
                <a:gd name="f105" fmla="val 740"/>
                <a:gd name="f106" fmla="val 4080"/>
                <a:gd name="f107" fmla="val 748"/>
                <a:gd name="f108" fmla="val 4184"/>
                <a:gd name="f109" fmla="val 754"/>
                <a:gd name="f110" fmla="val 4286"/>
                <a:gd name="f111" fmla="val 758"/>
                <a:gd name="f112" fmla="val 4384"/>
                <a:gd name="f113" fmla="val 4570"/>
                <a:gd name="f114" fmla="val 4660"/>
                <a:gd name="f115" fmla="val 760"/>
                <a:gd name="f116" fmla="val 4746"/>
                <a:gd name="f117" fmla="val 4830"/>
                <a:gd name="f118" fmla="val 4912"/>
                <a:gd name="f119" fmla="val 4992"/>
                <a:gd name="f120" fmla="val 5068"/>
                <a:gd name="f121" fmla="val 5144"/>
                <a:gd name="f122" fmla="val 724"/>
                <a:gd name="f123" fmla="+- 0 0 -90"/>
                <a:gd name="f124" fmla="*/ f3 1 5216"/>
                <a:gd name="f125" fmla="*/ f4 1 762"/>
                <a:gd name="f126" fmla="+- f7 0 f5"/>
                <a:gd name="f127" fmla="+- f6 0 f5"/>
                <a:gd name="f128" fmla="*/ f123 f0 1"/>
                <a:gd name="f129" fmla="*/ f127 1 5216"/>
                <a:gd name="f130" fmla="*/ f126 1 762"/>
                <a:gd name="f131" fmla="*/ f128 1 f2"/>
                <a:gd name="f132" fmla="*/ 5216 1 f129"/>
                <a:gd name="f133" fmla="*/ 714 1 f130"/>
                <a:gd name="f134" fmla="*/ 4984 1 f129"/>
                <a:gd name="f135" fmla="*/ 686 1 f130"/>
                <a:gd name="f136" fmla="*/ 4478 1 f129"/>
                <a:gd name="f137" fmla="*/ 610 1 f130"/>
                <a:gd name="f138" fmla="*/ 3914 1 f129"/>
                <a:gd name="f139" fmla="*/ 508 1 f130"/>
                <a:gd name="f140" fmla="*/ 3286 1 f129"/>
                <a:gd name="f141" fmla="*/ 374 1 f130"/>
                <a:gd name="f142" fmla="*/ 2946 1 f129"/>
                <a:gd name="f143" fmla="*/ 296 1 f130"/>
                <a:gd name="f144" fmla="*/ 2682 1 f129"/>
                <a:gd name="f145" fmla="*/ 236 1 f130"/>
                <a:gd name="f146" fmla="*/ 2430 1 f129"/>
                <a:gd name="f147" fmla="*/ 184 1 f130"/>
                <a:gd name="f148" fmla="*/ 2190 1 f129"/>
                <a:gd name="f149" fmla="*/ 140 1 f130"/>
                <a:gd name="f150" fmla="*/ 1960 1 f129"/>
                <a:gd name="f151" fmla="*/ 102 1 f130"/>
                <a:gd name="f152" fmla="*/ 1740 1 f129"/>
                <a:gd name="f153" fmla="*/ 72 1 f130"/>
                <a:gd name="f154" fmla="*/ 1334 1 f129"/>
                <a:gd name="f155" fmla="*/ 28 1 f130"/>
                <a:gd name="f156" fmla="*/ 970 1 f129"/>
                <a:gd name="f157" fmla="*/ 4 1 f130"/>
                <a:gd name="f158" fmla="*/ 644 1 f129"/>
                <a:gd name="f159" fmla="*/ 0 1 f130"/>
                <a:gd name="f160" fmla="*/ 358 1 f129"/>
                <a:gd name="f161" fmla="*/ 10 1 f130"/>
                <a:gd name="f162" fmla="*/ 110 1 f129"/>
                <a:gd name="f163" fmla="*/ 32 1 f130"/>
                <a:gd name="f164" fmla="*/ 0 1 f129"/>
                <a:gd name="f165" fmla="*/ 48 1 f130"/>
                <a:gd name="f166" fmla="*/ 314 1 f129"/>
                <a:gd name="f167" fmla="*/ 86 1 f130"/>
                <a:gd name="f168" fmla="*/ 652 1 f129"/>
                <a:gd name="f169" fmla="*/ 1014 1 f129"/>
                <a:gd name="f170" fmla="*/ 210 1 f130"/>
                <a:gd name="f171" fmla="*/ 1402 1 f129"/>
                <a:gd name="f172" fmla="*/ 1756 1 f129"/>
                <a:gd name="f173" fmla="*/ 378 1 f130"/>
                <a:gd name="f174" fmla="*/ 2408 1 f129"/>
                <a:gd name="f175" fmla="*/ 516 1 f130"/>
                <a:gd name="f176" fmla="*/ 2708 1 f129"/>
                <a:gd name="f177" fmla="*/ 572 1 f130"/>
                <a:gd name="f178" fmla="*/ 2992 1 f129"/>
                <a:gd name="f179" fmla="*/ 620 1 f130"/>
                <a:gd name="f180" fmla="*/ 3260 1 f129"/>
                <a:gd name="f181" fmla="*/ 662 1 f130"/>
                <a:gd name="f182" fmla="*/ 3512 1 f129"/>
                <a:gd name="f183" fmla="*/ 694 1 f130"/>
                <a:gd name="f184" fmla="*/ 3750 1 f129"/>
                <a:gd name="f185" fmla="*/ 722 1 f130"/>
                <a:gd name="f186" fmla="*/ 3974 1 f129"/>
                <a:gd name="f187" fmla="*/ 740 1 f130"/>
                <a:gd name="f188" fmla="*/ 4184 1 f129"/>
                <a:gd name="f189" fmla="*/ 754 1 f130"/>
                <a:gd name="f190" fmla="*/ 4384 1 f129"/>
                <a:gd name="f191" fmla="*/ 762 1 f130"/>
                <a:gd name="f192" fmla="*/ 4570 1 f129"/>
                <a:gd name="f193" fmla="*/ 4746 1 f129"/>
                <a:gd name="f194" fmla="*/ 758 1 f130"/>
                <a:gd name="f195" fmla="*/ 4912 1 f129"/>
                <a:gd name="f196" fmla="*/ 748 1 f130"/>
                <a:gd name="f197" fmla="*/ 5068 1 f129"/>
                <a:gd name="f198" fmla="*/ 732 1 f130"/>
                <a:gd name="f199" fmla="*/ f6 1 f129"/>
                <a:gd name="f200" fmla="*/ f7 1 f130"/>
                <a:gd name="f201" fmla="+- f131 0 f1"/>
                <a:gd name="f202" fmla="*/ f164 f124 1"/>
                <a:gd name="f203" fmla="*/ f199 f124 1"/>
                <a:gd name="f204" fmla="*/ f200 f125 1"/>
                <a:gd name="f205" fmla="*/ f159 f125 1"/>
                <a:gd name="f206" fmla="*/ f132 f124 1"/>
                <a:gd name="f207" fmla="*/ f133 f125 1"/>
                <a:gd name="f208" fmla="*/ f134 f124 1"/>
                <a:gd name="f209" fmla="*/ f135 f125 1"/>
                <a:gd name="f210" fmla="*/ f136 f124 1"/>
                <a:gd name="f211" fmla="*/ f137 f125 1"/>
                <a:gd name="f212" fmla="*/ f138 f124 1"/>
                <a:gd name="f213" fmla="*/ f139 f125 1"/>
                <a:gd name="f214" fmla="*/ f140 f124 1"/>
                <a:gd name="f215" fmla="*/ f141 f125 1"/>
                <a:gd name="f216" fmla="*/ f142 f124 1"/>
                <a:gd name="f217" fmla="*/ f143 f125 1"/>
                <a:gd name="f218" fmla="*/ f144 f124 1"/>
                <a:gd name="f219" fmla="*/ f145 f125 1"/>
                <a:gd name="f220" fmla="*/ f146 f124 1"/>
                <a:gd name="f221" fmla="*/ f147 f125 1"/>
                <a:gd name="f222" fmla="*/ f148 f124 1"/>
                <a:gd name="f223" fmla="*/ f149 f125 1"/>
                <a:gd name="f224" fmla="*/ f150 f124 1"/>
                <a:gd name="f225" fmla="*/ f151 f125 1"/>
                <a:gd name="f226" fmla="*/ f152 f124 1"/>
                <a:gd name="f227" fmla="*/ f153 f125 1"/>
                <a:gd name="f228" fmla="*/ f154 f124 1"/>
                <a:gd name="f229" fmla="*/ f155 f125 1"/>
                <a:gd name="f230" fmla="*/ f156 f124 1"/>
                <a:gd name="f231" fmla="*/ f157 f125 1"/>
                <a:gd name="f232" fmla="*/ f158 f124 1"/>
                <a:gd name="f233" fmla="*/ f160 f124 1"/>
                <a:gd name="f234" fmla="*/ f161 f125 1"/>
                <a:gd name="f235" fmla="*/ f162 f124 1"/>
                <a:gd name="f236" fmla="*/ f163 f125 1"/>
                <a:gd name="f237" fmla="*/ f165 f125 1"/>
                <a:gd name="f238" fmla="*/ f166 f124 1"/>
                <a:gd name="f239" fmla="*/ f167 f125 1"/>
                <a:gd name="f240" fmla="*/ f168 f124 1"/>
                <a:gd name="f241" fmla="*/ f169 f124 1"/>
                <a:gd name="f242" fmla="*/ f170 f125 1"/>
                <a:gd name="f243" fmla="*/ f171 f124 1"/>
                <a:gd name="f244" fmla="*/ f172 f124 1"/>
                <a:gd name="f245" fmla="*/ f173 f125 1"/>
                <a:gd name="f246" fmla="*/ f174 f124 1"/>
                <a:gd name="f247" fmla="*/ f175 f125 1"/>
                <a:gd name="f248" fmla="*/ f176 f124 1"/>
                <a:gd name="f249" fmla="*/ f177 f125 1"/>
                <a:gd name="f250" fmla="*/ f178 f124 1"/>
                <a:gd name="f251" fmla="*/ f179 f125 1"/>
                <a:gd name="f252" fmla="*/ f180 f124 1"/>
                <a:gd name="f253" fmla="*/ f181 f125 1"/>
                <a:gd name="f254" fmla="*/ f182 f124 1"/>
                <a:gd name="f255" fmla="*/ f183 f125 1"/>
                <a:gd name="f256" fmla="*/ f184 f124 1"/>
                <a:gd name="f257" fmla="*/ f185 f125 1"/>
                <a:gd name="f258" fmla="*/ f186 f124 1"/>
                <a:gd name="f259" fmla="*/ f187 f125 1"/>
                <a:gd name="f260" fmla="*/ f188 f124 1"/>
                <a:gd name="f261" fmla="*/ f189 f125 1"/>
                <a:gd name="f262" fmla="*/ f190 f124 1"/>
                <a:gd name="f263" fmla="*/ f191 f125 1"/>
                <a:gd name="f264" fmla="*/ f192 f124 1"/>
                <a:gd name="f265" fmla="*/ f193 f124 1"/>
                <a:gd name="f266" fmla="*/ f194 f125 1"/>
                <a:gd name="f267" fmla="*/ f195 f124 1"/>
                <a:gd name="f268" fmla="*/ f196 f125 1"/>
                <a:gd name="f269" fmla="*/ f197 f124 1"/>
                <a:gd name="f270" fmla="*/ f198 f125 1"/>
              </a:gdLst>
              <a:ahLst/>
              <a:cxnLst>
                <a:cxn ang="3cd4">
                  <a:pos x="hc" y="t"/>
                </a:cxn>
                <a:cxn ang="0">
                  <a:pos x="r" y="vc"/>
                </a:cxn>
                <a:cxn ang="cd4">
                  <a:pos x="hc" y="b"/>
                </a:cxn>
                <a:cxn ang="cd2">
                  <a:pos x="l" y="vc"/>
                </a:cxn>
                <a:cxn ang="f201">
                  <a:pos x="f206" y="f207"/>
                </a:cxn>
                <a:cxn ang="f201">
                  <a:pos x="f208" y="f209"/>
                </a:cxn>
                <a:cxn ang="f201">
                  <a:pos x="f210" y="f211"/>
                </a:cxn>
                <a:cxn ang="f201">
                  <a:pos x="f212" y="f213"/>
                </a:cxn>
                <a:cxn ang="f201">
                  <a:pos x="f214" y="f215"/>
                </a:cxn>
                <a:cxn ang="f201">
                  <a:pos x="f216" y="f217"/>
                </a:cxn>
                <a:cxn ang="f201">
                  <a:pos x="f218" y="f219"/>
                </a:cxn>
                <a:cxn ang="f201">
                  <a:pos x="f220" y="f221"/>
                </a:cxn>
                <a:cxn ang="f201">
                  <a:pos x="f222" y="f223"/>
                </a:cxn>
                <a:cxn ang="f201">
                  <a:pos x="f224" y="f225"/>
                </a:cxn>
                <a:cxn ang="f201">
                  <a:pos x="f226" y="f227"/>
                </a:cxn>
                <a:cxn ang="f201">
                  <a:pos x="f228" y="f229"/>
                </a:cxn>
                <a:cxn ang="f201">
                  <a:pos x="f230" y="f231"/>
                </a:cxn>
                <a:cxn ang="f201">
                  <a:pos x="f232" y="f205"/>
                </a:cxn>
                <a:cxn ang="f201">
                  <a:pos x="f233" y="f234"/>
                </a:cxn>
                <a:cxn ang="f201">
                  <a:pos x="f235" y="f236"/>
                </a:cxn>
                <a:cxn ang="f201">
                  <a:pos x="f202" y="f237"/>
                </a:cxn>
                <a:cxn ang="f201">
                  <a:pos x="f238" y="f239"/>
                </a:cxn>
                <a:cxn ang="f201">
                  <a:pos x="f240" y="f223"/>
                </a:cxn>
                <a:cxn ang="f201">
                  <a:pos x="f241" y="f242"/>
                </a:cxn>
                <a:cxn ang="f201">
                  <a:pos x="f243" y="f217"/>
                </a:cxn>
                <a:cxn ang="f201">
                  <a:pos x="f244" y="f245"/>
                </a:cxn>
                <a:cxn ang="f201">
                  <a:pos x="f246" y="f247"/>
                </a:cxn>
                <a:cxn ang="f201">
                  <a:pos x="f248" y="f249"/>
                </a:cxn>
                <a:cxn ang="f201">
                  <a:pos x="f250" y="f251"/>
                </a:cxn>
                <a:cxn ang="f201">
                  <a:pos x="f252" y="f253"/>
                </a:cxn>
                <a:cxn ang="f201">
                  <a:pos x="f254" y="f255"/>
                </a:cxn>
                <a:cxn ang="f201">
                  <a:pos x="f256" y="f257"/>
                </a:cxn>
                <a:cxn ang="f201">
                  <a:pos x="f258" y="f259"/>
                </a:cxn>
                <a:cxn ang="f201">
                  <a:pos x="f260" y="f261"/>
                </a:cxn>
                <a:cxn ang="f201">
                  <a:pos x="f262" y="f263"/>
                </a:cxn>
                <a:cxn ang="f201">
                  <a:pos x="f264" y="f263"/>
                </a:cxn>
                <a:cxn ang="f201">
                  <a:pos x="f265" y="f266"/>
                </a:cxn>
                <a:cxn ang="f201">
                  <a:pos x="f267" y="f268"/>
                </a:cxn>
                <a:cxn ang="f201">
                  <a:pos x="f269" y="f270"/>
                </a:cxn>
                <a:cxn ang="f201">
                  <a:pos x="f206" y="f207"/>
                </a:cxn>
              </a:cxnLst>
              <a:rect l="f202" t="f205" r="f203" b="f204"/>
              <a:pathLst>
                <a:path w="5216" h="762">
                  <a:moveTo>
                    <a:pt x="f6" y="f8"/>
                  </a:moveTo>
                  <a:lnTo>
                    <a:pt x="f6" y="f8"/>
                  </a:lnTo>
                  <a:lnTo>
                    <a:pt x="f9" y="f10"/>
                  </a:lnTo>
                  <a:lnTo>
                    <a:pt x="f11" y="f12"/>
                  </a:lnTo>
                  <a:lnTo>
                    <a:pt x="f13" y="f14"/>
                  </a:lnTo>
                  <a:lnTo>
                    <a:pt x="f15" y="f16"/>
                  </a:lnTo>
                  <a:lnTo>
                    <a:pt x="f17" y="f18"/>
                  </a:lnTo>
                  <a:lnTo>
                    <a:pt x="f19" y="f20"/>
                  </a:lnTo>
                  <a:lnTo>
                    <a:pt x="f21" y="f22"/>
                  </a:lnTo>
                  <a:lnTo>
                    <a:pt x="f23" y="f24"/>
                  </a:lnTo>
                  <a:lnTo>
                    <a:pt x="f25" y="f26"/>
                  </a:lnTo>
                  <a:lnTo>
                    <a:pt x="f25" y="f26"/>
                  </a:lnTo>
                  <a:lnTo>
                    <a:pt x="f27" y="f28"/>
                  </a:lnTo>
                  <a:lnTo>
                    <a:pt x="f29" y="f30"/>
                  </a:lnTo>
                  <a:lnTo>
                    <a:pt x="f31" y="f32"/>
                  </a:lnTo>
                  <a:lnTo>
                    <a:pt x="f33" y="f34"/>
                  </a:lnTo>
                  <a:lnTo>
                    <a:pt x="f35" y="f36"/>
                  </a:lnTo>
                  <a:lnTo>
                    <a:pt x="f37" y="f38"/>
                  </a:lnTo>
                  <a:lnTo>
                    <a:pt x="f39" y="f40"/>
                  </a:lnTo>
                  <a:lnTo>
                    <a:pt x="f41" y="f42"/>
                  </a:lnTo>
                  <a:lnTo>
                    <a:pt x="f43" y="f44"/>
                  </a:lnTo>
                  <a:lnTo>
                    <a:pt x="f45" y="f46"/>
                  </a:lnTo>
                  <a:lnTo>
                    <a:pt x="f47" y="f48"/>
                  </a:lnTo>
                  <a:lnTo>
                    <a:pt x="f49" y="f50"/>
                  </a:lnTo>
                  <a:lnTo>
                    <a:pt x="f51" y="f52"/>
                  </a:lnTo>
                  <a:lnTo>
                    <a:pt x="f53" y="f54"/>
                  </a:lnTo>
                  <a:lnTo>
                    <a:pt x="f55" y="f5"/>
                  </a:lnTo>
                  <a:lnTo>
                    <a:pt x="f56" y="f5"/>
                  </a:lnTo>
                  <a:lnTo>
                    <a:pt x="f57" y="f54"/>
                  </a:lnTo>
                  <a:lnTo>
                    <a:pt x="f58" y="f59"/>
                  </a:lnTo>
                  <a:lnTo>
                    <a:pt x="f60" y="f61"/>
                  </a:lnTo>
                  <a:lnTo>
                    <a:pt x="f62" y="f63"/>
                  </a:lnTo>
                  <a:lnTo>
                    <a:pt x="f5" y="f64"/>
                  </a:lnTo>
                  <a:lnTo>
                    <a:pt x="f5" y="f64"/>
                  </a:lnTo>
                  <a:lnTo>
                    <a:pt x="f65" y="f66"/>
                  </a:lnTo>
                  <a:lnTo>
                    <a:pt x="f67" y="f44"/>
                  </a:lnTo>
                  <a:lnTo>
                    <a:pt x="f68" y="f69"/>
                  </a:lnTo>
                  <a:lnTo>
                    <a:pt x="f14" y="f38"/>
                  </a:lnTo>
                  <a:lnTo>
                    <a:pt x="f70" y="f71"/>
                  </a:lnTo>
                  <a:lnTo>
                    <a:pt x="f72" y="f32"/>
                  </a:lnTo>
                  <a:lnTo>
                    <a:pt x="f73" y="f74"/>
                  </a:lnTo>
                  <a:lnTo>
                    <a:pt x="f75" y="f26"/>
                  </a:lnTo>
                  <a:lnTo>
                    <a:pt x="f75" y="f26"/>
                  </a:lnTo>
                  <a:lnTo>
                    <a:pt x="f76" y="f77"/>
                  </a:lnTo>
                  <a:lnTo>
                    <a:pt x="f78" y="f79"/>
                  </a:lnTo>
                  <a:lnTo>
                    <a:pt x="f80" y="f81"/>
                  </a:lnTo>
                  <a:lnTo>
                    <a:pt x="f82" y="f83"/>
                  </a:lnTo>
                  <a:lnTo>
                    <a:pt x="f84" y="f85"/>
                  </a:lnTo>
                  <a:lnTo>
                    <a:pt x="f86" y="f87"/>
                  </a:lnTo>
                  <a:lnTo>
                    <a:pt x="f88" y="f89"/>
                  </a:lnTo>
                  <a:lnTo>
                    <a:pt x="f90" y="f91"/>
                  </a:lnTo>
                  <a:lnTo>
                    <a:pt x="f92" y="f93"/>
                  </a:lnTo>
                  <a:lnTo>
                    <a:pt x="f94" y="f95"/>
                  </a:lnTo>
                  <a:lnTo>
                    <a:pt x="f96" y="f97"/>
                  </a:lnTo>
                  <a:lnTo>
                    <a:pt x="f98" y="f99"/>
                  </a:lnTo>
                  <a:lnTo>
                    <a:pt x="f100" y="f101"/>
                  </a:lnTo>
                  <a:lnTo>
                    <a:pt x="f102" y="f103"/>
                  </a:lnTo>
                  <a:lnTo>
                    <a:pt x="f104" y="f105"/>
                  </a:lnTo>
                  <a:lnTo>
                    <a:pt x="f106" y="f107"/>
                  </a:lnTo>
                  <a:lnTo>
                    <a:pt x="f108" y="f109"/>
                  </a:lnTo>
                  <a:lnTo>
                    <a:pt x="f110" y="f111"/>
                  </a:lnTo>
                  <a:lnTo>
                    <a:pt x="f112" y="f7"/>
                  </a:lnTo>
                  <a:lnTo>
                    <a:pt x="f15" y="f7"/>
                  </a:lnTo>
                  <a:lnTo>
                    <a:pt x="f113" y="f7"/>
                  </a:lnTo>
                  <a:lnTo>
                    <a:pt x="f114" y="f115"/>
                  </a:lnTo>
                  <a:lnTo>
                    <a:pt x="f116" y="f111"/>
                  </a:lnTo>
                  <a:lnTo>
                    <a:pt x="f117" y="f109"/>
                  </a:lnTo>
                  <a:lnTo>
                    <a:pt x="f118" y="f107"/>
                  </a:lnTo>
                  <a:lnTo>
                    <a:pt x="f119" y="f105"/>
                  </a:lnTo>
                  <a:lnTo>
                    <a:pt x="f120" y="f103"/>
                  </a:lnTo>
                  <a:lnTo>
                    <a:pt x="f121" y="f122"/>
                  </a:lnTo>
                  <a:lnTo>
                    <a:pt x="f6" y="f8"/>
                  </a:lnTo>
                  <a:lnTo>
                    <a:pt x="f6" y="f8"/>
                  </a:lnTo>
                  <a:close/>
                </a:path>
              </a:pathLst>
            </a:custGeom>
            <a:solidFill>
              <a:srgbClr val="C6E7FC">
                <a:alpha val="40000"/>
              </a:srgbClr>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ndara"/>
                <a:ea typeface=""/>
                <a:cs typeface=""/>
              </a:endParaRPr>
            </a:p>
          </p:txBody>
        </p:sp>
        <p:sp>
          <p:nvSpPr>
            <p:cNvPr id="6" name="Freeform 22"/>
            <p:cNvSpPr/>
            <p:nvPr/>
          </p:nvSpPr>
          <p:spPr>
            <a:xfrm>
              <a:off x="2828723" y="743196"/>
              <a:ext cx="5467983" cy="774268"/>
            </a:xfrm>
            <a:custGeom>
              <a:avLst/>
              <a:gdLst>
                <a:gd name="f0" fmla="val 10800000"/>
                <a:gd name="f1" fmla="val 5400000"/>
                <a:gd name="f2" fmla="val 180"/>
                <a:gd name="f3" fmla="val w"/>
                <a:gd name="f4" fmla="val h"/>
                <a:gd name="f5" fmla="val 0"/>
                <a:gd name="f6" fmla="val 5144"/>
                <a:gd name="f7" fmla="val 694"/>
                <a:gd name="f8" fmla="val 70"/>
                <a:gd name="f9" fmla="val 18"/>
                <a:gd name="f10" fmla="val 66"/>
                <a:gd name="f11" fmla="val 72"/>
                <a:gd name="f12" fmla="val 56"/>
                <a:gd name="f13" fmla="val 164"/>
                <a:gd name="f14" fmla="val 42"/>
                <a:gd name="f15" fmla="val 224"/>
                <a:gd name="f16" fmla="val 34"/>
                <a:gd name="f17" fmla="val 294"/>
                <a:gd name="f18" fmla="val 26"/>
                <a:gd name="f19" fmla="val 372"/>
                <a:gd name="f20" fmla="val 20"/>
                <a:gd name="f21" fmla="val 462"/>
                <a:gd name="f22" fmla="val 14"/>
                <a:gd name="f23" fmla="val 560"/>
                <a:gd name="f24" fmla="val 8"/>
                <a:gd name="f25" fmla="val 670"/>
                <a:gd name="f26" fmla="val 4"/>
                <a:gd name="f27" fmla="val 790"/>
                <a:gd name="f28" fmla="val 2"/>
                <a:gd name="f29" fmla="val 920"/>
                <a:gd name="f30" fmla="val 1060"/>
                <a:gd name="f31" fmla="val 1210"/>
                <a:gd name="f32" fmla="val 6"/>
                <a:gd name="f33" fmla="val 1372"/>
                <a:gd name="f34" fmla="val 1544"/>
                <a:gd name="f35" fmla="val 24"/>
                <a:gd name="f36" fmla="val 1726"/>
                <a:gd name="f37" fmla="val 40"/>
                <a:gd name="f38" fmla="val 1920"/>
                <a:gd name="f39" fmla="val 58"/>
                <a:gd name="f40" fmla="val 2126"/>
                <a:gd name="f41" fmla="val 80"/>
                <a:gd name="f42" fmla="val 2342"/>
                <a:gd name="f43" fmla="val 106"/>
                <a:gd name="f44" fmla="val 2570"/>
                <a:gd name="f45" fmla="val 138"/>
                <a:gd name="f46" fmla="val 2808"/>
                <a:gd name="f47" fmla="val 174"/>
                <a:gd name="f48" fmla="val 3058"/>
                <a:gd name="f49" fmla="val 216"/>
                <a:gd name="f50" fmla="val 3320"/>
                <a:gd name="f51" fmla="val 266"/>
                <a:gd name="f52" fmla="val 3594"/>
                <a:gd name="f53" fmla="val 320"/>
                <a:gd name="f54" fmla="val 3880"/>
                <a:gd name="f55" fmla="val 380"/>
                <a:gd name="f56" fmla="val 4178"/>
                <a:gd name="f57" fmla="val 448"/>
                <a:gd name="f58" fmla="val 4488"/>
                <a:gd name="f59" fmla="val 522"/>
                <a:gd name="f60" fmla="val 4810"/>
                <a:gd name="f61" fmla="val 604"/>
                <a:gd name="f62" fmla="+- 0 0 -90"/>
                <a:gd name="f63" fmla="*/ f3 1 5144"/>
                <a:gd name="f64" fmla="*/ f4 1 694"/>
                <a:gd name="f65" fmla="+- f7 0 f5"/>
                <a:gd name="f66" fmla="+- f6 0 f5"/>
                <a:gd name="f67" fmla="*/ f62 f0 1"/>
                <a:gd name="f68" fmla="*/ f66 1 5144"/>
                <a:gd name="f69" fmla="*/ f65 1 694"/>
                <a:gd name="f70" fmla="*/ f67 1 f2"/>
                <a:gd name="f71" fmla="*/ 0 1 f68"/>
                <a:gd name="f72" fmla="*/ 70 1 f69"/>
                <a:gd name="f73" fmla="*/ 18 1 f68"/>
                <a:gd name="f74" fmla="*/ 66 1 f69"/>
                <a:gd name="f75" fmla="*/ 72 1 f68"/>
                <a:gd name="f76" fmla="*/ 56 1 f69"/>
                <a:gd name="f77" fmla="*/ 164 1 f68"/>
                <a:gd name="f78" fmla="*/ 42 1 f69"/>
                <a:gd name="f79" fmla="*/ 224 1 f68"/>
                <a:gd name="f80" fmla="*/ 34 1 f69"/>
                <a:gd name="f81" fmla="*/ 294 1 f68"/>
                <a:gd name="f82" fmla="*/ 26 1 f69"/>
                <a:gd name="f83" fmla="*/ 372 1 f68"/>
                <a:gd name="f84" fmla="*/ 20 1 f69"/>
                <a:gd name="f85" fmla="*/ 462 1 f68"/>
                <a:gd name="f86" fmla="*/ 14 1 f69"/>
                <a:gd name="f87" fmla="*/ 560 1 f68"/>
                <a:gd name="f88" fmla="*/ 8 1 f69"/>
                <a:gd name="f89" fmla="*/ 670 1 f68"/>
                <a:gd name="f90" fmla="*/ 4 1 f69"/>
                <a:gd name="f91" fmla="*/ 790 1 f68"/>
                <a:gd name="f92" fmla="*/ 2 1 f69"/>
                <a:gd name="f93" fmla="*/ 920 1 f68"/>
                <a:gd name="f94" fmla="*/ 0 1 f69"/>
                <a:gd name="f95" fmla="*/ 1060 1 f68"/>
                <a:gd name="f96" fmla="*/ 1210 1 f68"/>
                <a:gd name="f97" fmla="*/ 6 1 f69"/>
                <a:gd name="f98" fmla="*/ 1372 1 f68"/>
                <a:gd name="f99" fmla="*/ 1544 1 f68"/>
                <a:gd name="f100" fmla="*/ 24 1 f69"/>
                <a:gd name="f101" fmla="*/ 1726 1 f68"/>
                <a:gd name="f102" fmla="*/ 40 1 f69"/>
                <a:gd name="f103" fmla="*/ 1920 1 f68"/>
                <a:gd name="f104" fmla="*/ 58 1 f69"/>
                <a:gd name="f105" fmla="*/ 2126 1 f68"/>
                <a:gd name="f106" fmla="*/ 80 1 f69"/>
                <a:gd name="f107" fmla="*/ 2342 1 f68"/>
                <a:gd name="f108" fmla="*/ 106 1 f69"/>
                <a:gd name="f109" fmla="*/ 2570 1 f68"/>
                <a:gd name="f110" fmla="*/ 138 1 f69"/>
                <a:gd name="f111" fmla="*/ 2808 1 f68"/>
                <a:gd name="f112" fmla="*/ 174 1 f69"/>
                <a:gd name="f113" fmla="*/ 3058 1 f68"/>
                <a:gd name="f114" fmla="*/ 216 1 f69"/>
                <a:gd name="f115" fmla="*/ 3320 1 f68"/>
                <a:gd name="f116" fmla="*/ 266 1 f69"/>
                <a:gd name="f117" fmla="*/ 3594 1 f68"/>
                <a:gd name="f118" fmla="*/ 320 1 f69"/>
                <a:gd name="f119" fmla="*/ 3880 1 f68"/>
                <a:gd name="f120" fmla="*/ 380 1 f69"/>
                <a:gd name="f121" fmla="*/ 4178 1 f68"/>
                <a:gd name="f122" fmla="*/ 448 1 f69"/>
                <a:gd name="f123" fmla="*/ 4488 1 f68"/>
                <a:gd name="f124" fmla="*/ 522 1 f69"/>
                <a:gd name="f125" fmla="*/ 4810 1 f68"/>
                <a:gd name="f126" fmla="*/ 604 1 f69"/>
                <a:gd name="f127" fmla="*/ 5144 1 f68"/>
                <a:gd name="f128" fmla="*/ 694 1 f69"/>
                <a:gd name="f129" fmla="*/ f6 1 f68"/>
                <a:gd name="f130" fmla="*/ f7 1 f69"/>
                <a:gd name="f131" fmla="+- f70 0 f1"/>
                <a:gd name="f132" fmla="*/ f71 f63 1"/>
                <a:gd name="f133" fmla="*/ f129 f63 1"/>
                <a:gd name="f134" fmla="*/ f130 f64 1"/>
                <a:gd name="f135" fmla="*/ f94 f64 1"/>
                <a:gd name="f136" fmla="*/ f72 f64 1"/>
                <a:gd name="f137" fmla="*/ f73 f63 1"/>
                <a:gd name="f138" fmla="*/ f74 f64 1"/>
                <a:gd name="f139" fmla="*/ f75 f63 1"/>
                <a:gd name="f140" fmla="*/ f76 f64 1"/>
                <a:gd name="f141" fmla="*/ f77 f63 1"/>
                <a:gd name="f142" fmla="*/ f78 f64 1"/>
                <a:gd name="f143" fmla="*/ f79 f63 1"/>
                <a:gd name="f144" fmla="*/ f80 f64 1"/>
                <a:gd name="f145" fmla="*/ f81 f63 1"/>
                <a:gd name="f146" fmla="*/ f82 f64 1"/>
                <a:gd name="f147" fmla="*/ f83 f63 1"/>
                <a:gd name="f148" fmla="*/ f84 f64 1"/>
                <a:gd name="f149" fmla="*/ f85 f63 1"/>
                <a:gd name="f150" fmla="*/ f86 f64 1"/>
                <a:gd name="f151" fmla="*/ f87 f63 1"/>
                <a:gd name="f152" fmla="*/ f88 f64 1"/>
                <a:gd name="f153" fmla="*/ f89 f63 1"/>
                <a:gd name="f154" fmla="*/ f90 f64 1"/>
                <a:gd name="f155" fmla="*/ f91 f63 1"/>
                <a:gd name="f156" fmla="*/ f92 f64 1"/>
                <a:gd name="f157" fmla="*/ f93 f63 1"/>
                <a:gd name="f158" fmla="*/ f95 f63 1"/>
                <a:gd name="f159" fmla="*/ f96 f63 1"/>
                <a:gd name="f160" fmla="*/ f97 f64 1"/>
                <a:gd name="f161" fmla="*/ f98 f63 1"/>
                <a:gd name="f162" fmla="*/ f99 f63 1"/>
                <a:gd name="f163" fmla="*/ f100 f64 1"/>
                <a:gd name="f164" fmla="*/ f101 f63 1"/>
                <a:gd name="f165" fmla="*/ f102 f64 1"/>
                <a:gd name="f166" fmla="*/ f103 f63 1"/>
                <a:gd name="f167" fmla="*/ f104 f64 1"/>
                <a:gd name="f168" fmla="*/ f105 f63 1"/>
                <a:gd name="f169" fmla="*/ f106 f64 1"/>
                <a:gd name="f170" fmla="*/ f107 f63 1"/>
                <a:gd name="f171" fmla="*/ f108 f64 1"/>
                <a:gd name="f172" fmla="*/ f109 f63 1"/>
                <a:gd name="f173" fmla="*/ f110 f64 1"/>
                <a:gd name="f174" fmla="*/ f111 f63 1"/>
                <a:gd name="f175" fmla="*/ f112 f64 1"/>
                <a:gd name="f176" fmla="*/ f113 f63 1"/>
                <a:gd name="f177" fmla="*/ f114 f64 1"/>
                <a:gd name="f178" fmla="*/ f115 f63 1"/>
                <a:gd name="f179" fmla="*/ f116 f64 1"/>
                <a:gd name="f180" fmla="*/ f117 f63 1"/>
                <a:gd name="f181" fmla="*/ f118 f64 1"/>
                <a:gd name="f182" fmla="*/ f119 f63 1"/>
                <a:gd name="f183" fmla="*/ f120 f64 1"/>
                <a:gd name="f184" fmla="*/ f121 f63 1"/>
                <a:gd name="f185" fmla="*/ f122 f64 1"/>
                <a:gd name="f186" fmla="*/ f123 f63 1"/>
                <a:gd name="f187" fmla="*/ f124 f64 1"/>
                <a:gd name="f188" fmla="*/ f125 f63 1"/>
                <a:gd name="f189" fmla="*/ f126 f64 1"/>
                <a:gd name="f190" fmla="*/ f127 f63 1"/>
                <a:gd name="f191" fmla="*/ f128 f64 1"/>
              </a:gdLst>
              <a:ahLst/>
              <a:cxnLst>
                <a:cxn ang="3cd4">
                  <a:pos x="hc" y="t"/>
                </a:cxn>
                <a:cxn ang="0">
                  <a:pos x="r" y="vc"/>
                </a:cxn>
                <a:cxn ang="cd4">
                  <a:pos x="hc" y="b"/>
                </a:cxn>
                <a:cxn ang="cd2">
                  <a:pos x="l" y="vc"/>
                </a:cxn>
                <a:cxn ang="f131">
                  <a:pos x="f132" y="f136"/>
                </a:cxn>
                <a:cxn ang="f131">
                  <a:pos x="f132" y="f136"/>
                </a:cxn>
                <a:cxn ang="f131">
                  <a:pos x="f137" y="f138"/>
                </a:cxn>
                <a:cxn ang="f131">
                  <a:pos x="f139" y="f140"/>
                </a:cxn>
                <a:cxn ang="f131">
                  <a:pos x="f141" y="f142"/>
                </a:cxn>
                <a:cxn ang="f131">
                  <a:pos x="f143" y="f144"/>
                </a:cxn>
                <a:cxn ang="f131">
                  <a:pos x="f145" y="f146"/>
                </a:cxn>
                <a:cxn ang="f131">
                  <a:pos x="f147" y="f148"/>
                </a:cxn>
                <a:cxn ang="f131">
                  <a:pos x="f149" y="f150"/>
                </a:cxn>
                <a:cxn ang="f131">
                  <a:pos x="f151" y="f152"/>
                </a:cxn>
                <a:cxn ang="f131">
                  <a:pos x="f153" y="f154"/>
                </a:cxn>
                <a:cxn ang="f131">
                  <a:pos x="f155" y="f156"/>
                </a:cxn>
                <a:cxn ang="f131">
                  <a:pos x="f157" y="f135"/>
                </a:cxn>
                <a:cxn ang="f131">
                  <a:pos x="f158" y="f156"/>
                </a:cxn>
                <a:cxn ang="f131">
                  <a:pos x="f159" y="f160"/>
                </a:cxn>
                <a:cxn ang="f131">
                  <a:pos x="f161" y="f150"/>
                </a:cxn>
                <a:cxn ang="f131">
                  <a:pos x="f162" y="f163"/>
                </a:cxn>
                <a:cxn ang="f131">
                  <a:pos x="f164" y="f165"/>
                </a:cxn>
                <a:cxn ang="f131">
                  <a:pos x="f166" y="f167"/>
                </a:cxn>
                <a:cxn ang="f131">
                  <a:pos x="f168" y="f169"/>
                </a:cxn>
                <a:cxn ang="f131">
                  <a:pos x="f170" y="f171"/>
                </a:cxn>
                <a:cxn ang="f131">
                  <a:pos x="f172" y="f173"/>
                </a:cxn>
                <a:cxn ang="f131">
                  <a:pos x="f174" y="f175"/>
                </a:cxn>
                <a:cxn ang="f131">
                  <a:pos x="f176" y="f177"/>
                </a:cxn>
                <a:cxn ang="f131">
                  <a:pos x="f178" y="f179"/>
                </a:cxn>
                <a:cxn ang="f131">
                  <a:pos x="f180" y="f181"/>
                </a:cxn>
                <a:cxn ang="f131">
                  <a:pos x="f182" y="f183"/>
                </a:cxn>
                <a:cxn ang="f131">
                  <a:pos x="f184" y="f185"/>
                </a:cxn>
                <a:cxn ang="f131">
                  <a:pos x="f186" y="f187"/>
                </a:cxn>
                <a:cxn ang="f131">
                  <a:pos x="f188" y="f189"/>
                </a:cxn>
                <a:cxn ang="f131">
                  <a:pos x="f190" y="f191"/>
                </a:cxn>
              </a:cxnLst>
              <a:rect l="f132" t="f135" r="f133" b="f134"/>
              <a:pathLst>
                <a:path w="5144" h="694">
                  <a:moveTo>
                    <a:pt x="f5" y="f8"/>
                  </a:moveTo>
                  <a:lnTo>
                    <a:pt x="f5" y="f8"/>
                  </a:lnTo>
                  <a:lnTo>
                    <a:pt x="f9" y="f10"/>
                  </a:lnTo>
                  <a:lnTo>
                    <a:pt x="f11" y="f12"/>
                  </a:lnTo>
                  <a:lnTo>
                    <a:pt x="f13" y="f14"/>
                  </a:lnTo>
                  <a:lnTo>
                    <a:pt x="f15" y="f16"/>
                  </a:lnTo>
                  <a:lnTo>
                    <a:pt x="f17" y="f18"/>
                  </a:lnTo>
                  <a:lnTo>
                    <a:pt x="f19" y="f20"/>
                  </a:lnTo>
                  <a:lnTo>
                    <a:pt x="f21" y="f22"/>
                  </a:lnTo>
                  <a:lnTo>
                    <a:pt x="f23" y="f24"/>
                  </a:lnTo>
                  <a:lnTo>
                    <a:pt x="f25" y="f26"/>
                  </a:lnTo>
                  <a:lnTo>
                    <a:pt x="f27" y="f28"/>
                  </a:lnTo>
                  <a:lnTo>
                    <a:pt x="f29" y="f5"/>
                  </a:lnTo>
                  <a:lnTo>
                    <a:pt x="f30" y="f28"/>
                  </a:lnTo>
                  <a:lnTo>
                    <a:pt x="f31" y="f32"/>
                  </a:lnTo>
                  <a:lnTo>
                    <a:pt x="f33" y="f22"/>
                  </a:lnTo>
                  <a:lnTo>
                    <a:pt x="f34" y="f35"/>
                  </a:lnTo>
                  <a:lnTo>
                    <a:pt x="f36" y="f37"/>
                  </a:lnTo>
                  <a:lnTo>
                    <a:pt x="f38" y="f39"/>
                  </a:lnTo>
                  <a:lnTo>
                    <a:pt x="f40" y="f41"/>
                  </a:lnTo>
                  <a:lnTo>
                    <a:pt x="f42" y="f43"/>
                  </a:lnTo>
                  <a:lnTo>
                    <a:pt x="f44" y="f45"/>
                  </a:lnTo>
                  <a:lnTo>
                    <a:pt x="f46" y="f47"/>
                  </a:lnTo>
                  <a:lnTo>
                    <a:pt x="f48" y="f49"/>
                  </a:lnTo>
                  <a:lnTo>
                    <a:pt x="f50" y="f51"/>
                  </a:lnTo>
                  <a:lnTo>
                    <a:pt x="f52" y="f53"/>
                  </a:lnTo>
                  <a:lnTo>
                    <a:pt x="f54" y="f55"/>
                  </a:lnTo>
                  <a:lnTo>
                    <a:pt x="f56" y="f57"/>
                  </a:lnTo>
                  <a:lnTo>
                    <a:pt x="f58" y="f59"/>
                  </a:lnTo>
                  <a:lnTo>
                    <a:pt x="f60" y="f61"/>
                  </a:lnTo>
                  <a:lnTo>
                    <a:pt x="f6" y="f7"/>
                  </a:lnTo>
                </a:path>
              </a:pathLst>
            </a:custGeom>
            <a:noFill/>
            <a:ln w="9" cap="flat">
              <a:solidFill>
                <a:srgbClr val="FFFFFF"/>
              </a:solidFill>
              <a:prstDash val="solid"/>
              <a:roun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ndara"/>
                <a:ea typeface=""/>
                <a:cs typeface=""/>
              </a:endParaRPr>
            </a:p>
          </p:txBody>
        </p:sp>
        <p:sp>
          <p:nvSpPr>
            <p:cNvPr id="7" name="Freeform 26"/>
            <p:cNvSpPr/>
            <p:nvPr/>
          </p:nvSpPr>
          <p:spPr>
            <a:xfrm>
              <a:off x="5609487" y="729810"/>
              <a:ext cx="3307997" cy="651546"/>
            </a:xfrm>
            <a:custGeom>
              <a:avLst/>
              <a:gdLst>
                <a:gd name="f0" fmla="val 10800000"/>
                <a:gd name="f1" fmla="val 5400000"/>
                <a:gd name="f2" fmla="val 360"/>
                <a:gd name="f3" fmla="val 180"/>
                <a:gd name="f4" fmla="val w"/>
                <a:gd name="f5" fmla="val h"/>
                <a:gd name="f6" fmla="val 0"/>
                <a:gd name="f7" fmla="val 3112"/>
                <a:gd name="f8" fmla="val 584"/>
                <a:gd name="f9" fmla="val 90"/>
                <a:gd name="f10" fmla="val 560"/>
                <a:gd name="f11" fmla="val 336"/>
                <a:gd name="f12" fmla="val 498"/>
                <a:gd name="f13" fmla="val 506"/>
                <a:gd name="f14" fmla="val 456"/>
                <a:gd name="f15" fmla="val 702"/>
                <a:gd name="f16" fmla="val 410"/>
                <a:gd name="f17" fmla="val 920"/>
                <a:gd name="f18" fmla="val 1154"/>
                <a:gd name="f19" fmla="val 306"/>
                <a:gd name="f20" fmla="val 1402"/>
                <a:gd name="f21" fmla="val 254"/>
                <a:gd name="f22" fmla="val 1656"/>
                <a:gd name="f23" fmla="val 202"/>
                <a:gd name="f24" fmla="val 1916"/>
                <a:gd name="f25" fmla="val 154"/>
                <a:gd name="f26" fmla="val 2174"/>
                <a:gd name="f27" fmla="val 108"/>
                <a:gd name="f28" fmla="val 2302"/>
                <a:gd name="f29" fmla="val 88"/>
                <a:gd name="f30" fmla="val 2426"/>
                <a:gd name="f31" fmla="val 68"/>
                <a:gd name="f32" fmla="val 2550"/>
                <a:gd name="f33" fmla="val 52"/>
                <a:gd name="f34" fmla="val 2670"/>
                <a:gd name="f35" fmla="val 36"/>
                <a:gd name="f36" fmla="val 2788"/>
                <a:gd name="f37" fmla="val 24"/>
                <a:gd name="f38" fmla="val 2900"/>
                <a:gd name="f39" fmla="val 14"/>
                <a:gd name="f40" fmla="val 3008"/>
                <a:gd name="f41" fmla="val 6"/>
                <a:gd name="f42" fmla="+- 0 0 -90"/>
                <a:gd name="f43" fmla="*/ f4 1 3112"/>
                <a:gd name="f44" fmla="*/ f5 1 584"/>
                <a:gd name="f45" fmla="+- f8 0 f6"/>
                <a:gd name="f46" fmla="+- f7 0 f6"/>
                <a:gd name="f47" fmla="*/ f42 f0 1"/>
                <a:gd name="f48" fmla="*/ f46 1 3112"/>
                <a:gd name="f49" fmla="*/ f45 1 584"/>
                <a:gd name="f50" fmla="*/ f47 1 f3"/>
                <a:gd name="f51" fmla="*/ 0 1 f48"/>
                <a:gd name="f52" fmla="*/ 584 1 f49"/>
                <a:gd name="f53" fmla="*/ 90 1 f48"/>
                <a:gd name="f54" fmla="*/ 560 1 f49"/>
                <a:gd name="f55" fmla="*/ 336 1 f48"/>
                <a:gd name="f56" fmla="*/ 498 1 f49"/>
                <a:gd name="f57" fmla="*/ 506 1 f48"/>
                <a:gd name="f58" fmla="*/ 456 1 f49"/>
                <a:gd name="f59" fmla="*/ 702 1 f48"/>
                <a:gd name="f60" fmla="*/ 410 1 f49"/>
                <a:gd name="f61" fmla="*/ 920 1 f48"/>
                <a:gd name="f62" fmla="*/ 360 1 f49"/>
                <a:gd name="f63" fmla="*/ 1154 1 f48"/>
                <a:gd name="f64" fmla="*/ 306 1 f49"/>
                <a:gd name="f65" fmla="*/ 1402 1 f48"/>
                <a:gd name="f66" fmla="*/ 254 1 f49"/>
                <a:gd name="f67" fmla="*/ 1656 1 f48"/>
                <a:gd name="f68" fmla="*/ 202 1 f49"/>
                <a:gd name="f69" fmla="*/ 1916 1 f48"/>
                <a:gd name="f70" fmla="*/ 154 1 f49"/>
                <a:gd name="f71" fmla="*/ 2174 1 f48"/>
                <a:gd name="f72" fmla="*/ 108 1 f49"/>
                <a:gd name="f73" fmla="*/ 2302 1 f48"/>
                <a:gd name="f74" fmla="*/ 88 1 f49"/>
                <a:gd name="f75" fmla="*/ 2426 1 f48"/>
                <a:gd name="f76" fmla="*/ 68 1 f49"/>
                <a:gd name="f77" fmla="*/ 2550 1 f48"/>
                <a:gd name="f78" fmla="*/ 52 1 f49"/>
                <a:gd name="f79" fmla="*/ 2670 1 f48"/>
                <a:gd name="f80" fmla="*/ 36 1 f49"/>
                <a:gd name="f81" fmla="*/ 2788 1 f48"/>
                <a:gd name="f82" fmla="*/ 24 1 f49"/>
                <a:gd name="f83" fmla="*/ 2900 1 f48"/>
                <a:gd name="f84" fmla="*/ 14 1 f49"/>
                <a:gd name="f85" fmla="*/ 3008 1 f48"/>
                <a:gd name="f86" fmla="*/ 6 1 f49"/>
                <a:gd name="f87" fmla="*/ 3112 1 f48"/>
                <a:gd name="f88" fmla="*/ 0 1 f49"/>
                <a:gd name="f89" fmla="*/ f7 1 f48"/>
                <a:gd name="f90" fmla="*/ f8 1 f49"/>
                <a:gd name="f91" fmla="+- f50 0 f1"/>
                <a:gd name="f92" fmla="*/ f51 f43 1"/>
                <a:gd name="f93" fmla="*/ f89 f43 1"/>
                <a:gd name="f94" fmla="*/ f90 f44 1"/>
                <a:gd name="f95" fmla="*/ f88 f44 1"/>
                <a:gd name="f96" fmla="*/ f52 f44 1"/>
                <a:gd name="f97" fmla="*/ f53 f43 1"/>
                <a:gd name="f98" fmla="*/ f54 f44 1"/>
                <a:gd name="f99" fmla="*/ f55 f43 1"/>
                <a:gd name="f100" fmla="*/ f56 f44 1"/>
                <a:gd name="f101" fmla="*/ f57 f43 1"/>
                <a:gd name="f102" fmla="*/ f58 f44 1"/>
                <a:gd name="f103" fmla="*/ f59 f43 1"/>
                <a:gd name="f104" fmla="*/ f60 f44 1"/>
                <a:gd name="f105" fmla="*/ f61 f43 1"/>
                <a:gd name="f106" fmla="*/ f62 f44 1"/>
                <a:gd name="f107" fmla="*/ f63 f43 1"/>
                <a:gd name="f108" fmla="*/ f64 f44 1"/>
                <a:gd name="f109" fmla="*/ f65 f43 1"/>
                <a:gd name="f110" fmla="*/ f66 f44 1"/>
                <a:gd name="f111" fmla="*/ f67 f43 1"/>
                <a:gd name="f112" fmla="*/ f68 f44 1"/>
                <a:gd name="f113" fmla="*/ f69 f43 1"/>
                <a:gd name="f114" fmla="*/ f70 f44 1"/>
                <a:gd name="f115" fmla="*/ f71 f43 1"/>
                <a:gd name="f116" fmla="*/ f72 f44 1"/>
                <a:gd name="f117" fmla="*/ f73 f43 1"/>
                <a:gd name="f118" fmla="*/ f74 f44 1"/>
                <a:gd name="f119" fmla="*/ f75 f43 1"/>
                <a:gd name="f120" fmla="*/ f76 f44 1"/>
                <a:gd name="f121" fmla="*/ f77 f43 1"/>
                <a:gd name="f122" fmla="*/ f78 f44 1"/>
                <a:gd name="f123" fmla="*/ f79 f43 1"/>
                <a:gd name="f124" fmla="*/ f80 f44 1"/>
                <a:gd name="f125" fmla="*/ f81 f43 1"/>
                <a:gd name="f126" fmla="*/ f82 f44 1"/>
                <a:gd name="f127" fmla="*/ f83 f43 1"/>
                <a:gd name="f128" fmla="*/ f84 f44 1"/>
                <a:gd name="f129" fmla="*/ f85 f43 1"/>
                <a:gd name="f130" fmla="*/ f86 f44 1"/>
                <a:gd name="f131" fmla="*/ f87 f43 1"/>
              </a:gdLst>
              <a:ahLst/>
              <a:cxnLst>
                <a:cxn ang="3cd4">
                  <a:pos x="hc" y="t"/>
                </a:cxn>
                <a:cxn ang="0">
                  <a:pos x="r" y="vc"/>
                </a:cxn>
                <a:cxn ang="cd4">
                  <a:pos x="hc" y="b"/>
                </a:cxn>
                <a:cxn ang="cd2">
                  <a:pos x="l" y="vc"/>
                </a:cxn>
                <a:cxn ang="f91">
                  <a:pos x="f92" y="f96"/>
                </a:cxn>
                <a:cxn ang="f91">
                  <a:pos x="f92" y="f96"/>
                </a:cxn>
                <a:cxn ang="f91">
                  <a:pos x="f97" y="f98"/>
                </a:cxn>
                <a:cxn ang="f91">
                  <a:pos x="f99" y="f100"/>
                </a:cxn>
                <a:cxn ang="f91">
                  <a:pos x="f101" y="f102"/>
                </a:cxn>
                <a:cxn ang="f91">
                  <a:pos x="f103" y="f104"/>
                </a:cxn>
                <a:cxn ang="f91">
                  <a:pos x="f105" y="f106"/>
                </a:cxn>
                <a:cxn ang="f91">
                  <a:pos x="f107" y="f108"/>
                </a:cxn>
                <a:cxn ang="f91">
                  <a:pos x="f109" y="f110"/>
                </a:cxn>
                <a:cxn ang="f91">
                  <a:pos x="f111" y="f112"/>
                </a:cxn>
                <a:cxn ang="f91">
                  <a:pos x="f113" y="f114"/>
                </a:cxn>
                <a:cxn ang="f91">
                  <a:pos x="f115" y="f116"/>
                </a:cxn>
                <a:cxn ang="f91">
                  <a:pos x="f117" y="f118"/>
                </a:cxn>
                <a:cxn ang="f91">
                  <a:pos x="f119" y="f120"/>
                </a:cxn>
                <a:cxn ang="f91">
                  <a:pos x="f121" y="f122"/>
                </a:cxn>
                <a:cxn ang="f91">
                  <a:pos x="f123" y="f124"/>
                </a:cxn>
                <a:cxn ang="f91">
                  <a:pos x="f125" y="f126"/>
                </a:cxn>
                <a:cxn ang="f91">
                  <a:pos x="f127" y="f128"/>
                </a:cxn>
                <a:cxn ang="f91">
                  <a:pos x="f129" y="f130"/>
                </a:cxn>
                <a:cxn ang="f91">
                  <a:pos x="f131" y="f95"/>
                </a:cxn>
              </a:cxnLst>
              <a:rect l="f92" t="f95" r="f93" b="f94"/>
              <a:pathLst>
                <a:path w="3112" h="584">
                  <a:moveTo>
                    <a:pt x="f6" y="f8"/>
                  </a:moveTo>
                  <a:lnTo>
                    <a:pt x="f6" y="f8"/>
                  </a:lnTo>
                  <a:lnTo>
                    <a:pt x="f9" y="f10"/>
                  </a:lnTo>
                  <a:lnTo>
                    <a:pt x="f11" y="f12"/>
                  </a:lnTo>
                  <a:lnTo>
                    <a:pt x="f13" y="f14"/>
                  </a:lnTo>
                  <a:lnTo>
                    <a:pt x="f15" y="f16"/>
                  </a:lnTo>
                  <a:lnTo>
                    <a:pt x="f17" y="f2"/>
                  </a:lnTo>
                  <a:lnTo>
                    <a:pt x="f18" y="f19"/>
                  </a:lnTo>
                  <a:lnTo>
                    <a:pt x="f20" y="f21"/>
                  </a:lnTo>
                  <a:lnTo>
                    <a:pt x="f22" y="f23"/>
                  </a:lnTo>
                  <a:lnTo>
                    <a:pt x="f24" y="f25"/>
                  </a:lnTo>
                  <a:lnTo>
                    <a:pt x="f26" y="f27"/>
                  </a:lnTo>
                  <a:lnTo>
                    <a:pt x="f28" y="f29"/>
                  </a:lnTo>
                  <a:lnTo>
                    <a:pt x="f30" y="f31"/>
                  </a:lnTo>
                  <a:lnTo>
                    <a:pt x="f32" y="f33"/>
                  </a:lnTo>
                  <a:lnTo>
                    <a:pt x="f34" y="f35"/>
                  </a:lnTo>
                  <a:lnTo>
                    <a:pt x="f36" y="f37"/>
                  </a:lnTo>
                  <a:lnTo>
                    <a:pt x="f38" y="f39"/>
                  </a:lnTo>
                  <a:lnTo>
                    <a:pt x="f40" y="f41"/>
                  </a:lnTo>
                  <a:lnTo>
                    <a:pt x="f7" y="f6"/>
                  </a:lnTo>
                </a:path>
              </a:pathLst>
            </a:custGeom>
            <a:noFill/>
            <a:ln w="9" cap="flat">
              <a:solidFill>
                <a:srgbClr val="FFFFFF"/>
              </a:solidFill>
              <a:prstDash val="solid"/>
              <a:roun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ndara"/>
                <a:ea typeface=""/>
                <a:cs typeface=""/>
              </a:endParaRPr>
            </a:p>
          </p:txBody>
        </p:sp>
        <p:sp>
          <p:nvSpPr>
            <p:cNvPr id="8" name="Freeform 10"/>
            <p:cNvSpPr/>
            <p:nvPr/>
          </p:nvSpPr>
          <p:spPr>
            <a:xfrm>
              <a:off x="211665" y="714192"/>
              <a:ext cx="8723376" cy="1329875"/>
            </a:xfrm>
            <a:custGeom>
              <a:avLst/>
              <a:gdLst>
                <a:gd name="f0" fmla="val 10800000"/>
                <a:gd name="f1" fmla="val 5400000"/>
                <a:gd name="f2" fmla="val 180"/>
                <a:gd name="f3" fmla="val w"/>
                <a:gd name="f4" fmla="val h"/>
                <a:gd name="f5" fmla="val 0"/>
                <a:gd name="f6" fmla="val 8196"/>
                <a:gd name="f7" fmla="val 1192"/>
                <a:gd name="f8" fmla="val 8192"/>
                <a:gd name="f9" fmla="val 512"/>
                <a:gd name="f10" fmla="val 8116"/>
                <a:gd name="f11" fmla="val 542"/>
                <a:gd name="f12" fmla="val 8040"/>
                <a:gd name="f13" fmla="val 570"/>
                <a:gd name="f14" fmla="val 7960"/>
                <a:gd name="f15" fmla="val 596"/>
                <a:gd name="f16" fmla="val 7878"/>
                <a:gd name="f17" fmla="val 620"/>
                <a:gd name="f18" fmla="val 7794"/>
                <a:gd name="f19" fmla="val 644"/>
                <a:gd name="f20" fmla="val 7706"/>
                <a:gd name="f21" fmla="val 666"/>
                <a:gd name="f22" fmla="val 7616"/>
                <a:gd name="f23" fmla="val 684"/>
                <a:gd name="f24" fmla="val 7522"/>
                <a:gd name="f25" fmla="val 702"/>
                <a:gd name="f26" fmla="val 7424"/>
                <a:gd name="f27" fmla="val 718"/>
                <a:gd name="f28" fmla="val 7322"/>
                <a:gd name="f29" fmla="val 730"/>
                <a:gd name="f30" fmla="val 7216"/>
                <a:gd name="f31" fmla="val 742"/>
                <a:gd name="f32" fmla="val 7106"/>
                <a:gd name="f33" fmla="val 750"/>
                <a:gd name="f34" fmla="val 6992"/>
                <a:gd name="f35" fmla="val 758"/>
                <a:gd name="f36" fmla="val 6872"/>
                <a:gd name="f37" fmla="val 762"/>
                <a:gd name="f38" fmla="val 6748"/>
                <a:gd name="f39" fmla="val 6618"/>
                <a:gd name="f40" fmla="val 760"/>
                <a:gd name="f41" fmla="val 6482"/>
                <a:gd name="f42" fmla="val 756"/>
                <a:gd name="f43" fmla="val 6342"/>
                <a:gd name="f44" fmla="val 6196"/>
                <a:gd name="f45" fmla="val 740"/>
                <a:gd name="f46" fmla="val 6042"/>
                <a:gd name="f47" fmla="val 726"/>
                <a:gd name="f48" fmla="val 5882"/>
                <a:gd name="f49" fmla="val 710"/>
                <a:gd name="f50" fmla="val 5716"/>
                <a:gd name="f51" fmla="val 690"/>
                <a:gd name="f52" fmla="val 5544"/>
                <a:gd name="f53" fmla="val 668"/>
                <a:gd name="f54" fmla="val 5364"/>
                <a:gd name="f55" fmla="val 642"/>
                <a:gd name="f56" fmla="val 5176"/>
                <a:gd name="f57" fmla="val 612"/>
                <a:gd name="f58" fmla="val 4982"/>
                <a:gd name="f59" fmla="val 578"/>
                <a:gd name="f60" fmla="val 4778"/>
                <a:gd name="f61" fmla="val 540"/>
                <a:gd name="f62" fmla="val 4568"/>
                <a:gd name="f63" fmla="val 500"/>
                <a:gd name="f64" fmla="val 4348"/>
                <a:gd name="f65" fmla="val 454"/>
                <a:gd name="f66" fmla="val 4122"/>
                <a:gd name="f67" fmla="val 406"/>
                <a:gd name="f68" fmla="val 3886"/>
                <a:gd name="f69" fmla="val 354"/>
                <a:gd name="f70" fmla="val 3640"/>
                <a:gd name="f71" fmla="val 296"/>
                <a:gd name="f72" fmla="val 3396"/>
                <a:gd name="f73" fmla="val 240"/>
                <a:gd name="f74" fmla="val 3160"/>
                <a:gd name="f75" fmla="val 192"/>
                <a:gd name="f76" fmla="val 2934"/>
                <a:gd name="f77" fmla="val 148"/>
                <a:gd name="f78" fmla="val 2718"/>
                <a:gd name="f79" fmla="val 112"/>
                <a:gd name="f80" fmla="val 2512"/>
                <a:gd name="f81" fmla="val 82"/>
                <a:gd name="f82" fmla="val 2314"/>
                <a:gd name="f83" fmla="val 56"/>
                <a:gd name="f84" fmla="val 2126"/>
                <a:gd name="f85" fmla="val 36"/>
                <a:gd name="f86" fmla="val 1948"/>
                <a:gd name="f87" fmla="val 20"/>
                <a:gd name="f88" fmla="val 1776"/>
                <a:gd name="f89" fmla="val 10"/>
                <a:gd name="f90" fmla="val 1616"/>
                <a:gd name="f91" fmla="val 2"/>
                <a:gd name="f92" fmla="val 1462"/>
                <a:gd name="f93" fmla="val 1318"/>
                <a:gd name="f94" fmla="val 1182"/>
                <a:gd name="f95" fmla="val 4"/>
                <a:gd name="f96" fmla="val 1054"/>
                <a:gd name="f97" fmla="val 934"/>
                <a:gd name="f98" fmla="val 822"/>
                <a:gd name="f99" fmla="val 30"/>
                <a:gd name="f100" fmla="val 716"/>
                <a:gd name="f101" fmla="val 44"/>
                <a:gd name="f102" fmla="val 58"/>
                <a:gd name="f103" fmla="val 530"/>
                <a:gd name="f104" fmla="val 74"/>
                <a:gd name="f105" fmla="val 450"/>
                <a:gd name="f106" fmla="val 92"/>
                <a:gd name="f107" fmla="val 374"/>
                <a:gd name="f108" fmla="val 108"/>
                <a:gd name="f109" fmla="val 308"/>
                <a:gd name="f110" fmla="val 126"/>
                <a:gd name="f111" fmla="val 248"/>
                <a:gd name="f112" fmla="val 144"/>
                <a:gd name="f113" fmla="val 194"/>
                <a:gd name="f114" fmla="val 160"/>
                <a:gd name="f115" fmla="val 176"/>
                <a:gd name="f116" fmla="val 48"/>
                <a:gd name="f117" fmla="val 216"/>
                <a:gd name="f118" fmla="val 12"/>
                <a:gd name="f119" fmla="val 234"/>
                <a:gd name="f120" fmla="val 1186"/>
                <a:gd name="f121" fmla="val 510"/>
                <a:gd name="f122" fmla="+- 0 0 -90"/>
                <a:gd name="f123" fmla="*/ f3 1 8196"/>
                <a:gd name="f124" fmla="*/ f4 1 1192"/>
                <a:gd name="f125" fmla="+- f7 0 f5"/>
                <a:gd name="f126" fmla="+- f6 0 f5"/>
                <a:gd name="f127" fmla="*/ f122 f0 1"/>
                <a:gd name="f128" fmla="*/ f126 1 8196"/>
                <a:gd name="f129" fmla="*/ f125 1 1192"/>
                <a:gd name="f130" fmla="*/ f127 1 f2"/>
                <a:gd name="f131" fmla="*/ 8192 1 f128"/>
                <a:gd name="f132" fmla="*/ 512 1 f129"/>
                <a:gd name="f133" fmla="*/ 8040 1 f128"/>
                <a:gd name="f134" fmla="*/ 570 1 f129"/>
                <a:gd name="f135" fmla="*/ 7878 1 f128"/>
                <a:gd name="f136" fmla="*/ 620 1 f129"/>
                <a:gd name="f137" fmla="*/ 7706 1 f128"/>
                <a:gd name="f138" fmla="*/ 666 1 f129"/>
                <a:gd name="f139" fmla="*/ 7522 1 f128"/>
                <a:gd name="f140" fmla="*/ 702 1 f129"/>
                <a:gd name="f141" fmla="*/ 7322 1 f128"/>
                <a:gd name="f142" fmla="*/ 730 1 f129"/>
                <a:gd name="f143" fmla="*/ 7106 1 f128"/>
                <a:gd name="f144" fmla="*/ 750 1 f129"/>
                <a:gd name="f145" fmla="*/ 6872 1 f128"/>
                <a:gd name="f146" fmla="*/ 762 1 f129"/>
                <a:gd name="f147" fmla="*/ 6618 1 f128"/>
                <a:gd name="f148" fmla="*/ 760 1 f129"/>
                <a:gd name="f149" fmla="*/ 6342 1 f128"/>
                <a:gd name="f150" fmla="*/ 6042 1 f128"/>
                <a:gd name="f151" fmla="*/ 726 1 f129"/>
                <a:gd name="f152" fmla="*/ 5716 1 f128"/>
                <a:gd name="f153" fmla="*/ 690 1 f129"/>
                <a:gd name="f154" fmla="*/ 5364 1 f128"/>
                <a:gd name="f155" fmla="*/ 642 1 f129"/>
                <a:gd name="f156" fmla="*/ 4982 1 f128"/>
                <a:gd name="f157" fmla="*/ 578 1 f129"/>
                <a:gd name="f158" fmla="*/ 4568 1 f128"/>
                <a:gd name="f159" fmla="*/ 500 1 f129"/>
                <a:gd name="f160" fmla="*/ 4122 1 f128"/>
                <a:gd name="f161" fmla="*/ 406 1 f129"/>
                <a:gd name="f162" fmla="*/ 3640 1 f128"/>
                <a:gd name="f163" fmla="*/ 296 1 f129"/>
                <a:gd name="f164" fmla="*/ 3396 1 f128"/>
                <a:gd name="f165" fmla="*/ 240 1 f129"/>
                <a:gd name="f166" fmla="*/ 2934 1 f128"/>
                <a:gd name="f167" fmla="*/ 148 1 f129"/>
                <a:gd name="f168" fmla="*/ 2512 1 f128"/>
                <a:gd name="f169" fmla="*/ 82 1 f129"/>
                <a:gd name="f170" fmla="*/ 2126 1 f128"/>
                <a:gd name="f171" fmla="*/ 36 1 f129"/>
                <a:gd name="f172" fmla="*/ 1776 1 f128"/>
                <a:gd name="f173" fmla="*/ 10 1 f129"/>
                <a:gd name="f174" fmla="*/ 1462 1 f128"/>
                <a:gd name="f175" fmla="*/ 0 1 f129"/>
                <a:gd name="f176" fmla="*/ 1182 1 f128"/>
                <a:gd name="f177" fmla="*/ 4 1 f129"/>
                <a:gd name="f178" fmla="*/ 934 1 f128"/>
                <a:gd name="f179" fmla="*/ 20 1 f129"/>
                <a:gd name="f180" fmla="*/ 716 1 f128"/>
                <a:gd name="f181" fmla="*/ 44 1 f129"/>
                <a:gd name="f182" fmla="*/ 530 1 f128"/>
                <a:gd name="f183" fmla="*/ 74 1 f129"/>
                <a:gd name="f184" fmla="*/ 374 1 f128"/>
                <a:gd name="f185" fmla="*/ 108 1 f129"/>
                <a:gd name="f186" fmla="*/ 248 1 f128"/>
                <a:gd name="f187" fmla="*/ 144 1 f129"/>
                <a:gd name="f188" fmla="*/ 148 1 f128"/>
                <a:gd name="f189" fmla="*/ 176 1 f129"/>
                <a:gd name="f190" fmla="*/ 48 1 f128"/>
                <a:gd name="f191" fmla="*/ 216 1 f129"/>
                <a:gd name="f192" fmla="*/ 0 1 f128"/>
                <a:gd name="f193" fmla="*/ 1192 1 f129"/>
                <a:gd name="f194" fmla="*/ 8196 1 f128"/>
                <a:gd name="f195" fmla="*/ 1186 1 f129"/>
                <a:gd name="f196" fmla="*/ 510 1 f129"/>
                <a:gd name="f197" fmla="*/ f6 1 f128"/>
                <a:gd name="f198" fmla="*/ f7 1 f129"/>
                <a:gd name="f199" fmla="+- f130 0 f1"/>
                <a:gd name="f200" fmla="*/ f192 f123 1"/>
                <a:gd name="f201" fmla="*/ f197 f123 1"/>
                <a:gd name="f202" fmla="*/ f198 f124 1"/>
                <a:gd name="f203" fmla="*/ f175 f124 1"/>
                <a:gd name="f204" fmla="*/ f131 f123 1"/>
                <a:gd name="f205" fmla="*/ f132 f124 1"/>
                <a:gd name="f206" fmla="*/ f133 f123 1"/>
                <a:gd name="f207" fmla="*/ f134 f124 1"/>
                <a:gd name="f208" fmla="*/ f135 f123 1"/>
                <a:gd name="f209" fmla="*/ f136 f124 1"/>
                <a:gd name="f210" fmla="*/ f137 f123 1"/>
                <a:gd name="f211" fmla="*/ f138 f124 1"/>
                <a:gd name="f212" fmla="*/ f139 f123 1"/>
                <a:gd name="f213" fmla="*/ f140 f124 1"/>
                <a:gd name="f214" fmla="*/ f141 f123 1"/>
                <a:gd name="f215" fmla="*/ f142 f124 1"/>
                <a:gd name="f216" fmla="*/ f143 f123 1"/>
                <a:gd name="f217" fmla="*/ f144 f124 1"/>
                <a:gd name="f218" fmla="*/ f145 f123 1"/>
                <a:gd name="f219" fmla="*/ f146 f124 1"/>
                <a:gd name="f220" fmla="*/ f147 f123 1"/>
                <a:gd name="f221" fmla="*/ f148 f124 1"/>
                <a:gd name="f222" fmla="*/ f149 f123 1"/>
                <a:gd name="f223" fmla="*/ f150 f123 1"/>
                <a:gd name="f224" fmla="*/ f151 f124 1"/>
                <a:gd name="f225" fmla="*/ f152 f123 1"/>
                <a:gd name="f226" fmla="*/ f153 f124 1"/>
                <a:gd name="f227" fmla="*/ f154 f123 1"/>
                <a:gd name="f228" fmla="*/ f155 f124 1"/>
                <a:gd name="f229" fmla="*/ f156 f123 1"/>
                <a:gd name="f230" fmla="*/ f157 f124 1"/>
                <a:gd name="f231" fmla="*/ f158 f123 1"/>
                <a:gd name="f232" fmla="*/ f159 f124 1"/>
                <a:gd name="f233" fmla="*/ f160 f123 1"/>
                <a:gd name="f234" fmla="*/ f161 f124 1"/>
                <a:gd name="f235" fmla="*/ f162 f123 1"/>
                <a:gd name="f236" fmla="*/ f163 f124 1"/>
                <a:gd name="f237" fmla="*/ f164 f123 1"/>
                <a:gd name="f238" fmla="*/ f165 f124 1"/>
                <a:gd name="f239" fmla="*/ f166 f123 1"/>
                <a:gd name="f240" fmla="*/ f167 f124 1"/>
                <a:gd name="f241" fmla="*/ f168 f123 1"/>
                <a:gd name="f242" fmla="*/ f169 f124 1"/>
                <a:gd name="f243" fmla="*/ f170 f123 1"/>
                <a:gd name="f244" fmla="*/ f171 f124 1"/>
                <a:gd name="f245" fmla="*/ f172 f123 1"/>
                <a:gd name="f246" fmla="*/ f173 f124 1"/>
                <a:gd name="f247" fmla="*/ f174 f123 1"/>
                <a:gd name="f248" fmla="*/ f176 f123 1"/>
                <a:gd name="f249" fmla="*/ f177 f124 1"/>
                <a:gd name="f250" fmla="*/ f178 f123 1"/>
                <a:gd name="f251" fmla="*/ f179 f124 1"/>
                <a:gd name="f252" fmla="*/ f180 f123 1"/>
                <a:gd name="f253" fmla="*/ f181 f124 1"/>
                <a:gd name="f254" fmla="*/ f182 f123 1"/>
                <a:gd name="f255" fmla="*/ f183 f124 1"/>
                <a:gd name="f256" fmla="*/ f184 f123 1"/>
                <a:gd name="f257" fmla="*/ f185 f124 1"/>
                <a:gd name="f258" fmla="*/ f186 f123 1"/>
                <a:gd name="f259" fmla="*/ f187 f124 1"/>
                <a:gd name="f260" fmla="*/ f188 f123 1"/>
                <a:gd name="f261" fmla="*/ f189 f124 1"/>
                <a:gd name="f262" fmla="*/ f190 f123 1"/>
                <a:gd name="f263" fmla="*/ f191 f124 1"/>
                <a:gd name="f264" fmla="*/ f193 f124 1"/>
                <a:gd name="f265" fmla="*/ f194 f123 1"/>
                <a:gd name="f266" fmla="*/ f195 f124 1"/>
                <a:gd name="f267" fmla="*/ f196 f124 1"/>
              </a:gdLst>
              <a:ahLst/>
              <a:cxnLst>
                <a:cxn ang="3cd4">
                  <a:pos x="hc" y="t"/>
                </a:cxn>
                <a:cxn ang="0">
                  <a:pos x="r" y="vc"/>
                </a:cxn>
                <a:cxn ang="cd4">
                  <a:pos x="hc" y="b"/>
                </a:cxn>
                <a:cxn ang="cd2">
                  <a:pos x="l" y="vc"/>
                </a:cxn>
                <a:cxn ang="f199">
                  <a:pos x="f204" y="f205"/>
                </a:cxn>
                <a:cxn ang="f199">
                  <a:pos x="f206" y="f207"/>
                </a:cxn>
                <a:cxn ang="f199">
                  <a:pos x="f208" y="f209"/>
                </a:cxn>
                <a:cxn ang="f199">
                  <a:pos x="f210" y="f211"/>
                </a:cxn>
                <a:cxn ang="f199">
                  <a:pos x="f212" y="f213"/>
                </a:cxn>
                <a:cxn ang="f199">
                  <a:pos x="f214" y="f215"/>
                </a:cxn>
                <a:cxn ang="f199">
                  <a:pos x="f216" y="f217"/>
                </a:cxn>
                <a:cxn ang="f199">
                  <a:pos x="f218" y="f219"/>
                </a:cxn>
                <a:cxn ang="f199">
                  <a:pos x="f220" y="f221"/>
                </a:cxn>
                <a:cxn ang="f199">
                  <a:pos x="f222" y="f217"/>
                </a:cxn>
                <a:cxn ang="f199">
                  <a:pos x="f223" y="f224"/>
                </a:cxn>
                <a:cxn ang="f199">
                  <a:pos x="f225" y="f226"/>
                </a:cxn>
                <a:cxn ang="f199">
                  <a:pos x="f227" y="f228"/>
                </a:cxn>
                <a:cxn ang="f199">
                  <a:pos x="f229" y="f230"/>
                </a:cxn>
                <a:cxn ang="f199">
                  <a:pos x="f231" y="f232"/>
                </a:cxn>
                <a:cxn ang="f199">
                  <a:pos x="f233" y="f234"/>
                </a:cxn>
                <a:cxn ang="f199">
                  <a:pos x="f235" y="f236"/>
                </a:cxn>
                <a:cxn ang="f199">
                  <a:pos x="f237" y="f238"/>
                </a:cxn>
                <a:cxn ang="f199">
                  <a:pos x="f239" y="f240"/>
                </a:cxn>
                <a:cxn ang="f199">
                  <a:pos x="f241" y="f242"/>
                </a:cxn>
                <a:cxn ang="f199">
                  <a:pos x="f243" y="f244"/>
                </a:cxn>
                <a:cxn ang="f199">
                  <a:pos x="f245" y="f246"/>
                </a:cxn>
                <a:cxn ang="f199">
                  <a:pos x="f247" y="f203"/>
                </a:cxn>
                <a:cxn ang="f199">
                  <a:pos x="f248" y="f249"/>
                </a:cxn>
                <a:cxn ang="f199">
                  <a:pos x="f250" y="f251"/>
                </a:cxn>
                <a:cxn ang="f199">
                  <a:pos x="f252" y="f253"/>
                </a:cxn>
                <a:cxn ang="f199">
                  <a:pos x="f254" y="f255"/>
                </a:cxn>
                <a:cxn ang="f199">
                  <a:pos x="f256" y="f257"/>
                </a:cxn>
                <a:cxn ang="f199">
                  <a:pos x="f258" y="f259"/>
                </a:cxn>
                <a:cxn ang="f199">
                  <a:pos x="f260" y="f261"/>
                </a:cxn>
                <a:cxn ang="f199">
                  <a:pos x="f262" y="f263"/>
                </a:cxn>
                <a:cxn ang="f199">
                  <a:pos x="f200" y="f238"/>
                </a:cxn>
                <a:cxn ang="f199">
                  <a:pos x="f204" y="f264"/>
                </a:cxn>
                <a:cxn ang="f199">
                  <a:pos x="f265" y="f266"/>
                </a:cxn>
                <a:cxn ang="f199">
                  <a:pos x="f265" y="f267"/>
                </a:cxn>
                <a:cxn ang="f199">
                  <a:pos x="f204" y="f205"/>
                </a:cxn>
              </a:cxnLst>
              <a:rect l="f200" t="f203" r="f201" b="f202"/>
              <a:pathLst>
                <a:path w="8196" h="1192">
                  <a:moveTo>
                    <a:pt x="f8" y="f9"/>
                  </a:moveTo>
                  <a:lnTo>
                    <a:pt x="f8" y="f9"/>
                  </a:lnTo>
                  <a:lnTo>
                    <a:pt x="f10" y="f11"/>
                  </a:lnTo>
                  <a:lnTo>
                    <a:pt x="f12" y="f13"/>
                  </a:lnTo>
                  <a:lnTo>
                    <a:pt x="f14" y="f15"/>
                  </a:lnTo>
                  <a:lnTo>
                    <a:pt x="f16" y="f17"/>
                  </a:lnTo>
                  <a:lnTo>
                    <a:pt x="f18" y="f19"/>
                  </a:lnTo>
                  <a:lnTo>
                    <a:pt x="f20" y="f21"/>
                  </a:lnTo>
                  <a:lnTo>
                    <a:pt x="f22" y="f23"/>
                  </a:lnTo>
                  <a:lnTo>
                    <a:pt x="f24" y="f25"/>
                  </a:lnTo>
                  <a:lnTo>
                    <a:pt x="f26" y="f27"/>
                  </a:lnTo>
                  <a:lnTo>
                    <a:pt x="f28" y="f29"/>
                  </a:lnTo>
                  <a:lnTo>
                    <a:pt x="f30" y="f31"/>
                  </a:lnTo>
                  <a:lnTo>
                    <a:pt x="f32" y="f33"/>
                  </a:lnTo>
                  <a:lnTo>
                    <a:pt x="f34" y="f35"/>
                  </a:lnTo>
                  <a:lnTo>
                    <a:pt x="f36" y="f37"/>
                  </a:lnTo>
                  <a:lnTo>
                    <a:pt x="f38" y="f37"/>
                  </a:lnTo>
                  <a:lnTo>
                    <a:pt x="f39" y="f40"/>
                  </a:lnTo>
                  <a:lnTo>
                    <a:pt x="f41" y="f42"/>
                  </a:lnTo>
                  <a:lnTo>
                    <a:pt x="f43" y="f33"/>
                  </a:lnTo>
                  <a:lnTo>
                    <a:pt x="f44" y="f45"/>
                  </a:lnTo>
                  <a:lnTo>
                    <a:pt x="f46" y="f47"/>
                  </a:lnTo>
                  <a:lnTo>
                    <a:pt x="f48" y="f49"/>
                  </a:lnTo>
                  <a:lnTo>
                    <a:pt x="f50" y="f51"/>
                  </a:lnTo>
                  <a:lnTo>
                    <a:pt x="f52" y="f53"/>
                  </a:lnTo>
                  <a:lnTo>
                    <a:pt x="f54" y="f55"/>
                  </a:lnTo>
                  <a:lnTo>
                    <a:pt x="f56" y="f57"/>
                  </a:lnTo>
                  <a:lnTo>
                    <a:pt x="f58" y="f59"/>
                  </a:lnTo>
                  <a:lnTo>
                    <a:pt x="f60" y="f61"/>
                  </a:lnTo>
                  <a:lnTo>
                    <a:pt x="f62" y="f63"/>
                  </a:lnTo>
                  <a:lnTo>
                    <a:pt x="f64" y="f65"/>
                  </a:lnTo>
                  <a:lnTo>
                    <a:pt x="f66" y="f67"/>
                  </a:lnTo>
                  <a:lnTo>
                    <a:pt x="f68" y="f69"/>
                  </a:lnTo>
                  <a:lnTo>
                    <a:pt x="f70" y="f71"/>
                  </a:lnTo>
                  <a:lnTo>
                    <a:pt x="f70" y="f71"/>
                  </a:lnTo>
                  <a:lnTo>
                    <a:pt x="f72" y="f73"/>
                  </a:lnTo>
                  <a:lnTo>
                    <a:pt x="f74" y="f75"/>
                  </a:lnTo>
                  <a:lnTo>
                    <a:pt x="f76" y="f77"/>
                  </a:lnTo>
                  <a:lnTo>
                    <a:pt x="f78" y="f79"/>
                  </a:lnTo>
                  <a:lnTo>
                    <a:pt x="f80" y="f81"/>
                  </a:lnTo>
                  <a:lnTo>
                    <a:pt x="f82" y="f83"/>
                  </a:lnTo>
                  <a:lnTo>
                    <a:pt x="f84" y="f85"/>
                  </a:lnTo>
                  <a:lnTo>
                    <a:pt x="f86" y="f87"/>
                  </a:lnTo>
                  <a:lnTo>
                    <a:pt x="f88" y="f89"/>
                  </a:lnTo>
                  <a:lnTo>
                    <a:pt x="f90" y="f91"/>
                  </a:lnTo>
                  <a:lnTo>
                    <a:pt x="f92" y="f5"/>
                  </a:lnTo>
                  <a:lnTo>
                    <a:pt x="f93" y="f5"/>
                  </a:lnTo>
                  <a:lnTo>
                    <a:pt x="f94" y="f95"/>
                  </a:lnTo>
                  <a:lnTo>
                    <a:pt x="f96" y="f89"/>
                  </a:lnTo>
                  <a:lnTo>
                    <a:pt x="f97" y="f87"/>
                  </a:lnTo>
                  <a:lnTo>
                    <a:pt x="f98" y="f99"/>
                  </a:lnTo>
                  <a:lnTo>
                    <a:pt x="f100" y="f101"/>
                  </a:lnTo>
                  <a:lnTo>
                    <a:pt x="f17" y="f102"/>
                  </a:lnTo>
                  <a:lnTo>
                    <a:pt x="f103" y="f104"/>
                  </a:lnTo>
                  <a:lnTo>
                    <a:pt x="f105" y="f106"/>
                  </a:lnTo>
                  <a:lnTo>
                    <a:pt x="f107" y="f108"/>
                  </a:lnTo>
                  <a:lnTo>
                    <a:pt x="f109" y="f110"/>
                  </a:lnTo>
                  <a:lnTo>
                    <a:pt x="f111" y="f112"/>
                  </a:lnTo>
                  <a:lnTo>
                    <a:pt x="f113" y="f114"/>
                  </a:lnTo>
                  <a:lnTo>
                    <a:pt x="f77" y="f115"/>
                  </a:lnTo>
                  <a:lnTo>
                    <a:pt x="f108" y="f75"/>
                  </a:lnTo>
                  <a:lnTo>
                    <a:pt x="f116" y="f117"/>
                  </a:lnTo>
                  <a:lnTo>
                    <a:pt x="f118" y="f119"/>
                  </a:lnTo>
                  <a:lnTo>
                    <a:pt x="f5" y="f73"/>
                  </a:lnTo>
                  <a:lnTo>
                    <a:pt x="f5" y="f7"/>
                  </a:lnTo>
                  <a:lnTo>
                    <a:pt x="f8" y="f7"/>
                  </a:lnTo>
                  <a:lnTo>
                    <a:pt x="f8" y="f7"/>
                  </a:lnTo>
                  <a:lnTo>
                    <a:pt x="f6" y="f120"/>
                  </a:lnTo>
                  <a:lnTo>
                    <a:pt x="f6" y="f120"/>
                  </a:lnTo>
                  <a:lnTo>
                    <a:pt x="f6" y="f121"/>
                  </a:lnTo>
                  <a:lnTo>
                    <a:pt x="f6" y="f121"/>
                  </a:lnTo>
                  <a:lnTo>
                    <a:pt x="f8" y="f9"/>
                  </a:lnTo>
                  <a:lnTo>
                    <a:pt x="f8" y="f9"/>
                  </a:lnTo>
                  <a:close/>
                </a:path>
              </a:pathLst>
            </a:custGeom>
            <a:solidFill>
              <a:srgbClr val="FFFFFF"/>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ndara"/>
                <a:ea typeface=""/>
                <a:cs typeface=""/>
              </a:endParaRPr>
            </a:p>
          </p:txBody>
        </p:sp>
      </p:grpSp>
      <p:sp>
        <p:nvSpPr>
          <p:cNvPr id="9" name="Date Placeholder 1"/>
          <p:cNvSpPr txBox="1">
            <a:spLocks noGrp="1"/>
          </p:cNvSpPr>
          <p:nvPr>
            <p:ph type="dt" sz="half" idx="7"/>
          </p:nvPr>
        </p:nvSpPr>
        <p:spPr/>
        <p:txBody>
          <a:bodyPr/>
          <a:lstStyle>
            <a:lvl1pPr>
              <a:defRPr/>
            </a:lvl1pPr>
          </a:lstStyle>
          <a:p>
            <a:pPr lvl="0"/>
            <a:fld id="{430A1D50-A8C4-4CD5-B6DD-EBB49695356C}" type="datetime1">
              <a:rPr lang="fi-FI"/>
              <a:pPr lvl="0"/>
              <a:t>5.5.2020</a:t>
            </a:fld>
            <a:endParaRPr lang="fi-FI"/>
          </a:p>
        </p:txBody>
      </p:sp>
      <p:sp>
        <p:nvSpPr>
          <p:cNvPr id="10" name="Footer Placeholder 2"/>
          <p:cNvSpPr txBox="1">
            <a:spLocks noGrp="1"/>
          </p:cNvSpPr>
          <p:nvPr>
            <p:ph type="ftr" sz="quarter" idx="9"/>
          </p:nvPr>
        </p:nvSpPr>
        <p:spPr/>
        <p:txBody>
          <a:bodyPr/>
          <a:lstStyle>
            <a:lvl1pPr>
              <a:defRPr/>
            </a:lvl1pPr>
          </a:lstStyle>
          <a:p>
            <a:pPr lvl="0"/>
            <a:endParaRPr lang="fi-FI"/>
          </a:p>
        </p:txBody>
      </p:sp>
      <p:sp>
        <p:nvSpPr>
          <p:cNvPr id="11" name="Slide Number Placeholder 3"/>
          <p:cNvSpPr txBox="1">
            <a:spLocks noGrp="1"/>
          </p:cNvSpPr>
          <p:nvPr>
            <p:ph type="sldNum" sz="quarter" idx="8"/>
          </p:nvPr>
        </p:nvSpPr>
        <p:spPr/>
        <p:txBody>
          <a:bodyPr/>
          <a:lstStyle>
            <a:lvl1pPr>
              <a:defRPr/>
            </a:lvl1pPr>
          </a:lstStyle>
          <a:p>
            <a:pPr lvl="0"/>
            <a:fld id="{E4AD4DC0-FEA3-44D7-BD44-DD14AB51B9E9}" type="slidenum">
              <a:t>‹#›</a:t>
            </a:fld>
            <a:endParaRPr lang="fi-FI"/>
          </a:p>
        </p:txBody>
      </p:sp>
    </p:spTree>
    <p:extLst>
      <p:ext uri="{BB962C8B-B14F-4D97-AF65-F5344CB8AC3E}">
        <p14:creationId xmlns:p14="http://schemas.microsoft.com/office/powerpoint/2010/main" val="3402281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tsikollinen sisältö">
    <p:spTree>
      <p:nvGrpSpPr>
        <p:cNvPr id="1" name=""/>
        <p:cNvGrpSpPr/>
        <p:nvPr/>
      </p:nvGrpSpPr>
      <p:grpSpPr>
        <a:xfrm>
          <a:off x="0" y="0"/>
          <a:ext cx="0" cy="0"/>
          <a:chOff x="0" y="0"/>
          <a:chExt cx="0" cy="0"/>
        </a:xfrm>
      </p:grpSpPr>
      <p:sp>
        <p:nvSpPr>
          <p:cNvPr id="2" name="Rounded Rectangle 14"/>
          <p:cNvSpPr/>
          <p:nvPr/>
        </p:nvSpPr>
        <p:spPr>
          <a:xfrm>
            <a:off x="228600" y="228600"/>
            <a:ext cx="8695944" cy="1426464"/>
          </a:xfrm>
          <a:custGeom>
            <a:avLst/>
            <a:gdLst>
              <a:gd name="f0" fmla="val 10800000"/>
              <a:gd name="f1" fmla="val 5400000"/>
              <a:gd name="f2" fmla="val 16200000"/>
              <a:gd name="f3" fmla="val w"/>
              <a:gd name="f4" fmla="val h"/>
              <a:gd name="f5" fmla="val ss"/>
              <a:gd name="f6" fmla="val 0"/>
              <a:gd name="f7" fmla="*/ 5419351 1 1725033"/>
              <a:gd name="f8" fmla="val 45"/>
              <a:gd name="f9" fmla="val 1541"/>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gradFill>
            <a:gsLst>
              <a:gs pos="0">
                <a:srgbClr val="0293E0"/>
              </a:gs>
              <a:gs pos="100000">
                <a:srgbClr val="83D3FE"/>
              </a:gs>
            </a:gsLst>
            <a:lin ang="54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ndara"/>
              <a:ea typeface=""/>
              <a:cs typeface=""/>
            </a:endParaRPr>
          </a:p>
        </p:txBody>
      </p:sp>
      <p:sp>
        <p:nvSpPr>
          <p:cNvPr id="3" name="Date Placeholder 4"/>
          <p:cNvSpPr txBox="1">
            <a:spLocks noGrp="1"/>
          </p:cNvSpPr>
          <p:nvPr>
            <p:ph type="dt" sz="half" idx="7"/>
          </p:nvPr>
        </p:nvSpPr>
        <p:spPr/>
        <p:txBody>
          <a:bodyPr/>
          <a:lstStyle>
            <a:lvl1pPr>
              <a:defRPr/>
            </a:lvl1pPr>
          </a:lstStyle>
          <a:p>
            <a:pPr lvl="0"/>
            <a:fld id="{6B1DB2AD-3C56-4373-A249-21C7165BD75E}" type="datetime1">
              <a:rPr lang="fi-FI"/>
              <a:pPr lvl="0"/>
              <a:t>5.5.2020</a:t>
            </a:fld>
            <a:endParaRPr lang="fi-FI"/>
          </a:p>
        </p:txBody>
      </p:sp>
      <p:sp>
        <p:nvSpPr>
          <p:cNvPr id="4" name="Footer Placeholder 5"/>
          <p:cNvSpPr txBox="1">
            <a:spLocks noGrp="1"/>
          </p:cNvSpPr>
          <p:nvPr>
            <p:ph type="ftr" sz="quarter" idx="9"/>
          </p:nvPr>
        </p:nvSpPr>
        <p:spPr/>
        <p:txBody>
          <a:bodyPr/>
          <a:lstStyle>
            <a:lvl1pPr>
              <a:defRPr/>
            </a:lvl1pPr>
          </a:lstStyle>
          <a:p>
            <a:pPr lvl="0"/>
            <a:endParaRPr lang="fi-FI"/>
          </a:p>
        </p:txBody>
      </p:sp>
      <p:sp>
        <p:nvSpPr>
          <p:cNvPr id="5" name="Slide Number Placeholder 6"/>
          <p:cNvSpPr txBox="1">
            <a:spLocks noGrp="1"/>
          </p:cNvSpPr>
          <p:nvPr>
            <p:ph type="sldNum" sz="quarter" idx="8"/>
          </p:nvPr>
        </p:nvSpPr>
        <p:spPr/>
        <p:txBody>
          <a:bodyPr/>
          <a:lstStyle>
            <a:lvl1pPr>
              <a:defRPr/>
            </a:lvl1pPr>
          </a:lstStyle>
          <a:p>
            <a:pPr lvl="0"/>
            <a:fld id="{04F1086B-444B-44FD-880E-FE9028D28A3F}" type="slidenum">
              <a:t>‹#›</a:t>
            </a:fld>
            <a:endParaRPr lang="fi-FI"/>
          </a:p>
        </p:txBody>
      </p:sp>
      <p:sp>
        <p:nvSpPr>
          <p:cNvPr id="6" name="Text Placeholder 3"/>
          <p:cNvSpPr txBox="1">
            <a:spLocks noGrp="1"/>
          </p:cNvSpPr>
          <p:nvPr>
            <p:ph type="body" idx="2"/>
          </p:nvPr>
        </p:nvSpPr>
        <p:spPr>
          <a:xfrm>
            <a:off x="914400" y="3581403"/>
            <a:ext cx="3352803" cy="1904996"/>
          </a:xfrm>
        </p:spPr>
        <p:txBody>
          <a:bodyPr/>
          <a:lstStyle>
            <a:lvl1pPr marL="0" indent="0">
              <a:spcBef>
                <a:spcPts val="0"/>
              </a:spcBef>
              <a:spcAft>
                <a:spcPts val="600"/>
              </a:spcAft>
              <a:buNone/>
              <a:defRPr sz="1800"/>
            </a:lvl1pPr>
          </a:lstStyle>
          <a:p>
            <a:pPr lvl="0"/>
            <a:r>
              <a:rPr lang="fi-FI"/>
              <a:t>Muokkaa tekstin perustyylejä napsauttamalla</a:t>
            </a:r>
          </a:p>
        </p:txBody>
      </p:sp>
      <p:grpSp>
        <p:nvGrpSpPr>
          <p:cNvPr id="7" name="Group 23"/>
          <p:cNvGrpSpPr/>
          <p:nvPr/>
        </p:nvGrpSpPr>
        <p:grpSpPr>
          <a:xfrm>
            <a:off x="211665" y="714192"/>
            <a:ext cx="8723376" cy="1331576"/>
            <a:chOff x="211665" y="714192"/>
            <a:chExt cx="8723376" cy="1331576"/>
          </a:xfrm>
        </p:grpSpPr>
        <p:sp>
          <p:nvSpPr>
            <p:cNvPr id="8" name="Freeform 14"/>
            <p:cNvSpPr/>
            <p:nvPr/>
          </p:nvSpPr>
          <p:spPr>
            <a:xfrm>
              <a:off x="6054919" y="859417"/>
              <a:ext cx="2880122" cy="714941"/>
            </a:xfrm>
            <a:custGeom>
              <a:avLst/>
              <a:gdLst>
                <a:gd name="f0" fmla="val 10800000"/>
                <a:gd name="f1" fmla="val 5400000"/>
                <a:gd name="f2" fmla="val 180"/>
                <a:gd name="f3" fmla="val w"/>
                <a:gd name="f4" fmla="val h"/>
                <a:gd name="f5" fmla="val 0"/>
                <a:gd name="f6" fmla="val 2706"/>
                <a:gd name="f7" fmla="val 640"/>
                <a:gd name="f8" fmla="val 2700"/>
                <a:gd name="f9" fmla="val 2586"/>
                <a:gd name="f10" fmla="val 18"/>
                <a:gd name="f11" fmla="val 2470"/>
                <a:gd name="f12" fmla="val 38"/>
                <a:gd name="f13" fmla="val 2352"/>
                <a:gd name="f14" fmla="val 60"/>
                <a:gd name="f15" fmla="val 2230"/>
                <a:gd name="f16" fmla="val 82"/>
                <a:gd name="f17" fmla="val 2106"/>
                <a:gd name="f18" fmla="val 108"/>
                <a:gd name="f19" fmla="val 1978"/>
                <a:gd name="f20" fmla="val 134"/>
                <a:gd name="f21" fmla="val 1848"/>
                <a:gd name="f22" fmla="val 164"/>
                <a:gd name="f23" fmla="val 1714"/>
                <a:gd name="f24" fmla="val 194"/>
                <a:gd name="f25" fmla="val 1472"/>
                <a:gd name="f26" fmla="val 252"/>
                <a:gd name="f27" fmla="val 1236"/>
                <a:gd name="f28" fmla="val 304"/>
                <a:gd name="f29" fmla="val 1010"/>
                <a:gd name="f30" fmla="val 352"/>
                <a:gd name="f31" fmla="val 792"/>
                <a:gd name="f32" fmla="val 398"/>
                <a:gd name="f33" fmla="val 584"/>
                <a:gd name="f34" fmla="val 438"/>
                <a:gd name="f35" fmla="val 382"/>
                <a:gd name="f36" fmla="val 474"/>
                <a:gd name="f37" fmla="val 188"/>
                <a:gd name="f38" fmla="val 508"/>
                <a:gd name="f39" fmla="val 538"/>
                <a:gd name="f40" fmla="val 130"/>
                <a:gd name="f41" fmla="val 556"/>
                <a:gd name="f42" fmla="val 254"/>
                <a:gd name="f43" fmla="val 572"/>
                <a:gd name="f44" fmla="val 374"/>
                <a:gd name="f45" fmla="val 586"/>
                <a:gd name="f46" fmla="val 492"/>
                <a:gd name="f47" fmla="val 598"/>
                <a:gd name="f48" fmla="val 606"/>
                <a:gd name="f49" fmla="val 610"/>
                <a:gd name="f50" fmla="val 716"/>
                <a:gd name="f51" fmla="val 618"/>
                <a:gd name="f52" fmla="val 822"/>
                <a:gd name="f53" fmla="val 626"/>
                <a:gd name="f54" fmla="val 926"/>
                <a:gd name="f55" fmla="val 632"/>
                <a:gd name="f56" fmla="val 1028"/>
                <a:gd name="f57" fmla="val 636"/>
                <a:gd name="f58" fmla="val 1126"/>
                <a:gd name="f59" fmla="val 638"/>
                <a:gd name="f60" fmla="val 1220"/>
                <a:gd name="f61" fmla="val 1312"/>
                <a:gd name="f62" fmla="val 1402"/>
                <a:gd name="f63" fmla="val 1490"/>
                <a:gd name="f64" fmla="val 1574"/>
                <a:gd name="f65" fmla="val 1656"/>
                <a:gd name="f66" fmla="val 1734"/>
                <a:gd name="f67" fmla="val 620"/>
                <a:gd name="f68" fmla="val 1812"/>
                <a:gd name="f69" fmla="val 612"/>
                <a:gd name="f70" fmla="val 1886"/>
                <a:gd name="f71" fmla="val 602"/>
                <a:gd name="f72" fmla="val 1960"/>
                <a:gd name="f73" fmla="val 592"/>
                <a:gd name="f74" fmla="val 2030"/>
                <a:gd name="f75" fmla="val 580"/>
                <a:gd name="f76" fmla="val 2100"/>
                <a:gd name="f77" fmla="val 568"/>
                <a:gd name="f78" fmla="val 2166"/>
                <a:gd name="f79" fmla="val 554"/>
                <a:gd name="f80" fmla="val 2232"/>
                <a:gd name="f81" fmla="val 540"/>
                <a:gd name="f82" fmla="val 2296"/>
                <a:gd name="f83" fmla="val 524"/>
                <a:gd name="f84" fmla="val 2358"/>
                <a:gd name="f85" fmla="val 2418"/>
                <a:gd name="f86" fmla="val 490"/>
                <a:gd name="f87" fmla="val 2478"/>
                <a:gd name="f88" fmla="val 472"/>
                <a:gd name="f89" fmla="val 2592"/>
                <a:gd name="f90" fmla="val 432"/>
                <a:gd name="f91" fmla="val 2702"/>
                <a:gd name="f92" fmla="val 390"/>
                <a:gd name="f93" fmla="val 388"/>
                <a:gd name="f94" fmla="+- 0 0 -90"/>
                <a:gd name="f95" fmla="*/ f3 1 2706"/>
                <a:gd name="f96" fmla="*/ f4 1 640"/>
                <a:gd name="f97" fmla="+- f7 0 f5"/>
                <a:gd name="f98" fmla="+- f6 0 f5"/>
                <a:gd name="f99" fmla="*/ f94 f0 1"/>
                <a:gd name="f100" fmla="*/ f98 1 2706"/>
                <a:gd name="f101" fmla="*/ f97 1 640"/>
                <a:gd name="f102" fmla="*/ f99 1 f2"/>
                <a:gd name="f103" fmla="*/ 2700 1 f100"/>
                <a:gd name="f104" fmla="*/ 0 1 f101"/>
                <a:gd name="f105" fmla="*/ 2586 1 f100"/>
                <a:gd name="f106" fmla="*/ 18 1 f101"/>
                <a:gd name="f107" fmla="*/ 2470 1 f100"/>
                <a:gd name="f108" fmla="*/ 38 1 f101"/>
                <a:gd name="f109" fmla="*/ 2352 1 f100"/>
                <a:gd name="f110" fmla="*/ 60 1 f101"/>
                <a:gd name="f111" fmla="*/ 2230 1 f100"/>
                <a:gd name="f112" fmla="*/ 82 1 f101"/>
                <a:gd name="f113" fmla="*/ 2106 1 f100"/>
                <a:gd name="f114" fmla="*/ 108 1 f101"/>
                <a:gd name="f115" fmla="*/ 1978 1 f100"/>
                <a:gd name="f116" fmla="*/ 134 1 f101"/>
                <a:gd name="f117" fmla="*/ 1848 1 f100"/>
                <a:gd name="f118" fmla="*/ 164 1 f101"/>
                <a:gd name="f119" fmla="*/ 1714 1 f100"/>
                <a:gd name="f120" fmla="*/ 194 1 f101"/>
                <a:gd name="f121" fmla="*/ 1472 1 f100"/>
                <a:gd name="f122" fmla="*/ 252 1 f101"/>
                <a:gd name="f123" fmla="*/ 1236 1 f100"/>
                <a:gd name="f124" fmla="*/ 304 1 f101"/>
                <a:gd name="f125" fmla="*/ 1010 1 f100"/>
                <a:gd name="f126" fmla="*/ 352 1 f101"/>
                <a:gd name="f127" fmla="*/ 792 1 f100"/>
                <a:gd name="f128" fmla="*/ 398 1 f101"/>
                <a:gd name="f129" fmla="*/ 584 1 f100"/>
                <a:gd name="f130" fmla="*/ 438 1 f101"/>
                <a:gd name="f131" fmla="*/ 382 1 f100"/>
                <a:gd name="f132" fmla="*/ 474 1 f101"/>
                <a:gd name="f133" fmla="*/ 188 1 f100"/>
                <a:gd name="f134" fmla="*/ 508 1 f101"/>
                <a:gd name="f135" fmla="*/ 0 1 f100"/>
                <a:gd name="f136" fmla="*/ 538 1 f101"/>
                <a:gd name="f137" fmla="*/ 130 1 f100"/>
                <a:gd name="f138" fmla="*/ 556 1 f101"/>
                <a:gd name="f139" fmla="*/ 254 1 f100"/>
                <a:gd name="f140" fmla="*/ 572 1 f101"/>
                <a:gd name="f141" fmla="*/ 374 1 f100"/>
                <a:gd name="f142" fmla="*/ 586 1 f101"/>
                <a:gd name="f143" fmla="*/ 492 1 f100"/>
                <a:gd name="f144" fmla="*/ 598 1 f101"/>
                <a:gd name="f145" fmla="*/ 606 1 f100"/>
                <a:gd name="f146" fmla="*/ 610 1 f101"/>
                <a:gd name="f147" fmla="*/ 716 1 f100"/>
                <a:gd name="f148" fmla="*/ 618 1 f101"/>
                <a:gd name="f149" fmla="*/ 822 1 f100"/>
                <a:gd name="f150" fmla="*/ 626 1 f101"/>
                <a:gd name="f151" fmla="*/ 926 1 f100"/>
                <a:gd name="f152" fmla="*/ 632 1 f101"/>
                <a:gd name="f153" fmla="*/ 1028 1 f100"/>
                <a:gd name="f154" fmla="*/ 636 1 f101"/>
                <a:gd name="f155" fmla="*/ 1126 1 f100"/>
                <a:gd name="f156" fmla="*/ 638 1 f101"/>
                <a:gd name="f157" fmla="*/ 1220 1 f100"/>
                <a:gd name="f158" fmla="*/ 640 1 f101"/>
                <a:gd name="f159" fmla="*/ 1312 1 f100"/>
                <a:gd name="f160" fmla="*/ 1402 1 f100"/>
                <a:gd name="f161" fmla="*/ 1490 1 f100"/>
                <a:gd name="f162" fmla="*/ 1574 1 f100"/>
                <a:gd name="f163" fmla="*/ 1656 1 f100"/>
                <a:gd name="f164" fmla="*/ 1734 1 f100"/>
                <a:gd name="f165" fmla="*/ 620 1 f101"/>
                <a:gd name="f166" fmla="*/ 1812 1 f100"/>
                <a:gd name="f167" fmla="*/ 612 1 f101"/>
                <a:gd name="f168" fmla="*/ 1886 1 f100"/>
                <a:gd name="f169" fmla="*/ 602 1 f101"/>
                <a:gd name="f170" fmla="*/ 1960 1 f100"/>
                <a:gd name="f171" fmla="*/ 592 1 f101"/>
                <a:gd name="f172" fmla="*/ 2030 1 f100"/>
                <a:gd name="f173" fmla="*/ 580 1 f101"/>
                <a:gd name="f174" fmla="*/ 2100 1 f100"/>
                <a:gd name="f175" fmla="*/ 568 1 f101"/>
                <a:gd name="f176" fmla="*/ 2166 1 f100"/>
                <a:gd name="f177" fmla="*/ 554 1 f101"/>
                <a:gd name="f178" fmla="*/ 2232 1 f100"/>
                <a:gd name="f179" fmla="*/ 540 1 f101"/>
                <a:gd name="f180" fmla="*/ 2296 1 f100"/>
                <a:gd name="f181" fmla="*/ 524 1 f101"/>
                <a:gd name="f182" fmla="*/ 2358 1 f100"/>
                <a:gd name="f183" fmla="*/ 2418 1 f100"/>
                <a:gd name="f184" fmla="*/ 490 1 f101"/>
                <a:gd name="f185" fmla="*/ 2478 1 f100"/>
                <a:gd name="f186" fmla="*/ 472 1 f101"/>
                <a:gd name="f187" fmla="*/ 2592 1 f100"/>
                <a:gd name="f188" fmla="*/ 432 1 f101"/>
                <a:gd name="f189" fmla="*/ 2702 1 f100"/>
                <a:gd name="f190" fmla="*/ 390 1 f101"/>
                <a:gd name="f191" fmla="*/ 2706 1 f100"/>
                <a:gd name="f192" fmla="*/ 388 1 f101"/>
                <a:gd name="f193" fmla="*/ f6 1 f100"/>
                <a:gd name="f194" fmla="*/ f7 1 f101"/>
                <a:gd name="f195" fmla="+- f102 0 f1"/>
                <a:gd name="f196" fmla="*/ f135 f95 1"/>
                <a:gd name="f197" fmla="*/ f193 f95 1"/>
                <a:gd name="f198" fmla="*/ f194 f96 1"/>
                <a:gd name="f199" fmla="*/ f104 f96 1"/>
                <a:gd name="f200" fmla="*/ f103 f95 1"/>
                <a:gd name="f201" fmla="*/ f105 f95 1"/>
                <a:gd name="f202" fmla="*/ f106 f96 1"/>
                <a:gd name="f203" fmla="*/ f107 f95 1"/>
                <a:gd name="f204" fmla="*/ f108 f96 1"/>
                <a:gd name="f205" fmla="*/ f109 f95 1"/>
                <a:gd name="f206" fmla="*/ f110 f96 1"/>
                <a:gd name="f207" fmla="*/ f111 f95 1"/>
                <a:gd name="f208" fmla="*/ f112 f96 1"/>
                <a:gd name="f209" fmla="*/ f113 f95 1"/>
                <a:gd name="f210" fmla="*/ f114 f96 1"/>
                <a:gd name="f211" fmla="*/ f115 f95 1"/>
                <a:gd name="f212" fmla="*/ f116 f96 1"/>
                <a:gd name="f213" fmla="*/ f117 f95 1"/>
                <a:gd name="f214" fmla="*/ f118 f96 1"/>
                <a:gd name="f215" fmla="*/ f119 f95 1"/>
                <a:gd name="f216" fmla="*/ f120 f96 1"/>
                <a:gd name="f217" fmla="*/ f121 f95 1"/>
                <a:gd name="f218" fmla="*/ f122 f96 1"/>
                <a:gd name="f219" fmla="*/ f123 f95 1"/>
                <a:gd name="f220" fmla="*/ f124 f96 1"/>
                <a:gd name="f221" fmla="*/ f125 f95 1"/>
                <a:gd name="f222" fmla="*/ f126 f96 1"/>
                <a:gd name="f223" fmla="*/ f127 f95 1"/>
                <a:gd name="f224" fmla="*/ f128 f96 1"/>
                <a:gd name="f225" fmla="*/ f129 f95 1"/>
                <a:gd name="f226" fmla="*/ f130 f96 1"/>
                <a:gd name="f227" fmla="*/ f131 f95 1"/>
                <a:gd name="f228" fmla="*/ f132 f96 1"/>
                <a:gd name="f229" fmla="*/ f133 f95 1"/>
                <a:gd name="f230" fmla="*/ f134 f96 1"/>
                <a:gd name="f231" fmla="*/ f136 f96 1"/>
                <a:gd name="f232" fmla="*/ f137 f95 1"/>
                <a:gd name="f233" fmla="*/ f138 f96 1"/>
                <a:gd name="f234" fmla="*/ f139 f95 1"/>
                <a:gd name="f235" fmla="*/ f140 f96 1"/>
                <a:gd name="f236" fmla="*/ f141 f95 1"/>
                <a:gd name="f237" fmla="*/ f142 f96 1"/>
                <a:gd name="f238" fmla="*/ f143 f95 1"/>
                <a:gd name="f239" fmla="*/ f144 f96 1"/>
                <a:gd name="f240" fmla="*/ f145 f95 1"/>
                <a:gd name="f241" fmla="*/ f146 f96 1"/>
                <a:gd name="f242" fmla="*/ f147 f95 1"/>
                <a:gd name="f243" fmla="*/ f148 f96 1"/>
                <a:gd name="f244" fmla="*/ f149 f95 1"/>
                <a:gd name="f245" fmla="*/ f150 f96 1"/>
                <a:gd name="f246" fmla="*/ f151 f95 1"/>
                <a:gd name="f247" fmla="*/ f152 f96 1"/>
                <a:gd name="f248" fmla="*/ f153 f95 1"/>
                <a:gd name="f249" fmla="*/ f154 f96 1"/>
                <a:gd name="f250" fmla="*/ f155 f95 1"/>
                <a:gd name="f251" fmla="*/ f156 f96 1"/>
                <a:gd name="f252" fmla="*/ f157 f95 1"/>
                <a:gd name="f253" fmla="*/ f158 f96 1"/>
                <a:gd name="f254" fmla="*/ f159 f95 1"/>
                <a:gd name="f255" fmla="*/ f160 f95 1"/>
                <a:gd name="f256" fmla="*/ f161 f95 1"/>
                <a:gd name="f257" fmla="*/ f162 f95 1"/>
                <a:gd name="f258" fmla="*/ f163 f95 1"/>
                <a:gd name="f259" fmla="*/ f164 f95 1"/>
                <a:gd name="f260" fmla="*/ f165 f96 1"/>
                <a:gd name="f261" fmla="*/ f166 f95 1"/>
                <a:gd name="f262" fmla="*/ f167 f96 1"/>
                <a:gd name="f263" fmla="*/ f168 f95 1"/>
                <a:gd name="f264" fmla="*/ f169 f96 1"/>
                <a:gd name="f265" fmla="*/ f170 f95 1"/>
                <a:gd name="f266" fmla="*/ f171 f96 1"/>
                <a:gd name="f267" fmla="*/ f172 f95 1"/>
                <a:gd name="f268" fmla="*/ f173 f96 1"/>
                <a:gd name="f269" fmla="*/ f174 f95 1"/>
                <a:gd name="f270" fmla="*/ f175 f96 1"/>
                <a:gd name="f271" fmla="*/ f176 f95 1"/>
                <a:gd name="f272" fmla="*/ f177 f96 1"/>
                <a:gd name="f273" fmla="*/ f178 f95 1"/>
                <a:gd name="f274" fmla="*/ f179 f96 1"/>
                <a:gd name="f275" fmla="*/ f180 f95 1"/>
                <a:gd name="f276" fmla="*/ f181 f96 1"/>
                <a:gd name="f277" fmla="*/ f182 f95 1"/>
                <a:gd name="f278" fmla="*/ f183 f95 1"/>
                <a:gd name="f279" fmla="*/ f184 f96 1"/>
                <a:gd name="f280" fmla="*/ f185 f95 1"/>
                <a:gd name="f281" fmla="*/ f186 f96 1"/>
                <a:gd name="f282" fmla="*/ f187 f95 1"/>
                <a:gd name="f283" fmla="*/ f188 f96 1"/>
                <a:gd name="f284" fmla="*/ f189 f95 1"/>
                <a:gd name="f285" fmla="*/ f190 f96 1"/>
                <a:gd name="f286" fmla="*/ f191 f95 1"/>
                <a:gd name="f287" fmla="*/ f192 f96 1"/>
              </a:gdLst>
              <a:ahLst/>
              <a:cxnLst>
                <a:cxn ang="3cd4">
                  <a:pos x="hc" y="t"/>
                </a:cxn>
                <a:cxn ang="0">
                  <a:pos x="r" y="vc"/>
                </a:cxn>
                <a:cxn ang="cd4">
                  <a:pos x="hc" y="b"/>
                </a:cxn>
                <a:cxn ang="cd2">
                  <a:pos x="l" y="vc"/>
                </a:cxn>
                <a:cxn ang="f195">
                  <a:pos x="f200" y="f199"/>
                </a:cxn>
                <a:cxn ang="f195">
                  <a:pos x="f200" y="f199"/>
                </a:cxn>
                <a:cxn ang="f195">
                  <a:pos x="f201" y="f202"/>
                </a:cxn>
                <a:cxn ang="f195">
                  <a:pos x="f203" y="f204"/>
                </a:cxn>
                <a:cxn ang="f195">
                  <a:pos x="f205" y="f206"/>
                </a:cxn>
                <a:cxn ang="f195">
                  <a:pos x="f207" y="f208"/>
                </a:cxn>
                <a:cxn ang="f195">
                  <a:pos x="f209" y="f210"/>
                </a:cxn>
                <a:cxn ang="f195">
                  <a:pos x="f211" y="f212"/>
                </a:cxn>
                <a:cxn ang="f195">
                  <a:pos x="f213" y="f214"/>
                </a:cxn>
                <a:cxn ang="f195">
                  <a:pos x="f215" y="f216"/>
                </a:cxn>
                <a:cxn ang="f195">
                  <a:pos x="f215" y="f216"/>
                </a:cxn>
                <a:cxn ang="f195">
                  <a:pos x="f217" y="f218"/>
                </a:cxn>
                <a:cxn ang="f195">
                  <a:pos x="f219" y="f220"/>
                </a:cxn>
                <a:cxn ang="f195">
                  <a:pos x="f221" y="f222"/>
                </a:cxn>
                <a:cxn ang="f195">
                  <a:pos x="f223" y="f224"/>
                </a:cxn>
                <a:cxn ang="f195">
                  <a:pos x="f225" y="f226"/>
                </a:cxn>
                <a:cxn ang="f195">
                  <a:pos x="f227" y="f228"/>
                </a:cxn>
                <a:cxn ang="f195">
                  <a:pos x="f229" y="f230"/>
                </a:cxn>
                <a:cxn ang="f195">
                  <a:pos x="f196" y="f231"/>
                </a:cxn>
                <a:cxn ang="f195">
                  <a:pos x="f196" y="f231"/>
                </a:cxn>
                <a:cxn ang="f195">
                  <a:pos x="f232" y="f233"/>
                </a:cxn>
                <a:cxn ang="f195">
                  <a:pos x="f234" y="f235"/>
                </a:cxn>
                <a:cxn ang="f195">
                  <a:pos x="f236" y="f237"/>
                </a:cxn>
                <a:cxn ang="f195">
                  <a:pos x="f238" y="f239"/>
                </a:cxn>
                <a:cxn ang="f195">
                  <a:pos x="f240" y="f241"/>
                </a:cxn>
                <a:cxn ang="f195">
                  <a:pos x="f242" y="f243"/>
                </a:cxn>
                <a:cxn ang="f195">
                  <a:pos x="f244" y="f245"/>
                </a:cxn>
                <a:cxn ang="f195">
                  <a:pos x="f246" y="f247"/>
                </a:cxn>
                <a:cxn ang="f195">
                  <a:pos x="f248" y="f249"/>
                </a:cxn>
                <a:cxn ang="f195">
                  <a:pos x="f250" y="f251"/>
                </a:cxn>
                <a:cxn ang="f195">
                  <a:pos x="f252" y="f253"/>
                </a:cxn>
                <a:cxn ang="f195">
                  <a:pos x="f254" y="f253"/>
                </a:cxn>
                <a:cxn ang="f195">
                  <a:pos x="f255" y="f251"/>
                </a:cxn>
                <a:cxn ang="f195">
                  <a:pos x="f256" y="f249"/>
                </a:cxn>
                <a:cxn ang="f195">
                  <a:pos x="f257" y="f247"/>
                </a:cxn>
                <a:cxn ang="f195">
                  <a:pos x="f258" y="f245"/>
                </a:cxn>
                <a:cxn ang="f195">
                  <a:pos x="f259" y="f260"/>
                </a:cxn>
                <a:cxn ang="f195">
                  <a:pos x="f261" y="f262"/>
                </a:cxn>
                <a:cxn ang="f195">
                  <a:pos x="f263" y="f264"/>
                </a:cxn>
                <a:cxn ang="f195">
                  <a:pos x="f265" y="f266"/>
                </a:cxn>
                <a:cxn ang="f195">
                  <a:pos x="f267" y="f268"/>
                </a:cxn>
                <a:cxn ang="f195">
                  <a:pos x="f269" y="f270"/>
                </a:cxn>
                <a:cxn ang="f195">
                  <a:pos x="f271" y="f272"/>
                </a:cxn>
                <a:cxn ang="f195">
                  <a:pos x="f273" y="f274"/>
                </a:cxn>
                <a:cxn ang="f195">
                  <a:pos x="f275" y="f276"/>
                </a:cxn>
                <a:cxn ang="f195">
                  <a:pos x="f277" y="f230"/>
                </a:cxn>
                <a:cxn ang="f195">
                  <a:pos x="f278" y="f279"/>
                </a:cxn>
                <a:cxn ang="f195">
                  <a:pos x="f280" y="f281"/>
                </a:cxn>
                <a:cxn ang="f195">
                  <a:pos x="f282" y="f283"/>
                </a:cxn>
                <a:cxn ang="f195">
                  <a:pos x="f284" y="f285"/>
                </a:cxn>
                <a:cxn ang="f195">
                  <a:pos x="f284" y="f285"/>
                </a:cxn>
                <a:cxn ang="f195">
                  <a:pos x="f286" y="f287"/>
                </a:cxn>
                <a:cxn ang="f195">
                  <a:pos x="f286" y="f287"/>
                </a:cxn>
                <a:cxn ang="f195">
                  <a:pos x="f286" y="f199"/>
                </a:cxn>
                <a:cxn ang="f195">
                  <a:pos x="f286" y="f199"/>
                </a:cxn>
                <a:cxn ang="f195">
                  <a:pos x="f200" y="f199"/>
                </a:cxn>
                <a:cxn ang="f195">
                  <a:pos x="f200" y="f199"/>
                </a:cxn>
              </a:cxnLst>
              <a:rect l="f196" t="f199" r="f197" b="f198"/>
              <a:pathLst>
                <a:path w="2706" h="640">
                  <a:moveTo>
                    <a:pt x="f8" y="f5"/>
                  </a:moveTo>
                  <a:lnTo>
                    <a:pt x="f8" y="f5"/>
                  </a:lnTo>
                  <a:lnTo>
                    <a:pt x="f9" y="f10"/>
                  </a:lnTo>
                  <a:lnTo>
                    <a:pt x="f11" y="f12"/>
                  </a:lnTo>
                  <a:lnTo>
                    <a:pt x="f13" y="f14"/>
                  </a:lnTo>
                  <a:lnTo>
                    <a:pt x="f15" y="f16"/>
                  </a:lnTo>
                  <a:lnTo>
                    <a:pt x="f17" y="f18"/>
                  </a:lnTo>
                  <a:lnTo>
                    <a:pt x="f19" y="f20"/>
                  </a:lnTo>
                  <a:lnTo>
                    <a:pt x="f21" y="f22"/>
                  </a:lnTo>
                  <a:lnTo>
                    <a:pt x="f23" y="f24"/>
                  </a:lnTo>
                  <a:lnTo>
                    <a:pt x="f23" y="f24"/>
                  </a:lnTo>
                  <a:lnTo>
                    <a:pt x="f25" y="f26"/>
                  </a:lnTo>
                  <a:lnTo>
                    <a:pt x="f27" y="f28"/>
                  </a:lnTo>
                  <a:lnTo>
                    <a:pt x="f29" y="f30"/>
                  </a:lnTo>
                  <a:lnTo>
                    <a:pt x="f31" y="f32"/>
                  </a:lnTo>
                  <a:lnTo>
                    <a:pt x="f33" y="f34"/>
                  </a:lnTo>
                  <a:lnTo>
                    <a:pt x="f35" y="f36"/>
                  </a:lnTo>
                  <a:lnTo>
                    <a:pt x="f37" y="f38"/>
                  </a:lnTo>
                  <a:lnTo>
                    <a:pt x="f5" y="f39"/>
                  </a:lnTo>
                  <a:lnTo>
                    <a:pt x="f5" y="f39"/>
                  </a:lnTo>
                  <a:lnTo>
                    <a:pt x="f40" y="f41"/>
                  </a:lnTo>
                  <a:lnTo>
                    <a:pt x="f42" y="f43"/>
                  </a:lnTo>
                  <a:lnTo>
                    <a:pt x="f44" y="f45"/>
                  </a:lnTo>
                  <a:lnTo>
                    <a:pt x="f46" y="f47"/>
                  </a:lnTo>
                  <a:lnTo>
                    <a:pt x="f48" y="f49"/>
                  </a:lnTo>
                  <a:lnTo>
                    <a:pt x="f50" y="f51"/>
                  </a:lnTo>
                  <a:lnTo>
                    <a:pt x="f52" y="f53"/>
                  </a:lnTo>
                  <a:lnTo>
                    <a:pt x="f54" y="f55"/>
                  </a:lnTo>
                  <a:lnTo>
                    <a:pt x="f56" y="f57"/>
                  </a:lnTo>
                  <a:lnTo>
                    <a:pt x="f58" y="f59"/>
                  </a:lnTo>
                  <a:lnTo>
                    <a:pt x="f60" y="f7"/>
                  </a:lnTo>
                  <a:lnTo>
                    <a:pt x="f61" y="f7"/>
                  </a:lnTo>
                  <a:lnTo>
                    <a:pt x="f62" y="f59"/>
                  </a:lnTo>
                  <a:lnTo>
                    <a:pt x="f63" y="f57"/>
                  </a:lnTo>
                  <a:lnTo>
                    <a:pt x="f64" y="f55"/>
                  </a:lnTo>
                  <a:lnTo>
                    <a:pt x="f65" y="f53"/>
                  </a:lnTo>
                  <a:lnTo>
                    <a:pt x="f66" y="f67"/>
                  </a:lnTo>
                  <a:lnTo>
                    <a:pt x="f68" y="f69"/>
                  </a:lnTo>
                  <a:lnTo>
                    <a:pt x="f70" y="f71"/>
                  </a:lnTo>
                  <a:lnTo>
                    <a:pt x="f72" y="f73"/>
                  </a:lnTo>
                  <a:lnTo>
                    <a:pt x="f74" y="f75"/>
                  </a:lnTo>
                  <a:lnTo>
                    <a:pt x="f76" y="f77"/>
                  </a:lnTo>
                  <a:lnTo>
                    <a:pt x="f78" y="f79"/>
                  </a:lnTo>
                  <a:lnTo>
                    <a:pt x="f80" y="f81"/>
                  </a:lnTo>
                  <a:lnTo>
                    <a:pt x="f82" y="f83"/>
                  </a:lnTo>
                  <a:lnTo>
                    <a:pt x="f84" y="f38"/>
                  </a:lnTo>
                  <a:lnTo>
                    <a:pt x="f85" y="f86"/>
                  </a:lnTo>
                  <a:lnTo>
                    <a:pt x="f87" y="f88"/>
                  </a:lnTo>
                  <a:lnTo>
                    <a:pt x="f89" y="f90"/>
                  </a:lnTo>
                  <a:lnTo>
                    <a:pt x="f91" y="f92"/>
                  </a:lnTo>
                  <a:lnTo>
                    <a:pt x="f91" y="f92"/>
                  </a:lnTo>
                  <a:lnTo>
                    <a:pt x="f6" y="f93"/>
                  </a:lnTo>
                  <a:lnTo>
                    <a:pt x="f6" y="f93"/>
                  </a:lnTo>
                  <a:lnTo>
                    <a:pt x="f6" y="f5"/>
                  </a:lnTo>
                  <a:lnTo>
                    <a:pt x="f6" y="f5"/>
                  </a:lnTo>
                  <a:lnTo>
                    <a:pt x="f8" y="f5"/>
                  </a:lnTo>
                  <a:lnTo>
                    <a:pt x="f8" y="f5"/>
                  </a:lnTo>
                  <a:close/>
                </a:path>
              </a:pathLst>
            </a:custGeom>
            <a:solidFill>
              <a:srgbClr val="C6E7FC">
                <a:alpha val="29000"/>
              </a:srgbClr>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ndara"/>
                <a:ea typeface=""/>
                <a:cs typeface=""/>
              </a:endParaRPr>
            </a:p>
          </p:txBody>
        </p:sp>
        <p:sp>
          <p:nvSpPr>
            <p:cNvPr id="9" name="Freeform 18"/>
            <p:cNvSpPr/>
            <p:nvPr/>
          </p:nvSpPr>
          <p:spPr>
            <a:xfrm>
              <a:off x="2622407" y="730943"/>
              <a:ext cx="5551624" cy="851224"/>
            </a:xfrm>
            <a:custGeom>
              <a:avLst/>
              <a:gdLst>
                <a:gd name="f0" fmla="val 10800000"/>
                <a:gd name="f1" fmla="val 5400000"/>
                <a:gd name="f2" fmla="val 180"/>
                <a:gd name="f3" fmla="val w"/>
                <a:gd name="f4" fmla="val h"/>
                <a:gd name="f5" fmla="val 0"/>
                <a:gd name="f6" fmla="val 5216"/>
                <a:gd name="f7" fmla="val 762"/>
                <a:gd name="f8" fmla="val 714"/>
                <a:gd name="f9" fmla="val 5102"/>
                <a:gd name="f10" fmla="val 700"/>
                <a:gd name="f11" fmla="val 4984"/>
                <a:gd name="f12" fmla="val 686"/>
                <a:gd name="f13" fmla="val 4738"/>
                <a:gd name="f14" fmla="val 652"/>
                <a:gd name="f15" fmla="val 4478"/>
                <a:gd name="f16" fmla="val 610"/>
                <a:gd name="f17" fmla="val 4204"/>
                <a:gd name="f18" fmla="val 564"/>
                <a:gd name="f19" fmla="val 3914"/>
                <a:gd name="f20" fmla="val 508"/>
                <a:gd name="f21" fmla="val 3608"/>
                <a:gd name="f22" fmla="val 446"/>
                <a:gd name="f23" fmla="val 3286"/>
                <a:gd name="f24" fmla="val 374"/>
                <a:gd name="f25" fmla="val 2946"/>
                <a:gd name="f26" fmla="val 296"/>
                <a:gd name="f27" fmla="val 2812"/>
                <a:gd name="f28" fmla="val 266"/>
                <a:gd name="f29" fmla="val 2682"/>
                <a:gd name="f30" fmla="val 236"/>
                <a:gd name="f31" fmla="val 2556"/>
                <a:gd name="f32" fmla="val 210"/>
                <a:gd name="f33" fmla="val 2430"/>
                <a:gd name="f34" fmla="val 184"/>
                <a:gd name="f35" fmla="val 2308"/>
                <a:gd name="f36" fmla="val 162"/>
                <a:gd name="f37" fmla="val 2190"/>
                <a:gd name="f38" fmla="val 140"/>
                <a:gd name="f39" fmla="val 2074"/>
                <a:gd name="f40" fmla="val 120"/>
                <a:gd name="f41" fmla="val 1960"/>
                <a:gd name="f42" fmla="val 102"/>
                <a:gd name="f43" fmla="val 1850"/>
                <a:gd name="f44" fmla="val 86"/>
                <a:gd name="f45" fmla="val 1740"/>
                <a:gd name="f46" fmla="val 72"/>
                <a:gd name="f47" fmla="val 1532"/>
                <a:gd name="f48" fmla="val 46"/>
                <a:gd name="f49" fmla="val 1334"/>
                <a:gd name="f50" fmla="val 28"/>
                <a:gd name="f51" fmla="val 1148"/>
                <a:gd name="f52" fmla="val 14"/>
                <a:gd name="f53" fmla="val 970"/>
                <a:gd name="f54" fmla="val 4"/>
                <a:gd name="f55" fmla="val 802"/>
                <a:gd name="f56" fmla="val 644"/>
                <a:gd name="f57" fmla="val 496"/>
                <a:gd name="f58" fmla="val 358"/>
                <a:gd name="f59" fmla="val 10"/>
                <a:gd name="f60" fmla="val 230"/>
                <a:gd name="f61" fmla="val 20"/>
                <a:gd name="f62" fmla="val 110"/>
                <a:gd name="f63" fmla="val 32"/>
                <a:gd name="f64" fmla="val 48"/>
                <a:gd name="f65" fmla="val 154"/>
                <a:gd name="f66" fmla="val 66"/>
                <a:gd name="f67" fmla="val 314"/>
                <a:gd name="f68" fmla="val 480"/>
                <a:gd name="f69" fmla="val 112"/>
                <a:gd name="f70" fmla="val 830"/>
                <a:gd name="f71" fmla="val 174"/>
                <a:gd name="f72" fmla="val 1014"/>
                <a:gd name="f73" fmla="val 1206"/>
                <a:gd name="f74" fmla="val 250"/>
                <a:gd name="f75" fmla="val 1402"/>
                <a:gd name="f76" fmla="val 1756"/>
                <a:gd name="f77" fmla="val 378"/>
                <a:gd name="f78" fmla="val 2092"/>
                <a:gd name="f79" fmla="val 450"/>
                <a:gd name="f80" fmla="val 2408"/>
                <a:gd name="f81" fmla="val 516"/>
                <a:gd name="f82" fmla="val 2562"/>
                <a:gd name="f83" fmla="val 544"/>
                <a:gd name="f84" fmla="val 2708"/>
                <a:gd name="f85" fmla="val 572"/>
                <a:gd name="f86" fmla="val 2852"/>
                <a:gd name="f87" fmla="val 598"/>
                <a:gd name="f88" fmla="val 2992"/>
                <a:gd name="f89" fmla="val 620"/>
                <a:gd name="f90" fmla="val 3128"/>
                <a:gd name="f91" fmla="val 642"/>
                <a:gd name="f92" fmla="val 3260"/>
                <a:gd name="f93" fmla="val 662"/>
                <a:gd name="f94" fmla="val 3388"/>
                <a:gd name="f95" fmla="val 678"/>
                <a:gd name="f96" fmla="val 3512"/>
                <a:gd name="f97" fmla="val 694"/>
                <a:gd name="f98" fmla="val 3632"/>
                <a:gd name="f99" fmla="val 708"/>
                <a:gd name="f100" fmla="val 3750"/>
                <a:gd name="f101" fmla="val 722"/>
                <a:gd name="f102" fmla="val 3864"/>
                <a:gd name="f103" fmla="val 732"/>
                <a:gd name="f104" fmla="val 3974"/>
                <a:gd name="f105" fmla="val 740"/>
                <a:gd name="f106" fmla="val 4080"/>
                <a:gd name="f107" fmla="val 748"/>
                <a:gd name="f108" fmla="val 4184"/>
                <a:gd name="f109" fmla="val 754"/>
                <a:gd name="f110" fmla="val 4286"/>
                <a:gd name="f111" fmla="val 758"/>
                <a:gd name="f112" fmla="val 4384"/>
                <a:gd name="f113" fmla="val 4570"/>
                <a:gd name="f114" fmla="val 4660"/>
                <a:gd name="f115" fmla="val 760"/>
                <a:gd name="f116" fmla="val 4746"/>
                <a:gd name="f117" fmla="val 4830"/>
                <a:gd name="f118" fmla="val 4912"/>
                <a:gd name="f119" fmla="val 4992"/>
                <a:gd name="f120" fmla="val 5068"/>
                <a:gd name="f121" fmla="val 5144"/>
                <a:gd name="f122" fmla="val 724"/>
                <a:gd name="f123" fmla="+- 0 0 -90"/>
                <a:gd name="f124" fmla="*/ f3 1 5216"/>
                <a:gd name="f125" fmla="*/ f4 1 762"/>
                <a:gd name="f126" fmla="+- f7 0 f5"/>
                <a:gd name="f127" fmla="+- f6 0 f5"/>
                <a:gd name="f128" fmla="*/ f123 f0 1"/>
                <a:gd name="f129" fmla="*/ f127 1 5216"/>
                <a:gd name="f130" fmla="*/ f126 1 762"/>
                <a:gd name="f131" fmla="*/ f128 1 f2"/>
                <a:gd name="f132" fmla="*/ 5216 1 f129"/>
                <a:gd name="f133" fmla="*/ 714 1 f130"/>
                <a:gd name="f134" fmla="*/ 4984 1 f129"/>
                <a:gd name="f135" fmla="*/ 686 1 f130"/>
                <a:gd name="f136" fmla="*/ 4478 1 f129"/>
                <a:gd name="f137" fmla="*/ 610 1 f130"/>
                <a:gd name="f138" fmla="*/ 3914 1 f129"/>
                <a:gd name="f139" fmla="*/ 508 1 f130"/>
                <a:gd name="f140" fmla="*/ 3286 1 f129"/>
                <a:gd name="f141" fmla="*/ 374 1 f130"/>
                <a:gd name="f142" fmla="*/ 2946 1 f129"/>
                <a:gd name="f143" fmla="*/ 296 1 f130"/>
                <a:gd name="f144" fmla="*/ 2682 1 f129"/>
                <a:gd name="f145" fmla="*/ 236 1 f130"/>
                <a:gd name="f146" fmla="*/ 2430 1 f129"/>
                <a:gd name="f147" fmla="*/ 184 1 f130"/>
                <a:gd name="f148" fmla="*/ 2190 1 f129"/>
                <a:gd name="f149" fmla="*/ 140 1 f130"/>
                <a:gd name="f150" fmla="*/ 1960 1 f129"/>
                <a:gd name="f151" fmla="*/ 102 1 f130"/>
                <a:gd name="f152" fmla="*/ 1740 1 f129"/>
                <a:gd name="f153" fmla="*/ 72 1 f130"/>
                <a:gd name="f154" fmla="*/ 1334 1 f129"/>
                <a:gd name="f155" fmla="*/ 28 1 f130"/>
                <a:gd name="f156" fmla="*/ 970 1 f129"/>
                <a:gd name="f157" fmla="*/ 4 1 f130"/>
                <a:gd name="f158" fmla="*/ 644 1 f129"/>
                <a:gd name="f159" fmla="*/ 0 1 f130"/>
                <a:gd name="f160" fmla="*/ 358 1 f129"/>
                <a:gd name="f161" fmla="*/ 10 1 f130"/>
                <a:gd name="f162" fmla="*/ 110 1 f129"/>
                <a:gd name="f163" fmla="*/ 32 1 f130"/>
                <a:gd name="f164" fmla="*/ 0 1 f129"/>
                <a:gd name="f165" fmla="*/ 48 1 f130"/>
                <a:gd name="f166" fmla="*/ 314 1 f129"/>
                <a:gd name="f167" fmla="*/ 86 1 f130"/>
                <a:gd name="f168" fmla="*/ 652 1 f129"/>
                <a:gd name="f169" fmla="*/ 1014 1 f129"/>
                <a:gd name="f170" fmla="*/ 210 1 f130"/>
                <a:gd name="f171" fmla="*/ 1402 1 f129"/>
                <a:gd name="f172" fmla="*/ 1756 1 f129"/>
                <a:gd name="f173" fmla="*/ 378 1 f130"/>
                <a:gd name="f174" fmla="*/ 2408 1 f129"/>
                <a:gd name="f175" fmla="*/ 516 1 f130"/>
                <a:gd name="f176" fmla="*/ 2708 1 f129"/>
                <a:gd name="f177" fmla="*/ 572 1 f130"/>
                <a:gd name="f178" fmla="*/ 2992 1 f129"/>
                <a:gd name="f179" fmla="*/ 620 1 f130"/>
                <a:gd name="f180" fmla="*/ 3260 1 f129"/>
                <a:gd name="f181" fmla="*/ 662 1 f130"/>
                <a:gd name="f182" fmla="*/ 3512 1 f129"/>
                <a:gd name="f183" fmla="*/ 694 1 f130"/>
                <a:gd name="f184" fmla="*/ 3750 1 f129"/>
                <a:gd name="f185" fmla="*/ 722 1 f130"/>
                <a:gd name="f186" fmla="*/ 3974 1 f129"/>
                <a:gd name="f187" fmla="*/ 740 1 f130"/>
                <a:gd name="f188" fmla="*/ 4184 1 f129"/>
                <a:gd name="f189" fmla="*/ 754 1 f130"/>
                <a:gd name="f190" fmla="*/ 4384 1 f129"/>
                <a:gd name="f191" fmla="*/ 762 1 f130"/>
                <a:gd name="f192" fmla="*/ 4570 1 f129"/>
                <a:gd name="f193" fmla="*/ 4746 1 f129"/>
                <a:gd name="f194" fmla="*/ 758 1 f130"/>
                <a:gd name="f195" fmla="*/ 4912 1 f129"/>
                <a:gd name="f196" fmla="*/ 748 1 f130"/>
                <a:gd name="f197" fmla="*/ 5068 1 f129"/>
                <a:gd name="f198" fmla="*/ 732 1 f130"/>
                <a:gd name="f199" fmla="*/ f6 1 f129"/>
                <a:gd name="f200" fmla="*/ f7 1 f130"/>
                <a:gd name="f201" fmla="+- f131 0 f1"/>
                <a:gd name="f202" fmla="*/ f164 f124 1"/>
                <a:gd name="f203" fmla="*/ f199 f124 1"/>
                <a:gd name="f204" fmla="*/ f200 f125 1"/>
                <a:gd name="f205" fmla="*/ f159 f125 1"/>
                <a:gd name="f206" fmla="*/ f132 f124 1"/>
                <a:gd name="f207" fmla="*/ f133 f125 1"/>
                <a:gd name="f208" fmla="*/ f134 f124 1"/>
                <a:gd name="f209" fmla="*/ f135 f125 1"/>
                <a:gd name="f210" fmla="*/ f136 f124 1"/>
                <a:gd name="f211" fmla="*/ f137 f125 1"/>
                <a:gd name="f212" fmla="*/ f138 f124 1"/>
                <a:gd name="f213" fmla="*/ f139 f125 1"/>
                <a:gd name="f214" fmla="*/ f140 f124 1"/>
                <a:gd name="f215" fmla="*/ f141 f125 1"/>
                <a:gd name="f216" fmla="*/ f142 f124 1"/>
                <a:gd name="f217" fmla="*/ f143 f125 1"/>
                <a:gd name="f218" fmla="*/ f144 f124 1"/>
                <a:gd name="f219" fmla="*/ f145 f125 1"/>
                <a:gd name="f220" fmla="*/ f146 f124 1"/>
                <a:gd name="f221" fmla="*/ f147 f125 1"/>
                <a:gd name="f222" fmla="*/ f148 f124 1"/>
                <a:gd name="f223" fmla="*/ f149 f125 1"/>
                <a:gd name="f224" fmla="*/ f150 f124 1"/>
                <a:gd name="f225" fmla="*/ f151 f125 1"/>
                <a:gd name="f226" fmla="*/ f152 f124 1"/>
                <a:gd name="f227" fmla="*/ f153 f125 1"/>
                <a:gd name="f228" fmla="*/ f154 f124 1"/>
                <a:gd name="f229" fmla="*/ f155 f125 1"/>
                <a:gd name="f230" fmla="*/ f156 f124 1"/>
                <a:gd name="f231" fmla="*/ f157 f125 1"/>
                <a:gd name="f232" fmla="*/ f158 f124 1"/>
                <a:gd name="f233" fmla="*/ f160 f124 1"/>
                <a:gd name="f234" fmla="*/ f161 f125 1"/>
                <a:gd name="f235" fmla="*/ f162 f124 1"/>
                <a:gd name="f236" fmla="*/ f163 f125 1"/>
                <a:gd name="f237" fmla="*/ f165 f125 1"/>
                <a:gd name="f238" fmla="*/ f166 f124 1"/>
                <a:gd name="f239" fmla="*/ f167 f125 1"/>
                <a:gd name="f240" fmla="*/ f168 f124 1"/>
                <a:gd name="f241" fmla="*/ f169 f124 1"/>
                <a:gd name="f242" fmla="*/ f170 f125 1"/>
                <a:gd name="f243" fmla="*/ f171 f124 1"/>
                <a:gd name="f244" fmla="*/ f172 f124 1"/>
                <a:gd name="f245" fmla="*/ f173 f125 1"/>
                <a:gd name="f246" fmla="*/ f174 f124 1"/>
                <a:gd name="f247" fmla="*/ f175 f125 1"/>
                <a:gd name="f248" fmla="*/ f176 f124 1"/>
                <a:gd name="f249" fmla="*/ f177 f125 1"/>
                <a:gd name="f250" fmla="*/ f178 f124 1"/>
                <a:gd name="f251" fmla="*/ f179 f125 1"/>
                <a:gd name="f252" fmla="*/ f180 f124 1"/>
                <a:gd name="f253" fmla="*/ f181 f125 1"/>
                <a:gd name="f254" fmla="*/ f182 f124 1"/>
                <a:gd name="f255" fmla="*/ f183 f125 1"/>
                <a:gd name="f256" fmla="*/ f184 f124 1"/>
                <a:gd name="f257" fmla="*/ f185 f125 1"/>
                <a:gd name="f258" fmla="*/ f186 f124 1"/>
                <a:gd name="f259" fmla="*/ f187 f125 1"/>
                <a:gd name="f260" fmla="*/ f188 f124 1"/>
                <a:gd name="f261" fmla="*/ f189 f125 1"/>
                <a:gd name="f262" fmla="*/ f190 f124 1"/>
                <a:gd name="f263" fmla="*/ f191 f125 1"/>
                <a:gd name="f264" fmla="*/ f192 f124 1"/>
                <a:gd name="f265" fmla="*/ f193 f124 1"/>
                <a:gd name="f266" fmla="*/ f194 f125 1"/>
                <a:gd name="f267" fmla="*/ f195 f124 1"/>
                <a:gd name="f268" fmla="*/ f196 f125 1"/>
                <a:gd name="f269" fmla="*/ f197 f124 1"/>
                <a:gd name="f270" fmla="*/ f198 f125 1"/>
              </a:gdLst>
              <a:ahLst/>
              <a:cxnLst>
                <a:cxn ang="3cd4">
                  <a:pos x="hc" y="t"/>
                </a:cxn>
                <a:cxn ang="0">
                  <a:pos x="r" y="vc"/>
                </a:cxn>
                <a:cxn ang="cd4">
                  <a:pos x="hc" y="b"/>
                </a:cxn>
                <a:cxn ang="cd2">
                  <a:pos x="l" y="vc"/>
                </a:cxn>
                <a:cxn ang="f201">
                  <a:pos x="f206" y="f207"/>
                </a:cxn>
                <a:cxn ang="f201">
                  <a:pos x="f208" y="f209"/>
                </a:cxn>
                <a:cxn ang="f201">
                  <a:pos x="f210" y="f211"/>
                </a:cxn>
                <a:cxn ang="f201">
                  <a:pos x="f212" y="f213"/>
                </a:cxn>
                <a:cxn ang="f201">
                  <a:pos x="f214" y="f215"/>
                </a:cxn>
                <a:cxn ang="f201">
                  <a:pos x="f216" y="f217"/>
                </a:cxn>
                <a:cxn ang="f201">
                  <a:pos x="f218" y="f219"/>
                </a:cxn>
                <a:cxn ang="f201">
                  <a:pos x="f220" y="f221"/>
                </a:cxn>
                <a:cxn ang="f201">
                  <a:pos x="f222" y="f223"/>
                </a:cxn>
                <a:cxn ang="f201">
                  <a:pos x="f224" y="f225"/>
                </a:cxn>
                <a:cxn ang="f201">
                  <a:pos x="f226" y="f227"/>
                </a:cxn>
                <a:cxn ang="f201">
                  <a:pos x="f228" y="f229"/>
                </a:cxn>
                <a:cxn ang="f201">
                  <a:pos x="f230" y="f231"/>
                </a:cxn>
                <a:cxn ang="f201">
                  <a:pos x="f232" y="f205"/>
                </a:cxn>
                <a:cxn ang="f201">
                  <a:pos x="f233" y="f234"/>
                </a:cxn>
                <a:cxn ang="f201">
                  <a:pos x="f235" y="f236"/>
                </a:cxn>
                <a:cxn ang="f201">
                  <a:pos x="f202" y="f237"/>
                </a:cxn>
                <a:cxn ang="f201">
                  <a:pos x="f238" y="f239"/>
                </a:cxn>
                <a:cxn ang="f201">
                  <a:pos x="f240" y="f223"/>
                </a:cxn>
                <a:cxn ang="f201">
                  <a:pos x="f241" y="f242"/>
                </a:cxn>
                <a:cxn ang="f201">
                  <a:pos x="f243" y="f217"/>
                </a:cxn>
                <a:cxn ang="f201">
                  <a:pos x="f244" y="f245"/>
                </a:cxn>
                <a:cxn ang="f201">
                  <a:pos x="f246" y="f247"/>
                </a:cxn>
                <a:cxn ang="f201">
                  <a:pos x="f248" y="f249"/>
                </a:cxn>
                <a:cxn ang="f201">
                  <a:pos x="f250" y="f251"/>
                </a:cxn>
                <a:cxn ang="f201">
                  <a:pos x="f252" y="f253"/>
                </a:cxn>
                <a:cxn ang="f201">
                  <a:pos x="f254" y="f255"/>
                </a:cxn>
                <a:cxn ang="f201">
                  <a:pos x="f256" y="f257"/>
                </a:cxn>
                <a:cxn ang="f201">
                  <a:pos x="f258" y="f259"/>
                </a:cxn>
                <a:cxn ang="f201">
                  <a:pos x="f260" y="f261"/>
                </a:cxn>
                <a:cxn ang="f201">
                  <a:pos x="f262" y="f263"/>
                </a:cxn>
                <a:cxn ang="f201">
                  <a:pos x="f264" y="f263"/>
                </a:cxn>
                <a:cxn ang="f201">
                  <a:pos x="f265" y="f266"/>
                </a:cxn>
                <a:cxn ang="f201">
                  <a:pos x="f267" y="f268"/>
                </a:cxn>
                <a:cxn ang="f201">
                  <a:pos x="f269" y="f270"/>
                </a:cxn>
                <a:cxn ang="f201">
                  <a:pos x="f206" y="f207"/>
                </a:cxn>
              </a:cxnLst>
              <a:rect l="f202" t="f205" r="f203" b="f204"/>
              <a:pathLst>
                <a:path w="5216" h="762">
                  <a:moveTo>
                    <a:pt x="f6" y="f8"/>
                  </a:moveTo>
                  <a:lnTo>
                    <a:pt x="f6" y="f8"/>
                  </a:lnTo>
                  <a:lnTo>
                    <a:pt x="f9" y="f10"/>
                  </a:lnTo>
                  <a:lnTo>
                    <a:pt x="f11" y="f12"/>
                  </a:lnTo>
                  <a:lnTo>
                    <a:pt x="f13" y="f14"/>
                  </a:lnTo>
                  <a:lnTo>
                    <a:pt x="f15" y="f16"/>
                  </a:lnTo>
                  <a:lnTo>
                    <a:pt x="f17" y="f18"/>
                  </a:lnTo>
                  <a:lnTo>
                    <a:pt x="f19" y="f20"/>
                  </a:lnTo>
                  <a:lnTo>
                    <a:pt x="f21" y="f22"/>
                  </a:lnTo>
                  <a:lnTo>
                    <a:pt x="f23" y="f24"/>
                  </a:lnTo>
                  <a:lnTo>
                    <a:pt x="f25" y="f26"/>
                  </a:lnTo>
                  <a:lnTo>
                    <a:pt x="f25" y="f26"/>
                  </a:lnTo>
                  <a:lnTo>
                    <a:pt x="f27" y="f28"/>
                  </a:lnTo>
                  <a:lnTo>
                    <a:pt x="f29" y="f30"/>
                  </a:lnTo>
                  <a:lnTo>
                    <a:pt x="f31" y="f32"/>
                  </a:lnTo>
                  <a:lnTo>
                    <a:pt x="f33" y="f34"/>
                  </a:lnTo>
                  <a:lnTo>
                    <a:pt x="f35" y="f36"/>
                  </a:lnTo>
                  <a:lnTo>
                    <a:pt x="f37" y="f38"/>
                  </a:lnTo>
                  <a:lnTo>
                    <a:pt x="f39" y="f40"/>
                  </a:lnTo>
                  <a:lnTo>
                    <a:pt x="f41" y="f42"/>
                  </a:lnTo>
                  <a:lnTo>
                    <a:pt x="f43" y="f44"/>
                  </a:lnTo>
                  <a:lnTo>
                    <a:pt x="f45" y="f46"/>
                  </a:lnTo>
                  <a:lnTo>
                    <a:pt x="f47" y="f48"/>
                  </a:lnTo>
                  <a:lnTo>
                    <a:pt x="f49" y="f50"/>
                  </a:lnTo>
                  <a:lnTo>
                    <a:pt x="f51" y="f52"/>
                  </a:lnTo>
                  <a:lnTo>
                    <a:pt x="f53" y="f54"/>
                  </a:lnTo>
                  <a:lnTo>
                    <a:pt x="f55" y="f5"/>
                  </a:lnTo>
                  <a:lnTo>
                    <a:pt x="f56" y="f5"/>
                  </a:lnTo>
                  <a:lnTo>
                    <a:pt x="f57" y="f54"/>
                  </a:lnTo>
                  <a:lnTo>
                    <a:pt x="f58" y="f59"/>
                  </a:lnTo>
                  <a:lnTo>
                    <a:pt x="f60" y="f61"/>
                  </a:lnTo>
                  <a:lnTo>
                    <a:pt x="f62" y="f63"/>
                  </a:lnTo>
                  <a:lnTo>
                    <a:pt x="f5" y="f64"/>
                  </a:lnTo>
                  <a:lnTo>
                    <a:pt x="f5" y="f64"/>
                  </a:lnTo>
                  <a:lnTo>
                    <a:pt x="f65" y="f66"/>
                  </a:lnTo>
                  <a:lnTo>
                    <a:pt x="f67" y="f44"/>
                  </a:lnTo>
                  <a:lnTo>
                    <a:pt x="f68" y="f69"/>
                  </a:lnTo>
                  <a:lnTo>
                    <a:pt x="f14" y="f38"/>
                  </a:lnTo>
                  <a:lnTo>
                    <a:pt x="f70" y="f71"/>
                  </a:lnTo>
                  <a:lnTo>
                    <a:pt x="f72" y="f32"/>
                  </a:lnTo>
                  <a:lnTo>
                    <a:pt x="f73" y="f74"/>
                  </a:lnTo>
                  <a:lnTo>
                    <a:pt x="f75" y="f26"/>
                  </a:lnTo>
                  <a:lnTo>
                    <a:pt x="f75" y="f26"/>
                  </a:lnTo>
                  <a:lnTo>
                    <a:pt x="f76" y="f77"/>
                  </a:lnTo>
                  <a:lnTo>
                    <a:pt x="f78" y="f79"/>
                  </a:lnTo>
                  <a:lnTo>
                    <a:pt x="f80" y="f81"/>
                  </a:lnTo>
                  <a:lnTo>
                    <a:pt x="f82" y="f83"/>
                  </a:lnTo>
                  <a:lnTo>
                    <a:pt x="f84" y="f85"/>
                  </a:lnTo>
                  <a:lnTo>
                    <a:pt x="f86" y="f87"/>
                  </a:lnTo>
                  <a:lnTo>
                    <a:pt x="f88" y="f89"/>
                  </a:lnTo>
                  <a:lnTo>
                    <a:pt x="f90" y="f91"/>
                  </a:lnTo>
                  <a:lnTo>
                    <a:pt x="f92" y="f93"/>
                  </a:lnTo>
                  <a:lnTo>
                    <a:pt x="f94" y="f95"/>
                  </a:lnTo>
                  <a:lnTo>
                    <a:pt x="f96" y="f97"/>
                  </a:lnTo>
                  <a:lnTo>
                    <a:pt x="f98" y="f99"/>
                  </a:lnTo>
                  <a:lnTo>
                    <a:pt x="f100" y="f101"/>
                  </a:lnTo>
                  <a:lnTo>
                    <a:pt x="f102" y="f103"/>
                  </a:lnTo>
                  <a:lnTo>
                    <a:pt x="f104" y="f105"/>
                  </a:lnTo>
                  <a:lnTo>
                    <a:pt x="f106" y="f107"/>
                  </a:lnTo>
                  <a:lnTo>
                    <a:pt x="f108" y="f109"/>
                  </a:lnTo>
                  <a:lnTo>
                    <a:pt x="f110" y="f111"/>
                  </a:lnTo>
                  <a:lnTo>
                    <a:pt x="f112" y="f7"/>
                  </a:lnTo>
                  <a:lnTo>
                    <a:pt x="f15" y="f7"/>
                  </a:lnTo>
                  <a:lnTo>
                    <a:pt x="f113" y="f7"/>
                  </a:lnTo>
                  <a:lnTo>
                    <a:pt x="f114" y="f115"/>
                  </a:lnTo>
                  <a:lnTo>
                    <a:pt x="f116" y="f111"/>
                  </a:lnTo>
                  <a:lnTo>
                    <a:pt x="f117" y="f109"/>
                  </a:lnTo>
                  <a:lnTo>
                    <a:pt x="f118" y="f107"/>
                  </a:lnTo>
                  <a:lnTo>
                    <a:pt x="f119" y="f105"/>
                  </a:lnTo>
                  <a:lnTo>
                    <a:pt x="f120" y="f103"/>
                  </a:lnTo>
                  <a:lnTo>
                    <a:pt x="f121" y="f122"/>
                  </a:lnTo>
                  <a:lnTo>
                    <a:pt x="f6" y="f8"/>
                  </a:lnTo>
                  <a:lnTo>
                    <a:pt x="f6" y="f8"/>
                  </a:lnTo>
                  <a:close/>
                </a:path>
              </a:pathLst>
            </a:custGeom>
            <a:solidFill>
              <a:srgbClr val="C6E7FC">
                <a:alpha val="40000"/>
              </a:srgbClr>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ndara"/>
                <a:ea typeface=""/>
                <a:cs typeface=""/>
              </a:endParaRPr>
            </a:p>
          </p:txBody>
        </p:sp>
        <p:sp>
          <p:nvSpPr>
            <p:cNvPr id="10" name="Freeform 22"/>
            <p:cNvSpPr/>
            <p:nvPr/>
          </p:nvSpPr>
          <p:spPr>
            <a:xfrm>
              <a:off x="2832079" y="743233"/>
              <a:ext cx="5474997" cy="775264"/>
            </a:xfrm>
            <a:custGeom>
              <a:avLst/>
              <a:gdLst>
                <a:gd name="f0" fmla="val 10800000"/>
                <a:gd name="f1" fmla="val 5400000"/>
                <a:gd name="f2" fmla="val 180"/>
                <a:gd name="f3" fmla="val w"/>
                <a:gd name="f4" fmla="val h"/>
                <a:gd name="f5" fmla="val 0"/>
                <a:gd name="f6" fmla="val 5144"/>
                <a:gd name="f7" fmla="val 694"/>
                <a:gd name="f8" fmla="val 70"/>
                <a:gd name="f9" fmla="val 18"/>
                <a:gd name="f10" fmla="val 66"/>
                <a:gd name="f11" fmla="val 72"/>
                <a:gd name="f12" fmla="val 56"/>
                <a:gd name="f13" fmla="val 164"/>
                <a:gd name="f14" fmla="val 42"/>
                <a:gd name="f15" fmla="val 224"/>
                <a:gd name="f16" fmla="val 34"/>
                <a:gd name="f17" fmla="val 294"/>
                <a:gd name="f18" fmla="val 26"/>
                <a:gd name="f19" fmla="val 372"/>
                <a:gd name="f20" fmla="val 20"/>
                <a:gd name="f21" fmla="val 462"/>
                <a:gd name="f22" fmla="val 14"/>
                <a:gd name="f23" fmla="val 560"/>
                <a:gd name="f24" fmla="val 8"/>
                <a:gd name="f25" fmla="val 670"/>
                <a:gd name="f26" fmla="val 4"/>
                <a:gd name="f27" fmla="val 790"/>
                <a:gd name="f28" fmla="val 2"/>
                <a:gd name="f29" fmla="val 920"/>
                <a:gd name="f30" fmla="val 1060"/>
                <a:gd name="f31" fmla="val 1210"/>
                <a:gd name="f32" fmla="val 6"/>
                <a:gd name="f33" fmla="val 1372"/>
                <a:gd name="f34" fmla="val 1544"/>
                <a:gd name="f35" fmla="val 24"/>
                <a:gd name="f36" fmla="val 1726"/>
                <a:gd name="f37" fmla="val 40"/>
                <a:gd name="f38" fmla="val 1920"/>
                <a:gd name="f39" fmla="val 58"/>
                <a:gd name="f40" fmla="val 2126"/>
                <a:gd name="f41" fmla="val 80"/>
                <a:gd name="f42" fmla="val 2342"/>
                <a:gd name="f43" fmla="val 106"/>
                <a:gd name="f44" fmla="val 2570"/>
                <a:gd name="f45" fmla="val 138"/>
                <a:gd name="f46" fmla="val 2808"/>
                <a:gd name="f47" fmla="val 174"/>
                <a:gd name="f48" fmla="val 3058"/>
                <a:gd name="f49" fmla="val 216"/>
                <a:gd name="f50" fmla="val 3320"/>
                <a:gd name="f51" fmla="val 266"/>
                <a:gd name="f52" fmla="val 3594"/>
                <a:gd name="f53" fmla="val 320"/>
                <a:gd name="f54" fmla="val 3880"/>
                <a:gd name="f55" fmla="val 380"/>
                <a:gd name="f56" fmla="val 4178"/>
                <a:gd name="f57" fmla="val 448"/>
                <a:gd name="f58" fmla="val 4488"/>
                <a:gd name="f59" fmla="val 522"/>
                <a:gd name="f60" fmla="val 4810"/>
                <a:gd name="f61" fmla="val 604"/>
                <a:gd name="f62" fmla="+- 0 0 -90"/>
                <a:gd name="f63" fmla="*/ f3 1 5144"/>
                <a:gd name="f64" fmla="*/ f4 1 694"/>
                <a:gd name="f65" fmla="+- f7 0 f5"/>
                <a:gd name="f66" fmla="+- f6 0 f5"/>
                <a:gd name="f67" fmla="*/ f62 f0 1"/>
                <a:gd name="f68" fmla="*/ f66 1 5144"/>
                <a:gd name="f69" fmla="*/ f65 1 694"/>
                <a:gd name="f70" fmla="*/ f67 1 f2"/>
                <a:gd name="f71" fmla="*/ 0 1 f68"/>
                <a:gd name="f72" fmla="*/ 70 1 f69"/>
                <a:gd name="f73" fmla="*/ 18 1 f68"/>
                <a:gd name="f74" fmla="*/ 66 1 f69"/>
                <a:gd name="f75" fmla="*/ 72 1 f68"/>
                <a:gd name="f76" fmla="*/ 56 1 f69"/>
                <a:gd name="f77" fmla="*/ 164 1 f68"/>
                <a:gd name="f78" fmla="*/ 42 1 f69"/>
                <a:gd name="f79" fmla="*/ 224 1 f68"/>
                <a:gd name="f80" fmla="*/ 34 1 f69"/>
                <a:gd name="f81" fmla="*/ 294 1 f68"/>
                <a:gd name="f82" fmla="*/ 26 1 f69"/>
                <a:gd name="f83" fmla="*/ 372 1 f68"/>
                <a:gd name="f84" fmla="*/ 20 1 f69"/>
                <a:gd name="f85" fmla="*/ 462 1 f68"/>
                <a:gd name="f86" fmla="*/ 14 1 f69"/>
                <a:gd name="f87" fmla="*/ 560 1 f68"/>
                <a:gd name="f88" fmla="*/ 8 1 f69"/>
                <a:gd name="f89" fmla="*/ 670 1 f68"/>
                <a:gd name="f90" fmla="*/ 4 1 f69"/>
                <a:gd name="f91" fmla="*/ 790 1 f68"/>
                <a:gd name="f92" fmla="*/ 2 1 f69"/>
                <a:gd name="f93" fmla="*/ 920 1 f68"/>
                <a:gd name="f94" fmla="*/ 0 1 f69"/>
                <a:gd name="f95" fmla="*/ 1060 1 f68"/>
                <a:gd name="f96" fmla="*/ 1210 1 f68"/>
                <a:gd name="f97" fmla="*/ 6 1 f69"/>
                <a:gd name="f98" fmla="*/ 1372 1 f68"/>
                <a:gd name="f99" fmla="*/ 1544 1 f68"/>
                <a:gd name="f100" fmla="*/ 24 1 f69"/>
                <a:gd name="f101" fmla="*/ 1726 1 f68"/>
                <a:gd name="f102" fmla="*/ 40 1 f69"/>
                <a:gd name="f103" fmla="*/ 1920 1 f68"/>
                <a:gd name="f104" fmla="*/ 58 1 f69"/>
                <a:gd name="f105" fmla="*/ 2126 1 f68"/>
                <a:gd name="f106" fmla="*/ 80 1 f69"/>
                <a:gd name="f107" fmla="*/ 2342 1 f68"/>
                <a:gd name="f108" fmla="*/ 106 1 f69"/>
                <a:gd name="f109" fmla="*/ 2570 1 f68"/>
                <a:gd name="f110" fmla="*/ 138 1 f69"/>
                <a:gd name="f111" fmla="*/ 2808 1 f68"/>
                <a:gd name="f112" fmla="*/ 174 1 f69"/>
                <a:gd name="f113" fmla="*/ 3058 1 f68"/>
                <a:gd name="f114" fmla="*/ 216 1 f69"/>
                <a:gd name="f115" fmla="*/ 3320 1 f68"/>
                <a:gd name="f116" fmla="*/ 266 1 f69"/>
                <a:gd name="f117" fmla="*/ 3594 1 f68"/>
                <a:gd name="f118" fmla="*/ 320 1 f69"/>
                <a:gd name="f119" fmla="*/ 3880 1 f68"/>
                <a:gd name="f120" fmla="*/ 380 1 f69"/>
                <a:gd name="f121" fmla="*/ 4178 1 f68"/>
                <a:gd name="f122" fmla="*/ 448 1 f69"/>
                <a:gd name="f123" fmla="*/ 4488 1 f68"/>
                <a:gd name="f124" fmla="*/ 522 1 f69"/>
                <a:gd name="f125" fmla="*/ 4810 1 f68"/>
                <a:gd name="f126" fmla="*/ 604 1 f69"/>
                <a:gd name="f127" fmla="*/ 5144 1 f68"/>
                <a:gd name="f128" fmla="*/ 694 1 f69"/>
                <a:gd name="f129" fmla="*/ f6 1 f68"/>
                <a:gd name="f130" fmla="*/ f7 1 f69"/>
                <a:gd name="f131" fmla="+- f70 0 f1"/>
                <a:gd name="f132" fmla="*/ f71 f63 1"/>
                <a:gd name="f133" fmla="*/ f129 f63 1"/>
                <a:gd name="f134" fmla="*/ f130 f64 1"/>
                <a:gd name="f135" fmla="*/ f94 f64 1"/>
                <a:gd name="f136" fmla="*/ f72 f64 1"/>
                <a:gd name="f137" fmla="*/ f73 f63 1"/>
                <a:gd name="f138" fmla="*/ f74 f64 1"/>
                <a:gd name="f139" fmla="*/ f75 f63 1"/>
                <a:gd name="f140" fmla="*/ f76 f64 1"/>
                <a:gd name="f141" fmla="*/ f77 f63 1"/>
                <a:gd name="f142" fmla="*/ f78 f64 1"/>
                <a:gd name="f143" fmla="*/ f79 f63 1"/>
                <a:gd name="f144" fmla="*/ f80 f64 1"/>
                <a:gd name="f145" fmla="*/ f81 f63 1"/>
                <a:gd name="f146" fmla="*/ f82 f64 1"/>
                <a:gd name="f147" fmla="*/ f83 f63 1"/>
                <a:gd name="f148" fmla="*/ f84 f64 1"/>
                <a:gd name="f149" fmla="*/ f85 f63 1"/>
                <a:gd name="f150" fmla="*/ f86 f64 1"/>
                <a:gd name="f151" fmla="*/ f87 f63 1"/>
                <a:gd name="f152" fmla="*/ f88 f64 1"/>
                <a:gd name="f153" fmla="*/ f89 f63 1"/>
                <a:gd name="f154" fmla="*/ f90 f64 1"/>
                <a:gd name="f155" fmla="*/ f91 f63 1"/>
                <a:gd name="f156" fmla="*/ f92 f64 1"/>
                <a:gd name="f157" fmla="*/ f93 f63 1"/>
                <a:gd name="f158" fmla="*/ f95 f63 1"/>
                <a:gd name="f159" fmla="*/ f96 f63 1"/>
                <a:gd name="f160" fmla="*/ f97 f64 1"/>
                <a:gd name="f161" fmla="*/ f98 f63 1"/>
                <a:gd name="f162" fmla="*/ f99 f63 1"/>
                <a:gd name="f163" fmla="*/ f100 f64 1"/>
                <a:gd name="f164" fmla="*/ f101 f63 1"/>
                <a:gd name="f165" fmla="*/ f102 f64 1"/>
                <a:gd name="f166" fmla="*/ f103 f63 1"/>
                <a:gd name="f167" fmla="*/ f104 f64 1"/>
                <a:gd name="f168" fmla="*/ f105 f63 1"/>
                <a:gd name="f169" fmla="*/ f106 f64 1"/>
                <a:gd name="f170" fmla="*/ f107 f63 1"/>
                <a:gd name="f171" fmla="*/ f108 f64 1"/>
                <a:gd name="f172" fmla="*/ f109 f63 1"/>
                <a:gd name="f173" fmla="*/ f110 f64 1"/>
                <a:gd name="f174" fmla="*/ f111 f63 1"/>
                <a:gd name="f175" fmla="*/ f112 f64 1"/>
                <a:gd name="f176" fmla="*/ f113 f63 1"/>
                <a:gd name="f177" fmla="*/ f114 f64 1"/>
                <a:gd name="f178" fmla="*/ f115 f63 1"/>
                <a:gd name="f179" fmla="*/ f116 f64 1"/>
                <a:gd name="f180" fmla="*/ f117 f63 1"/>
                <a:gd name="f181" fmla="*/ f118 f64 1"/>
                <a:gd name="f182" fmla="*/ f119 f63 1"/>
                <a:gd name="f183" fmla="*/ f120 f64 1"/>
                <a:gd name="f184" fmla="*/ f121 f63 1"/>
                <a:gd name="f185" fmla="*/ f122 f64 1"/>
                <a:gd name="f186" fmla="*/ f123 f63 1"/>
                <a:gd name="f187" fmla="*/ f124 f64 1"/>
                <a:gd name="f188" fmla="*/ f125 f63 1"/>
                <a:gd name="f189" fmla="*/ f126 f64 1"/>
                <a:gd name="f190" fmla="*/ f127 f63 1"/>
                <a:gd name="f191" fmla="*/ f128 f64 1"/>
              </a:gdLst>
              <a:ahLst/>
              <a:cxnLst>
                <a:cxn ang="3cd4">
                  <a:pos x="hc" y="t"/>
                </a:cxn>
                <a:cxn ang="0">
                  <a:pos x="r" y="vc"/>
                </a:cxn>
                <a:cxn ang="cd4">
                  <a:pos x="hc" y="b"/>
                </a:cxn>
                <a:cxn ang="cd2">
                  <a:pos x="l" y="vc"/>
                </a:cxn>
                <a:cxn ang="f131">
                  <a:pos x="f132" y="f136"/>
                </a:cxn>
                <a:cxn ang="f131">
                  <a:pos x="f132" y="f136"/>
                </a:cxn>
                <a:cxn ang="f131">
                  <a:pos x="f137" y="f138"/>
                </a:cxn>
                <a:cxn ang="f131">
                  <a:pos x="f139" y="f140"/>
                </a:cxn>
                <a:cxn ang="f131">
                  <a:pos x="f141" y="f142"/>
                </a:cxn>
                <a:cxn ang="f131">
                  <a:pos x="f143" y="f144"/>
                </a:cxn>
                <a:cxn ang="f131">
                  <a:pos x="f145" y="f146"/>
                </a:cxn>
                <a:cxn ang="f131">
                  <a:pos x="f147" y="f148"/>
                </a:cxn>
                <a:cxn ang="f131">
                  <a:pos x="f149" y="f150"/>
                </a:cxn>
                <a:cxn ang="f131">
                  <a:pos x="f151" y="f152"/>
                </a:cxn>
                <a:cxn ang="f131">
                  <a:pos x="f153" y="f154"/>
                </a:cxn>
                <a:cxn ang="f131">
                  <a:pos x="f155" y="f156"/>
                </a:cxn>
                <a:cxn ang="f131">
                  <a:pos x="f157" y="f135"/>
                </a:cxn>
                <a:cxn ang="f131">
                  <a:pos x="f158" y="f156"/>
                </a:cxn>
                <a:cxn ang="f131">
                  <a:pos x="f159" y="f160"/>
                </a:cxn>
                <a:cxn ang="f131">
                  <a:pos x="f161" y="f150"/>
                </a:cxn>
                <a:cxn ang="f131">
                  <a:pos x="f162" y="f163"/>
                </a:cxn>
                <a:cxn ang="f131">
                  <a:pos x="f164" y="f165"/>
                </a:cxn>
                <a:cxn ang="f131">
                  <a:pos x="f166" y="f167"/>
                </a:cxn>
                <a:cxn ang="f131">
                  <a:pos x="f168" y="f169"/>
                </a:cxn>
                <a:cxn ang="f131">
                  <a:pos x="f170" y="f171"/>
                </a:cxn>
                <a:cxn ang="f131">
                  <a:pos x="f172" y="f173"/>
                </a:cxn>
                <a:cxn ang="f131">
                  <a:pos x="f174" y="f175"/>
                </a:cxn>
                <a:cxn ang="f131">
                  <a:pos x="f176" y="f177"/>
                </a:cxn>
                <a:cxn ang="f131">
                  <a:pos x="f178" y="f179"/>
                </a:cxn>
                <a:cxn ang="f131">
                  <a:pos x="f180" y="f181"/>
                </a:cxn>
                <a:cxn ang="f131">
                  <a:pos x="f182" y="f183"/>
                </a:cxn>
                <a:cxn ang="f131">
                  <a:pos x="f184" y="f185"/>
                </a:cxn>
                <a:cxn ang="f131">
                  <a:pos x="f186" y="f187"/>
                </a:cxn>
                <a:cxn ang="f131">
                  <a:pos x="f188" y="f189"/>
                </a:cxn>
                <a:cxn ang="f131">
                  <a:pos x="f190" y="f191"/>
                </a:cxn>
              </a:cxnLst>
              <a:rect l="f132" t="f135" r="f133" b="f134"/>
              <a:pathLst>
                <a:path w="5144" h="694">
                  <a:moveTo>
                    <a:pt x="f5" y="f8"/>
                  </a:moveTo>
                  <a:lnTo>
                    <a:pt x="f5" y="f8"/>
                  </a:lnTo>
                  <a:lnTo>
                    <a:pt x="f9" y="f10"/>
                  </a:lnTo>
                  <a:lnTo>
                    <a:pt x="f11" y="f12"/>
                  </a:lnTo>
                  <a:lnTo>
                    <a:pt x="f13" y="f14"/>
                  </a:lnTo>
                  <a:lnTo>
                    <a:pt x="f15" y="f16"/>
                  </a:lnTo>
                  <a:lnTo>
                    <a:pt x="f17" y="f18"/>
                  </a:lnTo>
                  <a:lnTo>
                    <a:pt x="f19" y="f20"/>
                  </a:lnTo>
                  <a:lnTo>
                    <a:pt x="f21" y="f22"/>
                  </a:lnTo>
                  <a:lnTo>
                    <a:pt x="f23" y="f24"/>
                  </a:lnTo>
                  <a:lnTo>
                    <a:pt x="f25" y="f26"/>
                  </a:lnTo>
                  <a:lnTo>
                    <a:pt x="f27" y="f28"/>
                  </a:lnTo>
                  <a:lnTo>
                    <a:pt x="f29" y="f5"/>
                  </a:lnTo>
                  <a:lnTo>
                    <a:pt x="f30" y="f28"/>
                  </a:lnTo>
                  <a:lnTo>
                    <a:pt x="f31" y="f32"/>
                  </a:lnTo>
                  <a:lnTo>
                    <a:pt x="f33" y="f22"/>
                  </a:lnTo>
                  <a:lnTo>
                    <a:pt x="f34" y="f35"/>
                  </a:lnTo>
                  <a:lnTo>
                    <a:pt x="f36" y="f37"/>
                  </a:lnTo>
                  <a:lnTo>
                    <a:pt x="f38" y="f39"/>
                  </a:lnTo>
                  <a:lnTo>
                    <a:pt x="f40" y="f41"/>
                  </a:lnTo>
                  <a:lnTo>
                    <a:pt x="f42" y="f43"/>
                  </a:lnTo>
                  <a:lnTo>
                    <a:pt x="f44" y="f45"/>
                  </a:lnTo>
                  <a:lnTo>
                    <a:pt x="f46" y="f47"/>
                  </a:lnTo>
                  <a:lnTo>
                    <a:pt x="f48" y="f49"/>
                  </a:lnTo>
                  <a:lnTo>
                    <a:pt x="f50" y="f51"/>
                  </a:lnTo>
                  <a:lnTo>
                    <a:pt x="f52" y="f53"/>
                  </a:lnTo>
                  <a:lnTo>
                    <a:pt x="f54" y="f55"/>
                  </a:lnTo>
                  <a:lnTo>
                    <a:pt x="f56" y="f57"/>
                  </a:lnTo>
                  <a:lnTo>
                    <a:pt x="f58" y="f59"/>
                  </a:lnTo>
                  <a:lnTo>
                    <a:pt x="f60" y="f61"/>
                  </a:lnTo>
                  <a:lnTo>
                    <a:pt x="f6" y="f7"/>
                  </a:lnTo>
                </a:path>
              </a:pathLst>
            </a:custGeom>
            <a:noFill/>
            <a:ln w="9" cap="flat">
              <a:solidFill>
                <a:srgbClr val="FFFFFF"/>
              </a:solidFill>
              <a:prstDash val="solid"/>
              <a:roun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ndara"/>
                <a:ea typeface=""/>
                <a:cs typeface=""/>
              </a:endParaRPr>
            </a:p>
          </p:txBody>
        </p:sp>
        <p:sp>
          <p:nvSpPr>
            <p:cNvPr id="11" name="Freeform 26"/>
            <p:cNvSpPr/>
            <p:nvPr/>
          </p:nvSpPr>
          <p:spPr>
            <a:xfrm>
              <a:off x="5616409" y="729828"/>
              <a:ext cx="3312240" cy="652387"/>
            </a:xfrm>
            <a:custGeom>
              <a:avLst/>
              <a:gdLst>
                <a:gd name="f0" fmla="val 10800000"/>
                <a:gd name="f1" fmla="val 5400000"/>
                <a:gd name="f2" fmla="val 360"/>
                <a:gd name="f3" fmla="val 180"/>
                <a:gd name="f4" fmla="val w"/>
                <a:gd name="f5" fmla="val h"/>
                <a:gd name="f6" fmla="val 0"/>
                <a:gd name="f7" fmla="val 3112"/>
                <a:gd name="f8" fmla="val 584"/>
                <a:gd name="f9" fmla="val 90"/>
                <a:gd name="f10" fmla="val 560"/>
                <a:gd name="f11" fmla="val 336"/>
                <a:gd name="f12" fmla="val 498"/>
                <a:gd name="f13" fmla="val 506"/>
                <a:gd name="f14" fmla="val 456"/>
                <a:gd name="f15" fmla="val 702"/>
                <a:gd name="f16" fmla="val 410"/>
                <a:gd name="f17" fmla="val 920"/>
                <a:gd name="f18" fmla="val 1154"/>
                <a:gd name="f19" fmla="val 306"/>
                <a:gd name="f20" fmla="val 1402"/>
                <a:gd name="f21" fmla="val 254"/>
                <a:gd name="f22" fmla="val 1656"/>
                <a:gd name="f23" fmla="val 202"/>
                <a:gd name="f24" fmla="val 1916"/>
                <a:gd name="f25" fmla="val 154"/>
                <a:gd name="f26" fmla="val 2174"/>
                <a:gd name="f27" fmla="val 108"/>
                <a:gd name="f28" fmla="val 2302"/>
                <a:gd name="f29" fmla="val 88"/>
                <a:gd name="f30" fmla="val 2426"/>
                <a:gd name="f31" fmla="val 68"/>
                <a:gd name="f32" fmla="val 2550"/>
                <a:gd name="f33" fmla="val 52"/>
                <a:gd name="f34" fmla="val 2670"/>
                <a:gd name="f35" fmla="val 36"/>
                <a:gd name="f36" fmla="val 2788"/>
                <a:gd name="f37" fmla="val 24"/>
                <a:gd name="f38" fmla="val 2900"/>
                <a:gd name="f39" fmla="val 14"/>
                <a:gd name="f40" fmla="val 3008"/>
                <a:gd name="f41" fmla="val 6"/>
                <a:gd name="f42" fmla="+- 0 0 -90"/>
                <a:gd name="f43" fmla="*/ f4 1 3112"/>
                <a:gd name="f44" fmla="*/ f5 1 584"/>
                <a:gd name="f45" fmla="+- f8 0 f6"/>
                <a:gd name="f46" fmla="+- f7 0 f6"/>
                <a:gd name="f47" fmla="*/ f42 f0 1"/>
                <a:gd name="f48" fmla="*/ f46 1 3112"/>
                <a:gd name="f49" fmla="*/ f45 1 584"/>
                <a:gd name="f50" fmla="*/ f47 1 f3"/>
                <a:gd name="f51" fmla="*/ 0 1 f48"/>
                <a:gd name="f52" fmla="*/ 584 1 f49"/>
                <a:gd name="f53" fmla="*/ 90 1 f48"/>
                <a:gd name="f54" fmla="*/ 560 1 f49"/>
                <a:gd name="f55" fmla="*/ 336 1 f48"/>
                <a:gd name="f56" fmla="*/ 498 1 f49"/>
                <a:gd name="f57" fmla="*/ 506 1 f48"/>
                <a:gd name="f58" fmla="*/ 456 1 f49"/>
                <a:gd name="f59" fmla="*/ 702 1 f48"/>
                <a:gd name="f60" fmla="*/ 410 1 f49"/>
                <a:gd name="f61" fmla="*/ 920 1 f48"/>
                <a:gd name="f62" fmla="*/ 360 1 f49"/>
                <a:gd name="f63" fmla="*/ 1154 1 f48"/>
                <a:gd name="f64" fmla="*/ 306 1 f49"/>
                <a:gd name="f65" fmla="*/ 1402 1 f48"/>
                <a:gd name="f66" fmla="*/ 254 1 f49"/>
                <a:gd name="f67" fmla="*/ 1656 1 f48"/>
                <a:gd name="f68" fmla="*/ 202 1 f49"/>
                <a:gd name="f69" fmla="*/ 1916 1 f48"/>
                <a:gd name="f70" fmla="*/ 154 1 f49"/>
                <a:gd name="f71" fmla="*/ 2174 1 f48"/>
                <a:gd name="f72" fmla="*/ 108 1 f49"/>
                <a:gd name="f73" fmla="*/ 2302 1 f48"/>
                <a:gd name="f74" fmla="*/ 88 1 f49"/>
                <a:gd name="f75" fmla="*/ 2426 1 f48"/>
                <a:gd name="f76" fmla="*/ 68 1 f49"/>
                <a:gd name="f77" fmla="*/ 2550 1 f48"/>
                <a:gd name="f78" fmla="*/ 52 1 f49"/>
                <a:gd name="f79" fmla="*/ 2670 1 f48"/>
                <a:gd name="f80" fmla="*/ 36 1 f49"/>
                <a:gd name="f81" fmla="*/ 2788 1 f48"/>
                <a:gd name="f82" fmla="*/ 24 1 f49"/>
                <a:gd name="f83" fmla="*/ 2900 1 f48"/>
                <a:gd name="f84" fmla="*/ 14 1 f49"/>
                <a:gd name="f85" fmla="*/ 3008 1 f48"/>
                <a:gd name="f86" fmla="*/ 6 1 f49"/>
                <a:gd name="f87" fmla="*/ 3112 1 f48"/>
                <a:gd name="f88" fmla="*/ 0 1 f49"/>
                <a:gd name="f89" fmla="*/ f7 1 f48"/>
                <a:gd name="f90" fmla="*/ f8 1 f49"/>
                <a:gd name="f91" fmla="+- f50 0 f1"/>
                <a:gd name="f92" fmla="*/ f51 f43 1"/>
                <a:gd name="f93" fmla="*/ f89 f43 1"/>
                <a:gd name="f94" fmla="*/ f90 f44 1"/>
                <a:gd name="f95" fmla="*/ f88 f44 1"/>
                <a:gd name="f96" fmla="*/ f52 f44 1"/>
                <a:gd name="f97" fmla="*/ f53 f43 1"/>
                <a:gd name="f98" fmla="*/ f54 f44 1"/>
                <a:gd name="f99" fmla="*/ f55 f43 1"/>
                <a:gd name="f100" fmla="*/ f56 f44 1"/>
                <a:gd name="f101" fmla="*/ f57 f43 1"/>
                <a:gd name="f102" fmla="*/ f58 f44 1"/>
                <a:gd name="f103" fmla="*/ f59 f43 1"/>
                <a:gd name="f104" fmla="*/ f60 f44 1"/>
                <a:gd name="f105" fmla="*/ f61 f43 1"/>
                <a:gd name="f106" fmla="*/ f62 f44 1"/>
                <a:gd name="f107" fmla="*/ f63 f43 1"/>
                <a:gd name="f108" fmla="*/ f64 f44 1"/>
                <a:gd name="f109" fmla="*/ f65 f43 1"/>
                <a:gd name="f110" fmla="*/ f66 f44 1"/>
                <a:gd name="f111" fmla="*/ f67 f43 1"/>
                <a:gd name="f112" fmla="*/ f68 f44 1"/>
                <a:gd name="f113" fmla="*/ f69 f43 1"/>
                <a:gd name="f114" fmla="*/ f70 f44 1"/>
                <a:gd name="f115" fmla="*/ f71 f43 1"/>
                <a:gd name="f116" fmla="*/ f72 f44 1"/>
                <a:gd name="f117" fmla="*/ f73 f43 1"/>
                <a:gd name="f118" fmla="*/ f74 f44 1"/>
                <a:gd name="f119" fmla="*/ f75 f43 1"/>
                <a:gd name="f120" fmla="*/ f76 f44 1"/>
                <a:gd name="f121" fmla="*/ f77 f43 1"/>
                <a:gd name="f122" fmla="*/ f78 f44 1"/>
                <a:gd name="f123" fmla="*/ f79 f43 1"/>
                <a:gd name="f124" fmla="*/ f80 f44 1"/>
                <a:gd name="f125" fmla="*/ f81 f43 1"/>
                <a:gd name="f126" fmla="*/ f82 f44 1"/>
                <a:gd name="f127" fmla="*/ f83 f43 1"/>
                <a:gd name="f128" fmla="*/ f84 f44 1"/>
                <a:gd name="f129" fmla="*/ f85 f43 1"/>
                <a:gd name="f130" fmla="*/ f86 f44 1"/>
                <a:gd name="f131" fmla="*/ f87 f43 1"/>
              </a:gdLst>
              <a:ahLst/>
              <a:cxnLst>
                <a:cxn ang="3cd4">
                  <a:pos x="hc" y="t"/>
                </a:cxn>
                <a:cxn ang="0">
                  <a:pos x="r" y="vc"/>
                </a:cxn>
                <a:cxn ang="cd4">
                  <a:pos x="hc" y="b"/>
                </a:cxn>
                <a:cxn ang="cd2">
                  <a:pos x="l" y="vc"/>
                </a:cxn>
                <a:cxn ang="f91">
                  <a:pos x="f92" y="f96"/>
                </a:cxn>
                <a:cxn ang="f91">
                  <a:pos x="f92" y="f96"/>
                </a:cxn>
                <a:cxn ang="f91">
                  <a:pos x="f97" y="f98"/>
                </a:cxn>
                <a:cxn ang="f91">
                  <a:pos x="f99" y="f100"/>
                </a:cxn>
                <a:cxn ang="f91">
                  <a:pos x="f101" y="f102"/>
                </a:cxn>
                <a:cxn ang="f91">
                  <a:pos x="f103" y="f104"/>
                </a:cxn>
                <a:cxn ang="f91">
                  <a:pos x="f105" y="f106"/>
                </a:cxn>
                <a:cxn ang="f91">
                  <a:pos x="f107" y="f108"/>
                </a:cxn>
                <a:cxn ang="f91">
                  <a:pos x="f109" y="f110"/>
                </a:cxn>
                <a:cxn ang="f91">
                  <a:pos x="f111" y="f112"/>
                </a:cxn>
                <a:cxn ang="f91">
                  <a:pos x="f113" y="f114"/>
                </a:cxn>
                <a:cxn ang="f91">
                  <a:pos x="f115" y="f116"/>
                </a:cxn>
                <a:cxn ang="f91">
                  <a:pos x="f117" y="f118"/>
                </a:cxn>
                <a:cxn ang="f91">
                  <a:pos x="f119" y="f120"/>
                </a:cxn>
                <a:cxn ang="f91">
                  <a:pos x="f121" y="f122"/>
                </a:cxn>
                <a:cxn ang="f91">
                  <a:pos x="f123" y="f124"/>
                </a:cxn>
                <a:cxn ang="f91">
                  <a:pos x="f125" y="f126"/>
                </a:cxn>
                <a:cxn ang="f91">
                  <a:pos x="f127" y="f128"/>
                </a:cxn>
                <a:cxn ang="f91">
                  <a:pos x="f129" y="f130"/>
                </a:cxn>
                <a:cxn ang="f91">
                  <a:pos x="f131" y="f95"/>
                </a:cxn>
              </a:cxnLst>
              <a:rect l="f92" t="f95" r="f93" b="f94"/>
              <a:pathLst>
                <a:path w="3112" h="584">
                  <a:moveTo>
                    <a:pt x="f6" y="f8"/>
                  </a:moveTo>
                  <a:lnTo>
                    <a:pt x="f6" y="f8"/>
                  </a:lnTo>
                  <a:lnTo>
                    <a:pt x="f9" y="f10"/>
                  </a:lnTo>
                  <a:lnTo>
                    <a:pt x="f11" y="f12"/>
                  </a:lnTo>
                  <a:lnTo>
                    <a:pt x="f13" y="f14"/>
                  </a:lnTo>
                  <a:lnTo>
                    <a:pt x="f15" y="f16"/>
                  </a:lnTo>
                  <a:lnTo>
                    <a:pt x="f17" y="f2"/>
                  </a:lnTo>
                  <a:lnTo>
                    <a:pt x="f18" y="f19"/>
                  </a:lnTo>
                  <a:lnTo>
                    <a:pt x="f20" y="f21"/>
                  </a:lnTo>
                  <a:lnTo>
                    <a:pt x="f22" y="f23"/>
                  </a:lnTo>
                  <a:lnTo>
                    <a:pt x="f24" y="f25"/>
                  </a:lnTo>
                  <a:lnTo>
                    <a:pt x="f26" y="f27"/>
                  </a:lnTo>
                  <a:lnTo>
                    <a:pt x="f28" y="f29"/>
                  </a:lnTo>
                  <a:lnTo>
                    <a:pt x="f30" y="f31"/>
                  </a:lnTo>
                  <a:lnTo>
                    <a:pt x="f32" y="f33"/>
                  </a:lnTo>
                  <a:lnTo>
                    <a:pt x="f34" y="f35"/>
                  </a:lnTo>
                  <a:lnTo>
                    <a:pt x="f36" y="f37"/>
                  </a:lnTo>
                  <a:lnTo>
                    <a:pt x="f38" y="f39"/>
                  </a:lnTo>
                  <a:lnTo>
                    <a:pt x="f40" y="f41"/>
                  </a:lnTo>
                  <a:lnTo>
                    <a:pt x="f7" y="f6"/>
                  </a:lnTo>
                </a:path>
              </a:pathLst>
            </a:custGeom>
            <a:noFill/>
            <a:ln w="9" cap="flat">
              <a:solidFill>
                <a:srgbClr val="FFFFFF"/>
              </a:solidFill>
              <a:prstDash val="solid"/>
              <a:roun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ndara"/>
                <a:ea typeface=""/>
                <a:cs typeface=""/>
              </a:endParaRPr>
            </a:p>
          </p:txBody>
        </p:sp>
        <p:sp>
          <p:nvSpPr>
            <p:cNvPr id="12" name="Freeform 28"/>
            <p:cNvSpPr/>
            <p:nvPr/>
          </p:nvSpPr>
          <p:spPr>
            <a:xfrm>
              <a:off x="211665" y="714192"/>
              <a:ext cx="8723376" cy="1331576"/>
            </a:xfrm>
            <a:custGeom>
              <a:avLst/>
              <a:gdLst>
                <a:gd name="f0" fmla="val 10800000"/>
                <a:gd name="f1" fmla="val 5400000"/>
                <a:gd name="f2" fmla="val 180"/>
                <a:gd name="f3" fmla="val w"/>
                <a:gd name="f4" fmla="val h"/>
                <a:gd name="f5" fmla="val 0"/>
                <a:gd name="f6" fmla="val 8196"/>
                <a:gd name="f7" fmla="val 1192"/>
                <a:gd name="f8" fmla="val 8192"/>
                <a:gd name="f9" fmla="val 512"/>
                <a:gd name="f10" fmla="val 8116"/>
                <a:gd name="f11" fmla="val 542"/>
                <a:gd name="f12" fmla="val 8040"/>
                <a:gd name="f13" fmla="val 570"/>
                <a:gd name="f14" fmla="val 7960"/>
                <a:gd name="f15" fmla="val 596"/>
                <a:gd name="f16" fmla="val 7878"/>
                <a:gd name="f17" fmla="val 620"/>
                <a:gd name="f18" fmla="val 7794"/>
                <a:gd name="f19" fmla="val 644"/>
                <a:gd name="f20" fmla="val 7706"/>
                <a:gd name="f21" fmla="val 666"/>
                <a:gd name="f22" fmla="val 7616"/>
                <a:gd name="f23" fmla="val 684"/>
                <a:gd name="f24" fmla="val 7522"/>
                <a:gd name="f25" fmla="val 702"/>
                <a:gd name="f26" fmla="val 7424"/>
                <a:gd name="f27" fmla="val 718"/>
                <a:gd name="f28" fmla="val 7322"/>
                <a:gd name="f29" fmla="val 730"/>
                <a:gd name="f30" fmla="val 7216"/>
                <a:gd name="f31" fmla="val 742"/>
                <a:gd name="f32" fmla="val 7106"/>
                <a:gd name="f33" fmla="val 750"/>
                <a:gd name="f34" fmla="val 6992"/>
                <a:gd name="f35" fmla="val 758"/>
                <a:gd name="f36" fmla="val 6872"/>
                <a:gd name="f37" fmla="val 762"/>
                <a:gd name="f38" fmla="val 6748"/>
                <a:gd name="f39" fmla="val 6618"/>
                <a:gd name="f40" fmla="val 760"/>
                <a:gd name="f41" fmla="val 6482"/>
                <a:gd name="f42" fmla="val 756"/>
                <a:gd name="f43" fmla="val 6342"/>
                <a:gd name="f44" fmla="val 6196"/>
                <a:gd name="f45" fmla="val 740"/>
                <a:gd name="f46" fmla="val 6042"/>
                <a:gd name="f47" fmla="val 726"/>
                <a:gd name="f48" fmla="val 5882"/>
                <a:gd name="f49" fmla="val 710"/>
                <a:gd name="f50" fmla="val 5716"/>
                <a:gd name="f51" fmla="val 690"/>
                <a:gd name="f52" fmla="val 5544"/>
                <a:gd name="f53" fmla="val 668"/>
                <a:gd name="f54" fmla="val 5364"/>
                <a:gd name="f55" fmla="val 642"/>
                <a:gd name="f56" fmla="val 5176"/>
                <a:gd name="f57" fmla="val 612"/>
                <a:gd name="f58" fmla="val 4982"/>
                <a:gd name="f59" fmla="val 578"/>
                <a:gd name="f60" fmla="val 4778"/>
                <a:gd name="f61" fmla="val 540"/>
                <a:gd name="f62" fmla="val 4568"/>
                <a:gd name="f63" fmla="val 500"/>
                <a:gd name="f64" fmla="val 4348"/>
                <a:gd name="f65" fmla="val 454"/>
                <a:gd name="f66" fmla="val 4122"/>
                <a:gd name="f67" fmla="val 406"/>
                <a:gd name="f68" fmla="val 3886"/>
                <a:gd name="f69" fmla="val 354"/>
                <a:gd name="f70" fmla="val 3640"/>
                <a:gd name="f71" fmla="val 296"/>
                <a:gd name="f72" fmla="val 3396"/>
                <a:gd name="f73" fmla="val 240"/>
                <a:gd name="f74" fmla="val 3160"/>
                <a:gd name="f75" fmla="val 192"/>
                <a:gd name="f76" fmla="val 2934"/>
                <a:gd name="f77" fmla="val 148"/>
                <a:gd name="f78" fmla="val 2718"/>
                <a:gd name="f79" fmla="val 112"/>
                <a:gd name="f80" fmla="val 2512"/>
                <a:gd name="f81" fmla="val 82"/>
                <a:gd name="f82" fmla="val 2314"/>
                <a:gd name="f83" fmla="val 56"/>
                <a:gd name="f84" fmla="val 2126"/>
                <a:gd name="f85" fmla="val 36"/>
                <a:gd name="f86" fmla="val 1948"/>
                <a:gd name="f87" fmla="val 20"/>
                <a:gd name="f88" fmla="val 1776"/>
                <a:gd name="f89" fmla="val 10"/>
                <a:gd name="f90" fmla="val 1616"/>
                <a:gd name="f91" fmla="val 2"/>
                <a:gd name="f92" fmla="val 1462"/>
                <a:gd name="f93" fmla="val 1318"/>
                <a:gd name="f94" fmla="val 1182"/>
                <a:gd name="f95" fmla="val 4"/>
                <a:gd name="f96" fmla="val 1054"/>
                <a:gd name="f97" fmla="val 934"/>
                <a:gd name="f98" fmla="val 822"/>
                <a:gd name="f99" fmla="val 30"/>
                <a:gd name="f100" fmla="val 716"/>
                <a:gd name="f101" fmla="val 44"/>
                <a:gd name="f102" fmla="val 58"/>
                <a:gd name="f103" fmla="val 530"/>
                <a:gd name="f104" fmla="val 74"/>
                <a:gd name="f105" fmla="val 450"/>
                <a:gd name="f106" fmla="val 92"/>
                <a:gd name="f107" fmla="val 374"/>
                <a:gd name="f108" fmla="val 108"/>
                <a:gd name="f109" fmla="val 308"/>
                <a:gd name="f110" fmla="val 126"/>
                <a:gd name="f111" fmla="val 248"/>
                <a:gd name="f112" fmla="val 144"/>
                <a:gd name="f113" fmla="val 194"/>
                <a:gd name="f114" fmla="val 160"/>
                <a:gd name="f115" fmla="val 176"/>
                <a:gd name="f116" fmla="val 48"/>
                <a:gd name="f117" fmla="val 216"/>
                <a:gd name="f118" fmla="val 12"/>
                <a:gd name="f119" fmla="val 234"/>
                <a:gd name="f120" fmla="val 1186"/>
                <a:gd name="f121" fmla="val 510"/>
                <a:gd name="f122" fmla="+- 0 0 -90"/>
                <a:gd name="f123" fmla="*/ f3 1 8196"/>
                <a:gd name="f124" fmla="*/ f4 1 1192"/>
                <a:gd name="f125" fmla="+- f7 0 f5"/>
                <a:gd name="f126" fmla="+- f6 0 f5"/>
                <a:gd name="f127" fmla="*/ f122 f0 1"/>
                <a:gd name="f128" fmla="*/ f126 1 8196"/>
                <a:gd name="f129" fmla="*/ f125 1 1192"/>
                <a:gd name="f130" fmla="*/ f127 1 f2"/>
                <a:gd name="f131" fmla="*/ 8192 1 f128"/>
                <a:gd name="f132" fmla="*/ 512 1 f129"/>
                <a:gd name="f133" fmla="*/ 8040 1 f128"/>
                <a:gd name="f134" fmla="*/ 570 1 f129"/>
                <a:gd name="f135" fmla="*/ 7878 1 f128"/>
                <a:gd name="f136" fmla="*/ 620 1 f129"/>
                <a:gd name="f137" fmla="*/ 7706 1 f128"/>
                <a:gd name="f138" fmla="*/ 666 1 f129"/>
                <a:gd name="f139" fmla="*/ 7522 1 f128"/>
                <a:gd name="f140" fmla="*/ 702 1 f129"/>
                <a:gd name="f141" fmla="*/ 7322 1 f128"/>
                <a:gd name="f142" fmla="*/ 730 1 f129"/>
                <a:gd name="f143" fmla="*/ 7106 1 f128"/>
                <a:gd name="f144" fmla="*/ 750 1 f129"/>
                <a:gd name="f145" fmla="*/ 6872 1 f128"/>
                <a:gd name="f146" fmla="*/ 762 1 f129"/>
                <a:gd name="f147" fmla="*/ 6618 1 f128"/>
                <a:gd name="f148" fmla="*/ 760 1 f129"/>
                <a:gd name="f149" fmla="*/ 6342 1 f128"/>
                <a:gd name="f150" fmla="*/ 6042 1 f128"/>
                <a:gd name="f151" fmla="*/ 726 1 f129"/>
                <a:gd name="f152" fmla="*/ 5716 1 f128"/>
                <a:gd name="f153" fmla="*/ 690 1 f129"/>
                <a:gd name="f154" fmla="*/ 5364 1 f128"/>
                <a:gd name="f155" fmla="*/ 642 1 f129"/>
                <a:gd name="f156" fmla="*/ 4982 1 f128"/>
                <a:gd name="f157" fmla="*/ 578 1 f129"/>
                <a:gd name="f158" fmla="*/ 4568 1 f128"/>
                <a:gd name="f159" fmla="*/ 500 1 f129"/>
                <a:gd name="f160" fmla="*/ 4122 1 f128"/>
                <a:gd name="f161" fmla="*/ 406 1 f129"/>
                <a:gd name="f162" fmla="*/ 3640 1 f128"/>
                <a:gd name="f163" fmla="*/ 296 1 f129"/>
                <a:gd name="f164" fmla="*/ 3396 1 f128"/>
                <a:gd name="f165" fmla="*/ 240 1 f129"/>
                <a:gd name="f166" fmla="*/ 2934 1 f128"/>
                <a:gd name="f167" fmla="*/ 148 1 f129"/>
                <a:gd name="f168" fmla="*/ 2512 1 f128"/>
                <a:gd name="f169" fmla="*/ 82 1 f129"/>
                <a:gd name="f170" fmla="*/ 2126 1 f128"/>
                <a:gd name="f171" fmla="*/ 36 1 f129"/>
                <a:gd name="f172" fmla="*/ 1776 1 f128"/>
                <a:gd name="f173" fmla="*/ 10 1 f129"/>
                <a:gd name="f174" fmla="*/ 1462 1 f128"/>
                <a:gd name="f175" fmla="*/ 0 1 f129"/>
                <a:gd name="f176" fmla="*/ 1182 1 f128"/>
                <a:gd name="f177" fmla="*/ 4 1 f129"/>
                <a:gd name="f178" fmla="*/ 934 1 f128"/>
                <a:gd name="f179" fmla="*/ 20 1 f129"/>
                <a:gd name="f180" fmla="*/ 716 1 f128"/>
                <a:gd name="f181" fmla="*/ 44 1 f129"/>
                <a:gd name="f182" fmla="*/ 530 1 f128"/>
                <a:gd name="f183" fmla="*/ 74 1 f129"/>
                <a:gd name="f184" fmla="*/ 374 1 f128"/>
                <a:gd name="f185" fmla="*/ 108 1 f129"/>
                <a:gd name="f186" fmla="*/ 248 1 f128"/>
                <a:gd name="f187" fmla="*/ 144 1 f129"/>
                <a:gd name="f188" fmla="*/ 148 1 f128"/>
                <a:gd name="f189" fmla="*/ 176 1 f129"/>
                <a:gd name="f190" fmla="*/ 48 1 f128"/>
                <a:gd name="f191" fmla="*/ 216 1 f129"/>
                <a:gd name="f192" fmla="*/ 0 1 f128"/>
                <a:gd name="f193" fmla="*/ 1192 1 f129"/>
                <a:gd name="f194" fmla="*/ 8196 1 f128"/>
                <a:gd name="f195" fmla="*/ 1186 1 f129"/>
                <a:gd name="f196" fmla="*/ 510 1 f129"/>
                <a:gd name="f197" fmla="*/ f6 1 f128"/>
                <a:gd name="f198" fmla="*/ f7 1 f129"/>
                <a:gd name="f199" fmla="+- f130 0 f1"/>
                <a:gd name="f200" fmla="*/ f192 f123 1"/>
                <a:gd name="f201" fmla="*/ f197 f123 1"/>
                <a:gd name="f202" fmla="*/ f198 f124 1"/>
                <a:gd name="f203" fmla="*/ f175 f124 1"/>
                <a:gd name="f204" fmla="*/ f131 f123 1"/>
                <a:gd name="f205" fmla="*/ f132 f124 1"/>
                <a:gd name="f206" fmla="*/ f133 f123 1"/>
                <a:gd name="f207" fmla="*/ f134 f124 1"/>
                <a:gd name="f208" fmla="*/ f135 f123 1"/>
                <a:gd name="f209" fmla="*/ f136 f124 1"/>
                <a:gd name="f210" fmla="*/ f137 f123 1"/>
                <a:gd name="f211" fmla="*/ f138 f124 1"/>
                <a:gd name="f212" fmla="*/ f139 f123 1"/>
                <a:gd name="f213" fmla="*/ f140 f124 1"/>
                <a:gd name="f214" fmla="*/ f141 f123 1"/>
                <a:gd name="f215" fmla="*/ f142 f124 1"/>
                <a:gd name="f216" fmla="*/ f143 f123 1"/>
                <a:gd name="f217" fmla="*/ f144 f124 1"/>
                <a:gd name="f218" fmla="*/ f145 f123 1"/>
                <a:gd name="f219" fmla="*/ f146 f124 1"/>
                <a:gd name="f220" fmla="*/ f147 f123 1"/>
                <a:gd name="f221" fmla="*/ f148 f124 1"/>
                <a:gd name="f222" fmla="*/ f149 f123 1"/>
                <a:gd name="f223" fmla="*/ f150 f123 1"/>
                <a:gd name="f224" fmla="*/ f151 f124 1"/>
                <a:gd name="f225" fmla="*/ f152 f123 1"/>
                <a:gd name="f226" fmla="*/ f153 f124 1"/>
                <a:gd name="f227" fmla="*/ f154 f123 1"/>
                <a:gd name="f228" fmla="*/ f155 f124 1"/>
                <a:gd name="f229" fmla="*/ f156 f123 1"/>
                <a:gd name="f230" fmla="*/ f157 f124 1"/>
                <a:gd name="f231" fmla="*/ f158 f123 1"/>
                <a:gd name="f232" fmla="*/ f159 f124 1"/>
                <a:gd name="f233" fmla="*/ f160 f123 1"/>
                <a:gd name="f234" fmla="*/ f161 f124 1"/>
                <a:gd name="f235" fmla="*/ f162 f123 1"/>
                <a:gd name="f236" fmla="*/ f163 f124 1"/>
                <a:gd name="f237" fmla="*/ f164 f123 1"/>
                <a:gd name="f238" fmla="*/ f165 f124 1"/>
                <a:gd name="f239" fmla="*/ f166 f123 1"/>
                <a:gd name="f240" fmla="*/ f167 f124 1"/>
                <a:gd name="f241" fmla="*/ f168 f123 1"/>
                <a:gd name="f242" fmla="*/ f169 f124 1"/>
                <a:gd name="f243" fmla="*/ f170 f123 1"/>
                <a:gd name="f244" fmla="*/ f171 f124 1"/>
                <a:gd name="f245" fmla="*/ f172 f123 1"/>
                <a:gd name="f246" fmla="*/ f173 f124 1"/>
                <a:gd name="f247" fmla="*/ f174 f123 1"/>
                <a:gd name="f248" fmla="*/ f176 f123 1"/>
                <a:gd name="f249" fmla="*/ f177 f124 1"/>
                <a:gd name="f250" fmla="*/ f178 f123 1"/>
                <a:gd name="f251" fmla="*/ f179 f124 1"/>
                <a:gd name="f252" fmla="*/ f180 f123 1"/>
                <a:gd name="f253" fmla="*/ f181 f124 1"/>
                <a:gd name="f254" fmla="*/ f182 f123 1"/>
                <a:gd name="f255" fmla="*/ f183 f124 1"/>
                <a:gd name="f256" fmla="*/ f184 f123 1"/>
                <a:gd name="f257" fmla="*/ f185 f124 1"/>
                <a:gd name="f258" fmla="*/ f186 f123 1"/>
                <a:gd name="f259" fmla="*/ f187 f124 1"/>
                <a:gd name="f260" fmla="*/ f188 f123 1"/>
                <a:gd name="f261" fmla="*/ f189 f124 1"/>
                <a:gd name="f262" fmla="*/ f190 f123 1"/>
                <a:gd name="f263" fmla="*/ f191 f124 1"/>
                <a:gd name="f264" fmla="*/ f193 f124 1"/>
                <a:gd name="f265" fmla="*/ f194 f123 1"/>
                <a:gd name="f266" fmla="*/ f195 f124 1"/>
                <a:gd name="f267" fmla="*/ f196 f124 1"/>
              </a:gdLst>
              <a:ahLst/>
              <a:cxnLst>
                <a:cxn ang="3cd4">
                  <a:pos x="hc" y="t"/>
                </a:cxn>
                <a:cxn ang="0">
                  <a:pos x="r" y="vc"/>
                </a:cxn>
                <a:cxn ang="cd4">
                  <a:pos x="hc" y="b"/>
                </a:cxn>
                <a:cxn ang="cd2">
                  <a:pos x="l" y="vc"/>
                </a:cxn>
                <a:cxn ang="f199">
                  <a:pos x="f204" y="f205"/>
                </a:cxn>
                <a:cxn ang="f199">
                  <a:pos x="f206" y="f207"/>
                </a:cxn>
                <a:cxn ang="f199">
                  <a:pos x="f208" y="f209"/>
                </a:cxn>
                <a:cxn ang="f199">
                  <a:pos x="f210" y="f211"/>
                </a:cxn>
                <a:cxn ang="f199">
                  <a:pos x="f212" y="f213"/>
                </a:cxn>
                <a:cxn ang="f199">
                  <a:pos x="f214" y="f215"/>
                </a:cxn>
                <a:cxn ang="f199">
                  <a:pos x="f216" y="f217"/>
                </a:cxn>
                <a:cxn ang="f199">
                  <a:pos x="f218" y="f219"/>
                </a:cxn>
                <a:cxn ang="f199">
                  <a:pos x="f220" y="f221"/>
                </a:cxn>
                <a:cxn ang="f199">
                  <a:pos x="f222" y="f217"/>
                </a:cxn>
                <a:cxn ang="f199">
                  <a:pos x="f223" y="f224"/>
                </a:cxn>
                <a:cxn ang="f199">
                  <a:pos x="f225" y="f226"/>
                </a:cxn>
                <a:cxn ang="f199">
                  <a:pos x="f227" y="f228"/>
                </a:cxn>
                <a:cxn ang="f199">
                  <a:pos x="f229" y="f230"/>
                </a:cxn>
                <a:cxn ang="f199">
                  <a:pos x="f231" y="f232"/>
                </a:cxn>
                <a:cxn ang="f199">
                  <a:pos x="f233" y="f234"/>
                </a:cxn>
                <a:cxn ang="f199">
                  <a:pos x="f235" y="f236"/>
                </a:cxn>
                <a:cxn ang="f199">
                  <a:pos x="f237" y="f238"/>
                </a:cxn>
                <a:cxn ang="f199">
                  <a:pos x="f239" y="f240"/>
                </a:cxn>
                <a:cxn ang="f199">
                  <a:pos x="f241" y="f242"/>
                </a:cxn>
                <a:cxn ang="f199">
                  <a:pos x="f243" y="f244"/>
                </a:cxn>
                <a:cxn ang="f199">
                  <a:pos x="f245" y="f246"/>
                </a:cxn>
                <a:cxn ang="f199">
                  <a:pos x="f247" y="f203"/>
                </a:cxn>
                <a:cxn ang="f199">
                  <a:pos x="f248" y="f249"/>
                </a:cxn>
                <a:cxn ang="f199">
                  <a:pos x="f250" y="f251"/>
                </a:cxn>
                <a:cxn ang="f199">
                  <a:pos x="f252" y="f253"/>
                </a:cxn>
                <a:cxn ang="f199">
                  <a:pos x="f254" y="f255"/>
                </a:cxn>
                <a:cxn ang="f199">
                  <a:pos x="f256" y="f257"/>
                </a:cxn>
                <a:cxn ang="f199">
                  <a:pos x="f258" y="f259"/>
                </a:cxn>
                <a:cxn ang="f199">
                  <a:pos x="f260" y="f261"/>
                </a:cxn>
                <a:cxn ang="f199">
                  <a:pos x="f262" y="f263"/>
                </a:cxn>
                <a:cxn ang="f199">
                  <a:pos x="f200" y="f238"/>
                </a:cxn>
                <a:cxn ang="f199">
                  <a:pos x="f204" y="f264"/>
                </a:cxn>
                <a:cxn ang="f199">
                  <a:pos x="f265" y="f266"/>
                </a:cxn>
                <a:cxn ang="f199">
                  <a:pos x="f265" y="f267"/>
                </a:cxn>
                <a:cxn ang="f199">
                  <a:pos x="f204" y="f205"/>
                </a:cxn>
              </a:cxnLst>
              <a:rect l="f200" t="f203" r="f201" b="f202"/>
              <a:pathLst>
                <a:path w="8196" h="1192">
                  <a:moveTo>
                    <a:pt x="f8" y="f9"/>
                  </a:moveTo>
                  <a:lnTo>
                    <a:pt x="f8" y="f9"/>
                  </a:lnTo>
                  <a:lnTo>
                    <a:pt x="f10" y="f11"/>
                  </a:lnTo>
                  <a:lnTo>
                    <a:pt x="f12" y="f13"/>
                  </a:lnTo>
                  <a:lnTo>
                    <a:pt x="f14" y="f15"/>
                  </a:lnTo>
                  <a:lnTo>
                    <a:pt x="f16" y="f17"/>
                  </a:lnTo>
                  <a:lnTo>
                    <a:pt x="f18" y="f19"/>
                  </a:lnTo>
                  <a:lnTo>
                    <a:pt x="f20" y="f21"/>
                  </a:lnTo>
                  <a:lnTo>
                    <a:pt x="f22" y="f23"/>
                  </a:lnTo>
                  <a:lnTo>
                    <a:pt x="f24" y="f25"/>
                  </a:lnTo>
                  <a:lnTo>
                    <a:pt x="f26" y="f27"/>
                  </a:lnTo>
                  <a:lnTo>
                    <a:pt x="f28" y="f29"/>
                  </a:lnTo>
                  <a:lnTo>
                    <a:pt x="f30" y="f31"/>
                  </a:lnTo>
                  <a:lnTo>
                    <a:pt x="f32" y="f33"/>
                  </a:lnTo>
                  <a:lnTo>
                    <a:pt x="f34" y="f35"/>
                  </a:lnTo>
                  <a:lnTo>
                    <a:pt x="f36" y="f37"/>
                  </a:lnTo>
                  <a:lnTo>
                    <a:pt x="f38" y="f37"/>
                  </a:lnTo>
                  <a:lnTo>
                    <a:pt x="f39" y="f40"/>
                  </a:lnTo>
                  <a:lnTo>
                    <a:pt x="f41" y="f42"/>
                  </a:lnTo>
                  <a:lnTo>
                    <a:pt x="f43" y="f33"/>
                  </a:lnTo>
                  <a:lnTo>
                    <a:pt x="f44" y="f45"/>
                  </a:lnTo>
                  <a:lnTo>
                    <a:pt x="f46" y="f47"/>
                  </a:lnTo>
                  <a:lnTo>
                    <a:pt x="f48" y="f49"/>
                  </a:lnTo>
                  <a:lnTo>
                    <a:pt x="f50" y="f51"/>
                  </a:lnTo>
                  <a:lnTo>
                    <a:pt x="f52" y="f53"/>
                  </a:lnTo>
                  <a:lnTo>
                    <a:pt x="f54" y="f55"/>
                  </a:lnTo>
                  <a:lnTo>
                    <a:pt x="f56" y="f57"/>
                  </a:lnTo>
                  <a:lnTo>
                    <a:pt x="f58" y="f59"/>
                  </a:lnTo>
                  <a:lnTo>
                    <a:pt x="f60" y="f61"/>
                  </a:lnTo>
                  <a:lnTo>
                    <a:pt x="f62" y="f63"/>
                  </a:lnTo>
                  <a:lnTo>
                    <a:pt x="f64" y="f65"/>
                  </a:lnTo>
                  <a:lnTo>
                    <a:pt x="f66" y="f67"/>
                  </a:lnTo>
                  <a:lnTo>
                    <a:pt x="f68" y="f69"/>
                  </a:lnTo>
                  <a:lnTo>
                    <a:pt x="f70" y="f71"/>
                  </a:lnTo>
                  <a:lnTo>
                    <a:pt x="f70" y="f71"/>
                  </a:lnTo>
                  <a:lnTo>
                    <a:pt x="f72" y="f73"/>
                  </a:lnTo>
                  <a:lnTo>
                    <a:pt x="f74" y="f75"/>
                  </a:lnTo>
                  <a:lnTo>
                    <a:pt x="f76" y="f77"/>
                  </a:lnTo>
                  <a:lnTo>
                    <a:pt x="f78" y="f79"/>
                  </a:lnTo>
                  <a:lnTo>
                    <a:pt x="f80" y="f81"/>
                  </a:lnTo>
                  <a:lnTo>
                    <a:pt x="f82" y="f83"/>
                  </a:lnTo>
                  <a:lnTo>
                    <a:pt x="f84" y="f85"/>
                  </a:lnTo>
                  <a:lnTo>
                    <a:pt x="f86" y="f87"/>
                  </a:lnTo>
                  <a:lnTo>
                    <a:pt x="f88" y="f89"/>
                  </a:lnTo>
                  <a:lnTo>
                    <a:pt x="f90" y="f91"/>
                  </a:lnTo>
                  <a:lnTo>
                    <a:pt x="f92" y="f5"/>
                  </a:lnTo>
                  <a:lnTo>
                    <a:pt x="f93" y="f5"/>
                  </a:lnTo>
                  <a:lnTo>
                    <a:pt x="f94" y="f95"/>
                  </a:lnTo>
                  <a:lnTo>
                    <a:pt x="f96" y="f89"/>
                  </a:lnTo>
                  <a:lnTo>
                    <a:pt x="f97" y="f87"/>
                  </a:lnTo>
                  <a:lnTo>
                    <a:pt x="f98" y="f99"/>
                  </a:lnTo>
                  <a:lnTo>
                    <a:pt x="f100" y="f101"/>
                  </a:lnTo>
                  <a:lnTo>
                    <a:pt x="f17" y="f102"/>
                  </a:lnTo>
                  <a:lnTo>
                    <a:pt x="f103" y="f104"/>
                  </a:lnTo>
                  <a:lnTo>
                    <a:pt x="f105" y="f106"/>
                  </a:lnTo>
                  <a:lnTo>
                    <a:pt x="f107" y="f108"/>
                  </a:lnTo>
                  <a:lnTo>
                    <a:pt x="f109" y="f110"/>
                  </a:lnTo>
                  <a:lnTo>
                    <a:pt x="f111" y="f112"/>
                  </a:lnTo>
                  <a:lnTo>
                    <a:pt x="f113" y="f114"/>
                  </a:lnTo>
                  <a:lnTo>
                    <a:pt x="f77" y="f115"/>
                  </a:lnTo>
                  <a:lnTo>
                    <a:pt x="f108" y="f75"/>
                  </a:lnTo>
                  <a:lnTo>
                    <a:pt x="f116" y="f117"/>
                  </a:lnTo>
                  <a:lnTo>
                    <a:pt x="f118" y="f119"/>
                  </a:lnTo>
                  <a:lnTo>
                    <a:pt x="f5" y="f73"/>
                  </a:lnTo>
                  <a:lnTo>
                    <a:pt x="f5" y="f7"/>
                  </a:lnTo>
                  <a:lnTo>
                    <a:pt x="f8" y="f7"/>
                  </a:lnTo>
                  <a:lnTo>
                    <a:pt x="f8" y="f7"/>
                  </a:lnTo>
                  <a:lnTo>
                    <a:pt x="f6" y="f120"/>
                  </a:lnTo>
                  <a:lnTo>
                    <a:pt x="f6" y="f120"/>
                  </a:lnTo>
                  <a:lnTo>
                    <a:pt x="f6" y="f121"/>
                  </a:lnTo>
                  <a:lnTo>
                    <a:pt x="f6" y="f121"/>
                  </a:lnTo>
                  <a:lnTo>
                    <a:pt x="f8" y="f9"/>
                  </a:lnTo>
                  <a:lnTo>
                    <a:pt x="f8" y="f9"/>
                  </a:lnTo>
                  <a:close/>
                </a:path>
              </a:pathLst>
            </a:custGeom>
            <a:solidFill>
              <a:srgbClr val="FFFFFF"/>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ndara"/>
                <a:ea typeface=""/>
                <a:cs typeface=""/>
              </a:endParaRPr>
            </a:p>
          </p:txBody>
        </p:sp>
      </p:grpSp>
      <p:sp>
        <p:nvSpPr>
          <p:cNvPr id="13" name="Title 21"/>
          <p:cNvSpPr txBox="1">
            <a:spLocks noGrp="1"/>
          </p:cNvSpPr>
          <p:nvPr>
            <p:ph type="title"/>
          </p:nvPr>
        </p:nvSpPr>
        <p:spPr>
          <a:xfrm>
            <a:off x="914400" y="2286000"/>
            <a:ext cx="3352803" cy="1252728"/>
          </a:xfrm>
        </p:spPr>
        <p:txBody>
          <a:bodyPr anchor="b" anchorCtr="0"/>
          <a:lstStyle>
            <a:lvl1pPr algn="l">
              <a:defRPr sz="3200">
                <a:solidFill>
                  <a:srgbClr val="073E87"/>
                </a:solidFill>
              </a:defRPr>
            </a:lvl1pPr>
          </a:lstStyle>
          <a:p>
            <a:pPr lvl="0"/>
            <a:r>
              <a:rPr lang="fi-FI"/>
              <a:t>Muokkaa perustyyl. napsautt.</a:t>
            </a:r>
            <a:endParaRPr lang="en-US"/>
          </a:p>
        </p:txBody>
      </p:sp>
      <p:sp>
        <p:nvSpPr>
          <p:cNvPr id="14" name="Content Placeholder 2"/>
          <p:cNvSpPr txBox="1">
            <a:spLocks noGrp="1"/>
          </p:cNvSpPr>
          <p:nvPr>
            <p:ph idx="1"/>
          </p:nvPr>
        </p:nvSpPr>
        <p:spPr>
          <a:xfrm>
            <a:off x="4651964" y="1828800"/>
            <a:ext cx="3904076" cy="3810003"/>
          </a:xfrm>
        </p:spPr>
        <p:txBody>
          <a:bodyPr anchor="ctr"/>
          <a:lstStyle>
            <a:lvl1pPr>
              <a:spcBef>
                <a:spcPts val="500"/>
              </a:spcBef>
              <a:buClr>
                <a:srgbClr val="FFFFFF"/>
              </a:buClr>
              <a:defRPr sz="2200"/>
            </a:lvl1pPr>
            <a:lvl2pPr>
              <a:buClr>
                <a:srgbClr val="FFFFFF"/>
              </a:buClr>
              <a:defRPr sz="2000"/>
            </a:lvl2pPr>
            <a:lvl3pPr>
              <a:spcBef>
                <a:spcPts val="400"/>
              </a:spcBef>
              <a:buClr>
                <a:srgbClr val="FFFFFF"/>
              </a:buClr>
              <a:defRPr sz="1800"/>
            </a:lvl3pPr>
            <a:lvl4pPr>
              <a:buClr>
                <a:srgbClr val="FFFFFF"/>
              </a:buClr>
              <a:defRPr sz="1600"/>
            </a:lvl4pPr>
            <a:lvl5pPr>
              <a:buClr>
                <a:srgbClr val="FFFFFF"/>
              </a:buClr>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Tree>
    <p:extLst>
      <p:ext uri="{BB962C8B-B14F-4D97-AF65-F5344CB8AC3E}">
        <p14:creationId xmlns:p14="http://schemas.microsoft.com/office/powerpoint/2010/main" val="1290537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tsikollinen kuva">
    <p:spTree>
      <p:nvGrpSpPr>
        <p:cNvPr id="1" name=""/>
        <p:cNvGrpSpPr/>
        <p:nvPr/>
      </p:nvGrpSpPr>
      <p:grpSpPr>
        <a:xfrm>
          <a:off x="0" y="0"/>
          <a:ext cx="0" cy="0"/>
          <a:chOff x="0" y="0"/>
          <a:chExt cx="0" cy="0"/>
        </a:xfrm>
      </p:grpSpPr>
      <p:sp>
        <p:nvSpPr>
          <p:cNvPr id="2" name="Rounded Rectangle 14"/>
          <p:cNvSpPr/>
          <p:nvPr/>
        </p:nvSpPr>
        <p:spPr>
          <a:xfrm>
            <a:off x="228600" y="228600"/>
            <a:ext cx="8695944" cy="6035040"/>
          </a:xfrm>
          <a:custGeom>
            <a:avLst/>
            <a:gdLst>
              <a:gd name="f0" fmla="val 10800000"/>
              <a:gd name="f1" fmla="val 5400000"/>
              <a:gd name="f2" fmla="val 16200000"/>
              <a:gd name="f3" fmla="val w"/>
              <a:gd name="f4" fmla="val h"/>
              <a:gd name="f5" fmla="val ss"/>
              <a:gd name="f6" fmla="val 0"/>
              <a:gd name="f7" fmla="*/ 5419351 1 1725033"/>
              <a:gd name="f8" fmla="val 45"/>
              <a:gd name="f9" fmla="val 275"/>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gradFill>
            <a:gsLst>
              <a:gs pos="0">
                <a:srgbClr val="0293E0"/>
              </a:gs>
              <a:gs pos="100000">
                <a:srgbClr val="83D3FE"/>
              </a:gs>
            </a:gsLst>
            <a:lin ang="54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ndara"/>
              <a:ea typeface=""/>
              <a:cs typeface=""/>
            </a:endParaRPr>
          </a:p>
        </p:txBody>
      </p:sp>
      <p:grpSp>
        <p:nvGrpSpPr>
          <p:cNvPr id="3" name="Group 8"/>
          <p:cNvGrpSpPr/>
          <p:nvPr/>
        </p:nvGrpSpPr>
        <p:grpSpPr>
          <a:xfrm>
            <a:off x="211665" y="5353967"/>
            <a:ext cx="8723376" cy="1331576"/>
            <a:chOff x="211665" y="5353967"/>
            <a:chExt cx="8723376" cy="1331576"/>
          </a:xfrm>
        </p:grpSpPr>
        <p:sp>
          <p:nvSpPr>
            <p:cNvPr id="4" name="Freeform 14"/>
            <p:cNvSpPr/>
            <p:nvPr/>
          </p:nvSpPr>
          <p:spPr>
            <a:xfrm>
              <a:off x="6054919" y="5499183"/>
              <a:ext cx="2880122" cy="714941"/>
            </a:xfrm>
            <a:custGeom>
              <a:avLst/>
              <a:gdLst>
                <a:gd name="f0" fmla="val 10800000"/>
                <a:gd name="f1" fmla="val 5400000"/>
                <a:gd name="f2" fmla="val 180"/>
                <a:gd name="f3" fmla="val w"/>
                <a:gd name="f4" fmla="val h"/>
                <a:gd name="f5" fmla="val 0"/>
                <a:gd name="f6" fmla="val 2706"/>
                <a:gd name="f7" fmla="val 640"/>
                <a:gd name="f8" fmla="val 2700"/>
                <a:gd name="f9" fmla="val 2586"/>
                <a:gd name="f10" fmla="val 18"/>
                <a:gd name="f11" fmla="val 2470"/>
                <a:gd name="f12" fmla="val 38"/>
                <a:gd name="f13" fmla="val 2352"/>
                <a:gd name="f14" fmla="val 60"/>
                <a:gd name="f15" fmla="val 2230"/>
                <a:gd name="f16" fmla="val 82"/>
                <a:gd name="f17" fmla="val 2106"/>
                <a:gd name="f18" fmla="val 108"/>
                <a:gd name="f19" fmla="val 1978"/>
                <a:gd name="f20" fmla="val 134"/>
                <a:gd name="f21" fmla="val 1848"/>
                <a:gd name="f22" fmla="val 164"/>
                <a:gd name="f23" fmla="val 1714"/>
                <a:gd name="f24" fmla="val 194"/>
                <a:gd name="f25" fmla="val 1472"/>
                <a:gd name="f26" fmla="val 252"/>
                <a:gd name="f27" fmla="val 1236"/>
                <a:gd name="f28" fmla="val 304"/>
                <a:gd name="f29" fmla="val 1010"/>
                <a:gd name="f30" fmla="val 352"/>
                <a:gd name="f31" fmla="val 792"/>
                <a:gd name="f32" fmla="val 398"/>
                <a:gd name="f33" fmla="val 584"/>
                <a:gd name="f34" fmla="val 438"/>
                <a:gd name="f35" fmla="val 382"/>
                <a:gd name="f36" fmla="val 474"/>
                <a:gd name="f37" fmla="val 188"/>
                <a:gd name="f38" fmla="val 508"/>
                <a:gd name="f39" fmla="val 538"/>
                <a:gd name="f40" fmla="val 130"/>
                <a:gd name="f41" fmla="val 556"/>
                <a:gd name="f42" fmla="val 254"/>
                <a:gd name="f43" fmla="val 572"/>
                <a:gd name="f44" fmla="val 374"/>
                <a:gd name="f45" fmla="val 586"/>
                <a:gd name="f46" fmla="val 492"/>
                <a:gd name="f47" fmla="val 598"/>
                <a:gd name="f48" fmla="val 606"/>
                <a:gd name="f49" fmla="val 610"/>
                <a:gd name="f50" fmla="val 716"/>
                <a:gd name="f51" fmla="val 618"/>
                <a:gd name="f52" fmla="val 822"/>
                <a:gd name="f53" fmla="val 626"/>
                <a:gd name="f54" fmla="val 926"/>
                <a:gd name="f55" fmla="val 632"/>
                <a:gd name="f56" fmla="val 1028"/>
                <a:gd name="f57" fmla="val 636"/>
                <a:gd name="f58" fmla="val 1126"/>
                <a:gd name="f59" fmla="val 638"/>
                <a:gd name="f60" fmla="val 1220"/>
                <a:gd name="f61" fmla="val 1312"/>
                <a:gd name="f62" fmla="val 1402"/>
                <a:gd name="f63" fmla="val 1490"/>
                <a:gd name="f64" fmla="val 1574"/>
                <a:gd name="f65" fmla="val 1656"/>
                <a:gd name="f66" fmla="val 1734"/>
                <a:gd name="f67" fmla="val 620"/>
                <a:gd name="f68" fmla="val 1812"/>
                <a:gd name="f69" fmla="val 612"/>
                <a:gd name="f70" fmla="val 1886"/>
                <a:gd name="f71" fmla="val 602"/>
                <a:gd name="f72" fmla="val 1960"/>
                <a:gd name="f73" fmla="val 592"/>
                <a:gd name="f74" fmla="val 2030"/>
                <a:gd name="f75" fmla="val 580"/>
                <a:gd name="f76" fmla="val 2100"/>
                <a:gd name="f77" fmla="val 568"/>
                <a:gd name="f78" fmla="val 2166"/>
                <a:gd name="f79" fmla="val 554"/>
                <a:gd name="f80" fmla="val 2232"/>
                <a:gd name="f81" fmla="val 540"/>
                <a:gd name="f82" fmla="val 2296"/>
                <a:gd name="f83" fmla="val 524"/>
                <a:gd name="f84" fmla="val 2358"/>
                <a:gd name="f85" fmla="val 2418"/>
                <a:gd name="f86" fmla="val 490"/>
                <a:gd name="f87" fmla="val 2478"/>
                <a:gd name="f88" fmla="val 472"/>
                <a:gd name="f89" fmla="val 2592"/>
                <a:gd name="f90" fmla="val 432"/>
                <a:gd name="f91" fmla="val 2702"/>
                <a:gd name="f92" fmla="val 390"/>
                <a:gd name="f93" fmla="val 388"/>
                <a:gd name="f94" fmla="+- 0 0 -90"/>
                <a:gd name="f95" fmla="*/ f3 1 2706"/>
                <a:gd name="f96" fmla="*/ f4 1 640"/>
                <a:gd name="f97" fmla="+- f7 0 f5"/>
                <a:gd name="f98" fmla="+- f6 0 f5"/>
                <a:gd name="f99" fmla="*/ f94 f0 1"/>
                <a:gd name="f100" fmla="*/ f98 1 2706"/>
                <a:gd name="f101" fmla="*/ f97 1 640"/>
                <a:gd name="f102" fmla="*/ f99 1 f2"/>
                <a:gd name="f103" fmla="*/ 2700 1 f100"/>
                <a:gd name="f104" fmla="*/ 0 1 f101"/>
                <a:gd name="f105" fmla="*/ 2586 1 f100"/>
                <a:gd name="f106" fmla="*/ 18 1 f101"/>
                <a:gd name="f107" fmla="*/ 2470 1 f100"/>
                <a:gd name="f108" fmla="*/ 38 1 f101"/>
                <a:gd name="f109" fmla="*/ 2352 1 f100"/>
                <a:gd name="f110" fmla="*/ 60 1 f101"/>
                <a:gd name="f111" fmla="*/ 2230 1 f100"/>
                <a:gd name="f112" fmla="*/ 82 1 f101"/>
                <a:gd name="f113" fmla="*/ 2106 1 f100"/>
                <a:gd name="f114" fmla="*/ 108 1 f101"/>
                <a:gd name="f115" fmla="*/ 1978 1 f100"/>
                <a:gd name="f116" fmla="*/ 134 1 f101"/>
                <a:gd name="f117" fmla="*/ 1848 1 f100"/>
                <a:gd name="f118" fmla="*/ 164 1 f101"/>
                <a:gd name="f119" fmla="*/ 1714 1 f100"/>
                <a:gd name="f120" fmla="*/ 194 1 f101"/>
                <a:gd name="f121" fmla="*/ 1472 1 f100"/>
                <a:gd name="f122" fmla="*/ 252 1 f101"/>
                <a:gd name="f123" fmla="*/ 1236 1 f100"/>
                <a:gd name="f124" fmla="*/ 304 1 f101"/>
                <a:gd name="f125" fmla="*/ 1010 1 f100"/>
                <a:gd name="f126" fmla="*/ 352 1 f101"/>
                <a:gd name="f127" fmla="*/ 792 1 f100"/>
                <a:gd name="f128" fmla="*/ 398 1 f101"/>
                <a:gd name="f129" fmla="*/ 584 1 f100"/>
                <a:gd name="f130" fmla="*/ 438 1 f101"/>
                <a:gd name="f131" fmla="*/ 382 1 f100"/>
                <a:gd name="f132" fmla="*/ 474 1 f101"/>
                <a:gd name="f133" fmla="*/ 188 1 f100"/>
                <a:gd name="f134" fmla="*/ 508 1 f101"/>
                <a:gd name="f135" fmla="*/ 0 1 f100"/>
                <a:gd name="f136" fmla="*/ 538 1 f101"/>
                <a:gd name="f137" fmla="*/ 130 1 f100"/>
                <a:gd name="f138" fmla="*/ 556 1 f101"/>
                <a:gd name="f139" fmla="*/ 254 1 f100"/>
                <a:gd name="f140" fmla="*/ 572 1 f101"/>
                <a:gd name="f141" fmla="*/ 374 1 f100"/>
                <a:gd name="f142" fmla="*/ 586 1 f101"/>
                <a:gd name="f143" fmla="*/ 492 1 f100"/>
                <a:gd name="f144" fmla="*/ 598 1 f101"/>
                <a:gd name="f145" fmla="*/ 606 1 f100"/>
                <a:gd name="f146" fmla="*/ 610 1 f101"/>
                <a:gd name="f147" fmla="*/ 716 1 f100"/>
                <a:gd name="f148" fmla="*/ 618 1 f101"/>
                <a:gd name="f149" fmla="*/ 822 1 f100"/>
                <a:gd name="f150" fmla="*/ 626 1 f101"/>
                <a:gd name="f151" fmla="*/ 926 1 f100"/>
                <a:gd name="f152" fmla="*/ 632 1 f101"/>
                <a:gd name="f153" fmla="*/ 1028 1 f100"/>
                <a:gd name="f154" fmla="*/ 636 1 f101"/>
                <a:gd name="f155" fmla="*/ 1126 1 f100"/>
                <a:gd name="f156" fmla="*/ 638 1 f101"/>
                <a:gd name="f157" fmla="*/ 1220 1 f100"/>
                <a:gd name="f158" fmla="*/ 640 1 f101"/>
                <a:gd name="f159" fmla="*/ 1312 1 f100"/>
                <a:gd name="f160" fmla="*/ 1402 1 f100"/>
                <a:gd name="f161" fmla="*/ 1490 1 f100"/>
                <a:gd name="f162" fmla="*/ 1574 1 f100"/>
                <a:gd name="f163" fmla="*/ 1656 1 f100"/>
                <a:gd name="f164" fmla="*/ 1734 1 f100"/>
                <a:gd name="f165" fmla="*/ 620 1 f101"/>
                <a:gd name="f166" fmla="*/ 1812 1 f100"/>
                <a:gd name="f167" fmla="*/ 612 1 f101"/>
                <a:gd name="f168" fmla="*/ 1886 1 f100"/>
                <a:gd name="f169" fmla="*/ 602 1 f101"/>
                <a:gd name="f170" fmla="*/ 1960 1 f100"/>
                <a:gd name="f171" fmla="*/ 592 1 f101"/>
                <a:gd name="f172" fmla="*/ 2030 1 f100"/>
                <a:gd name="f173" fmla="*/ 580 1 f101"/>
                <a:gd name="f174" fmla="*/ 2100 1 f100"/>
                <a:gd name="f175" fmla="*/ 568 1 f101"/>
                <a:gd name="f176" fmla="*/ 2166 1 f100"/>
                <a:gd name="f177" fmla="*/ 554 1 f101"/>
                <a:gd name="f178" fmla="*/ 2232 1 f100"/>
                <a:gd name="f179" fmla="*/ 540 1 f101"/>
                <a:gd name="f180" fmla="*/ 2296 1 f100"/>
                <a:gd name="f181" fmla="*/ 524 1 f101"/>
                <a:gd name="f182" fmla="*/ 2358 1 f100"/>
                <a:gd name="f183" fmla="*/ 2418 1 f100"/>
                <a:gd name="f184" fmla="*/ 490 1 f101"/>
                <a:gd name="f185" fmla="*/ 2478 1 f100"/>
                <a:gd name="f186" fmla="*/ 472 1 f101"/>
                <a:gd name="f187" fmla="*/ 2592 1 f100"/>
                <a:gd name="f188" fmla="*/ 432 1 f101"/>
                <a:gd name="f189" fmla="*/ 2702 1 f100"/>
                <a:gd name="f190" fmla="*/ 390 1 f101"/>
                <a:gd name="f191" fmla="*/ 2706 1 f100"/>
                <a:gd name="f192" fmla="*/ 388 1 f101"/>
                <a:gd name="f193" fmla="*/ f6 1 f100"/>
                <a:gd name="f194" fmla="*/ f7 1 f101"/>
                <a:gd name="f195" fmla="+- f102 0 f1"/>
                <a:gd name="f196" fmla="*/ f135 f95 1"/>
                <a:gd name="f197" fmla="*/ f193 f95 1"/>
                <a:gd name="f198" fmla="*/ f194 f96 1"/>
                <a:gd name="f199" fmla="*/ f104 f96 1"/>
                <a:gd name="f200" fmla="*/ f103 f95 1"/>
                <a:gd name="f201" fmla="*/ f105 f95 1"/>
                <a:gd name="f202" fmla="*/ f106 f96 1"/>
                <a:gd name="f203" fmla="*/ f107 f95 1"/>
                <a:gd name="f204" fmla="*/ f108 f96 1"/>
                <a:gd name="f205" fmla="*/ f109 f95 1"/>
                <a:gd name="f206" fmla="*/ f110 f96 1"/>
                <a:gd name="f207" fmla="*/ f111 f95 1"/>
                <a:gd name="f208" fmla="*/ f112 f96 1"/>
                <a:gd name="f209" fmla="*/ f113 f95 1"/>
                <a:gd name="f210" fmla="*/ f114 f96 1"/>
                <a:gd name="f211" fmla="*/ f115 f95 1"/>
                <a:gd name="f212" fmla="*/ f116 f96 1"/>
                <a:gd name="f213" fmla="*/ f117 f95 1"/>
                <a:gd name="f214" fmla="*/ f118 f96 1"/>
                <a:gd name="f215" fmla="*/ f119 f95 1"/>
                <a:gd name="f216" fmla="*/ f120 f96 1"/>
                <a:gd name="f217" fmla="*/ f121 f95 1"/>
                <a:gd name="f218" fmla="*/ f122 f96 1"/>
                <a:gd name="f219" fmla="*/ f123 f95 1"/>
                <a:gd name="f220" fmla="*/ f124 f96 1"/>
                <a:gd name="f221" fmla="*/ f125 f95 1"/>
                <a:gd name="f222" fmla="*/ f126 f96 1"/>
                <a:gd name="f223" fmla="*/ f127 f95 1"/>
                <a:gd name="f224" fmla="*/ f128 f96 1"/>
                <a:gd name="f225" fmla="*/ f129 f95 1"/>
                <a:gd name="f226" fmla="*/ f130 f96 1"/>
                <a:gd name="f227" fmla="*/ f131 f95 1"/>
                <a:gd name="f228" fmla="*/ f132 f96 1"/>
                <a:gd name="f229" fmla="*/ f133 f95 1"/>
                <a:gd name="f230" fmla="*/ f134 f96 1"/>
                <a:gd name="f231" fmla="*/ f136 f96 1"/>
                <a:gd name="f232" fmla="*/ f137 f95 1"/>
                <a:gd name="f233" fmla="*/ f138 f96 1"/>
                <a:gd name="f234" fmla="*/ f139 f95 1"/>
                <a:gd name="f235" fmla="*/ f140 f96 1"/>
                <a:gd name="f236" fmla="*/ f141 f95 1"/>
                <a:gd name="f237" fmla="*/ f142 f96 1"/>
                <a:gd name="f238" fmla="*/ f143 f95 1"/>
                <a:gd name="f239" fmla="*/ f144 f96 1"/>
                <a:gd name="f240" fmla="*/ f145 f95 1"/>
                <a:gd name="f241" fmla="*/ f146 f96 1"/>
                <a:gd name="f242" fmla="*/ f147 f95 1"/>
                <a:gd name="f243" fmla="*/ f148 f96 1"/>
                <a:gd name="f244" fmla="*/ f149 f95 1"/>
                <a:gd name="f245" fmla="*/ f150 f96 1"/>
                <a:gd name="f246" fmla="*/ f151 f95 1"/>
                <a:gd name="f247" fmla="*/ f152 f96 1"/>
                <a:gd name="f248" fmla="*/ f153 f95 1"/>
                <a:gd name="f249" fmla="*/ f154 f96 1"/>
                <a:gd name="f250" fmla="*/ f155 f95 1"/>
                <a:gd name="f251" fmla="*/ f156 f96 1"/>
                <a:gd name="f252" fmla="*/ f157 f95 1"/>
                <a:gd name="f253" fmla="*/ f158 f96 1"/>
                <a:gd name="f254" fmla="*/ f159 f95 1"/>
                <a:gd name="f255" fmla="*/ f160 f95 1"/>
                <a:gd name="f256" fmla="*/ f161 f95 1"/>
                <a:gd name="f257" fmla="*/ f162 f95 1"/>
                <a:gd name="f258" fmla="*/ f163 f95 1"/>
                <a:gd name="f259" fmla="*/ f164 f95 1"/>
                <a:gd name="f260" fmla="*/ f165 f96 1"/>
                <a:gd name="f261" fmla="*/ f166 f95 1"/>
                <a:gd name="f262" fmla="*/ f167 f96 1"/>
                <a:gd name="f263" fmla="*/ f168 f95 1"/>
                <a:gd name="f264" fmla="*/ f169 f96 1"/>
                <a:gd name="f265" fmla="*/ f170 f95 1"/>
                <a:gd name="f266" fmla="*/ f171 f96 1"/>
                <a:gd name="f267" fmla="*/ f172 f95 1"/>
                <a:gd name="f268" fmla="*/ f173 f96 1"/>
                <a:gd name="f269" fmla="*/ f174 f95 1"/>
                <a:gd name="f270" fmla="*/ f175 f96 1"/>
                <a:gd name="f271" fmla="*/ f176 f95 1"/>
                <a:gd name="f272" fmla="*/ f177 f96 1"/>
                <a:gd name="f273" fmla="*/ f178 f95 1"/>
                <a:gd name="f274" fmla="*/ f179 f96 1"/>
                <a:gd name="f275" fmla="*/ f180 f95 1"/>
                <a:gd name="f276" fmla="*/ f181 f96 1"/>
                <a:gd name="f277" fmla="*/ f182 f95 1"/>
                <a:gd name="f278" fmla="*/ f183 f95 1"/>
                <a:gd name="f279" fmla="*/ f184 f96 1"/>
                <a:gd name="f280" fmla="*/ f185 f95 1"/>
                <a:gd name="f281" fmla="*/ f186 f96 1"/>
                <a:gd name="f282" fmla="*/ f187 f95 1"/>
                <a:gd name="f283" fmla="*/ f188 f96 1"/>
                <a:gd name="f284" fmla="*/ f189 f95 1"/>
                <a:gd name="f285" fmla="*/ f190 f96 1"/>
                <a:gd name="f286" fmla="*/ f191 f95 1"/>
                <a:gd name="f287" fmla="*/ f192 f96 1"/>
              </a:gdLst>
              <a:ahLst/>
              <a:cxnLst>
                <a:cxn ang="3cd4">
                  <a:pos x="hc" y="t"/>
                </a:cxn>
                <a:cxn ang="0">
                  <a:pos x="r" y="vc"/>
                </a:cxn>
                <a:cxn ang="cd4">
                  <a:pos x="hc" y="b"/>
                </a:cxn>
                <a:cxn ang="cd2">
                  <a:pos x="l" y="vc"/>
                </a:cxn>
                <a:cxn ang="f195">
                  <a:pos x="f200" y="f199"/>
                </a:cxn>
                <a:cxn ang="f195">
                  <a:pos x="f200" y="f199"/>
                </a:cxn>
                <a:cxn ang="f195">
                  <a:pos x="f201" y="f202"/>
                </a:cxn>
                <a:cxn ang="f195">
                  <a:pos x="f203" y="f204"/>
                </a:cxn>
                <a:cxn ang="f195">
                  <a:pos x="f205" y="f206"/>
                </a:cxn>
                <a:cxn ang="f195">
                  <a:pos x="f207" y="f208"/>
                </a:cxn>
                <a:cxn ang="f195">
                  <a:pos x="f209" y="f210"/>
                </a:cxn>
                <a:cxn ang="f195">
                  <a:pos x="f211" y="f212"/>
                </a:cxn>
                <a:cxn ang="f195">
                  <a:pos x="f213" y="f214"/>
                </a:cxn>
                <a:cxn ang="f195">
                  <a:pos x="f215" y="f216"/>
                </a:cxn>
                <a:cxn ang="f195">
                  <a:pos x="f215" y="f216"/>
                </a:cxn>
                <a:cxn ang="f195">
                  <a:pos x="f217" y="f218"/>
                </a:cxn>
                <a:cxn ang="f195">
                  <a:pos x="f219" y="f220"/>
                </a:cxn>
                <a:cxn ang="f195">
                  <a:pos x="f221" y="f222"/>
                </a:cxn>
                <a:cxn ang="f195">
                  <a:pos x="f223" y="f224"/>
                </a:cxn>
                <a:cxn ang="f195">
                  <a:pos x="f225" y="f226"/>
                </a:cxn>
                <a:cxn ang="f195">
                  <a:pos x="f227" y="f228"/>
                </a:cxn>
                <a:cxn ang="f195">
                  <a:pos x="f229" y="f230"/>
                </a:cxn>
                <a:cxn ang="f195">
                  <a:pos x="f196" y="f231"/>
                </a:cxn>
                <a:cxn ang="f195">
                  <a:pos x="f196" y="f231"/>
                </a:cxn>
                <a:cxn ang="f195">
                  <a:pos x="f232" y="f233"/>
                </a:cxn>
                <a:cxn ang="f195">
                  <a:pos x="f234" y="f235"/>
                </a:cxn>
                <a:cxn ang="f195">
                  <a:pos x="f236" y="f237"/>
                </a:cxn>
                <a:cxn ang="f195">
                  <a:pos x="f238" y="f239"/>
                </a:cxn>
                <a:cxn ang="f195">
                  <a:pos x="f240" y="f241"/>
                </a:cxn>
                <a:cxn ang="f195">
                  <a:pos x="f242" y="f243"/>
                </a:cxn>
                <a:cxn ang="f195">
                  <a:pos x="f244" y="f245"/>
                </a:cxn>
                <a:cxn ang="f195">
                  <a:pos x="f246" y="f247"/>
                </a:cxn>
                <a:cxn ang="f195">
                  <a:pos x="f248" y="f249"/>
                </a:cxn>
                <a:cxn ang="f195">
                  <a:pos x="f250" y="f251"/>
                </a:cxn>
                <a:cxn ang="f195">
                  <a:pos x="f252" y="f253"/>
                </a:cxn>
                <a:cxn ang="f195">
                  <a:pos x="f254" y="f253"/>
                </a:cxn>
                <a:cxn ang="f195">
                  <a:pos x="f255" y="f251"/>
                </a:cxn>
                <a:cxn ang="f195">
                  <a:pos x="f256" y="f249"/>
                </a:cxn>
                <a:cxn ang="f195">
                  <a:pos x="f257" y="f247"/>
                </a:cxn>
                <a:cxn ang="f195">
                  <a:pos x="f258" y="f245"/>
                </a:cxn>
                <a:cxn ang="f195">
                  <a:pos x="f259" y="f260"/>
                </a:cxn>
                <a:cxn ang="f195">
                  <a:pos x="f261" y="f262"/>
                </a:cxn>
                <a:cxn ang="f195">
                  <a:pos x="f263" y="f264"/>
                </a:cxn>
                <a:cxn ang="f195">
                  <a:pos x="f265" y="f266"/>
                </a:cxn>
                <a:cxn ang="f195">
                  <a:pos x="f267" y="f268"/>
                </a:cxn>
                <a:cxn ang="f195">
                  <a:pos x="f269" y="f270"/>
                </a:cxn>
                <a:cxn ang="f195">
                  <a:pos x="f271" y="f272"/>
                </a:cxn>
                <a:cxn ang="f195">
                  <a:pos x="f273" y="f274"/>
                </a:cxn>
                <a:cxn ang="f195">
                  <a:pos x="f275" y="f276"/>
                </a:cxn>
                <a:cxn ang="f195">
                  <a:pos x="f277" y="f230"/>
                </a:cxn>
                <a:cxn ang="f195">
                  <a:pos x="f278" y="f279"/>
                </a:cxn>
                <a:cxn ang="f195">
                  <a:pos x="f280" y="f281"/>
                </a:cxn>
                <a:cxn ang="f195">
                  <a:pos x="f282" y="f283"/>
                </a:cxn>
                <a:cxn ang="f195">
                  <a:pos x="f284" y="f285"/>
                </a:cxn>
                <a:cxn ang="f195">
                  <a:pos x="f284" y="f285"/>
                </a:cxn>
                <a:cxn ang="f195">
                  <a:pos x="f286" y="f287"/>
                </a:cxn>
                <a:cxn ang="f195">
                  <a:pos x="f286" y="f287"/>
                </a:cxn>
                <a:cxn ang="f195">
                  <a:pos x="f286" y="f199"/>
                </a:cxn>
                <a:cxn ang="f195">
                  <a:pos x="f286" y="f199"/>
                </a:cxn>
                <a:cxn ang="f195">
                  <a:pos x="f200" y="f199"/>
                </a:cxn>
                <a:cxn ang="f195">
                  <a:pos x="f200" y="f199"/>
                </a:cxn>
              </a:cxnLst>
              <a:rect l="f196" t="f199" r="f197" b="f198"/>
              <a:pathLst>
                <a:path w="2706" h="640">
                  <a:moveTo>
                    <a:pt x="f8" y="f5"/>
                  </a:moveTo>
                  <a:lnTo>
                    <a:pt x="f8" y="f5"/>
                  </a:lnTo>
                  <a:lnTo>
                    <a:pt x="f9" y="f10"/>
                  </a:lnTo>
                  <a:lnTo>
                    <a:pt x="f11" y="f12"/>
                  </a:lnTo>
                  <a:lnTo>
                    <a:pt x="f13" y="f14"/>
                  </a:lnTo>
                  <a:lnTo>
                    <a:pt x="f15" y="f16"/>
                  </a:lnTo>
                  <a:lnTo>
                    <a:pt x="f17" y="f18"/>
                  </a:lnTo>
                  <a:lnTo>
                    <a:pt x="f19" y="f20"/>
                  </a:lnTo>
                  <a:lnTo>
                    <a:pt x="f21" y="f22"/>
                  </a:lnTo>
                  <a:lnTo>
                    <a:pt x="f23" y="f24"/>
                  </a:lnTo>
                  <a:lnTo>
                    <a:pt x="f23" y="f24"/>
                  </a:lnTo>
                  <a:lnTo>
                    <a:pt x="f25" y="f26"/>
                  </a:lnTo>
                  <a:lnTo>
                    <a:pt x="f27" y="f28"/>
                  </a:lnTo>
                  <a:lnTo>
                    <a:pt x="f29" y="f30"/>
                  </a:lnTo>
                  <a:lnTo>
                    <a:pt x="f31" y="f32"/>
                  </a:lnTo>
                  <a:lnTo>
                    <a:pt x="f33" y="f34"/>
                  </a:lnTo>
                  <a:lnTo>
                    <a:pt x="f35" y="f36"/>
                  </a:lnTo>
                  <a:lnTo>
                    <a:pt x="f37" y="f38"/>
                  </a:lnTo>
                  <a:lnTo>
                    <a:pt x="f5" y="f39"/>
                  </a:lnTo>
                  <a:lnTo>
                    <a:pt x="f5" y="f39"/>
                  </a:lnTo>
                  <a:lnTo>
                    <a:pt x="f40" y="f41"/>
                  </a:lnTo>
                  <a:lnTo>
                    <a:pt x="f42" y="f43"/>
                  </a:lnTo>
                  <a:lnTo>
                    <a:pt x="f44" y="f45"/>
                  </a:lnTo>
                  <a:lnTo>
                    <a:pt x="f46" y="f47"/>
                  </a:lnTo>
                  <a:lnTo>
                    <a:pt x="f48" y="f49"/>
                  </a:lnTo>
                  <a:lnTo>
                    <a:pt x="f50" y="f51"/>
                  </a:lnTo>
                  <a:lnTo>
                    <a:pt x="f52" y="f53"/>
                  </a:lnTo>
                  <a:lnTo>
                    <a:pt x="f54" y="f55"/>
                  </a:lnTo>
                  <a:lnTo>
                    <a:pt x="f56" y="f57"/>
                  </a:lnTo>
                  <a:lnTo>
                    <a:pt x="f58" y="f59"/>
                  </a:lnTo>
                  <a:lnTo>
                    <a:pt x="f60" y="f7"/>
                  </a:lnTo>
                  <a:lnTo>
                    <a:pt x="f61" y="f7"/>
                  </a:lnTo>
                  <a:lnTo>
                    <a:pt x="f62" y="f59"/>
                  </a:lnTo>
                  <a:lnTo>
                    <a:pt x="f63" y="f57"/>
                  </a:lnTo>
                  <a:lnTo>
                    <a:pt x="f64" y="f55"/>
                  </a:lnTo>
                  <a:lnTo>
                    <a:pt x="f65" y="f53"/>
                  </a:lnTo>
                  <a:lnTo>
                    <a:pt x="f66" y="f67"/>
                  </a:lnTo>
                  <a:lnTo>
                    <a:pt x="f68" y="f69"/>
                  </a:lnTo>
                  <a:lnTo>
                    <a:pt x="f70" y="f71"/>
                  </a:lnTo>
                  <a:lnTo>
                    <a:pt x="f72" y="f73"/>
                  </a:lnTo>
                  <a:lnTo>
                    <a:pt x="f74" y="f75"/>
                  </a:lnTo>
                  <a:lnTo>
                    <a:pt x="f76" y="f77"/>
                  </a:lnTo>
                  <a:lnTo>
                    <a:pt x="f78" y="f79"/>
                  </a:lnTo>
                  <a:lnTo>
                    <a:pt x="f80" y="f81"/>
                  </a:lnTo>
                  <a:lnTo>
                    <a:pt x="f82" y="f83"/>
                  </a:lnTo>
                  <a:lnTo>
                    <a:pt x="f84" y="f38"/>
                  </a:lnTo>
                  <a:lnTo>
                    <a:pt x="f85" y="f86"/>
                  </a:lnTo>
                  <a:lnTo>
                    <a:pt x="f87" y="f88"/>
                  </a:lnTo>
                  <a:lnTo>
                    <a:pt x="f89" y="f90"/>
                  </a:lnTo>
                  <a:lnTo>
                    <a:pt x="f91" y="f92"/>
                  </a:lnTo>
                  <a:lnTo>
                    <a:pt x="f91" y="f92"/>
                  </a:lnTo>
                  <a:lnTo>
                    <a:pt x="f6" y="f93"/>
                  </a:lnTo>
                  <a:lnTo>
                    <a:pt x="f6" y="f93"/>
                  </a:lnTo>
                  <a:lnTo>
                    <a:pt x="f6" y="f5"/>
                  </a:lnTo>
                  <a:lnTo>
                    <a:pt x="f6" y="f5"/>
                  </a:lnTo>
                  <a:lnTo>
                    <a:pt x="f8" y="f5"/>
                  </a:lnTo>
                  <a:lnTo>
                    <a:pt x="f8" y="f5"/>
                  </a:lnTo>
                  <a:close/>
                </a:path>
              </a:pathLst>
            </a:custGeom>
            <a:solidFill>
              <a:srgbClr val="C6E7FC">
                <a:alpha val="29000"/>
              </a:srgbClr>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ndara"/>
                <a:ea typeface=""/>
                <a:cs typeface=""/>
              </a:endParaRPr>
            </a:p>
          </p:txBody>
        </p:sp>
        <p:sp>
          <p:nvSpPr>
            <p:cNvPr id="5" name="Freeform 18"/>
            <p:cNvSpPr/>
            <p:nvPr/>
          </p:nvSpPr>
          <p:spPr>
            <a:xfrm>
              <a:off x="2622407" y="5370719"/>
              <a:ext cx="5551624" cy="851224"/>
            </a:xfrm>
            <a:custGeom>
              <a:avLst/>
              <a:gdLst>
                <a:gd name="f0" fmla="val 10800000"/>
                <a:gd name="f1" fmla="val 5400000"/>
                <a:gd name="f2" fmla="val 180"/>
                <a:gd name="f3" fmla="val w"/>
                <a:gd name="f4" fmla="val h"/>
                <a:gd name="f5" fmla="val 0"/>
                <a:gd name="f6" fmla="val 5216"/>
                <a:gd name="f7" fmla="val 762"/>
                <a:gd name="f8" fmla="val 714"/>
                <a:gd name="f9" fmla="val 5102"/>
                <a:gd name="f10" fmla="val 700"/>
                <a:gd name="f11" fmla="val 4984"/>
                <a:gd name="f12" fmla="val 686"/>
                <a:gd name="f13" fmla="val 4738"/>
                <a:gd name="f14" fmla="val 652"/>
                <a:gd name="f15" fmla="val 4478"/>
                <a:gd name="f16" fmla="val 610"/>
                <a:gd name="f17" fmla="val 4204"/>
                <a:gd name="f18" fmla="val 564"/>
                <a:gd name="f19" fmla="val 3914"/>
                <a:gd name="f20" fmla="val 508"/>
                <a:gd name="f21" fmla="val 3608"/>
                <a:gd name="f22" fmla="val 446"/>
                <a:gd name="f23" fmla="val 3286"/>
                <a:gd name="f24" fmla="val 374"/>
                <a:gd name="f25" fmla="val 2946"/>
                <a:gd name="f26" fmla="val 296"/>
                <a:gd name="f27" fmla="val 2812"/>
                <a:gd name="f28" fmla="val 266"/>
                <a:gd name="f29" fmla="val 2682"/>
                <a:gd name="f30" fmla="val 236"/>
                <a:gd name="f31" fmla="val 2556"/>
                <a:gd name="f32" fmla="val 210"/>
                <a:gd name="f33" fmla="val 2430"/>
                <a:gd name="f34" fmla="val 184"/>
                <a:gd name="f35" fmla="val 2308"/>
                <a:gd name="f36" fmla="val 162"/>
                <a:gd name="f37" fmla="val 2190"/>
                <a:gd name="f38" fmla="val 140"/>
                <a:gd name="f39" fmla="val 2074"/>
                <a:gd name="f40" fmla="val 120"/>
                <a:gd name="f41" fmla="val 1960"/>
                <a:gd name="f42" fmla="val 102"/>
                <a:gd name="f43" fmla="val 1850"/>
                <a:gd name="f44" fmla="val 86"/>
                <a:gd name="f45" fmla="val 1740"/>
                <a:gd name="f46" fmla="val 72"/>
                <a:gd name="f47" fmla="val 1532"/>
                <a:gd name="f48" fmla="val 46"/>
                <a:gd name="f49" fmla="val 1334"/>
                <a:gd name="f50" fmla="val 28"/>
                <a:gd name="f51" fmla="val 1148"/>
                <a:gd name="f52" fmla="val 14"/>
                <a:gd name="f53" fmla="val 970"/>
                <a:gd name="f54" fmla="val 4"/>
                <a:gd name="f55" fmla="val 802"/>
                <a:gd name="f56" fmla="val 644"/>
                <a:gd name="f57" fmla="val 496"/>
                <a:gd name="f58" fmla="val 358"/>
                <a:gd name="f59" fmla="val 10"/>
                <a:gd name="f60" fmla="val 230"/>
                <a:gd name="f61" fmla="val 20"/>
                <a:gd name="f62" fmla="val 110"/>
                <a:gd name="f63" fmla="val 32"/>
                <a:gd name="f64" fmla="val 48"/>
                <a:gd name="f65" fmla="val 154"/>
                <a:gd name="f66" fmla="val 66"/>
                <a:gd name="f67" fmla="val 314"/>
                <a:gd name="f68" fmla="val 480"/>
                <a:gd name="f69" fmla="val 112"/>
                <a:gd name="f70" fmla="val 830"/>
                <a:gd name="f71" fmla="val 174"/>
                <a:gd name="f72" fmla="val 1014"/>
                <a:gd name="f73" fmla="val 1206"/>
                <a:gd name="f74" fmla="val 250"/>
                <a:gd name="f75" fmla="val 1402"/>
                <a:gd name="f76" fmla="val 1756"/>
                <a:gd name="f77" fmla="val 378"/>
                <a:gd name="f78" fmla="val 2092"/>
                <a:gd name="f79" fmla="val 450"/>
                <a:gd name="f80" fmla="val 2408"/>
                <a:gd name="f81" fmla="val 516"/>
                <a:gd name="f82" fmla="val 2562"/>
                <a:gd name="f83" fmla="val 544"/>
                <a:gd name="f84" fmla="val 2708"/>
                <a:gd name="f85" fmla="val 572"/>
                <a:gd name="f86" fmla="val 2852"/>
                <a:gd name="f87" fmla="val 598"/>
                <a:gd name="f88" fmla="val 2992"/>
                <a:gd name="f89" fmla="val 620"/>
                <a:gd name="f90" fmla="val 3128"/>
                <a:gd name="f91" fmla="val 642"/>
                <a:gd name="f92" fmla="val 3260"/>
                <a:gd name="f93" fmla="val 662"/>
                <a:gd name="f94" fmla="val 3388"/>
                <a:gd name="f95" fmla="val 678"/>
                <a:gd name="f96" fmla="val 3512"/>
                <a:gd name="f97" fmla="val 694"/>
                <a:gd name="f98" fmla="val 3632"/>
                <a:gd name="f99" fmla="val 708"/>
                <a:gd name="f100" fmla="val 3750"/>
                <a:gd name="f101" fmla="val 722"/>
                <a:gd name="f102" fmla="val 3864"/>
                <a:gd name="f103" fmla="val 732"/>
                <a:gd name="f104" fmla="val 3974"/>
                <a:gd name="f105" fmla="val 740"/>
                <a:gd name="f106" fmla="val 4080"/>
                <a:gd name="f107" fmla="val 748"/>
                <a:gd name="f108" fmla="val 4184"/>
                <a:gd name="f109" fmla="val 754"/>
                <a:gd name="f110" fmla="val 4286"/>
                <a:gd name="f111" fmla="val 758"/>
                <a:gd name="f112" fmla="val 4384"/>
                <a:gd name="f113" fmla="val 4570"/>
                <a:gd name="f114" fmla="val 4660"/>
                <a:gd name="f115" fmla="val 760"/>
                <a:gd name="f116" fmla="val 4746"/>
                <a:gd name="f117" fmla="val 4830"/>
                <a:gd name="f118" fmla="val 4912"/>
                <a:gd name="f119" fmla="val 4992"/>
                <a:gd name="f120" fmla="val 5068"/>
                <a:gd name="f121" fmla="val 5144"/>
                <a:gd name="f122" fmla="val 724"/>
                <a:gd name="f123" fmla="+- 0 0 -90"/>
                <a:gd name="f124" fmla="*/ f3 1 5216"/>
                <a:gd name="f125" fmla="*/ f4 1 762"/>
                <a:gd name="f126" fmla="+- f7 0 f5"/>
                <a:gd name="f127" fmla="+- f6 0 f5"/>
                <a:gd name="f128" fmla="*/ f123 f0 1"/>
                <a:gd name="f129" fmla="*/ f127 1 5216"/>
                <a:gd name="f130" fmla="*/ f126 1 762"/>
                <a:gd name="f131" fmla="*/ f128 1 f2"/>
                <a:gd name="f132" fmla="*/ 5216 1 f129"/>
                <a:gd name="f133" fmla="*/ 714 1 f130"/>
                <a:gd name="f134" fmla="*/ 4984 1 f129"/>
                <a:gd name="f135" fmla="*/ 686 1 f130"/>
                <a:gd name="f136" fmla="*/ 4478 1 f129"/>
                <a:gd name="f137" fmla="*/ 610 1 f130"/>
                <a:gd name="f138" fmla="*/ 3914 1 f129"/>
                <a:gd name="f139" fmla="*/ 508 1 f130"/>
                <a:gd name="f140" fmla="*/ 3286 1 f129"/>
                <a:gd name="f141" fmla="*/ 374 1 f130"/>
                <a:gd name="f142" fmla="*/ 2946 1 f129"/>
                <a:gd name="f143" fmla="*/ 296 1 f130"/>
                <a:gd name="f144" fmla="*/ 2682 1 f129"/>
                <a:gd name="f145" fmla="*/ 236 1 f130"/>
                <a:gd name="f146" fmla="*/ 2430 1 f129"/>
                <a:gd name="f147" fmla="*/ 184 1 f130"/>
                <a:gd name="f148" fmla="*/ 2190 1 f129"/>
                <a:gd name="f149" fmla="*/ 140 1 f130"/>
                <a:gd name="f150" fmla="*/ 1960 1 f129"/>
                <a:gd name="f151" fmla="*/ 102 1 f130"/>
                <a:gd name="f152" fmla="*/ 1740 1 f129"/>
                <a:gd name="f153" fmla="*/ 72 1 f130"/>
                <a:gd name="f154" fmla="*/ 1334 1 f129"/>
                <a:gd name="f155" fmla="*/ 28 1 f130"/>
                <a:gd name="f156" fmla="*/ 970 1 f129"/>
                <a:gd name="f157" fmla="*/ 4 1 f130"/>
                <a:gd name="f158" fmla="*/ 644 1 f129"/>
                <a:gd name="f159" fmla="*/ 0 1 f130"/>
                <a:gd name="f160" fmla="*/ 358 1 f129"/>
                <a:gd name="f161" fmla="*/ 10 1 f130"/>
                <a:gd name="f162" fmla="*/ 110 1 f129"/>
                <a:gd name="f163" fmla="*/ 32 1 f130"/>
                <a:gd name="f164" fmla="*/ 0 1 f129"/>
                <a:gd name="f165" fmla="*/ 48 1 f130"/>
                <a:gd name="f166" fmla="*/ 314 1 f129"/>
                <a:gd name="f167" fmla="*/ 86 1 f130"/>
                <a:gd name="f168" fmla="*/ 652 1 f129"/>
                <a:gd name="f169" fmla="*/ 1014 1 f129"/>
                <a:gd name="f170" fmla="*/ 210 1 f130"/>
                <a:gd name="f171" fmla="*/ 1402 1 f129"/>
                <a:gd name="f172" fmla="*/ 1756 1 f129"/>
                <a:gd name="f173" fmla="*/ 378 1 f130"/>
                <a:gd name="f174" fmla="*/ 2408 1 f129"/>
                <a:gd name="f175" fmla="*/ 516 1 f130"/>
                <a:gd name="f176" fmla="*/ 2708 1 f129"/>
                <a:gd name="f177" fmla="*/ 572 1 f130"/>
                <a:gd name="f178" fmla="*/ 2992 1 f129"/>
                <a:gd name="f179" fmla="*/ 620 1 f130"/>
                <a:gd name="f180" fmla="*/ 3260 1 f129"/>
                <a:gd name="f181" fmla="*/ 662 1 f130"/>
                <a:gd name="f182" fmla="*/ 3512 1 f129"/>
                <a:gd name="f183" fmla="*/ 694 1 f130"/>
                <a:gd name="f184" fmla="*/ 3750 1 f129"/>
                <a:gd name="f185" fmla="*/ 722 1 f130"/>
                <a:gd name="f186" fmla="*/ 3974 1 f129"/>
                <a:gd name="f187" fmla="*/ 740 1 f130"/>
                <a:gd name="f188" fmla="*/ 4184 1 f129"/>
                <a:gd name="f189" fmla="*/ 754 1 f130"/>
                <a:gd name="f190" fmla="*/ 4384 1 f129"/>
                <a:gd name="f191" fmla="*/ 762 1 f130"/>
                <a:gd name="f192" fmla="*/ 4570 1 f129"/>
                <a:gd name="f193" fmla="*/ 4746 1 f129"/>
                <a:gd name="f194" fmla="*/ 758 1 f130"/>
                <a:gd name="f195" fmla="*/ 4912 1 f129"/>
                <a:gd name="f196" fmla="*/ 748 1 f130"/>
                <a:gd name="f197" fmla="*/ 5068 1 f129"/>
                <a:gd name="f198" fmla="*/ 732 1 f130"/>
                <a:gd name="f199" fmla="*/ f6 1 f129"/>
                <a:gd name="f200" fmla="*/ f7 1 f130"/>
                <a:gd name="f201" fmla="+- f131 0 f1"/>
                <a:gd name="f202" fmla="*/ f164 f124 1"/>
                <a:gd name="f203" fmla="*/ f199 f124 1"/>
                <a:gd name="f204" fmla="*/ f200 f125 1"/>
                <a:gd name="f205" fmla="*/ f159 f125 1"/>
                <a:gd name="f206" fmla="*/ f132 f124 1"/>
                <a:gd name="f207" fmla="*/ f133 f125 1"/>
                <a:gd name="f208" fmla="*/ f134 f124 1"/>
                <a:gd name="f209" fmla="*/ f135 f125 1"/>
                <a:gd name="f210" fmla="*/ f136 f124 1"/>
                <a:gd name="f211" fmla="*/ f137 f125 1"/>
                <a:gd name="f212" fmla="*/ f138 f124 1"/>
                <a:gd name="f213" fmla="*/ f139 f125 1"/>
                <a:gd name="f214" fmla="*/ f140 f124 1"/>
                <a:gd name="f215" fmla="*/ f141 f125 1"/>
                <a:gd name="f216" fmla="*/ f142 f124 1"/>
                <a:gd name="f217" fmla="*/ f143 f125 1"/>
                <a:gd name="f218" fmla="*/ f144 f124 1"/>
                <a:gd name="f219" fmla="*/ f145 f125 1"/>
                <a:gd name="f220" fmla="*/ f146 f124 1"/>
                <a:gd name="f221" fmla="*/ f147 f125 1"/>
                <a:gd name="f222" fmla="*/ f148 f124 1"/>
                <a:gd name="f223" fmla="*/ f149 f125 1"/>
                <a:gd name="f224" fmla="*/ f150 f124 1"/>
                <a:gd name="f225" fmla="*/ f151 f125 1"/>
                <a:gd name="f226" fmla="*/ f152 f124 1"/>
                <a:gd name="f227" fmla="*/ f153 f125 1"/>
                <a:gd name="f228" fmla="*/ f154 f124 1"/>
                <a:gd name="f229" fmla="*/ f155 f125 1"/>
                <a:gd name="f230" fmla="*/ f156 f124 1"/>
                <a:gd name="f231" fmla="*/ f157 f125 1"/>
                <a:gd name="f232" fmla="*/ f158 f124 1"/>
                <a:gd name="f233" fmla="*/ f160 f124 1"/>
                <a:gd name="f234" fmla="*/ f161 f125 1"/>
                <a:gd name="f235" fmla="*/ f162 f124 1"/>
                <a:gd name="f236" fmla="*/ f163 f125 1"/>
                <a:gd name="f237" fmla="*/ f165 f125 1"/>
                <a:gd name="f238" fmla="*/ f166 f124 1"/>
                <a:gd name="f239" fmla="*/ f167 f125 1"/>
                <a:gd name="f240" fmla="*/ f168 f124 1"/>
                <a:gd name="f241" fmla="*/ f169 f124 1"/>
                <a:gd name="f242" fmla="*/ f170 f125 1"/>
                <a:gd name="f243" fmla="*/ f171 f124 1"/>
                <a:gd name="f244" fmla="*/ f172 f124 1"/>
                <a:gd name="f245" fmla="*/ f173 f125 1"/>
                <a:gd name="f246" fmla="*/ f174 f124 1"/>
                <a:gd name="f247" fmla="*/ f175 f125 1"/>
                <a:gd name="f248" fmla="*/ f176 f124 1"/>
                <a:gd name="f249" fmla="*/ f177 f125 1"/>
                <a:gd name="f250" fmla="*/ f178 f124 1"/>
                <a:gd name="f251" fmla="*/ f179 f125 1"/>
                <a:gd name="f252" fmla="*/ f180 f124 1"/>
                <a:gd name="f253" fmla="*/ f181 f125 1"/>
                <a:gd name="f254" fmla="*/ f182 f124 1"/>
                <a:gd name="f255" fmla="*/ f183 f125 1"/>
                <a:gd name="f256" fmla="*/ f184 f124 1"/>
                <a:gd name="f257" fmla="*/ f185 f125 1"/>
                <a:gd name="f258" fmla="*/ f186 f124 1"/>
                <a:gd name="f259" fmla="*/ f187 f125 1"/>
                <a:gd name="f260" fmla="*/ f188 f124 1"/>
                <a:gd name="f261" fmla="*/ f189 f125 1"/>
                <a:gd name="f262" fmla="*/ f190 f124 1"/>
                <a:gd name="f263" fmla="*/ f191 f125 1"/>
                <a:gd name="f264" fmla="*/ f192 f124 1"/>
                <a:gd name="f265" fmla="*/ f193 f124 1"/>
                <a:gd name="f266" fmla="*/ f194 f125 1"/>
                <a:gd name="f267" fmla="*/ f195 f124 1"/>
                <a:gd name="f268" fmla="*/ f196 f125 1"/>
                <a:gd name="f269" fmla="*/ f197 f124 1"/>
                <a:gd name="f270" fmla="*/ f198 f125 1"/>
              </a:gdLst>
              <a:ahLst/>
              <a:cxnLst>
                <a:cxn ang="3cd4">
                  <a:pos x="hc" y="t"/>
                </a:cxn>
                <a:cxn ang="0">
                  <a:pos x="r" y="vc"/>
                </a:cxn>
                <a:cxn ang="cd4">
                  <a:pos x="hc" y="b"/>
                </a:cxn>
                <a:cxn ang="cd2">
                  <a:pos x="l" y="vc"/>
                </a:cxn>
                <a:cxn ang="f201">
                  <a:pos x="f206" y="f207"/>
                </a:cxn>
                <a:cxn ang="f201">
                  <a:pos x="f208" y="f209"/>
                </a:cxn>
                <a:cxn ang="f201">
                  <a:pos x="f210" y="f211"/>
                </a:cxn>
                <a:cxn ang="f201">
                  <a:pos x="f212" y="f213"/>
                </a:cxn>
                <a:cxn ang="f201">
                  <a:pos x="f214" y="f215"/>
                </a:cxn>
                <a:cxn ang="f201">
                  <a:pos x="f216" y="f217"/>
                </a:cxn>
                <a:cxn ang="f201">
                  <a:pos x="f218" y="f219"/>
                </a:cxn>
                <a:cxn ang="f201">
                  <a:pos x="f220" y="f221"/>
                </a:cxn>
                <a:cxn ang="f201">
                  <a:pos x="f222" y="f223"/>
                </a:cxn>
                <a:cxn ang="f201">
                  <a:pos x="f224" y="f225"/>
                </a:cxn>
                <a:cxn ang="f201">
                  <a:pos x="f226" y="f227"/>
                </a:cxn>
                <a:cxn ang="f201">
                  <a:pos x="f228" y="f229"/>
                </a:cxn>
                <a:cxn ang="f201">
                  <a:pos x="f230" y="f231"/>
                </a:cxn>
                <a:cxn ang="f201">
                  <a:pos x="f232" y="f205"/>
                </a:cxn>
                <a:cxn ang="f201">
                  <a:pos x="f233" y="f234"/>
                </a:cxn>
                <a:cxn ang="f201">
                  <a:pos x="f235" y="f236"/>
                </a:cxn>
                <a:cxn ang="f201">
                  <a:pos x="f202" y="f237"/>
                </a:cxn>
                <a:cxn ang="f201">
                  <a:pos x="f238" y="f239"/>
                </a:cxn>
                <a:cxn ang="f201">
                  <a:pos x="f240" y="f223"/>
                </a:cxn>
                <a:cxn ang="f201">
                  <a:pos x="f241" y="f242"/>
                </a:cxn>
                <a:cxn ang="f201">
                  <a:pos x="f243" y="f217"/>
                </a:cxn>
                <a:cxn ang="f201">
                  <a:pos x="f244" y="f245"/>
                </a:cxn>
                <a:cxn ang="f201">
                  <a:pos x="f246" y="f247"/>
                </a:cxn>
                <a:cxn ang="f201">
                  <a:pos x="f248" y="f249"/>
                </a:cxn>
                <a:cxn ang="f201">
                  <a:pos x="f250" y="f251"/>
                </a:cxn>
                <a:cxn ang="f201">
                  <a:pos x="f252" y="f253"/>
                </a:cxn>
                <a:cxn ang="f201">
                  <a:pos x="f254" y="f255"/>
                </a:cxn>
                <a:cxn ang="f201">
                  <a:pos x="f256" y="f257"/>
                </a:cxn>
                <a:cxn ang="f201">
                  <a:pos x="f258" y="f259"/>
                </a:cxn>
                <a:cxn ang="f201">
                  <a:pos x="f260" y="f261"/>
                </a:cxn>
                <a:cxn ang="f201">
                  <a:pos x="f262" y="f263"/>
                </a:cxn>
                <a:cxn ang="f201">
                  <a:pos x="f264" y="f263"/>
                </a:cxn>
                <a:cxn ang="f201">
                  <a:pos x="f265" y="f266"/>
                </a:cxn>
                <a:cxn ang="f201">
                  <a:pos x="f267" y="f268"/>
                </a:cxn>
                <a:cxn ang="f201">
                  <a:pos x="f269" y="f270"/>
                </a:cxn>
                <a:cxn ang="f201">
                  <a:pos x="f206" y="f207"/>
                </a:cxn>
              </a:cxnLst>
              <a:rect l="f202" t="f205" r="f203" b="f204"/>
              <a:pathLst>
                <a:path w="5216" h="762">
                  <a:moveTo>
                    <a:pt x="f6" y="f8"/>
                  </a:moveTo>
                  <a:lnTo>
                    <a:pt x="f6" y="f8"/>
                  </a:lnTo>
                  <a:lnTo>
                    <a:pt x="f9" y="f10"/>
                  </a:lnTo>
                  <a:lnTo>
                    <a:pt x="f11" y="f12"/>
                  </a:lnTo>
                  <a:lnTo>
                    <a:pt x="f13" y="f14"/>
                  </a:lnTo>
                  <a:lnTo>
                    <a:pt x="f15" y="f16"/>
                  </a:lnTo>
                  <a:lnTo>
                    <a:pt x="f17" y="f18"/>
                  </a:lnTo>
                  <a:lnTo>
                    <a:pt x="f19" y="f20"/>
                  </a:lnTo>
                  <a:lnTo>
                    <a:pt x="f21" y="f22"/>
                  </a:lnTo>
                  <a:lnTo>
                    <a:pt x="f23" y="f24"/>
                  </a:lnTo>
                  <a:lnTo>
                    <a:pt x="f25" y="f26"/>
                  </a:lnTo>
                  <a:lnTo>
                    <a:pt x="f25" y="f26"/>
                  </a:lnTo>
                  <a:lnTo>
                    <a:pt x="f27" y="f28"/>
                  </a:lnTo>
                  <a:lnTo>
                    <a:pt x="f29" y="f30"/>
                  </a:lnTo>
                  <a:lnTo>
                    <a:pt x="f31" y="f32"/>
                  </a:lnTo>
                  <a:lnTo>
                    <a:pt x="f33" y="f34"/>
                  </a:lnTo>
                  <a:lnTo>
                    <a:pt x="f35" y="f36"/>
                  </a:lnTo>
                  <a:lnTo>
                    <a:pt x="f37" y="f38"/>
                  </a:lnTo>
                  <a:lnTo>
                    <a:pt x="f39" y="f40"/>
                  </a:lnTo>
                  <a:lnTo>
                    <a:pt x="f41" y="f42"/>
                  </a:lnTo>
                  <a:lnTo>
                    <a:pt x="f43" y="f44"/>
                  </a:lnTo>
                  <a:lnTo>
                    <a:pt x="f45" y="f46"/>
                  </a:lnTo>
                  <a:lnTo>
                    <a:pt x="f47" y="f48"/>
                  </a:lnTo>
                  <a:lnTo>
                    <a:pt x="f49" y="f50"/>
                  </a:lnTo>
                  <a:lnTo>
                    <a:pt x="f51" y="f52"/>
                  </a:lnTo>
                  <a:lnTo>
                    <a:pt x="f53" y="f54"/>
                  </a:lnTo>
                  <a:lnTo>
                    <a:pt x="f55" y="f5"/>
                  </a:lnTo>
                  <a:lnTo>
                    <a:pt x="f56" y="f5"/>
                  </a:lnTo>
                  <a:lnTo>
                    <a:pt x="f57" y="f54"/>
                  </a:lnTo>
                  <a:lnTo>
                    <a:pt x="f58" y="f59"/>
                  </a:lnTo>
                  <a:lnTo>
                    <a:pt x="f60" y="f61"/>
                  </a:lnTo>
                  <a:lnTo>
                    <a:pt x="f62" y="f63"/>
                  </a:lnTo>
                  <a:lnTo>
                    <a:pt x="f5" y="f64"/>
                  </a:lnTo>
                  <a:lnTo>
                    <a:pt x="f5" y="f64"/>
                  </a:lnTo>
                  <a:lnTo>
                    <a:pt x="f65" y="f66"/>
                  </a:lnTo>
                  <a:lnTo>
                    <a:pt x="f67" y="f44"/>
                  </a:lnTo>
                  <a:lnTo>
                    <a:pt x="f68" y="f69"/>
                  </a:lnTo>
                  <a:lnTo>
                    <a:pt x="f14" y="f38"/>
                  </a:lnTo>
                  <a:lnTo>
                    <a:pt x="f70" y="f71"/>
                  </a:lnTo>
                  <a:lnTo>
                    <a:pt x="f72" y="f32"/>
                  </a:lnTo>
                  <a:lnTo>
                    <a:pt x="f73" y="f74"/>
                  </a:lnTo>
                  <a:lnTo>
                    <a:pt x="f75" y="f26"/>
                  </a:lnTo>
                  <a:lnTo>
                    <a:pt x="f75" y="f26"/>
                  </a:lnTo>
                  <a:lnTo>
                    <a:pt x="f76" y="f77"/>
                  </a:lnTo>
                  <a:lnTo>
                    <a:pt x="f78" y="f79"/>
                  </a:lnTo>
                  <a:lnTo>
                    <a:pt x="f80" y="f81"/>
                  </a:lnTo>
                  <a:lnTo>
                    <a:pt x="f82" y="f83"/>
                  </a:lnTo>
                  <a:lnTo>
                    <a:pt x="f84" y="f85"/>
                  </a:lnTo>
                  <a:lnTo>
                    <a:pt x="f86" y="f87"/>
                  </a:lnTo>
                  <a:lnTo>
                    <a:pt x="f88" y="f89"/>
                  </a:lnTo>
                  <a:lnTo>
                    <a:pt x="f90" y="f91"/>
                  </a:lnTo>
                  <a:lnTo>
                    <a:pt x="f92" y="f93"/>
                  </a:lnTo>
                  <a:lnTo>
                    <a:pt x="f94" y="f95"/>
                  </a:lnTo>
                  <a:lnTo>
                    <a:pt x="f96" y="f97"/>
                  </a:lnTo>
                  <a:lnTo>
                    <a:pt x="f98" y="f99"/>
                  </a:lnTo>
                  <a:lnTo>
                    <a:pt x="f100" y="f101"/>
                  </a:lnTo>
                  <a:lnTo>
                    <a:pt x="f102" y="f103"/>
                  </a:lnTo>
                  <a:lnTo>
                    <a:pt x="f104" y="f105"/>
                  </a:lnTo>
                  <a:lnTo>
                    <a:pt x="f106" y="f107"/>
                  </a:lnTo>
                  <a:lnTo>
                    <a:pt x="f108" y="f109"/>
                  </a:lnTo>
                  <a:lnTo>
                    <a:pt x="f110" y="f111"/>
                  </a:lnTo>
                  <a:lnTo>
                    <a:pt x="f112" y="f7"/>
                  </a:lnTo>
                  <a:lnTo>
                    <a:pt x="f15" y="f7"/>
                  </a:lnTo>
                  <a:lnTo>
                    <a:pt x="f113" y="f7"/>
                  </a:lnTo>
                  <a:lnTo>
                    <a:pt x="f114" y="f115"/>
                  </a:lnTo>
                  <a:lnTo>
                    <a:pt x="f116" y="f111"/>
                  </a:lnTo>
                  <a:lnTo>
                    <a:pt x="f117" y="f109"/>
                  </a:lnTo>
                  <a:lnTo>
                    <a:pt x="f118" y="f107"/>
                  </a:lnTo>
                  <a:lnTo>
                    <a:pt x="f119" y="f105"/>
                  </a:lnTo>
                  <a:lnTo>
                    <a:pt x="f120" y="f103"/>
                  </a:lnTo>
                  <a:lnTo>
                    <a:pt x="f121" y="f122"/>
                  </a:lnTo>
                  <a:lnTo>
                    <a:pt x="f6" y="f8"/>
                  </a:lnTo>
                  <a:lnTo>
                    <a:pt x="f6" y="f8"/>
                  </a:lnTo>
                  <a:close/>
                </a:path>
              </a:pathLst>
            </a:custGeom>
            <a:solidFill>
              <a:srgbClr val="C6E7FC">
                <a:alpha val="40000"/>
              </a:srgbClr>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ndara"/>
                <a:ea typeface=""/>
                <a:cs typeface=""/>
              </a:endParaRPr>
            </a:p>
          </p:txBody>
        </p:sp>
        <p:sp>
          <p:nvSpPr>
            <p:cNvPr id="6" name="Freeform 22"/>
            <p:cNvSpPr/>
            <p:nvPr/>
          </p:nvSpPr>
          <p:spPr>
            <a:xfrm>
              <a:off x="2832079" y="5383008"/>
              <a:ext cx="5474997" cy="775264"/>
            </a:xfrm>
            <a:custGeom>
              <a:avLst/>
              <a:gdLst>
                <a:gd name="f0" fmla="val 10800000"/>
                <a:gd name="f1" fmla="val 5400000"/>
                <a:gd name="f2" fmla="val 180"/>
                <a:gd name="f3" fmla="val w"/>
                <a:gd name="f4" fmla="val h"/>
                <a:gd name="f5" fmla="val 0"/>
                <a:gd name="f6" fmla="val 5144"/>
                <a:gd name="f7" fmla="val 694"/>
                <a:gd name="f8" fmla="val 70"/>
                <a:gd name="f9" fmla="val 18"/>
                <a:gd name="f10" fmla="val 66"/>
                <a:gd name="f11" fmla="val 72"/>
                <a:gd name="f12" fmla="val 56"/>
                <a:gd name="f13" fmla="val 164"/>
                <a:gd name="f14" fmla="val 42"/>
                <a:gd name="f15" fmla="val 224"/>
                <a:gd name="f16" fmla="val 34"/>
                <a:gd name="f17" fmla="val 294"/>
                <a:gd name="f18" fmla="val 26"/>
                <a:gd name="f19" fmla="val 372"/>
                <a:gd name="f20" fmla="val 20"/>
                <a:gd name="f21" fmla="val 462"/>
                <a:gd name="f22" fmla="val 14"/>
                <a:gd name="f23" fmla="val 560"/>
                <a:gd name="f24" fmla="val 8"/>
                <a:gd name="f25" fmla="val 670"/>
                <a:gd name="f26" fmla="val 4"/>
                <a:gd name="f27" fmla="val 790"/>
                <a:gd name="f28" fmla="val 2"/>
                <a:gd name="f29" fmla="val 920"/>
                <a:gd name="f30" fmla="val 1060"/>
                <a:gd name="f31" fmla="val 1210"/>
                <a:gd name="f32" fmla="val 6"/>
                <a:gd name="f33" fmla="val 1372"/>
                <a:gd name="f34" fmla="val 1544"/>
                <a:gd name="f35" fmla="val 24"/>
                <a:gd name="f36" fmla="val 1726"/>
                <a:gd name="f37" fmla="val 40"/>
                <a:gd name="f38" fmla="val 1920"/>
                <a:gd name="f39" fmla="val 58"/>
                <a:gd name="f40" fmla="val 2126"/>
                <a:gd name="f41" fmla="val 80"/>
                <a:gd name="f42" fmla="val 2342"/>
                <a:gd name="f43" fmla="val 106"/>
                <a:gd name="f44" fmla="val 2570"/>
                <a:gd name="f45" fmla="val 138"/>
                <a:gd name="f46" fmla="val 2808"/>
                <a:gd name="f47" fmla="val 174"/>
                <a:gd name="f48" fmla="val 3058"/>
                <a:gd name="f49" fmla="val 216"/>
                <a:gd name="f50" fmla="val 3320"/>
                <a:gd name="f51" fmla="val 266"/>
                <a:gd name="f52" fmla="val 3594"/>
                <a:gd name="f53" fmla="val 320"/>
                <a:gd name="f54" fmla="val 3880"/>
                <a:gd name="f55" fmla="val 380"/>
                <a:gd name="f56" fmla="val 4178"/>
                <a:gd name="f57" fmla="val 448"/>
                <a:gd name="f58" fmla="val 4488"/>
                <a:gd name="f59" fmla="val 522"/>
                <a:gd name="f60" fmla="val 4810"/>
                <a:gd name="f61" fmla="val 604"/>
                <a:gd name="f62" fmla="+- 0 0 -90"/>
                <a:gd name="f63" fmla="*/ f3 1 5144"/>
                <a:gd name="f64" fmla="*/ f4 1 694"/>
                <a:gd name="f65" fmla="+- f7 0 f5"/>
                <a:gd name="f66" fmla="+- f6 0 f5"/>
                <a:gd name="f67" fmla="*/ f62 f0 1"/>
                <a:gd name="f68" fmla="*/ f66 1 5144"/>
                <a:gd name="f69" fmla="*/ f65 1 694"/>
                <a:gd name="f70" fmla="*/ f67 1 f2"/>
                <a:gd name="f71" fmla="*/ 0 1 f68"/>
                <a:gd name="f72" fmla="*/ 70 1 f69"/>
                <a:gd name="f73" fmla="*/ 18 1 f68"/>
                <a:gd name="f74" fmla="*/ 66 1 f69"/>
                <a:gd name="f75" fmla="*/ 72 1 f68"/>
                <a:gd name="f76" fmla="*/ 56 1 f69"/>
                <a:gd name="f77" fmla="*/ 164 1 f68"/>
                <a:gd name="f78" fmla="*/ 42 1 f69"/>
                <a:gd name="f79" fmla="*/ 224 1 f68"/>
                <a:gd name="f80" fmla="*/ 34 1 f69"/>
                <a:gd name="f81" fmla="*/ 294 1 f68"/>
                <a:gd name="f82" fmla="*/ 26 1 f69"/>
                <a:gd name="f83" fmla="*/ 372 1 f68"/>
                <a:gd name="f84" fmla="*/ 20 1 f69"/>
                <a:gd name="f85" fmla="*/ 462 1 f68"/>
                <a:gd name="f86" fmla="*/ 14 1 f69"/>
                <a:gd name="f87" fmla="*/ 560 1 f68"/>
                <a:gd name="f88" fmla="*/ 8 1 f69"/>
                <a:gd name="f89" fmla="*/ 670 1 f68"/>
                <a:gd name="f90" fmla="*/ 4 1 f69"/>
                <a:gd name="f91" fmla="*/ 790 1 f68"/>
                <a:gd name="f92" fmla="*/ 2 1 f69"/>
                <a:gd name="f93" fmla="*/ 920 1 f68"/>
                <a:gd name="f94" fmla="*/ 0 1 f69"/>
                <a:gd name="f95" fmla="*/ 1060 1 f68"/>
                <a:gd name="f96" fmla="*/ 1210 1 f68"/>
                <a:gd name="f97" fmla="*/ 6 1 f69"/>
                <a:gd name="f98" fmla="*/ 1372 1 f68"/>
                <a:gd name="f99" fmla="*/ 1544 1 f68"/>
                <a:gd name="f100" fmla="*/ 24 1 f69"/>
                <a:gd name="f101" fmla="*/ 1726 1 f68"/>
                <a:gd name="f102" fmla="*/ 40 1 f69"/>
                <a:gd name="f103" fmla="*/ 1920 1 f68"/>
                <a:gd name="f104" fmla="*/ 58 1 f69"/>
                <a:gd name="f105" fmla="*/ 2126 1 f68"/>
                <a:gd name="f106" fmla="*/ 80 1 f69"/>
                <a:gd name="f107" fmla="*/ 2342 1 f68"/>
                <a:gd name="f108" fmla="*/ 106 1 f69"/>
                <a:gd name="f109" fmla="*/ 2570 1 f68"/>
                <a:gd name="f110" fmla="*/ 138 1 f69"/>
                <a:gd name="f111" fmla="*/ 2808 1 f68"/>
                <a:gd name="f112" fmla="*/ 174 1 f69"/>
                <a:gd name="f113" fmla="*/ 3058 1 f68"/>
                <a:gd name="f114" fmla="*/ 216 1 f69"/>
                <a:gd name="f115" fmla="*/ 3320 1 f68"/>
                <a:gd name="f116" fmla="*/ 266 1 f69"/>
                <a:gd name="f117" fmla="*/ 3594 1 f68"/>
                <a:gd name="f118" fmla="*/ 320 1 f69"/>
                <a:gd name="f119" fmla="*/ 3880 1 f68"/>
                <a:gd name="f120" fmla="*/ 380 1 f69"/>
                <a:gd name="f121" fmla="*/ 4178 1 f68"/>
                <a:gd name="f122" fmla="*/ 448 1 f69"/>
                <a:gd name="f123" fmla="*/ 4488 1 f68"/>
                <a:gd name="f124" fmla="*/ 522 1 f69"/>
                <a:gd name="f125" fmla="*/ 4810 1 f68"/>
                <a:gd name="f126" fmla="*/ 604 1 f69"/>
                <a:gd name="f127" fmla="*/ 5144 1 f68"/>
                <a:gd name="f128" fmla="*/ 694 1 f69"/>
                <a:gd name="f129" fmla="*/ f6 1 f68"/>
                <a:gd name="f130" fmla="*/ f7 1 f69"/>
                <a:gd name="f131" fmla="+- f70 0 f1"/>
                <a:gd name="f132" fmla="*/ f71 f63 1"/>
                <a:gd name="f133" fmla="*/ f129 f63 1"/>
                <a:gd name="f134" fmla="*/ f130 f64 1"/>
                <a:gd name="f135" fmla="*/ f94 f64 1"/>
                <a:gd name="f136" fmla="*/ f72 f64 1"/>
                <a:gd name="f137" fmla="*/ f73 f63 1"/>
                <a:gd name="f138" fmla="*/ f74 f64 1"/>
                <a:gd name="f139" fmla="*/ f75 f63 1"/>
                <a:gd name="f140" fmla="*/ f76 f64 1"/>
                <a:gd name="f141" fmla="*/ f77 f63 1"/>
                <a:gd name="f142" fmla="*/ f78 f64 1"/>
                <a:gd name="f143" fmla="*/ f79 f63 1"/>
                <a:gd name="f144" fmla="*/ f80 f64 1"/>
                <a:gd name="f145" fmla="*/ f81 f63 1"/>
                <a:gd name="f146" fmla="*/ f82 f64 1"/>
                <a:gd name="f147" fmla="*/ f83 f63 1"/>
                <a:gd name="f148" fmla="*/ f84 f64 1"/>
                <a:gd name="f149" fmla="*/ f85 f63 1"/>
                <a:gd name="f150" fmla="*/ f86 f64 1"/>
                <a:gd name="f151" fmla="*/ f87 f63 1"/>
                <a:gd name="f152" fmla="*/ f88 f64 1"/>
                <a:gd name="f153" fmla="*/ f89 f63 1"/>
                <a:gd name="f154" fmla="*/ f90 f64 1"/>
                <a:gd name="f155" fmla="*/ f91 f63 1"/>
                <a:gd name="f156" fmla="*/ f92 f64 1"/>
                <a:gd name="f157" fmla="*/ f93 f63 1"/>
                <a:gd name="f158" fmla="*/ f95 f63 1"/>
                <a:gd name="f159" fmla="*/ f96 f63 1"/>
                <a:gd name="f160" fmla="*/ f97 f64 1"/>
                <a:gd name="f161" fmla="*/ f98 f63 1"/>
                <a:gd name="f162" fmla="*/ f99 f63 1"/>
                <a:gd name="f163" fmla="*/ f100 f64 1"/>
                <a:gd name="f164" fmla="*/ f101 f63 1"/>
                <a:gd name="f165" fmla="*/ f102 f64 1"/>
                <a:gd name="f166" fmla="*/ f103 f63 1"/>
                <a:gd name="f167" fmla="*/ f104 f64 1"/>
                <a:gd name="f168" fmla="*/ f105 f63 1"/>
                <a:gd name="f169" fmla="*/ f106 f64 1"/>
                <a:gd name="f170" fmla="*/ f107 f63 1"/>
                <a:gd name="f171" fmla="*/ f108 f64 1"/>
                <a:gd name="f172" fmla="*/ f109 f63 1"/>
                <a:gd name="f173" fmla="*/ f110 f64 1"/>
                <a:gd name="f174" fmla="*/ f111 f63 1"/>
                <a:gd name="f175" fmla="*/ f112 f64 1"/>
                <a:gd name="f176" fmla="*/ f113 f63 1"/>
                <a:gd name="f177" fmla="*/ f114 f64 1"/>
                <a:gd name="f178" fmla="*/ f115 f63 1"/>
                <a:gd name="f179" fmla="*/ f116 f64 1"/>
                <a:gd name="f180" fmla="*/ f117 f63 1"/>
                <a:gd name="f181" fmla="*/ f118 f64 1"/>
                <a:gd name="f182" fmla="*/ f119 f63 1"/>
                <a:gd name="f183" fmla="*/ f120 f64 1"/>
                <a:gd name="f184" fmla="*/ f121 f63 1"/>
                <a:gd name="f185" fmla="*/ f122 f64 1"/>
                <a:gd name="f186" fmla="*/ f123 f63 1"/>
                <a:gd name="f187" fmla="*/ f124 f64 1"/>
                <a:gd name="f188" fmla="*/ f125 f63 1"/>
                <a:gd name="f189" fmla="*/ f126 f64 1"/>
                <a:gd name="f190" fmla="*/ f127 f63 1"/>
                <a:gd name="f191" fmla="*/ f128 f64 1"/>
              </a:gdLst>
              <a:ahLst/>
              <a:cxnLst>
                <a:cxn ang="3cd4">
                  <a:pos x="hc" y="t"/>
                </a:cxn>
                <a:cxn ang="0">
                  <a:pos x="r" y="vc"/>
                </a:cxn>
                <a:cxn ang="cd4">
                  <a:pos x="hc" y="b"/>
                </a:cxn>
                <a:cxn ang="cd2">
                  <a:pos x="l" y="vc"/>
                </a:cxn>
                <a:cxn ang="f131">
                  <a:pos x="f132" y="f136"/>
                </a:cxn>
                <a:cxn ang="f131">
                  <a:pos x="f132" y="f136"/>
                </a:cxn>
                <a:cxn ang="f131">
                  <a:pos x="f137" y="f138"/>
                </a:cxn>
                <a:cxn ang="f131">
                  <a:pos x="f139" y="f140"/>
                </a:cxn>
                <a:cxn ang="f131">
                  <a:pos x="f141" y="f142"/>
                </a:cxn>
                <a:cxn ang="f131">
                  <a:pos x="f143" y="f144"/>
                </a:cxn>
                <a:cxn ang="f131">
                  <a:pos x="f145" y="f146"/>
                </a:cxn>
                <a:cxn ang="f131">
                  <a:pos x="f147" y="f148"/>
                </a:cxn>
                <a:cxn ang="f131">
                  <a:pos x="f149" y="f150"/>
                </a:cxn>
                <a:cxn ang="f131">
                  <a:pos x="f151" y="f152"/>
                </a:cxn>
                <a:cxn ang="f131">
                  <a:pos x="f153" y="f154"/>
                </a:cxn>
                <a:cxn ang="f131">
                  <a:pos x="f155" y="f156"/>
                </a:cxn>
                <a:cxn ang="f131">
                  <a:pos x="f157" y="f135"/>
                </a:cxn>
                <a:cxn ang="f131">
                  <a:pos x="f158" y="f156"/>
                </a:cxn>
                <a:cxn ang="f131">
                  <a:pos x="f159" y="f160"/>
                </a:cxn>
                <a:cxn ang="f131">
                  <a:pos x="f161" y="f150"/>
                </a:cxn>
                <a:cxn ang="f131">
                  <a:pos x="f162" y="f163"/>
                </a:cxn>
                <a:cxn ang="f131">
                  <a:pos x="f164" y="f165"/>
                </a:cxn>
                <a:cxn ang="f131">
                  <a:pos x="f166" y="f167"/>
                </a:cxn>
                <a:cxn ang="f131">
                  <a:pos x="f168" y="f169"/>
                </a:cxn>
                <a:cxn ang="f131">
                  <a:pos x="f170" y="f171"/>
                </a:cxn>
                <a:cxn ang="f131">
                  <a:pos x="f172" y="f173"/>
                </a:cxn>
                <a:cxn ang="f131">
                  <a:pos x="f174" y="f175"/>
                </a:cxn>
                <a:cxn ang="f131">
                  <a:pos x="f176" y="f177"/>
                </a:cxn>
                <a:cxn ang="f131">
                  <a:pos x="f178" y="f179"/>
                </a:cxn>
                <a:cxn ang="f131">
                  <a:pos x="f180" y="f181"/>
                </a:cxn>
                <a:cxn ang="f131">
                  <a:pos x="f182" y="f183"/>
                </a:cxn>
                <a:cxn ang="f131">
                  <a:pos x="f184" y="f185"/>
                </a:cxn>
                <a:cxn ang="f131">
                  <a:pos x="f186" y="f187"/>
                </a:cxn>
                <a:cxn ang="f131">
                  <a:pos x="f188" y="f189"/>
                </a:cxn>
                <a:cxn ang="f131">
                  <a:pos x="f190" y="f191"/>
                </a:cxn>
              </a:cxnLst>
              <a:rect l="f132" t="f135" r="f133" b="f134"/>
              <a:pathLst>
                <a:path w="5144" h="694">
                  <a:moveTo>
                    <a:pt x="f5" y="f8"/>
                  </a:moveTo>
                  <a:lnTo>
                    <a:pt x="f5" y="f8"/>
                  </a:lnTo>
                  <a:lnTo>
                    <a:pt x="f9" y="f10"/>
                  </a:lnTo>
                  <a:lnTo>
                    <a:pt x="f11" y="f12"/>
                  </a:lnTo>
                  <a:lnTo>
                    <a:pt x="f13" y="f14"/>
                  </a:lnTo>
                  <a:lnTo>
                    <a:pt x="f15" y="f16"/>
                  </a:lnTo>
                  <a:lnTo>
                    <a:pt x="f17" y="f18"/>
                  </a:lnTo>
                  <a:lnTo>
                    <a:pt x="f19" y="f20"/>
                  </a:lnTo>
                  <a:lnTo>
                    <a:pt x="f21" y="f22"/>
                  </a:lnTo>
                  <a:lnTo>
                    <a:pt x="f23" y="f24"/>
                  </a:lnTo>
                  <a:lnTo>
                    <a:pt x="f25" y="f26"/>
                  </a:lnTo>
                  <a:lnTo>
                    <a:pt x="f27" y="f28"/>
                  </a:lnTo>
                  <a:lnTo>
                    <a:pt x="f29" y="f5"/>
                  </a:lnTo>
                  <a:lnTo>
                    <a:pt x="f30" y="f28"/>
                  </a:lnTo>
                  <a:lnTo>
                    <a:pt x="f31" y="f32"/>
                  </a:lnTo>
                  <a:lnTo>
                    <a:pt x="f33" y="f22"/>
                  </a:lnTo>
                  <a:lnTo>
                    <a:pt x="f34" y="f35"/>
                  </a:lnTo>
                  <a:lnTo>
                    <a:pt x="f36" y="f37"/>
                  </a:lnTo>
                  <a:lnTo>
                    <a:pt x="f38" y="f39"/>
                  </a:lnTo>
                  <a:lnTo>
                    <a:pt x="f40" y="f41"/>
                  </a:lnTo>
                  <a:lnTo>
                    <a:pt x="f42" y="f43"/>
                  </a:lnTo>
                  <a:lnTo>
                    <a:pt x="f44" y="f45"/>
                  </a:lnTo>
                  <a:lnTo>
                    <a:pt x="f46" y="f47"/>
                  </a:lnTo>
                  <a:lnTo>
                    <a:pt x="f48" y="f49"/>
                  </a:lnTo>
                  <a:lnTo>
                    <a:pt x="f50" y="f51"/>
                  </a:lnTo>
                  <a:lnTo>
                    <a:pt x="f52" y="f53"/>
                  </a:lnTo>
                  <a:lnTo>
                    <a:pt x="f54" y="f55"/>
                  </a:lnTo>
                  <a:lnTo>
                    <a:pt x="f56" y="f57"/>
                  </a:lnTo>
                  <a:lnTo>
                    <a:pt x="f58" y="f59"/>
                  </a:lnTo>
                  <a:lnTo>
                    <a:pt x="f60" y="f61"/>
                  </a:lnTo>
                  <a:lnTo>
                    <a:pt x="f6" y="f7"/>
                  </a:lnTo>
                </a:path>
              </a:pathLst>
            </a:custGeom>
            <a:noFill/>
            <a:ln w="9" cap="flat">
              <a:solidFill>
                <a:srgbClr val="FFFFFF"/>
              </a:solidFill>
              <a:prstDash val="solid"/>
              <a:roun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ndara"/>
                <a:ea typeface=""/>
                <a:cs typeface=""/>
              </a:endParaRPr>
            </a:p>
          </p:txBody>
        </p:sp>
        <p:sp>
          <p:nvSpPr>
            <p:cNvPr id="7" name="Freeform 26"/>
            <p:cNvSpPr/>
            <p:nvPr/>
          </p:nvSpPr>
          <p:spPr>
            <a:xfrm>
              <a:off x="5616409" y="5369603"/>
              <a:ext cx="3312240" cy="652387"/>
            </a:xfrm>
            <a:custGeom>
              <a:avLst/>
              <a:gdLst>
                <a:gd name="f0" fmla="val 10800000"/>
                <a:gd name="f1" fmla="val 5400000"/>
                <a:gd name="f2" fmla="val 360"/>
                <a:gd name="f3" fmla="val 180"/>
                <a:gd name="f4" fmla="val w"/>
                <a:gd name="f5" fmla="val h"/>
                <a:gd name="f6" fmla="val 0"/>
                <a:gd name="f7" fmla="val 3112"/>
                <a:gd name="f8" fmla="val 584"/>
                <a:gd name="f9" fmla="val 90"/>
                <a:gd name="f10" fmla="val 560"/>
                <a:gd name="f11" fmla="val 336"/>
                <a:gd name="f12" fmla="val 498"/>
                <a:gd name="f13" fmla="val 506"/>
                <a:gd name="f14" fmla="val 456"/>
                <a:gd name="f15" fmla="val 702"/>
                <a:gd name="f16" fmla="val 410"/>
                <a:gd name="f17" fmla="val 920"/>
                <a:gd name="f18" fmla="val 1154"/>
                <a:gd name="f19" fmla="val 306"/>
                <a:gd name="f20" fmla="val 1402"/>
                <a:gd name="f21" fmla="val 254"/>
                <a:gd name="f22" fmla="val 1656"/>
                <a:gd name="f23" fmla="val 202"/>
                <a:gd name="f24" fmla="val 1916"/>
                <a:gd name="f25" fmla="val 154"/>
                <a:gd name="f26" fmla="val 2174"/>
                <a:gd name="f27" fmla="val 108"/>
                <a:gd name="f28" fmla="val 2302"/>
                <a:gd name="f29" fmla="val 88"/>
                <a:gd name="f30" fmla="val 2426"/>
                <a:gd name="f31" fmla="val 68"/>
                <a:gd name="f32" fmla="val 2550"/>
                <a:gd name="f33" fmla="val 52"/>
                <a:gd name="f34" fmla="val 2670"/>
                <a:gd name="f35" fmla="val 36"/>
                <a:gd name="f36" fmla="val 2788"/>
                <a:gd name="f37" fmla="val 24"/>
                <a:gd name="f38" fmla="val 2900"/>
                <a:gd name="f39" fmla="val 14"/>
                <a:gd name="f40" fmla="val 3008"/>
                <a:gd name="f41" fmla="val 6"/>
                <a:gd name="f42" fmla="+- 0 0 -90"/>
                <a:gd name="f43" fmla="*/ f4 1 3112"/>
                <a:gd name="f44" fmla="*/ f5 1 584"/>
                <a:gd name="f45" fmla="+- f8 0 f6"/>
                <a:gd name="f46" fmla="+- f7 0 f6"/>
                <a:gd name="f47" fmla="*/ f42 f0 1"/>
                <a:gd name="f48" fmla="*/ f46 1 3112"/>
                <a:gd name="f49" fmla="*/ f45 1 584"/>
                <a:gd name="f50" fmla="*/ f47 1 f3"/>
                <a:gd name="f51" fmla="*/ 0 1 f48"/>
                <a:gd name="f52" fmla="*/ 584 1 f49"/>
                <a:gd name="f53" fmla="*/ 90 1 f48"/>
                <a:gd name="f54" fmla="*/ 560 1 f49"/>
                <a:gd name="f55" fmla="*/ 336 1 f48"/>
                <a:gd name="f56" fmla="*/ 498 1 f49"/>
                <a:gd name="f57" fmla="*/ 506 1 f48"/>
                <a:gd name="f58" fmla="*/ 456 1 f49"/>
                <a:gd name="f59" fmla="*/ 702 1 f48"/>
                <a:gd name="f60" fmla="*/ 410 1 f49"/>
                <a:gd name="f61" fmla="*/ 920 1 f48"/>
                <a:gd name="f62" fmla="*/ 360 1 f49"/>
                <a:gd name="f63" fmla="*/ 1154 1 f48"/>
                <a:gd name="f64" fmla="*/ 306 1 f49"/>
                <a:gd name="f65" fmla="*/ 1402 1 f48"/>
                <a:gd name="f66" fmla="*/ 254 1 f49"/>
                <a:gd name="f67" fmla="*/ 1656 1 f48"/>
                <a:gd name="f68" fmla="*/ 202 1 f49"/>
                <a:gd name="f69" fmla="*/ 1916 1 f48"/>
                <a:gd name="f70" fmla="*/ 154 1 f49"/>
                <a:gd name="f71" fmla="*/ 2174 1 f48"/>
                <a:gd name="f72" fmla="*/ 108 1 f49"/>
                <a:gd name="f73" fmla="*/ 2302 1 f48"/>
                <a:gd name="f74" fmla="*/ 88 1 f49"/>
                <a:gd name="f75" fmla="*/ 2426 1 f48"/>
                <a:gd name="f76" fmla="*/ 68 1 f49"/>
                <a:gd name="f77" fmla="*/ 2550 1 f48"/>
                <a:gd name="f78" fmla="*/ 52 1 f49"/>
                <a:gd name="f79" fmla="*/ 2670 1 f48"/>
                <a:gd name="f80" fmla="*/ 36 1 f49"/>
                <a:gd name="f81" fmla="*/ 2788 1 f48"/>
                <a:gd name="f82" fmla="*/ 24 1 f49"/>
                <a:gd name="f83" fmla="*/ 2900 1 f48"/>
                <a:gd name="f84" fmla="*/ 14 1 f49"/>
                <a:gd name="f85" fmla="*/ 3008 1 f48"/>
                <a:gd name="f86" fmla="*/ 6 1 f49"/>
                <a:gd name="f87" fmla="*/ 3112 1 f48"/>
                <a:gd name="f88" fmla="*/ 0 1 f49"/>
                <a:gd name="f89" fmla="*/ f7 1 f48"/>
                <a:gd name="f90" fmla="*/ f8 1 f49"/>
                <a:gd name="f91" fmla="+- f50 0 f1"/>
                <a:gd name="f92" fmla="*/ f51 f43 1"/>
                <a:gd name="f93" fmla="*/ f89 f43 1"/>
                <a:gd name="f94" fmla="*/ f90 f44 1"/>
                <a:gd name="f95" fmla="*/ f88 f44 1"/>
                <a:gd name="f96" fmla="*/ f52 f44 1"/>
                <a:gd name="f97" fmla="*/ f53 f43 1"/>
                <a:gd name="f98" fmla="*/ f54 f44 1"/>
                <a:gd name="f99" fmla="*/ f55 f43 1"/>
                <a:gd name="f100" fmla="*/ f56 f44 1"/>
                <a:gd name="f101" fmla="*/ f57 f43 1"/>
                <a:gd name="f102" fmla="*/ f58 f44 1"/>
                <a:gd name="f103" fmla="*/ f59 f43 1"/>
                <a:gd name="f104" fmla="*/ f60 f44 1"/>
                <a:gd name="f105" fmla="*/ f61 f43 1"/>
                <a:gd name="f106" fmla="*/ f62 f44 1"/>
                <a:gd name="f107" fmla="*/ f63 f43 1"/>
                <a:gd name="f108" fmla="*/ f64 f44 1"/>
                <a:gd name="f109" fmla="*/ f65 f43 1"/>
                <a:gd name="f110" fmla="*/ f66 f44 1"/>
                <a:gd name="f111" fmla="*/ f67 f43 1"/>
                <a:gd name="f112" fmla="*/ f68 f44 1"/>
                <a:gd name="f113" fmla="*/ f69 f43 1"/>
                <a:gd name="f114" fmla="*/ f70 f44 1"/>
                <a:gd name="f115" fmla="*/ f71 f43 1"/>
                <a:gd name="f116" fmla="*/ f72 f44 1"/>
                <a:gd name="f117" fmla="*/ f73 f43 1"/>
                <a:gd name="f118" fmla="*/ f74 f44 1"/>
                <a:gd name="f119" fmla="*/ f75 f43 1"/>
                <a:gd name="f120" fmla="*/ f76 f44 1"/>
                <a:gd name="f121" fmla="*/ f77 f43 1"/>
                <a:gd name="f122" fmla="*/ f78 f44 1"/>
                <a:gd name="f123" fmla="*/ f79 f43 1"/>
                <a:gd name="f124" fmla="*/ f80 f44 1"/>
                <a:gd name="f125" fmla="*/ f81 f43 1"/>
                <a:gd name="f126" fmla="*/ f82 f44 1"/>
                <a:gd name="f127" fmla="*/ f83 f43 1"/>
                <a:gd name="f128" fmla="*/ f84 f44 1"/>
                <a:gd name="f129" fmla="*/ f85 f43 1"/>
                <a:gd name="f130" fmla="*/ f86 f44 1"/>
                <a:gd name="f131" fmla="*/ f87 f43 1"/>
              </a:gdLst>
              <a:ahLst/>
              <a:cxnLst>
                <a:cxn ang="3cd4">
                  <a:pos x="hc" y="t"/>
                </a:cxn>
                <a:cxn ang="0">
                  <a:pos x="r" y="vc"/>
                </a:cxn>
                <a:cxn ang="cd4">
                  <a:pos x="hc" y="b"/>
                </a:cxn>
                <a:cxn ang="cd2">
                  <a:pos x="l" y="vc"/>
                </a:cxn>
                <a:cxn ang="f91">
                  <a:pos x="f92" y="f96"/>
                </a:cxn>
                <a:cxn ang="f91">
                  <a:pos x="f92" y="f96"/>
                </a:cxn>
                <a:cxn ang="f91">
                  <a:pos x="f97" y="f98"/>
                </a:cxn>
                <a:cxn ang="f91">
                  <a:pos x="f99" y="f100"/>
                </a:cxn>
                <a:cxn ang="f91">
                  <a:pos x="f101" y="f102"/>
                </a:cxn>
                <a:cxn ang="f91">
                  <a:pos x="f103" y="f104"/>
                </a:cxn>
                <a:cxn ang="f91">
                  <a:pos x="f105" y="f106"/>
                </a:cxn>
                <a:cxn ang="f91">
                  <a:pos x="f107" y="f108"/>
                </a:cxn>
                <a:cxn ang="f91">
                  <a:pos x="f109" y="f110"/>
                </a:cxn>
                <a:cxn ang="f91">
                  <a:pos x="f111" y="f112"/>
                </a:cxn>
                <a:cxn ang="f91">
                  <a:pos x="f113" y="f114"/>
                </a:cxn>
                <a:cxn ang="f91">
                  <a:pos x="f115" y="f116"/>
                </a:cxn>
                <a:cxn ang="f91">
                  <a:pos x="f117" y="f118"/>
                </a:cxn>
                <a:cxn ang="f91">
                  <a:pos x="f119" y="f120"/>
                </a:cxn>
                <a:cxn ang="f91">
                  <a:pos x="f121" y="f122"/>
                </a:cxn>
                <a:cxn ang="f91">
                  <a:pos x="f123" y="f124"/>
                </a:cxn>
                <a:cxn ang="f91">
                  <a:pos x="f125" y="f126"/>
                </a:cxn>
                <a:cxn ang="f91">
                  <a:pos x="f127" y="f128"/>
                </a:cxn>
                <a:cxn ang="f91">
                  <a:pos x="f129" y="f130"/>
                </a:cxn>
                <a:cxn ang="f91">
                  <a:pos x="f131" y="f95"/>
                </a:cxn>
              </a:cxnLst>
              <a:rect l="f92" t="f95" r="f93" b="f94"/>
              <a:pathLst>
                <a:path w="3112" h="584">
                  <a:moveTo>
                    <a:pt x="f6" y="f8"/>
                  </a:moveTo>
                  <a:lnTo>
                    <a:pt x="f6" y="f8"/>
                  </a:lnTo>
                  <a:lnTo>
                    <a:pt x="f9" y="f10"/>
                  </a:lnTo>
                  <a:lnTo>
                    <a:pt x="f11" y="f12"/>
                  </a:lnTo>
                  <a:lnTo>
                    <a:pt x="f13" y="f14"/>
                  </a:lnTo>
                  <a:lnTo>
                    <a:pt x="f15" y="f16"/>
                  </a:lnTo>
                  <a:lnTo>
                    <a:pt x="f17" y="f2"/>
                  </a:lnTo>
                  <a:lnTo>
                    <a:pt x="f18" y="f19"/>
                  </a:lnTo>
                  <a:lnTo>
                    <a:pt x="f20" y="f21"/>
                  </a:lnTo>
                  <a:lnTo>
                    <a:pt x="f22" y="f23"/>
                  </a:lnTo>
                  <a:lnTo>
                    <a:pt x="f24" y="f25"/>
                  </a:lnTo>
                  <a:lnTo>
                    <a:pt x="f26" y="f27"/>
                  </a:lnTo>
                  <a:lnTo>
                    <a:pt x="f28" y="f29"/>
                  </a:lnTo>
                  <a:lnTo>
                    <a:pt x="f30" y="f31"/>
                  </a:lnTo>
                  <a:lnTo>
                    <a:pt x="f32" y="f33"/>
                  </a:lnTo>
                  <a:lnTo>
                    <a:pt x="f34" y="f35"/>
                  </a:lnTo>
                  <a:lnTo>
                    <a:pt x="f36" y="f37"/>
                  </a:lnTo>
                  <a:lnTo>
                    <a:pt x="f38" y="f39"/>
                  </a:lnTo>
                  <a:lnTo>
                    <a:pt x="f40" y="f41"/>
                  </a:lnTo>
                  <a:lnTo>
                    <a:pt x="f7" y="f6"/>
                  </a:lnTo>
                </a:path>
              </a:pathLst>
            </a:custGeom>
            <a:noFill/>
            <a:ln w="9" cap="flat">
              <a:solidFill>
                <a:srgbClr val="FFFFFF"/>
              </a:solidFill>
              <a:prstDash val="solid"/>
              <a:roun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ndara"/>
                <a:ea typeface=""/>
                <a:cs typeface=""/>
              </a:endParaRPr>
            </a:p>
          </p:txBody>
        </p:sp>
        <p:sp>
          <p:nvSpPr>
            <p:cNvPr id="8" name="Freeform 10"/>
            <p:cNvSpPr/>
            <p:nvPr/>
          </p:nvSpPr>
          <p:spPr>
            <a:xfrm>
              <a:off x="211665" y="5353967"/>
              <a:ext cx="8723376" cy="1331576"/>
            </a:xfrm>
            <a:custGeom>
              <a:avLst/>
              <a:gdLst>
                <a:gd name="f0" fmla="val 10800000"/>
                <a:gd name="f1" fmla="val 5400000"/>
                <a:gd name="f2" fmla="val 180"/>
                <a:gd name="f3" fmla="val w"/>
                <a:gd name="f4" fmla="val h"/>
                <a:gd name="f5" fmla="val 0"/>
                <a:gd name="f6" fmla="val 8196"/>
                <a:gd name="f7" fmla="val 1192"/>
                <a:gd name="f8" fmla="val 8192"/>
                <a:gd name="f9" fmla="val 512"/>
                <a:gd name="f10" fmla="val 8116"/>
                <a:gd name="f11" fmla="val 542"/>
                <a:gd name="f12" fmla="val 8040"/>
                <a:gd name="f13" fmla="val 570"/>
                <a:gd name="f14" fmla="val 7960"/>
                <a:gd name="f15" fmla="val 596"/>
                <a:gd name="f16" fmla="val 7878"/>
                <a:gd name="f17" fmla="val 620"/>
                <a:gd name="f18" fmla="val 7794"/>
                <a:gd name="f19" fmla="val 644"/>
                <a:gd name="f20" fmla="val 7706"/>
                <a:gd name="f21" fmla="val 666"/>
                <a:gd name="f22" fmla="val 7616"/>
                <a:gd name="f23" fmla="val 684"/>
                <a:gd name="f24" fmla="val 7522"/>
                <a:gd name="f25" fmla="val 702"/>
                <a:gd name="f26" fmla="val 7424"/>
                <a:gd name="f27" fmla="val 718"/>
                <a:gd name="f28" fmla="val 7322"/>
                <a:gd name="f29" fmla="val 730"/>
                <a:gd name="f30" fmla="val 7216"/>
                <a:gd name="f31" fmla="val 742"/>
                <a:gd name="f32" fmla="val 7106"/>
                <a:gd name="f33" fmla="val 750"/>
                <a:gd name="f34" fmla="val 6992"/>
                <a:gd name="f35" fmla="val 758"/>
                <a:gd name="f36" fmla="val 6872"/>
                <a:gd name="f37" fmla="val 762"/>
                <a:gd name="f38" fmla="val 6748"/>
                <a:gd name="f39" fmla="val 6618"/>
                <a:gd name="f40" fmla="val 760"/>
                <a:gd name="f41" fmla="val 6482"/>
                <a:gd name="f42" fmla="val 756"/>
                <a:gd name="f43" fmla="val 6342"/>
                <a:gd name="f44" fmla="val 6196"/>
                <a:gd name="f45" fmla="val 740"/>
                <a:gd name="f46" fmla="val 6042"/>
                <a:gd name="f47" fmla="val 726"/>
                <a:gd name="f48" fmla="val 5882"/>
                <a:gd name="f49" fmla="val 710"/>
                <a:gd name="f50" fmla="val 5716"/>
                <a:gd name="f51" fmla="val 690"/>
                <a:gd name="f52" fmla="val 5544"/>
                <a:gd name="f53" fmla="val 668"/>
                <a:gd name="f54" fmla="val 5364"/>
                <a:gd name="f55" fmla="val 642"/>
                <a:gd name="f56" fmla="val 5176"/>
                <a:gd name="f57" fmla="val 612"/>
                <a:gd name="f58" fmla="val 4982"/>
                <a:gd name="f59" fmla="val 578"/>
                <a:gd name="f60" fmla="val 4778"/>
                <a:gd name="f61" fmla="val 540"/>
                <a:gd name="f62" fmla="val 4568"/>
                <a:gd name="f63" fmla="val 500"/>
                <a:gd name="f64" fmla="val 4348"/>
                <a:gd name="f65" fmla="val 454"/>
                <a:gd name="f66" fmla="val 4122"/>
                <a:gd name="f67" fmla="val 406"/>
                <a:gd name="f68" fmla="val 3886"/>
                <a:gd name="f69" fmla="val 354"/>
                <a:gd name="f70" fmla="val 3640"/>
                <a:gd name="f71" fmla="val 296"/>
                <a:gd name="f72" fmla="val 3396"/>
                <a:gd name="f73" fmla="val 240"/>
                <a:gd name="f74" fmla="val 3160"/>
                <a:gd name="f75" fmla="val 192"/>
                <a:gd name="f76" fmla="val 2934"/>
                <a:gd name="f77" fmla="val 148"/>
                <a:gd name="f78" fmla="val 2718"/>
                <a:gd name="f79" fmla="val 112"/>
                <a:gd name="f80" fmla="val 2512"/>
                <a:gd name="f81" fmla="val 82"/>
                <a:gd name="f82" fmla="val 2314"/>
                <a:gd name="f83" fmla="val 56"/>
                <a:gd name="f84" fmla="val 2126"/>
                <a:gd name="f85" fmla="val 36"/>
                <a:gd name="f86" fmla="val 1948"/>
                <a:gd name="f87" fmla="val 20"/>
                <a:gd name="f88" fmla="val 1776"/>
                <a:gd name="f89" fmla="val 10"/>
                <a:gd name="f90" fmla="val 1616"/>
                <a:gd name="f91" fmla="val 2"/>
                <a:gd name="f92" fmla="val 1462"/>
                <a:gd name="f93" fmla="val 1318"/>
                <a:gd name="f94" fmla="val 1182"/>
                <a:gd name="f95" fmla="val 4"/>
                <a:gd name="f96" fmla="val 1054"/>
                <a:gd name="f97" fmla="val 934"/>
                <a:gd name="f98" fmla="val 822"/>
                <a:gd name="f99" fmla="val 30"/>
                <a:gd name="f100" fmla="val 716"/>
                <a:gd name="f101" fmla="val 44"/>
                <a:gd name="f102" fmla="val 58"/>
                <a:gd name="f103" fmla="val 530"/>
                <a:gd name="f104" fmla="val 74"/>
                <a:gd name="f105" fmla="val 450"/>
                <a:gd name="f106" fmla="val 92"/>
                <a:gd name="f107" fmla="val 374"/>
                <a:gd name="f108" fmla="val 108"/>
                <a:gd name="f109" fmla="val 308"/>
                <a:gd name="f110" fmla="val 126"/>
                <a:gd name="f111" fmla="val 248"/>
                <a:gd name="f112" fmla="val 144"/>
                <a:gd name="f113" fmla="val 194"/>
                <a:gd name="f114" fmla="val 160"/>
                <a:gd name="f115" fmla="val 176"/>
                <a:gd name="f116" fmla="val 48"/>
                <a:gd name="f117" fmla="val 216"/>
                <a:gd name="f118" fmla="val 12"/>
                <a:gd name="f119" fmla="val 234"/>
                <a:gd name="f120" fmla="val 1186"/>
                <a:gd name="f121" fmla="val 510"/>
                <a:gd name="f122" fmla="+- 0 0 -90"/>
                <a:gd name="f123" fmla="*/ f3 1 8196"/>
                <a:gd name="f124" fmla="*/ f4 1 1192"/>
                <a:gd name="f125" fmla="+- f7 0 f5"/>
                <a:gd name="f126" fmla="+- f6 0 f5"/>
                <a:gd name="f127" fmla="*/ f122 f0 1"/>
                <a:gd name="f128" fmla="*/ f126 1 8196"/>
                <a:gd name="f129" fmla="*/ f125 1 1192"/>
                <a:gd name="f130" fmla="*/ f127 1 f2"/>
                <a:gd name="f131" fmla="*/ 8192 1 f128"/>
                <a:gd name="f132" fmla="*/ 512 1 f129"/>
                <a:gd name="f133" fmla="*/ 8040 1 f128"/>
                <a:gd name="f134" fmla="*/ 570 1 f129"/>
                <a:gd name="f135" fmla="*/ 7878 1 f128"/>
                <a:gd name="f136" fmla="*/ 620 1 f129"/>
                <a:gd name="f137" fmla="*/ 7706 1 f128"/>
                <a:gd name="f138" fmla="*/ 666 1 f129"/>
                <a:gd name="f139" fmla="*/ 7522 1 f128"/>
                <a:gd name="f140" fmla="*/ 702 1 f129"/>
                <a:gd name="f141" fmla="*/ 7322 1 f128"/>
                <a:gd name="f142" fmla="*/ 730 1 f129"/>
                <a:gd name="f143" fmla="*/ 7106 1 f128"/>
                <a:gd name="f144" fmla="*/ 750 1 f129"/>
                <a:gd name="f145" fmla="*/ 6872 1 f128"/>
                <a:gd name="f146" fmla="*/ 762 1 f129"/>
                <a:gd name="f147" fmla="*/ 6618 1 f128"/>
                <a:gd name="f148" fmla="*/ 760 1 f129"/>
                <a:gd name="f149" fmla="*/ 6342 1 f128"/>
                <a:gd name="f150" fmla="*/ 6042 1 f128"/>
                <a:gd name="f151" fmla="*/ 726 1 f129"/>
                <a:gd name="f152" fmla="*/ 5716 1 f128"/>
                <a:gd name="f153" fmla="*/ 690 1 f129"/>
                <a:gd name="f154" fmla="*/ 5364 1 f128"/>
                <a:gd name="f155" fmla="*/ 642 1 f129"/>
                <a:gd name="f156" fmla="*/ 4982 1 f128"/>
                <a:gd name="f157" fmla="*/ 578 1 f129"/>
                <a:gd name="f158" fmla="*/ 4568 1 f128"/>
                <a:gd name="f159" fmla="*/ 500 1 f129"/>
                <a:gd name="f160" fmla="*/ 4122 1 f128"/>
                <a:gd name="f161" fmla="*/ 406 1 f129"/>
                <a:gd name="f162" fmla="*/ 3640 1 f128"/>
                <a:gd name="f163" fmla="*/ 296 1 f129"/>
                <a:gd name="f164" fmla="*/ 3396 1 f128"/>
                <a:gd name="f165" fmla="*/ 240 1 f129"/>
                <a:gd name="f166" fmla="*/ 2934 1 f128"/>
                <a:gd name="f167" fmla="*/ 148 1 f129"/>
                <a:gd name="f168" fmla="*/ 2512 1 f128"/>
                <a:gd name="f169" fmla="*/ 82 1 f129"/>
                <a:gd name="f170" fmla="*/ 2126 1 f128"/>
                <a:gd name="f171" fmla="*/ 36 1 f129"/>
                <a:gd name="f172" fmla="*/ 1776 1 f128"/>
                <a:gd name="f173" fmla="*/ 10 1 f129"/>
                <a:gd name="f174" fmla="*/ 1462 1 f128"/>
                <a:gd name="f175" fmla="*/ 0 1 f129"/>
                <a:gd name="f176" fmla="*/ 1182 1 f128"/>
                <a:gd name="f177" fmla="*/ 4 1 f129"/>
                <a:gd name="f178" fmla="*/ 934 1 f128"/>
                <a:gd name="f179" fmla="*/ 20 1 f129"/>
                <a:gd name="f180" fmla="*/ 716 1 f128"/>
                <a:gd name="f181" fmla="*/ 44 1 f129"/>
                <a:gd name="f182" fmla="*/ 530 1 f128"/>
                <a:gd name="f183" fmla="*/ 74 1 f129"/>
                <a:gd name="f184" fmla="*/ 374 1 f128"/>
                <a:gd name="f185" fmla="*/ 108 1 f129"/>
                <a:gd name="f186" fmla="*/ 248 1 f128"/>
                <a:gd name="f187" fmla="*/ 144 1 f129"/>
                <a:gd name="f188" fmla="*/ 148 1 f128"/>
                <a:gd name="f189" fmla="*/ 176 1 f129"/>
                <a:gd name="f190" fmla="*/ 48 1 f128"/>
                <a:gd name="f191" fmla="*/ 216 1 f129"/>
                <a:gd name="f192" fmla="*/ 0 1 f128"/>
                <a:gd name="f193" fmla="*/ 1192 1 f129"/>
                <a:gd name="f194" fmla="*/ 8196 1 f128"/>
                <a:gd name="f195" fmla="*/ 1186 1 f129"/>
                <a:gd name="f196" fmla="*/ 510 1 f129"/>
                <a:gd name="f197" fmla="*/ f6 1 f128"/>
                <a:gd name="f198" fmla="*/ f7 1 f129"/>
                <a:gd name="f199" fmla="+- f130 0 f1"/>
                <a:gd name="f200" fmla="*/ f192 f123 1"/>
                <a:gd name="f201" fmla="*/ f197 f123 1"/>
                <a:gd name="f202" fmla="*/ f198 f124 1"/>
                <a:gd name="f203" fmla="*/ f175 f124 1"/>
                <a:gd name="f204" fmla="*/ f131 f123 1"/>
                <a:gd name="f205" fmla="*/ f132 f124 1"/>
                <a:gd name="f206" fmla="*/ f133 f123 1"/>
                <a:gd name="f207" fmla="*/ f134 f124 1"/>
                <a:gd name="f208" fmla="*/ f135 f123 1"/>
                <a:gd name="f209" fmla="*/ f136 f124 1"/>
                <a:gd name="f210" fmla="*/ f137 f123 1"/>
                <a:gd name="f211" fmla="*/ f138 f124 1"/>
                <a:gd name="f212" fmla="*/ f139 f123 1"/>
                <a:gd name="f213" fmla="*/ f140 f124 1"/>
                <a:gd name="f214" fmla="*/ f141 f123 1"/>
                <a:gd name="f215" fmla="*/ f142 f124 1"/>
                <a:gd name="f216" fmla="*/ f143 f123 1"/>
                <a:gd name="f217" fmla="*/ f144 f124 1"/>
                <a:gd name="f218" fmla="*/ f145 f123 1"/>
                <a:gd name="f219" fmla="*/ f146 f124 1"/>
                <a:gd name="f220" fmla="*/ f147 f123 1"/>
                <a:gd name="f221" fmla="*/ f148 f124 1"/>
                <a:gd name="f222" fmla="*/ f149 f123 1"/>
                <a:gd name="f223" fmla="*/ f150 f123 1"/>
                <a:gd name="f224" fmla="*/ f151 f124 1"/>
                <a:gd name="f225" fmla="*/ f152 f123 1"/>
                <a:gd name="f226" fmla="*/ f153 f124 1"/>
                <a:gd name="f227" fmla="*/ f154 f123 1"/>
                <a:gd name="f228" fmla="*/ f155 f124 1"/>
                <a:gd name="f229" fmla="*/ f156 f123 1"/>
                <a:gd name="f230" fmla="*/ f157 f124 1"/>
                <a:gd name="f231" fmla="*/ f158 f123 1"/>
                <a:gd name="f232" fmla="*/ f159 f124 1"/>
                <a:gd name="f233" fmla="*/ f160 f123 1"/>
                <a:gd name="f234" fmla="*/ f161 f124 1"/>
                <a:gd name="f235" fmla="*/ f162 f123 1"/>
                <a:gd name="f236" fmla="*/ f163 f124 1"/>
                <a:gd name="f237" fmla="*/ f164 f123 1"/>
                <a:gd name="f238" fmla="*/ f165 f124 1"/>
                <a:gd name="f239" fmla="*/ f166 f123 1"/>
                <a:gd name="f240" fmla="*/ f167 f124 1"/>
                <a:gd name="f241" fmla="*/ f168 f123 1"/>
                <a:gd name="f242" fmla="*/ f169 f124 1"/>
                <a:gd name="f243" fmla="*/ f170 f123 1"/>
                <a:gd name="f244" fmla="*/ f171 f124 1"/>
                <a:gd name="f245" fmla="*/ f172 f123 1"/>
                <a:gd name="f246" fmla="*/ f173 f124 1"/>
                <a:gd name="f247" fmla="*/ f174 f123 1"/>
                <a:gd name="f248" fmla="*/ f176 f123 1"/>
                <a:gd name="f249" fmla="*/ f177 f124 1"/>
                <a:gd name="f250" fmla="*/ f178 f123 1"/>
                <a:gd name="f251" fmla="*/ f179 f124 1"/>
                <a:gd name="f252" fmla="*/ f180 f123 1"/>
                <a:gd name="f253" fmla="*/ f181 f124 1"/>
                <a:gd name="f254" fmla="*/ f182 f123 1"/>
                <a:gd name="f255" fmla="*/ f183 f124 1"/>
                <a:gd name="f256" fmla="*/ f184 f123 1"/>
                <a:gd name="f257" fmla="*/ f185 f124 1"/>
                <a:gd name="f258" fmla="*/ f186 f123 1"/>
                <a:gd name="f259" fmla="*/ f187 f124 1"/>
                <a:gd name="f260" fmla="*/ f188 f123 1"/>
                <a:gd name="f261" fmla="*/ f189 f124 1"/>
                <a:gd name="f262" fmla="*/ f190 f123 1"/>
                <a:gd name="f263" fmla="*/ f191 f124 1"/>
                <a:gd name="f264" fmla="*/ f193 f124 1"/>
                <a:gd name="f265" fmla="*/ f194 f123 1"/>
                <a:gd name="f266" fmla="*/ f195 f124 1"/>
                <a:gd name="f267" fmla="*/ f196 f124 1"/>
              </a:gdLst>
              <a:ahLst/>
              <a:cxnLst>
                <a:cxn ang="3cd4">
                  <a:pos x="hc" y="t"/>
                </a:cxn>
                <a:cxn ang="0">
                  <a:pos x="r" y="vc"/>
                </a:cxn>
                <a:cxn ang="cd4">
                  <a:pos x="hc" y="b"/>
                </a:cxn>
                <a:cxn ang="cd2">
                  <a:pos x="l" y="vc"/>
                </a:cxn>
                <a:cxn ang="f199">
                  <a:pos x="f204" y="f205"/>
                </a:cxn>
                <a:cxn ang="f199">
                  <a:pos x="f206" y="f207"/>
                </a:cxn>
                <a:cxn ang="f199">
                  <a:pos x="f208" y="f209"/>
                </a:cxn>
                <a:cxn ang="f199">
                  <a:pos x="f210" y="f211"/>
                </a:cxn>
                <a:cxn ang="f199">
                  <a:pos x="f212" y="f213"/>
                </a:cxn>
                <a:cxn ang="f199">
                  <a:pos x="f214" y="f215"/>
                </a:cxn>
                <a:cxn ang="f199">
                  <a:pos x="f216" y="f217"/>
                </a:cxn>
                <a:cxn ang="f199">
                  <a:pos x="f218" y="f219"/>
                </a:cxn>
                <a:cxn ang="f199">
                  <a:pos x="f220" y="f221"/>
                </a:cxn>
                <a:cxn ang="f199">
                  <a:pos x="f222" y="f217"/>
                </a:cxn>
                <a:cxn ang="f199">
                  <a:pos x="f223" y="f224"/>
                </a:cxn>
                <a:cxn ang="f199">
                  <a:pos x="f225" y="f226"/>
                </a:cxn>
                <a:cxn ang="f199">
                  <a:pos x="f227" y="f228"/>
                </a:cxn>
                <a:cxn ang="f199">
                  <a:pos x="f229" y="f230"/>
                </a:cxn>
                <a:cxn ang="f199">
                  <a:pos x="f231" y="f232"/>
                </a:cxn>
                <a:cxn ang="f199">
                  <a:pos x="f233" y="f234"/>
                </a:cxn>
                <a:cxn ang="f199">
                  <a:pos x="f235" y="f236"/>
                </a:cxn>
                <a:cxn ang="f199">
                  <a:pos x="f237" y="f238"/>
                </a:cxn>
                <a:cxn ang="f199">
                  <a:pos x="f239" y="f240"/>
                </a:cxn>
                <a:cxn ang="f199">
                  <a:pos x="f241" y="f242"/>
                </a:cxn>
                <a:cxn ang="f199">
                  <a:pos x="f243" y="f244"/>
                </a:cxn>
                <a:cxn ang="f199">
                  <a:pos x="f245" y="f246"/>
                </a:cxn>
                <a:cxn ang="f199">
                  <a:pos x="f247" y="f203"/>
                </a:cxn>
                <a:cxn ang="f199">
                  <a:pos x="f248" y="f249"/>
                </a:cxn>
                <a:cxn ang="f199">
                  <a:pos x="f250" y="f251"/>
                </a:cxn>
                <a:cxn ang="f199">
                  <a:pos x="f252" y="f253"/>
                </a:cxn>
                <a:cxn ang="f199">
                  <a:pos x="f254" y="f255"/>
                </a:cxn>
                <a:cxn ang="f199">
                  <a:pos x="f256" y="f257"/>
                </a:cxn>
                <a:cxn ang="f199">
                  <a:pos x="f258" y="f259"/>
                </a:cxn>
                <a:cxn ang="f199">
                  <a:pos x="f260" y="f261"/>
                </a:cxn>
                <a:cxn ang="f199">
                  <a:pos x="f262" y="f263"/>
                </a:cxn>
                <a:cxn ang="f199">
                  <a:pos x="f200" y="f238"/>
                </a:cxn>
                <a:cxn ang="f199">
                  <a:pos x="f204" y="f264"/>
                </a:cxn>
                <a:cxn ang="f199">
                  <a:pos x="f265" y="f266"/>
                </a:cxn>
                <a:cxn ang="f199">
                  <a:pos x="f265" y="f267"/>
                </a:cxn>
                <a:cxn ang="f199">
                  <a:pos x="f204" y="f205"/>
                </a:cxn>
              </a:cxnLst>
              <a:rect l="f200" t="f203" r="f201" b="f202"/>
              <a:pathLst>
                <a:path w="8196" h="1192">
                  <a:moveTo>
                    <a:pt x="f8" y="f9"/>
                  </a:moveTo>
                  <a:lnTo>
                    <a:pt x="f8" y="f9"/>
                  </a:lnTo>
                  <a:lnTo>
                    <a:pt x="f10" y="f11"/>
                  </a:lnTo>
                  <a:lnTo>
                    <a:pt x="f12" y="f13"/>
                  </a:lnTo>
                  <a:lnTo>
                    <a:pt x="f14" y="f15"/>
                  </a:lnTo>
                  <a:lnTo>
                    <a:pt x="f16" y="f17"/>
                  </a:lnTo>
                  <a:lnTo>
                    <a:pt x="f18" y="f19"/>
                  </a:lnTo>
                  <a:lnTo>
                    <a:pt x="f20" y="f21"/>
                  </a:lnTo>
                  <a:lnTo>
                    <a:pt x="f22" y="f23"/>
                  </a:lnTo>
                  <a:lnTo>
                    <a:pt x="f24" y="f25"/>
                  </a:lnTo>
                  <a:lnTo>
                    <a:pt x="f26" y="f27"/>
                  </a:lnTo>
                  <a:lnTo>
                    <a:pt x="f28" y="f29"/>
                  </a:lnTo>
                  <a:lnTo>
                    <a:pt x="f30" y="f31"/>
                  </a:lnTo>
                  <a:lnTo>
                    <a:pt x="f32" y="f33"/>
                  </a:lnTo>
                  <a:lnTo>
                    <a:pt x="f34" y="f35"/>
                  </a:lnTo>
                  <a:lnTo>
                    <a:pt x="f36" y="f37"/>
                  </a:lnTo>
                  <a:lnTo>
                    <a:pt x="f38" y="f37"/>
                  </a:lnTo>
                  <a:lnTo>
                    <a:pt x="f39" y="f40"/>
                  </a:lnTo>
                  <a:lnTo>
                    <a:pt x="f41" y="f42"/>
                  </a:lnTo>
                  <a:lnTo>
                    <a:pt x="f43" y="f33"/>
                  </a:lnTo>
                  <a:lnTo>
                    <a:pt x="f44" y="f45"/>
                  </a:lnTo>
                  <a:lnTo>
                    <a:pt x="f46" y="f47"/>
                  </a:lnTo>
                  <a:lnTo>
                    <a:pt x="f48" y="f49"/>
                  </a:lnTo>
                  <a:lnTo>
                    <a:pt x="f50" y="f51"/>
                  </a:lnTo>
                  <a:lnTo>
                    <a:pt x="f52" y="f53"/>
                  </a:lnTo>
                  <a:lnTo>
                    <a:pt x="f54" y="f55"/>
                  </a:lnTo>
                  <a:lnTo>
                    <a:pt x="f56" y="f57"/>
                  </a:lnTo>
                  <a:lnTo>
                    <a:pt x="f58" y="f59"/>
                  </a:lnTo>
                  <a:lnTo>
                    <a:pt x="f60" y="f61"/>
                  </a:lnTo>
                  <a:lnTo>
                    <a:pt x="f62" y="f63"/>
                  </a:lnTo>
                  <a:lnTo>
                    <a:pt x="f64" y="f65"/>
                  </a:lnTo>
                  <a:lnTo>
                    <a:pt x="f66" y="f67"/>
                  </a:lnTo>
                  <a:lnTo>
                    <a:pt x="f68" y="f69"/>
                  </a:lnTo>
                  <a:lnTo>
                    <a:pt x="f70" y="f71"/>
                  </a:lnTo>
                  <a:lnTo>
                    <a:pt x="f70" y="f71"/>
                  </a:lnTo>
                  <a:lnTo>
                    <a:pt x="f72" y="f73"/>
                  </a:lnTo>
                  <a:lnTo>
                    <a:pt x="f74" y="f75"/>
                  </a:lnTo>
                  <a:lnTo>
                    <a:pt x="f76" y="f77"/>
                  </a:lnTo>
                  <a:lnTo>
                    <a:pt x="f78" y="f79"/>
                  </a:lnTo>
                  <a:lnTo>
                    <a:pt x="f80" y="f81"/>
                  </a:lnTo>
                  <a:lnTo>
                    <a:pt x="f82" y="f83"/>
                  </a:lnTo>
                  <a:lnTo>
                    <a:pt x="f84" y="f85"/>
                  </a:lnTo>
                  <a:lnTo>
                    <a:pt x="f86" y="f87"/>
                  </a:lnTo>
                  <a:lnTo>
                    <a:pt x="f88" y="f89"/>
                  </a:lnTo>
                  <a:lnTo>
                    <a:pt x="f90" y="f91"/>
                  </a:lnTo>
                  <a:lnTo>
                    <a:pt x="f92" y="f5"/>
                  </a:lnTo>
                  <a:lnTo>
                    <a:pt x="f93" y="f5"/>
                  </a:lnTo>
                  <a:lnTo>
                    <a:pt x="f94" y="f95"/>
                  </a:lnTo>
                  <a:lnTo>
                    <a:pt x="f96" y="f89"/>
                  </a:lnTo>
                  <a:lnTo>
                    <a:pt x="f97" y="f87"/>
                  </a:lnTo>
                  <a:lnTo>
                    <a:pt x="f98" y="f99"/>
                  </a:lnTo>
                  <a:lnTo>
                    <a:pt x="f100" y="f101"/>
                  </a:lnTo>
                  <a:lnTo>
                    <a:pt x="f17" y="f102"/>
                  </a:lnTo>
                  <a:lnTo>
                    <a:pt x="f103" y="f104"/>
                  </a:lnTo>
                  <a:lnTo>
                    <a:pt x="f105" y="f106"/>
                  </a:lnTo>
                  <a:lnTo>
                    <a:pt x="f107" y="f108"/>
                  </a:lnTo>
                  <a:lnTo>
                    <a:pt x="f109" y="f110"/>
                  </a:lnTo>
                  <a:lnTo>
                    <a:pt x="f111" y="f112"/>
                  </a:lnTo>
                  <a:lnTo>
                    <a:pt x="f113" y="f114"/>
                  </a:lnTo>
                  <a:lnTo>
                    <a:pt x="f77" y="f115"/>
                  </a:lnTo>
                  <a:lnTo>
                    <a:pt x="f108" y="f75"/>
                  </a:lnTo>
                  <a:lnTo>
                    <a:pt x="f116" y="f117"/>
                  </a:lnTo>
                  <a:lnTo>
                    <a:pt x="f118" y="f119"/>
                  </a:lnTo>
                  <a:lnTo>
                    <a:pt x="f5" y="f73"/>
                  </a:lnTo>
                  <a:lnTo>
                    <a:pt x="f5" y="f7"/>
                  </a:lnTo>
                  <a:lnTo>
                    <a:pt x="f8" y="f7"/>
                  </a:lnTo>
                  <a:lnTo>
                    <a:pt x="f8" y="f7"/>
                  </a:lnTo>
                  <a:lnTo>
                    <a:pt x="f6" y="f120"/>
                  </a:lnTo>
                  <a:lnTo>
                    <a:pt x="f6" y="f120"/>
                  </a:lnTo>
                  <a:lnTo>
                    <a:pt x="f6" y="f121"/>
                  </a:lnTo>
                  <a:lnTo>
                    <a:pt x="f6" y="f121"/>
                  </a:lnTo>
                  <a:lnTo>
                    <a:pt x="f8" y="f9"/>
                  </a:lnTo>
                  <a:lnTo>
                    <a:pt x="f8" y="f9"/>
                  </a:lnTo>
                  <a:close/>
                </a:path>
              </a:pathLst>
            </a:custGeom>
            <a:solidFill>
              <a:srgbClr val="FFFFFF"/>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ndara"/>
                <a:ea typeface=""/>
                <a:cs typeface=""/>
              </a:endParaRPr>
            </a:p>
          </p:txBody>
        </p:sp>
      </p:grpSp>
      <p:sp>
        <p:nvSpPr>
          <p:cNvPr id="9" name="Title 1"/>
          <p:cNvSpPr txBox="1">
            <a:spLocks noGrp="1"/>
          </p:cNvSpPr>
          <p:nvPr>
            <p:ph type="title"/>
          </p:nvPr>
        </p:nvSpPr>
        <p:spPr>
          <a:xfrm>
            <a:off x="4874154" y="338666"/>
            <a:ext cx="3812645" cy="2429935"/>
          </a:xfrm>
        </p:spPr>
        <p:txBody>
          <a:bodyPr anchor="b" anchorCtr="0"/>
          <a:lstStyle>
            <a:lvl1pPr algn="l">
              <a:defRPr sz="2800"/>
            </a:lvl1pPr>
          </a:lstStyle>
          <a:p>
            <a:pPr lvl="0"/>
            <a:r>
              <a:rPr lang="fi-FI"/>
              <a:t>Muokkaa perustyyl. napsautt.</a:t>
            </a:r>
            <a:endParaRPr lang="en-US"/>
          </a:p>
        </p:txBody>
      </p:sp>
      <p:sp>
        <p:nvSpPr>
          <p:cNvPr id="10" name="Text Placeholder 3"/>
          <p:cNvSpPr txBox="1">
            <a:spLocks noGrp="1"/>
          </p:cNvSpPr>
          <p:nvPr>
            <p:ph type="body" idx="2"/>
          </p:nvPr>
        </p:nvSpPr>
        <p:spPr>
          <a:xfrm>
            <a:off x="4868329" y="2785536"/>
            <a:ext cx="3818470" cy="2421468"/>
          </a:xfrm>
        </p:spPr>
        <p:txBody>
          <a:bodyPr/>
          <a:lstStyle>
            <a:lvl1pPr marL="0" indent="0">
              <a:spcBef>
                <a:spcPts val="400"/>
              </a:spcBef>
              <a:buNone/>
              <a:defRPr sz="1800">
                <a:solidFill>
                  <a:srgbClr val="FFFFFF"/>
                </a:solidFill>
              </a:defRPr>
            </a:lvl1pPr>
          </a:lstStyle>
          <a:p>
            <a:pPr lvl="0"/>
            <a:r>
              <a:rPr lang="fi-FI"/>
              <a:t>Muokkaa tekstin perustyylejä napsauttamalla</a:t>
            </a:r>
          </a:p>
        </p:txBody>
      </p:sp>
      <p:sp>
        <p:nvSpPr>
          <p:cNvPr id="11" name="Date Placeholder 4"/>
          <p:cNvSpPr txBox="1">
            <a:spLocks noGrp="1"/>
          </p:cNvSpPr>
          <p:nvPr>
            <p:ph type="dt" sz="half" idx="7"/>
          </p:nvPr>
        </p:nvSpPr>
        <p:spPr/>
        <p:txBody>
          <a:bodyPr/>
          <a:lstStyle>
            <a:lvl1pPr>
              <a:defRPr/>
            </a:lvl1pPr>
          </a:lstStyle>
          <a:p>
            <a:pPr lvl="0"/>
            <a:fld id="{BEED75DB-2672-43CA-A8CA-DF20042B4E7B}" type="datetime1">
              <a:rPr lang="fi-FI"/>
              <a:pPr lvl="0"/>
              <a:t>5.5.2020</a:t>
            </a:fld>
            <a:endParaRPr lang="fi-FI"/>
          </a:p>
        </p:txBody>
      </p:sp>
      <p:sp>
        <p:nvSpPr>
          <p:cNvPr id="12" name="Footer Placeholder 5"/>
          <p:cNvSpPr txBox="1">
            <a:spLocks noGrp="1"/>
          </p:cNvSpPr>
          <p:nvPr>
            <p:ph type="ftr" sz="quarter" idx="9"/>
          </p:nvPr>
        </p:nvSpPr>
        <p:spPr/>
        <p:txBody>
          <a:bodyPr/>
          <a:lstStyle>
            <a:lvl1pPr>
              <a:defRPr/>
            </a:lvl1pPr>
          </a:lstStyle>
          <a:p>
            <a:pPr lvl="0"/>
            <a:endParaRPr lang="fi-FI"/>
          </a:p>
        </p:txBody>
      </p:sp>
      <p:sp>
        <p:nvSpPr>
          <p:cNvPr id="13" name="Slide Number Placeholder 6"/>
          <p:cNvSpPr txBox="1">
            <a:spLocks noGrp="1"/>
          </p:cNvSpPr>
          <p:nvPr>
            <p:ph type="sldNum" sz="quarter" idx="8"/>
          </p:nvPr>
        </p:nvSpPr>
        <p:spPr/>
        <p:txBody>
          <a:bodyPr/>
          <a:lstStyle>
            <a:lvl1pPr>
              <a:defRPr/>
            </a:lvl1pPr>
          </a:lstStyle>
          <a:p>
            <a:pPr lvl="0"/>
            <a:fld id="{1E3832A6-3653-4055-887B-B096AB24A357}" type="slidenum">
              <a:t>‹#›</a:t>
            </a:fld>
            <a:endParaRPr lang="fi-FI"/>
          </a:p>
        </p:txBody>
      </p:sp>
      <p:sp>
        <p:nvSpPr>
          <p:cNvPr id="14" name="Picture Placeholder 2"/>
          <p:cNvSpPr txBox="1">
            <a:spLocks noGrp="1"/>
          </p:cNvSpPr>
          <p:nvPr>
            <p:ph type="pic" idx="1"/>
          </p:nvPr>
        </p:nvSpPr>
        <p:spPr>
          <a:xfrm>
            <a:off x="838203" y="1371600"/>
            <a:ext cx="3566160" cy="2926080"/>
          </a:xfrm>
          <a:solidFill>
            <a:srgbClr val="31B6FD"/>
          </a:solidFill>
        </p:spPr>
        <p:txBody>
          <a:bodyPr anchorCtr="1"/>
          <a:lstStyle>
            <a:lvl1pPr marL="0" indent="0" algn="ctr">
              <a:spcBef>
                <a:spcPts val="800"/>
              </a:spcBef>
              <a:buNone/>
              <a:defRPr sz="3200">
                <a:solidFill>
                  <a:srgbClr val="FFFFFF"/>
                </a:solidFill>
              </a:defRPr>
            </a:lvl1pPr>
          </a:lstStyle>
          <a:p>
            <a:pPr lvl="0"/>
            <a:r>
              <a:rPr lang="fi-FI"/>
              <a:t>Lisää kuva napsauttamalla kuvaketta</a:t>
            </a:r>
            <a:endParaRPr lang="en-US"/>
          </a:p>
        </p:txBody>
      </p:sp>
    </p:spTree>
    <p:extLst>
      <p:ext uri="{BB962C8B-B14F-4D97-AF65-F5344CB8AC3E}">
        <p14:creationId xmlns:p14="http://schemas.microsoft.com/office/powerpoint/2010/main" val="22354606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Rounded Rectangle 13"/>
          <p:cNvSpPr/>
          <p:nvPr/>
        </p:nvSpPr>
        <p:spPr>
          <a:xfrm>
            <a:off x="228600" y="228600"/>
            <a:ext cx="8695944" cy="2468880"/>
          </a:xfrm>
          <a:custGeom>
            <a:avLst/>
            <a:gdLst>
              <a:gd name="f0" fmla="val 10800000"/>
              <a:gd name="f1" fmla="val 5400000"/>
              <a:gd name="f2" fmla="val 16200000"/>
              <a:gd name="f3" fmla="val w"/>
              <a:gd name="f4" fmla="val h"/>
              <a:gd name="f5" fmla="val ss"/>
              <a:gd name="f6" fmla="val 0"/>
              <a:gd name="f7" fmla="*/ 5419351 1 1725033"/>
              <a:gd name="f8" fmla="val 45"/>
              <a:gd name="f9" fmla="val 726"/>
              <a:gd name="f10" fmla="abs f3"/>
              <a:gd name="f11" fmla="abs f4"/>
              <a:gd name="f12" fmla="abs f5"/>
              <a:gd name="f13" fmla="*/ f7 1 180"/>
              <a:gd name="f14" fmla="+- 0 0 f1"/>
              <a:gd name="f15" fmla="+- f6 f9 0"/>
              <a:gd name="f16" fmla="?: f10 f3 1"/>
              <a:gd name="f17" fmla="?: f11 f4 1"/>
              <a:gd name="f18" fmla="?: f12 f5 1"/>
              <a:gd name="f19" fmla="*/ f8 f13 1"/>
              <a:gd name="f20" fmla="+- f6 0 f15"/>
              <a:gd name="f21" fmla="+- f15 0 f6"/>
              <a:gd name="f22" fmla="*/ f16 1 21600"/>
              <a:gd name="f23" fmla="*/ f17 1 21600"/>
              <a:gd name="f24" fmla="*/ 21600 f16 1"/>
              <a:gd name="f25" fmla="*/ 21600 f17 1"/>
              <a:gd name="f26" fmla="+- 0 0 f19"/>
              <a:gd name="f27" fmla="abs f20"/>
              <a:gd name="f28" fmla="abs f21"/>
              <a:gd name="f29" fmla="?: f20 f14 f1"/>
              <a:gd name="f30" fmla="?: f20 f1 f14"/>
              <a:gd name="f31" fmla="?: f20 f2 f1"/>
              <a:gd name="f32" fmla="?: f20 f1 f2"/>
              <a:gd name="f33" fmla="?: f21 f14 f1"/>
              <a:gd name="f34" fmla="?: f21 f1 f14"/>
              <a:gd name="f35" fmla="?: f20 0 f0"/>
              <a:gd name="f36" fmla="?: f20 f0 0"/>
              <a:gd name="f37" fmla="min f23 f22"/>
              <a:gd name="f38" fmla="*/ f24 1 f18"/>
              <a:gd name="f39" fmla="*/ f25 1 f18"/>
              <a:gd name="f40" fmla="*/ f26 f0 1"/>
              <a:gd name="f41" fmla="?: f20 f32 f31"/>
              <a:gd name="f42" fmla="?: f20 f31 f32"/>
              <a:gd name="f43" fmla="?: f21 f30 f29"/>
              <a:gd name="f44" fmla="val f38"/>
              <a:gd name="f45" fmla="val f39"/>
              <a:gd name="f46" fmla="*/ f40 1 f7"/>
              <a:gd name="f47" fmla="?: f21 f42 f41"/>
              <a:gd name="f48" fmla="*/ f15 f37 1"/>
              <a:gd name="f49" fmla="*/ f6 f37 1"/>
              <a:gd name="f50" fmla="*/ f27 f37 1"/>
              <a:gd name="f51" fmla="*/ f28 f37 1"/>
              <a:gd name="f52" fmla="+- f45 0 f9"/>
              <a:gd name="f53" fmla="+- f44 0 f9"/>
              <a:gd name="f54" fmla="+- f46 0 f1"/>
              <a:gd name="f55" fmla="*/ f45 f37 1"/>
              <a:gd name="f56" fmla="*/ f44 f37 1"/>
              <a:gd name="f57" fmla="+- f45 0 f52"/>
              <a:gd name="f58" fmla="+- f44 0 f53"/>
              <a:gd name="f59" fmla="+- f52 0 f45"/>
              <a:gd name="f60" fmla="+- f53 0 f44"/>
              <a:gd name="f61" fmla="+- f54 f1 0"/>
              <a:gd name="f62" fmla="*/ f52 f37 1"/>
              <a:gd name="f63" fmla="*/ f53 f37 1"/>
              <a:gd name="f64" fmla="abs f57"/>
              <a:gd name="f65" fmla="?: f57 0 f0"/>
              <a:gd name="f66" fmla="?: f57 f0 0"/>
              <a:gd name="f67" fmla="?: f57 f33 f34"/>
              <a:gd name="f68" fmla="abs f58"/>
              <a:gd name="f69" fmla="abs f59"/>
              <a:gd name="f70" fmla="?: f58 f14 f1"/>
              <a:gd name="f71" fmla="?: f58 f1 f14"/>
              <a:gd name="f72" fmla="?: f58 f2 f1"/>
              <a:gd name="f73" fmla="?: f58 f1 f2"/>
              <a:gd name="f74" fmla="abs f60"/>
              <a:gd name="f75" fmla="?: f60 f14 f1"/>
              <a:gd name="f76" fmla="?: f60 f1 f14"/>
              <a:gd name="f77" fmla="?: f60 f36 f35"/>
              <a:gd name="f78" fmla="?: f60 f35 f36"/>
              <a:gd name="f79" fmla="*/ f61 f7 1"/>
              <a:gd name="f80" fmla="?: f21 f66 f65"/>
              <a:gd name="f81" fmla="?: f21 f65 f66"/>
              <a:gd name="f82" fmla="?: f58 f73 f72"/>
              <a:gd name="f83" fmla="?: f58 f72 f73"/>
              <a:gd name="f84" fmla="?: f59 f71 f70"/>
              <a:gd name="f85" fmla="?: f20 f77 f78"/>
              <a:gd name="f86" fmla="?: f20 f75 f76"/>
              <a:gd name="f87" fmla="*/ f79 1 f0"/>
              <a:gd name="f88" fmla="*/ f64 f37 1"/>
              <a:gd name="f89" fmla="*/ f68 f37 1"/>
              <a:gd name="f90" fmla="*/ f69 f37 1"/>
              <a:gd name="f91" fmla="*/ f74 f37 1"/>
              <a:gd name="f92" fmla="?: f57 f80 f81"/>
              <a:gd name="f93" fmla="?: f59 f83 f82"/>
              <a:gd name="f94" fmla="+- 0 0 f87"/>
              <a:gd name="f95" fmla="+- 0 0 f94"/>
              <a:gd name="f96" fmla="*/ f95 f0 1"/>
              <a:gd name="f97" fmla="*/ f96 1 f7"/>
              <a:gd name="f98" fmla="+- f97 0 f1"/>
              <a:gd name="f99" fmla="cos 1 f98"/>
              <a:gd name="f100" fmla="+- 0 0 f99"/>
              <a:gd name="f101" fmla="+- 0 0 f100"/>
              <a:gd name="f102" fmla="val f101"/>
              <a:gd name="f103" fmla="+- 0 0 f102"/>
              <a:gd name="f104" fmla="*/ f9 f103 1"/>
              <a:gd name="f105" fmla="*/ f104 3163 1"/>
              <a:gd name="f106" fmla="*/ f105 1 7636"/>
              <a:gd name="f107" fmla="+- f6 f106 0"/>
              <a:gd name="f108" fmla="+- f44 0 f106"/>
              <a:gd name="f109" fmla="+- f45 0 f106"/>
              <a:gd name="f110" fmla="*/ f107 f37 1"/>
              <a:gd name="f111" fmla="*/ f108 f37 1"/>
              <a:gd name="f112" fmla="*/ f109 f37 1"/>
            </a:gdLst>
            <a:ahLst/>
            <a:cxnLst>
              <a:cxn ang="3cd4">
                <a:pos x="hc" y="t"/>
              </a:cxn>
              <a:cxn ang="0">
                <a:pos x="r" y="vc"/>
              </a:cxn>
              <a:cxn ang="cd4">
                <a:pos x="hc" y="b"/>
              </a:cxn>
              <a:cxn ang="cd2">
                <a:pos x="l" y="vc"/>
              </a:cxn>
            </a:cxnLst>
            <a:rect l="f110" t="f110" r="f111" b="f112"/>
            <a:pathLst>
              <a:path>
                <a:moveTo>
                  <a:pt x="f48" y="f49"/>
                </a:moveTo>
                <a:arcTo wR="f50" hR="f51" stAng="f47" swAng="f43"/>
                <a:lnTo>
                  <a:pt x="f49" y="f62"/>
                </a:lnTo>
                <a:arcTo wR="f51" hR="f88" stAng="f92" swAng="f67"/>
                <a:lnTo>
                  <a:pt x="f63" y="f55"/>
                </a:lnTo>
                <a:arcTo wR="f89" hR="f90" stAng="f93" swAng="f84"/>
                <a:lnTo>
                  <a:pt x="f56" y="f48"/>
                </a:lnTo>
                <a:arcTo wR="f91" hR="f50" stAng="f85" swAng="f86"/>
                <a:close/>
              </a:path>
            </a:pathLst>
          </a:custGeom>
          <a:gradFill>
            <a:gsLst>
              <a:gs pos="0">
                <a:srgbClr val="0293E0"/>
              </a:gs>
              <a:gs pos="100000">
                <a:srgbClr val="83D3FE"/>
              </a:gs>
            </a:gsLst>
            <a:lin ang="5400000"/>
          </a:gradFill>
          <a:ln cap="flat">
            <a:noFill/>
            <a:prstDash val="solid"/>
          </a:ln>
        </p:spPr>
        <p:txBody>
          <a:bodyPr vert="horz" wrap="square" lIns="91440" tIns="45720" rIns="91440" bIns="45720" anchor="ctr" anchorCtr="1" compatLnSpc="1">
            <a:noAutofit/>
          </a:bodyPr>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FFFFFF"/>
              </a:solidFill>
              <a:uFillTx/>
              <a:latin typeface="Candara"/>
              <a:ea typeface=""/>
              <a:cs typeface=""/>
            </a:endParaRPr>
          </a:p>
        </p:txBody>
      </p:sp>
      <p:grpSp>
        <p:nvGrpSpPr>
          <p:cNvPr id="3" name="Group 15"/>
          <p:cNvGrpSpPr/>
          <p:nvPr/>
        </p:nvGrpSpPr>
        <p:grpSpPr>
          <a:xfrm>
            <a:off x="211665" y="1679432"/>
            <a:ext cx="8723376" cy="1329875"/>
            <a:chOff x="211665" y="1679432"/>
            <a:chExt cx="8723376" cy="1329875"/>
          </a:xfrm>
        </p:grpSpPr>
        <p:sp>
          <p:nvSpPr>
            <p:cNvPr id="4" name="Freeform 14"/>
            <p:cNvSpPr/>
            <p:nvPr/>
          </p:nvSpPr>
          <p:spPr>
            <a:xfrm>
              <a:off x="6047439" y="1824465"/>
              <a:ext cx="2876428" cy="714027"/>
            </a:xfrm>
            <a:custGeom>
              <a:avLst/>
              <a:gdLst>
                <a:gd name="f0" fmla="val 10800000"/>
                <a:gd name="f1" fmla="val 5400000"/>
                <a:gd name="f2" fmla="val 180"/>
                <a:gd name="f3" fmla="val w"/>
                <a:gd name="f4" fmla="val h"/>
                <a:gd name="f5" fmla="val 0"/>
                <a:gd name="f6" fmla="val 2706"/>
                <a:gd name="f7" fmla="val 640"/>
                <a:gd name="f8" fmla="val 2700"/>
                <a:gd name="f9" fmla="val 2586"/>
                <a:gd name="f10" fmla="val 18"/>
                <a:gd name="f11" fmla="val 2470"/>
                <a:gd name="f12" fmla="val 38"/>
                <a:gd name="f13" fmla="val 2352"/>
                <a:gd name="f14" fmla="val 60"/>
                <a:gd name="f15" fmla="val 2230"/>
                <a:gd name="f16" fmla="val 82"/>
                <a:gd name="f17" fmla="val 2106"/>
                <a:gd name="f18" fmla="val 108"/>
                <a:gd name="f19" fmla="val 1978"/>
                <a:gd name="f20" fmla="val 134"/>
                <a:gd name="f21" fmla="val 1848"/>
                <a:gd name="f22" fmla="val 164"/>
                <a:gd name="f23" fmla="val 1714"/>
                <a:gd name="f24" fmla="val 194"/>
                <a:gd name="f25" fmla="val 1472"/>
                <a:gd name="f26" fmla="val 252"/>
                <a:gd name="f27" fmla="val 1236"/>
                <a:gd name="f28" fmla="val 304"/>
                <a:gd name="f29" fmla="val 1010"/>
                <a:gd name="f30" fmla="val 352"/>
                <a:gd name="f31" fmla="val 792"/>
                <a:gd name="f32" fmla="val 398"/>
                <a:gd name="f33" fmla="val 584"/>
                <a:gd name="f34" fmla="val 438"/>
                <a:gd name="f35" fmla="val 382"/>
                <a:gd name="f36" fmla="val 474"/>
                <a:gd name="f37" fmla="val 188"/>
                <a:gd name="f38" fmla="val 508"/>
                <a:gd name="f39" fmla="val 538"/>
                <a:gd name="f40" fmla="val 130"/>
                <a:gd name="f41" fmla="val 556"/>
                <a:gd name="f42" fmla="val 254"/>
                <a:gd name="f43" fmla="val 572"/>
                <a:gd name="f44" fmla="val 374"/>
                <a:gd name="f45" fmla="val 586"/>
                <a:gd name="f46" fmla="val 492"/>
                <a:gd name="f47" fmla="val 598"/>
                <a:gd name="f48" fmla="val 606"/>
                <a:gd name="f49" fmla="val 610"/>
                <a:gd name="f50" fmla="val 716"/>
                <a:gd name="f51" fmla="val 618"/>
                <a:gd name="f52" fmla="val 822"/>
                <a:gd name="f53" fmla="val 626"/>
                <a:gd name="f54" fmla="val 926"/>
                <a:gd name="f55" fmla="val 632"/>
                <a:gd name="f56" fmla="val 1028"/>
                <a:gd name="f57" fmla="val 636"/>
                <a:gd name="f58" fmla="val 1126"/>
                <a:gd name="f59" fmla="val 638"/>
                <a:gd name="f60" fmla="val 1220"/>
                <a:gd name="f61" fmla="val 1312"/>
                <a:gd name="f62" fmla="val 1402"/>
                <a:gd name="f63" fmla="val 1490"/>
                <a:gd name="f64" fmla="val 1574"/>
                <a:gd name="f65" fmla="val 1656"/>
                <a:gd name="f66" fmla="val 1734"/>
                <a:gd name="f67" fmla="val 620"/>
                <a:gd name="f68" fmla="val 1812"/>
                <a:gd name="f69" fmla="val 612"/>
                <a:gd name="f70" fmla="val 1886"/>
                <a:gd name="f71" fmla="val 602"/>
                <a:gd name="f72" fmla="val 1960"/>
                <a:gd name="f73" fmla="val 592"/>
                <a:gd name="f74" fmla="val 2030"/>
                <a:gd name="f75" fmla="val 580"/>
                <a:gd name="f76" fmla="val 2100"/>
                <a:gd name="f77" fmla="val 568"/>
                <a:gd name="f78" fmla="val 2166"/>
                <a:gd name="f79" fmla="val 554"/>
                <a:gd name="f80" fmla="val 2232"/>
                <a:gd name="f81" fmla="val 540"/>
                <a:gd name="f82" fmla="val 2296"/>
                <a:gd name="f83" fmla="val 524"/>
                <a:gd name="f84" fmla="val 2358"/>
                <a:gd name="f85" fmla="val 2418"/>
                <a:gd name="f86" fmla="val 490"/>
                <a:gd name="f87" fmla="val 2478"/>
                <a:gd name="f88" fmla="val 472"/>
                <a:gd name="f89" fmla="val 2592"/>
                <a:gd name="f90" fmla="val 432"/>
                <a:gd name="f91" fmla="val 2702"/>
                <a:gd name="f92" fmla="val 390"/>
                <a:gd name="f93" fmla="val 388"/>
                <a:gd name="f94" fmla="+- 0 0 -90"/>
                <a:gd name="f95" fmla="*/ f3 1 2706"/>
                <a:gd name="f96" fmla="*/ f4 1 640"/>
                <a:gd name="f97" fmla="+- f7 0 f5"/>
                <a:gd name="f98" fmla="+- f6 0 f5"/>
                <a:gd name="f99" fmla="*/ f94 f0 1"/>
                <a:gd name="f100" fmla="*/ f98 1 2706"/>
                <a:gd name="f101" fmla="*/ f97 1 640"/>
                <a:gd name="f102" fmla="*/ f99 1 f2"/>
                <a:gd name="f103" fmla="*/ 2700 1 f100"/>
                <a:gd name="f104" fmla="*/ 0 1 f101"/>
                <a:gd name="f105" fmla="*/ 2586 1 f100"/>
                <a:gd name="f106" fmla="*/ 18 1 f101"/>
                <a:gd name="f107" fmla="*/ 2470 1 f100"/>
                <a:gd name="f108" fmla="*/ 38 1 f101"/>
                <a:gd name="f109" fmla="*/ 2352 1 f100"/>
                <a:gd name="f110" fmla="*/ 60 1 f101"/>
                <a:gd name="f111" fmla="*/ 2230 1 f100"/>
                <a:gd name="f112" fmla="*/ 82 1 f101"/>
                <a:gd name="f113" fmla="*/ 2106 1 f100"/>
                <a:gd name="f114" fmla="*/ 108 1 f101"/>
                <a:gd name="f115" fmla="*/ 1978 1 f100"/>
                <a:gd name="f116" fmla="*/ 134 1 f101"/>
                <a:gd name="f117" fmla="*/ 1848 1 f100"/>
                <a:gd name="f118" fmla="*/ 164 1 f101"/>
                <a:gd name="f119" fmla="*/ 1714 1 f100"/>
                <a:gd name="f120" fmla="*/ 194 1 f101"/>
                <a:gd name="f121" fmla="*/ 1472 1 f100"/>
                <a:gd name="f122" fmla="*/ 252 1 f101"/>
                <a:gd name="f123" fmla="*/ 1236 1 f100"/>
                <a:gd name="f124" fmla="*/ 304 1 f101"/>
                <a:gd name="f125" fmla="*/ 1010 1 f100"/>
                <a:gd name="f126" fmla="*/ 352 1 f101"/>
                <a:gd name="f127" fmla="*/ 792 1 f100"/>
                <a:gd name="f128" fmla="*/ 398 1 f101"/>
                <a:gd name="f129" fmla="*/ 584 1 f100"/>
                <a:gd name="f130" fmla="*/ 438 1 f101"/>
                <a:gd name="f131" fmla="*/ 382 1 f100"/>
                <a:gd name="f132" fmla="*/ 474 1 f101"/>
                <a:gd name="f133" fmla="*/ 188 1 f100"/>
                <a:gd name="f134" fmla="*/ 508 1 f101"/>
                <a:gd name="f135" fmla="*/ 0 1 f100"/>
                <a:gd name="f136" fmla="*/ 538 1 f101"/>
                <a:gd name="f137" fmla="*/ 130 1 f100"/>
                <a:gd name="f138" fmla="*/ 556 1 f101"/>
                <a:gd name="f139" fmla="*/ 254 1 f100"/>
                <a:gd name="f140" fmla="*/ 572 1 f101"/>
                <a:gd name="f141" fmla="*/ 374 1 f100"/>
                <a:gd name="f142" fmla="*/ 586 1 f101"/>
                <a:gd name="f143" fmla="*/ 492 1 f100"/>
                <a:gd name="f144" fmla="*/ 598 1 f101"/>
                <a:gd name="f145" fmla="*/ 606 1 f100"/>
                <a:gd name="f146" fmla="*/ 610 1 f101"/>
                <a:gd name="f147" fmla="*/ 716 1 f100"/>
                <a:gd name="f148" fmla="*/ 618 1 f101"/>
                <a:gd name="f149" fmla="*/ 822 1 f100"/>
                <a:gd name="f150" fmla="*/ 626 1 f101"/>
                <a:gd name="f151" fmla="*/ 926 1 f100"/>
                <a:gd name="f152" fmla="*/ 632 1 f101"/>
                <a:gd name="f153" fmla="*/ 1028 1 f100"/>
                <a:gd name="f154" fmla="*/ 636 1 f101"/>
                <a:gd name="f155" fmla="*/ 1126 1 f100"/>
                <a:gd name="f156" fmla="*/ 638 1 f101"/>
                <a:gd name="f157" fmla="*/ 1220 1 f100"/>
                <a:gd name="f158" fmla="*/ 640 1 f101"/>
                <a:gd name="f159" fmla="*/ 1312 1 f100"/>
                <a:gd name="f160" fmla="*/ 1402 1 f100"/>
                <a:gd name="f161" fmla="*/ 1490 1 f100"/>
                <a:gd name="f162" fmla="*/ 1574 1 f100"/>
                <a:gd name="f163" fmla="*/ 1656 1 f100"/>
                <a:gd name="f164" fmla="*/ 1734 1 f100"/>
                <a:gd name="f165" fmla="*/ 620 1 f101"/>
                <a:gd name="f166" fmla="*/ 1812 1 f100"/>
                <a:gd name="f167" fmla="*/ 612 1 f101"/>
                <a:gd name="f168" fmla="*/ 1886 1 f100"/>
                <a:gd name="f169" fmla="*/ 602 1 f101"/>
                <a:gd name="f170" fmla="*/ 1960 1 f100"/>
                <a:gd name="f171" fmla="*/ 592 1 f101"/>
                <a:gd name="f172" fmla="*/ 2030 1 f100"/>
                <a:gd name="f173" fmla="*/ 580 1 f101"/>
                <a:gd name="f174" fmla="*/ 2100 1 f100"/>
                <a:gd name="f175" fmla="*/ 568 1 f101"/>
                <a:gd name="f176" fmla="*/ 2166 1 f100"/>
                <a:gd name="f177" fmla="*/ 554 1 f101"/>
                <a:gd name="f178" fmla="*/ 2232 1 f100"/>
                <a:gd name="f179" fmla="*/ 540 1 f101"/>
                <a:gd name="f180" fmla="*/ 2296 1 f100"/>
                <a:gd name="f181" fmla="*/ 524 1 f101"/>
                <a:gd name="f182" fmla="*/ 2358 1 f100"/>
                <a:gd name="f183" fmla="*/ 2418 1 f100"/>
                <a:gd name="f184" fmla="*/ 490 1 f101"/>
                <a:gd name="f185" fmla="*/ 2478 1 f100"/>
                <a:gd name="f186" fmla="*/ 472 1 f101"/>
                <a:gd name="f187" fmla="*/ 2592 1 f100"/>
                <a:gd name="f188" fmla="*/ 432 1 f101"/>
                <a:gd name="f189" fmla="*/ 2702 1 f100"/>
                <a:gd name="f190" fmla="*/ 390 1 f101"/>
                <a:gd name="f191" fmla="*/ 2706 1 f100"/>
                <a:gd name="f192" fmla="*/ 388 1 f101"/>
                <a:gd name="f193" fmla="*/ f6 1 f100"/>
                <a:gd name="f194" fmla="*/ f7 1 f101"/>
                <a:gd name="f195" fmla="+- f102 0 f1"/>
                <a:gd name="f196" fmla="*/ f135 f95 1"/>
                <a:gd name="f197" fmla="*/ f193 f95 1"/>
                <a:gd name="f198" fmla="*/ f194 f96 1"/>
                <a:gd name="f199" fmla="*/ f104 f96 1"/>
                <a:gd name="f200" fmla="*/ f103 f95 1"/>
                <a:gd name="f201" fmla="*/ f105 f95 1"/>
                <a:gd name="f202" fmla="*/ f106 f96 1"/>
                <a:gd name="f203" fmla="*/ f107 f95 1"/>
                <a:gd name="f204" fmla="*/ f108 f96 1"/>
                <a:gd name="f205" fmla="*/ f109 f95 1"/>
                <a:gd name="f206" fmla="*/ f110 f96 1"/>
                <a:gd name="f207" fmla="*/ f111 f95 1"/>
                <a:gd name="f208" fmla="*/ f112 f96 1"/>
                <a:gd name="f209" fmla="*/ f113 f95 1"/>
                <a:gd name="f210" fmla="*/ f114 f96 1"/>
                <a:gd name="f211" fmla="*/ f115 f95 1"/>
                <a:gd name="f212" fmla="*/ f116 f96 1"/>
                <a:gd name="f213" fmla="*/ f117 f95 1"/>
                <a:gd name="f214" fmla="*/ f118 f96 1"/>
                <a:gd name="f215" fmla="*/ f119 f95 1"/>
                <a:gd name="f216" fmla="*/ f120 f96 1"/>
                <a:gd name="f217" fmla="*/ f121 f95 1"/>
                <a:gd name="f218" fmla="*/ f122 f96 1"/>
                <a:gd name="f219" fmla="*/ f123 f95 1"/>
                <a:gd name="f220" fmla="*/ f124 f96 1"/>
                <a:gd name="f221" fmla="*/ f125 f95 1"/>
                <a:gd name="f222" fmla="*/ f126 f96 1"/>
                <a:gd name="f223" fmla="*/ f127 f95 1"/>
                <a:gd name="f224" fmla="*/ f128 f96 1"/>
                <a:gd name="f225" fmla="*/ f129 f95 1"/>
                <a:gd name="f226" fmla="*/ f130 f96 1"/>
                <a:gd name="f227" fmla="*/ f131 f95 1"/>
                <a:gd name="f228" fmla="*/ f132 f96 1"/>
                <a:gd name="f229" fmla="*/ f133 f95 1"/>
                <a:gd name="f230" fmla="*/ f134 f96 1"/>
                <a:gd name="f231" fmla="*/ f136 f96 1"/>
                <a:gd name="f232" fmla="*/ f137 f95 1"/>
                <a:gd name="f233" fmla="*/ f138 f96 1"/>
                <a:gd name="f234" fmla="*/ f139 f95 1"/>
                <a:gd name="f235" fmla="*/ f140 f96 1"/>
                <a:gd name="f236" fmla="*/ f141 f95 1"/>
                <a:gd name="f237" fmla="*/ f142 f96 1"/>
                <a:gd name="f238" fmla="*/ f143 f95 1"/>
                <a:gd name="f239" fmla="*/ f144 f96 1"/>
                <a:gd name="f240" fmla="*/ f145 f95 1"/>
                <a:gd name="f241" fmla="*/ f146 f96 1"/>
                <a:gd name="f242" fmla="*/ f147 f95 1"/>
                <a:gd name="f243" fmla="*/ f148 f96 1"/>
                <a:gd name="f244" fmla="*/ f149 f95 1"/>
                <a:gd name="f245" fmla="*/ f150 f96 1"/>
                <a:gd name="f246" fmla="*/ f151 f95 1"/>
                <a:gd name="f247" fmla="*/ f152 f96 1"/>
                <a:gd name="f248" fmla="*/ f153 f95 1"/>
                <a:gd name="f249" fmla="*/ f154 f96 1"/>
                <a:gd name="f250" fmla="*/ f155 f95 1"/>
                <a:gd name="f251" fmla="*/ f156 f96 1"/>
                <a:gd name="f252" fmla="*/ f157 f95 1"/>
                <a:gd name="f253" fmla="*/ f158 f96 1"/>
                <a:gd name="f254" fmla="*/ f159 f95 1"/>
                <a:gd name="f255" fmla="*/ f160 f95 1"/>
                <a:gd name="f256" fmla="*/ f161 f95 1"/>
                <a:gd name="f257" fmla="*/ f162 f95 1"/>
                <a:gd name="f258" fmla="*/ f163 f95 1"/>
                <a:gd name="f259" fmla="*/ f164 f95 1"/>
                <a:gd name="f260" fmla="*/ f165 f96 1"/>
                <a:gd name="f261" fmla="*/ f166 f95 1"/>
                <a:gd name="f262" fmla="*/ f167 f96 1"/>
                <a:gd name="f263" fmla="*/ f168 f95 1"/>
                <a:gd name="f264" fmla="*/ f169 f96 1"/>
                <a:gd name="f265" fmla="*/ f170 f95 1"/>
                <a:gd name="f266" fmla="*/ f171 f96 1"/>
                <a:gd name="f267" fmla="*/ f172 f95 1"/>
                <a:gd name="f268" fmla="*/ f173 f96 1"/>
                <a:gd name="f269" fmla="*/ f174 f95 1"/>
                <a:gd name="f270" fmla="*/ f175 f96 1"/>
                <a:gd name="f271" fmla="*/ f176 f95 1"/>
                <a:gd name="f272" fmla="*/ f177 f96 1"/>
                <a:gd name="f273" fmla="*/ f178 f95 1"/>
                <a:gd name="f274" fmla="*/ f179 f96 1"/>
                <a:gd name="f275" fmla="*/ f180 f95 1"/>
                <a:gd name="f276" fmla="*/ f181 f96 1"/>
                <a:gd name="f277" fmla="*/ f182 f95 1"/>
                <a:gd name="f278" fmla="*/ f183 f95 1"/>
                <a:gd name="f279" fmla="*/ f184 f96 1"/>
                <a:gd name="f280" fmla="*/ f185 f95 1"/>
                <a:gd name="f281" fmla="*/ f186 f96 1"/>
                <a:gd name="f282" fmla="*/ f187 f95 1"/>
                <a:gd name="f283" fmla="*/ f188 f96 1"/>
                <a:gd name="f284" fmla="*/ f189 f95 1"/>
                <a:gd name="f285" fmla="*/ f190 f96 1"/>
                <a:gd name="f286" fmla="*/ f191 f95 1"/>
                <a:gd name="f287" fmla="*/ f192 f96 1"/>
              </a:gdLst>
              <a:ahLst/>
              <a:cxnLst>
                <a:cxn ang="3cd4">
                  <a:pos x="hc" y="t"/>
                </a:cxn>
                <a:cxn ang="0">
                  <a:pos x="r" y="vc"/>
                </a:cxn>
                <a:cxn ang="cd4">
                  <a:pos x="hc" y="b"/>
                </a:cxn>
                <a:cxn ang="cd2">
                  <a:pos x="l" y="vc"/>
                </a:cxn>
                <a:cxn ang="f195">
                  <a:pos x="f200" y="f199"/>
                </a:cxn>
                <a:cxn ang="f195">
                  <a:pos x="f200" y="f199"/>
                </a:cxn>
                <a:cxn ang="f195">
                  <a:pos x="f201" y="f202"/>
                </a:cxn>
                <a:cxn ang="f195">
                  <a:pos x="f203" y="f204"/>
                </a:cxn>
                <a:cxn ang="f195">
                  <a:pos x="f205" y="f206"/>
                </a:cxn>
                <a:cxn ang="f195">
                  <a:pos x="f207" y="f208"/>
                </a:cxn>
                <a:cxn ang="f195">
                  <a:pos x="f209" y="f210"/>
                </a:cxn>
                <a:cxn ang="f195">
                  <a:pos x="f211" y="f212"/>
                </a:cxn>
                <a:cxn ang="f195">
                  <a:pos x="f213" y="f214"/>
                </a:cxn>
                <a:cxn ang="f195">
                  <a:pos x="f215" y="f216"/>
                </a:cxn>
                <a:cxn ang="f195">
                  <a:pos x="f215" y="f216"/>
                </a:cxn>
                <a:cxn ang="f195">
                  <a:pos x="f217" y="f218"/>
                </a:cxn>
                <a:cxn ang="f195">
                  <a:pos x="f219" y="f220"/>
                </a:cxn>
                <a:cxn ang="f195">
                  <a:pos x="f221" y="f222"/>
                </a:cxn>
                <a:cxn ang="f195">
                  <a:pos x="f223" y="f224"/>
                </a:cxn>
                <a:cxn ang="f195">
                  <a:pos x="f225" y="f226"/>
                </a:cxn>
                <a:cxn ang="f195">
                  <a:pos x="f227" y="f228"/>
                </a:cxn>
                <a:cxn ang="f195">
                  <a:pos x="f229" y="f230"/>
                </a:cxn>
                <a:cxn ang="f195">
                  <a:pos x="f196" y="f231"/>
                </a:cxn>
                <a:cxn ang="f195">
                  <a:pos x="f196" y="f231"/>
                </a:cxn>
                <a:cxn ang="f195">
                  <a:pos x="f232" y="f233"/>
                </a:cxn>
                <a:cxn ang="f195">
                  <a:pos x="f234" y="f235"/>
                </a:cxn>
                <a:cxn ang="f195">
                  <a:pos x="f236" y="f237"/>
                </a:cxn>
                <a:cxn ang="f195">
                  <a:pos x="f238" y="f239"/>
                </a:cxn>
                <a:cxn ang="f195">
                  <a:pos x="f240" y="f241"/>
                </a:cxn>
                <a:cxn ang="f195">
                  <a:pos x="f242" y="f243"/>
                </a:cxn>
                <a:cxn ang="f195">
                  <a:pos x="f244" y="f245"/>
                </a:cxn>
                <a:cxn ang="f195">
                  <a:pos x="f246" y="f247"/>
                </a:cxn>
                <a:cxn ang="f195">
                  <a:pos x="f248" y="f249"/>
                </a:cxn>
                <a:cxn ang="f195">
                  <a:pos x="f250" y="f251"/>
                </a:cxn>
                <a:cxn ang="f195">
                  <a:pos x="f252" y="f253"/>
                </a:cxn>
                <a:cxn ang="f195">
                  <a:pos x="f254" y="f253"/>
                </a:cxn>
                <a:cxn ang="f195">
                  <a:pos x="f255" y="f251"/>
                </a:cxn>
                <a:cxn ang="f195">
                  <a:pos x="f256" y="f249"/>
                </a:cxn>
                <a:cxn ang="f195">
                  <a:pos x="f257" y="f247"/>
                </a:cxn>
                <a:cxn ang="f195">
                  <a:pos x="f258" y="f245"/>
                </a:cxn>
                <a:cxn ang="f195">
                  <a:pos x="f259" y="f260"/>
                </a:cxn>
                <a:cxn ang="f195">
                  <a:pos x="f261" y="f262"/>
                </a:cxn>
                <a:cxn ang="f195">
                  <a:pos x="f263" y="f264"/>
                </a:cxn>
                <a:cxn ang="f195">
                  <a:pos x="f265" y="f266"/>
                </a:cxn>
                <a:cxn ang="f195">
                  <a:pos x="f267" y="f268"/>
                </a:cxn>
                <a:cxn ang="f195">
                  <a:pos x="f269" y="f270"/>
                </a:cxn>
                <a:cxn ang="f195">
                  <a:pos x="f271" y="f272"/>
                </a:cxn>
                <a:cxn ang="f195">
                  <a:pos x="f273" y="f274"/>
                </a:cxn>
                <a:cxn ang="f195">
                  <a:pos x="f275" y="f276"/>
                </a:cxn>
                <a:cxn ang="f195">
                  <a:pos x="f277" y="f230"/>
                </a:cxn>
                <a:cxn ang="f195">
                  <a:pos x="f278" y="f279"/>
                </a:cxn>
                <a:cxn ang="f195">
                  <a:pos x="f280" y="f281"/>
                </a:cxn>
                <a:cxn ang="f195">
                  <a:pos x="f282" y="f283"/>
                </a:cxn>
                <a:cxn ang="f195">
                  <a:pos x="f284" y="f285"/>
                </a:cxn>
                <a:cxn ang="f195">
                  <a:pos x="f284" y="f285"/>
                </a:cxn>
                <a:cxn ang="f195">
                  <a:pos x="f286" y="f287"/>
                </a:cxn>
                <a:cxn ang="f195">
                  <a:pos x="f286" y="f287"/>
                </a:cxn>
                <a:cxn ang="f195">
                  <a:pos x="f286" y="f199"/>
                </a:cxn>
                <a:cxn ang="f195">
                  <a:pos x="f286" y="f199"/>
                </a:cxn>
                <a:cxn ang="f195">
                  <a:pos x="f200" y="f199"/>
                </a:cxn>
                <a:cxn ang="f195">
                  <a:pos x="f200" y="f199"/>
                </a:cxn>
              </a:cxnLst>
              <a:rect l="f196" t="f199" r="f197" b="f198"/>
              <a:pathLst>
                <a:path w="2706" h="640">
                  <a:moveTo>
                    <a:pt x="f8" y="f5"/>
                  </a:moveTo>
                  <a:lnTo>
                    <a:pt x="f8" y="f5"/>
                  </a:lnTo>
                  <a:lnTo>
                    <a:pt x="f9" y="f10"/>
                  </a:lnTo>
                  <a:lnTo>
                    <a:pt x="f11" y="f12"/>
                  </a:lnTo>
                  <a:lnTo>
                    <a:pt x="f13" y="f14"/>
                  </a:lnTo>
                  <a:lnTo>
                    <a:pt x="f15" y="f16"/>
                  </a:lnTo>
                  <a:lnTo>
                    <a:pt x="f17" y="f18"/>
                  </a:lnTo>
                  <a:lnTo>
                    <a:pt x="f19" y="f20"/>
                  </a:lnTo>
                  <a:lnTo>
                    <a:pt x="f21" y="f22"/>
                  </a:lnTo>
                  <a:lnTo>
                    <a:pt x="f23" y="f24"/>
                  </a:lnTo>
                  <a:lnTo>
                    <a:pt x="f23" y="f24"/>
                  </a:lnTo>
                  <a:lnTo>
                    <a:pt x="f25" y="f26"/>
                  </a:lnTo>
                  <a:lnTo>
                    <a:pt x="f27" y="f28"/>
                  </a:lnTo>
                  <a:lnTo>
                    <a:pt x="f29" y="f30"/>
                  </a:lnTo>
                  <a:lnTo>
                    <a:pt x="f31" y="f32"/>
                  </a:lnTo>
                  <a:lnTo>
                    <a:pt x="f33" y="f34"/>
                  </a:lnTo>
                  <a:lnTo>
                    <a:pt x="f35" y="f36"/>
                  </a:lnTo>
                  <a:lnTo>
                    <a:pt x="f37" y="f38"/>
                  </a:lnTo>
                  <a:lnTo>
                    <a:pt x="f5" y="f39"/>
                  </a:lnTo>
                  <a:lnTo>
                    <a:pt x="f5" y="f39"/>
                  </a:lnTo>
                  <a:lnTo>
                    <a:pt x="f40" y="f41"/>
                  </a:lnTo>
                  <a:lnTo>
                    <a:pt x="f42" y="f43"/>
                  </a:lnTo>
                  <a:lnTo>
                    <a:pt x="f44" y="f45"/>
                  </a:lnTo>
                  <a:lnTo>
                    <a:pt x="f46" y="f47"/>
                  </a:lnTo>
                  <a:lnTo>
                    <a:pt x="f48" y="f49"/>
                  </a:lnTo>
                  <a:lnTo>
                    <a:pt x="f50" y="f51"/>
                  </a:lnTo>
                  <a:lnTo>
                    <a:pt x="f52" y="f53"/>
                  </a:lnTo>
                  <a:lnTo>
                    <a:pt x="f54" y="f55"/>
                  </a:lnTo>
                  <a:lnTo>
                    <a:pt x="f56" y="f57"/>
                  </a:lnTo>
                  <a:lnTo>
                    <a:pt x="f58" y="f59"/>
                  </a:lnTo>
                  <a:lnTo>
                    <a:pt x="f60" y="f7"/>
                  </a:lnTo>
                  <a:lnTo>
                    <a:pt x="f61" y="f7"/>
                  </a:lnTo>
                  <a:lnTo>
                    <a:pt x="f62" y="f59"/>
                  </a:lnTo>
                  <a:lnTo>
                    <a:pt x="f63" y="f57"/>
                  </a:lnTo>
                  <a:lnTo>
                    <a:pt x="f64" y="f55"/>
                  </a:lnTo>
                  <a:lnTo>
                    <a:pt x="f65" y="f53"/>
                  </a:lnTo>
                  <a:lnTo>
                    <a:pt x="f66" y="f67"/>
                  </a:lnTo>
                  <a:lnTo>
                    <a:pt x="f68" y="f69"/>
                  </a:lnTo>
                  <a:lnTo>
                    <a:pt x="f70" y="f71"/>
                  </a:lnTo>
                  <a:lnTo>
                    <a:pt x="f72" y="f73"/>
                  </a:lnTo>
                  <a:lnTo>
                    <a:pt x="f74" y="f75"/>
                  </a:lnTo>
                  <a:lnTo>
                    <a:pt x="f76" y="f77"/>
                  </a:lnTo>
                  <a:lnTo>
                    <a:pt x="f78" y="f79"/>
                  </a:lnTo>
                  <a:lnTo>
                    <a:pt x="f80" y="f81"/>
                  </a:lnTo>
                  <a:lnTo>
                    <a:pt x="f82" y="f83"/>
                  </a:lnTo>
                  <a:lnTo>
                    <a:pt x="f84" y="f38"/>
                  </a:lnTo>
                  <a:lnTo>
                    <a:pt x="f85" y="f86"/>
                  </a:lnTo>
                  <a:lnTo>
                    <a:pt x="f87" y="f88"/>
                  </a:lnTo>
                  <a:lnTo>
                    <a:pt x="f89" y="f90"/>
                  </a:lnTo>
                  <a:lnTo>
                    <a:pt x="f91" y="f92"/>
                  </a:lnTo>
                  <a:lnTo>
                    <a:pt x="f91" y="f92"/>
                  </a:lnTo>
                  <a:lnTo>
                    <a:pt x="f6" y="f93"/>
                  </a:lnTo>
                  <a:lnTo>
                    <a:pt x="f6" y="f93"/>
                  </a:lnTo>
                  <a:lnTo>
                    <a:pt x="f6" y="f5"/>
                  </a:lnTo>
                  <a:lnTo>
                    <a:pt x="f6" y="f5"/>
                  </a:lnTo>
                  <a:lnTo>
                    <a:pt x="f8" y="f5"/>
                  </a:lnTo>
                  <a:lnTo>
                    <a:pt x="f8" y="f5"/>
                  </a:lnTo>
                  <a:close/>
                </a:path>
              </a:pathLst>
            </a:custGeom>
            <a:solidFill>
              <a:srgbClr val="C6E7FC">
                <a:alpha val="29000"/>
              </a:srgbClr>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ndara"/>
                <a:ea typeface=""/>
                <a:cs typeface=""/>
              </a:endParaRPr>
            </a:p>
          </p:txBody>
        </p:sp>
        <p:sp>
          <p:nvSpPr>
            <p:cNvPr id="5" name="Freeform 18"/>
            <p:cNvSpPr/>
            <p:nvPr/>
          </p:nvSpPr>
          <p:spPr>
            <a:xfrm>
              <a:off x="2619317" y="1696166"/>
              <a:ext cx="5544519" cy="850135"/>
            </a:xfrm>
            <a:custGeom>
              <a:avLst/>
              <a:gdLst>
                <a:gd name="f0" fmla="val 10800000"/>
                <a:gd name="f1" fmla="val 5400000"/>
                <a:gd name="f2" fmla="val 180"/>
                <a:gd name="f3" fmla="val w"/>
                <a:gd name="f4" fmla="val h"/>
                <a:gd name="f5" fmla="val 0"/>
                <a:gd name="f6" fmla="val 5216"/>
                <a:gd name="f7" fmla="val 762"/>
                <a:gd name="f8" fmla="val 714"/>
                <a:gd name="f9" fmla="val 5102"/>
                <a:gd name="f10" fmla="val 700"/>
                <a:gd name="f11" fmla="val 4984"/>
                <a:gd name="f12" fmla="val 686"/>
                <a:gd name="f13" fmla="val 4738"/>
                <a:gd name="f14" fmla="val 652"/>
                <a:gd name="f15" fmla="val 4478"/>
                <a:gd name="f16" fmla="val 610"/>
                <a:gd name="f17" fmla="val 4204"/>
                <a:gd name="f18" fmla="val 564"/>
                <a:gd name="f19" fmla="val 3914"/>
                <a:gd name="f20" fmla="val 508"/>
                <a:gd name="f21" fmla="val 3608"/>
                <a:gd name="f22" fmla="val 446"/>
                <a:gd name="f23" fmla="val 3286"/>
                <a:gd name="f24" fmla="val 374"/>
                <a:gd name="f25" fmla="val 2946"/>
                <a:gd name="f26" fmla="val 296"/>
                <a:gd name="f27" fmla="val 2812"/>
                <a:gd name="f28" fmla="val 266"/>
                <a:gd name="f29" fmla="val 2682"/>
                <a:gd name="f30" fmla="val 236"/>
                <a:gd name="f31" fmla="val 2556"/>
                <a:gd name="f32" fmla="val 210"/>
                <a:gd name="f33" fmla="val 2430"/>
                <a:gd name="f34" fmla="val 184"/>
                <a:gd name="f35" fmla="val 2308"/>
                <a:gd name="f36" fmla="val 162"/>
                <a:gd name="f37" fmla="val 2190"/>
                <a:gd name="f38" fmla="val 140"/>
                <a:gd name="f39" fmla="val 2074"/>
                <a:gd name="f40" fmla="val 120"/>
                <a:gd name="f41" fmla="val 1960"/>
                <a:gd name="f42" fmla="val 102"/>
                <a:gd name="f43" fmla="val 1850"/>
                <a:gd name="f44" fmla="val 86"/>
                <a:gd name="f45" fmla="val 1740"/>
                <a:gd name="f46" fmla="val 72"/>
                <a:gd name="f47" fmla="val 1532"/>
                <a:gd name="f48" fmla="val 46"/>
                <a:gd name="f49" fmla="val 1334"/>
                <a:gd name="f50" fmla="val 28"/>
                <a:gd name="f51" fmla="val 1148"/>
                <a:gd name="f52" fmla="val 14"/>
                <a:gd name="f53" fmla="val 970"/>
                <a:gd name="f54" fmla="val 4"/>
                <a:gd name="f55" fmla="val 802"/>
                <a:gd name="f56" fmla="val 644"/>
                <a:gd name="f57" fmla="val 496"/>
                <a:gd name="f58" fmla="val 358"/>
                <a:gd name="f59" fmla="val 10"/>
                <a:gd name="f60" fmla="val 230"/>
                <a:gd name="f61" fmla="val 20"/>
                <a:gd name="f62" fmla="val 110"/>
                <a:gd name="f63" fmla="val 32"/>
                <a:gd name="f64" fmla="val 48"/>
                <a:gd name="f65" fmla="val 154"/>
                <a:gd name="f66" fmla="val 66"/>
                <a:gd name="f67" fmla="val 314"/>
                <a:gd name="f68" fmla="val 480"/>
                <a:gd name="f69" fmla="val 112"/>
                <a:gd name="f70" fmla="val 830"/>
                <a:gd name="f71" fmla="val 174"/>
                <a:gd name="f72" fmla="val 1014"/>
                <a:gd name="f73" fmla="val 1206"/>
                <a:gd name="f74" fmla="val 250"/>
                <a:gd name="f75" fmla="val 1402"/>
                <a:gd name="f76" fmla="val 1756"/>
                <a:gd name="f77" fmla="val 378"/>
                <a:gd name="f78" fmla="val 2092"/>
                <a:gd name="f79" fmla="val 450"/>
                <a:gd name="f80" fmla="val 2408"/>
                <a:gd name="f81" fmla="val 516"/>
                <a:gd name="f82" fmla="val 2562"/>
                <a:gd name="f83" fmla="val 544"/>
                <a:gd name="f84" fmla="val 2708"/>
                <a:gd name="f85" fmla="val 572"/>
                <a:gd name="f86" fmla="val 2852"/>
                <a:gd name="f87" fmla="val 598"/>
                <a:gd name="f88" fmla="val 2992"/>
                <a:gd name="f89" fmla="val 620"/>
                <a:gd name="f90" fmla="val 3128"/>
                <a:gd name="f91" fmla="val 642"/>
                <a:gd name="f92" fmla="val 3260"/>
                <a:gd name="f93" fmla="val 662"/>
                <a:gd name="f94" fmla="val 3388"/>
                <a:gd name="f95" fmla="val 678"/>
                <a:gd name="f96" fmla="val 3512"/>
                <a:gd name="f97" fmla="val 694"/>
                <a:gd name="f98" fmla="val 3632"/>
                <a:gd name="f99" fmla="val 708"/>
                <a:gd name="f100" fmla="val 3750"/>
                <a:gd name="f101" fmla="val 722"/>
                <a:gd name="f102" fmla="val 3864"/>
                <a:gd name="f103" fmla="val 732"/>
                <a:gd name="f104" fmla="val 3974"/>
                <a:gd name="f105" fmla="val 740"/>
                <a:gd name="f106" fmla="val 4080"/>
                <a:gd name="f107" fmla="val 748"/>
                <a:gd name="f108" fmla="val 4184"/>
                <a:gd name="f109" fmla="val 754"/>
                <a:gd name="f110" fmla="val 4286"/>
                <a:gd name="f111" fmla="val 758"/>
                <a:gd name="f112" fmla="val 4384"/>
                <a:gd name="f113" fmla="val 4570"/>
                <a:gd name="f114" fmla="val 4660"/>
                <a:gd name="f115" fmla="val 760"/>
                <a:gd name="f116" fmla="val 4746"/>
                <a:gd name="f117" fmla="val 4830"/>
                <a:gd name="f118" fmla="val 4912"/>
                <a:gd name="f119" fmla="val 4992"/>
                <a:gd name="f120" fmla="val 5068"/>
                <a:gd name="f121" fmla="val 5144"/>
                <a:gd name="f122" fmla="val 724"/>
                <a:gd name="f123" fmla="+- 0 0 -90"/>
                <a:gd name="f124" fmla="*/ f3 1 5216"/>
                <a:gd name="f125" fmla="*/ f4 1 762"/>
                <a:gd name="f126" fmla="+- f7 0 f5"/>
                <a:gd name="f127" fmla="+- f6 0 f5"/>
                <a:gd name="f128" fmla="*/ f123 f0 1"/>
                <a:gd name="f129" fmla="*/ f127 1 5216"/>
                <a:gd name="f130" fmla="*/ f126 1 762"/>
                <a:gd name="f131" fmla="*/ f128 1 f2"/>
                <a:gd name="f132" fmla="*/ 5216 1 f129"/>
                <a:gd name="f133" fmla="*/ 714 1 f130"/>
                <a:gd name="f134" fmla="*/ 4984 1 f129"/>
                <a:gd name="f135" fmla="*/ 686 1 f130"/>
                <a:gd name="f136" fmla="*/ 4478 1 f129"/>
                <a:gd name="f137" fmla="*/ 610 1 f130"/>
                <a:gd name="f138" fmla="*/ 3914 1 f129"/>
                <a:gd name="f139" fmla="*/ 508 1 f130"/>
                <a:gd name="f140" fmla="*/ 3286 1 f129"/>
                <a:gd name="f141" fmla="*/ 374 1 f130"/>
                <a:gd name="f142" fmla="*/ 2946 1 f129"/>
                <a:gd name="f143" fmla="*/ 296 1 f130"/>
                <a:gd name="f144" fmla="*/ 2682 1 f129"/>
                <a:gd name="f145" fmla="*/ 236 1 f130"/>
                <a:gd name="f146" fmla="*/ 2430 1 f129"/>
                <a:gd name="f147" fmla="*/ 184 1 f130"/>
                <a:gd name="f148" fmla="*/ 2190 1 f129"/>
                <a:gd name="f149" fmla="*/ 140 1 f130"/>
                <a:gd name="f150" fmla="*/ 1960 1 f129"/>
                <a:gd name="f151" fmla="*/ 102 1 f130"/>
                <a:gd name="f152" fmla="*/ 1740 1 f129"/>
                <a:gd name="f153" fmla="*/ 72 1 f130"/>
                <a:gd name="f154" fmla="*/ 1334 1 f129"/>
                <a:gd name="f155" fmla="*/ 28 1 f130"/>
                <a:gd name="f156" fmla="*/ 970 1 f129"/>
                <a:gd name="f157" fmla="*/ 4 1 f130"/>
                <a:gd name="f158" fmla="*/ 644 1 f129"/>
                <a:gd name="f159" fmla="*/ 0 1 f130"/>
                <a:gd name="f160" fmla="*/ 358 1 f129"/>
                <a:gd name="f161" fmla="*/ 10 1 f130"/>
                <a:gd name="f162" fmla="*/ 110 1 f129"/>
                <a:gd name="f163" fmla="*/ 32 1 f130"/>
                <a:gd name="f164" fmla="*/ 0 1 f129"/>
                <a:gd name="f165" fmla="*/ 48 1 f130"/>
                <a:gd name="f166" fmla="*/ 314 1 f129"/>
                <a:gd name="f167" fmla="*/ 86 1 f130"/>
                <a:gd name="f168" fmla="*/ 652 1 f129"/>
                <a:gd name="f169" fmla="*/ 1014 1 f129"/>
                <a:gd name="f170" fmla="*/ 210 1 f130"/>
                <a:gd name="f171" fmla="*/ 1402 1 f129"/>
                <a:gd name="f172" fmla="*/ 1756 1 f129"/>
                <a:gd name="f173" fmla="*/ 378 1 f130"/>
                <a:gd name="f174" fmla="*/ 2408 1 f129"/>
                <a:gd name="f175" fmla="*/ 516 1 f130"/>
                <a:gd name="f176" fmla="*/ 2708 1 f129"/>
                <a:gd name="f177" fmla="*/ 572 1 f130"/>
                <a:gd name="f178" fmla="*/ 2992 1 f129"/>
                <a:gd name="f179" fmla="*/ 620 1 f130"/>
                <a:gd name="f180" fmla="*/ 3260 1 f129"/>
                <a:gd name="f181" fmla="*/ 662 1 f130"/>
                <a:gd name="f182" fmla="*/ 3512 1 f129"/>
                <a:gd name="f183" fmla="*/ 694 1 f130"/>
                <a:gd name="f184" fmla="*/ 3750 1 f129"/>
                <a:gd name="f185" fmla="*/ 722 1 f130"/>
                <a:gd name="f186" fmla="*/ 3974 1 f129"/>
                <a:gd name="f187" fmla="*/ 740 1 f130"/>
                <a:gd name="f188" fmla="*/ 4184 1 f129"/>
                <a:gd name="f189" fmla="*/ 754 1 f130"/>
                <a:gd name="f190" fmla="*/ 4384 1 f129"/>
                <a:gd name="f191" fmla="*/ 762 1 f130"/>
                <a:gd name="f192" fmla="*/ 4570 1 f129"/>
                <a:gd name="f193" fmla="*/ 4746 1 f129"/>
                <a:gd name="f194" fmla="*/ 758 1 f130"/>
                <a:gd name="f195" fmla="*/ 4912 1 f129"/>
                <a:gd name="f196" fmla="*/ 748 1 f130"/>
                <a:gd name="f197" fmla="*/ 5068 1 f129"/>
                <a:gd name="f198" fmla="*/ 732 1 f130"/>
                <a:gd name="f199" fmla="*/ f6 1 f129"/>
                <a:gd name="f200" fmla="*/ f7 1 f130"/>
                <a:gd name="f201" fmla="+- f131 0 f1"/>
                <a:gd name="f202" fmla="*/ f164 f124 1"/>
                <a:gd name="f203" fmla="*/ f199 f124 1"/>
                <a:gd name="f204" fmla="*/ f200 f125 1"/>
                <a:gd name="f205" fmla="*/ f159 f125 1"/>
                <a:gd name="f206" fmla="*/ f132 f124 1"/>
                <a:gd name="f207" fmla="*/ f133 f125 1"/>
                <a:gd name="f208" fmla="*/ f134 f124 1"/>
                <a:gd name="f209" fmla="*/ f135 f125 1"/>
                <a:gd name="f210" fmla="*/ f136 f124 1"/>
                <a:gd name="f211" fmla="*/ f137 f125 1"/>
                <a:gd name="f212" fmla="*/ f138 f124 1"/>
                <a:gd name="f213" fmla="*/ f139 f125 1"/>
                <a:gd name="f214" fmla="*/ f140 f124 1"/>
                <a:gd name="f215" fmla="*/ f141 f125 1"/>
                <a:gd name="f216" fmla="*/ f142 f124 1"/>
                <a:gd name="f217" fmla="*/ f143 f125 1"/>
                <a:gd name="f218" fmla="*/ f144 f124 1"/>
                <a:gd name="f219" fmla="*/ f145 f125 1"/>
                <a:gd name="f220" fmla="*/ f146 f124 1"/>
                <a:gd name="f221" fmla="*/ f147 f125 1"/>
                <a:gd name="f222" fmla="*/ f148 f124 1"/>
                <a:gd name="f223" fmla="*/ f149 f125 1"/>
                <a:gd name="f224" fmla="*/ f150 f124 1"/>
                <a:gd name="f225" fmla="*/ f151 f125 1"/>
                <a:gd name="f226" fmla="*/ f152 f124 1"/>
                <a:gd name="f227" fmla="*/ f153 f125 1"/>
                <a:gd name="f228" fmla="*/ f154 f124 1"/>
                <a:gd name="f229" fmla="*/ f155 f125 1"/>
                <a:gd name="f230" fmla="*/ f156 f124 1"/>
                <a:gd name="f231" fmla="*/ f157 f125 1"/>
                <a:gd name="f232" fmla="*/ f158 f124 1"/>
                <a:gd name="f233" fmla="*/ f160 f124 1"/>
                <a:gd name="f234" fmla="*/ f161 f125 1"/>
                <a:gd name="f235" fmla="*/ f162 f124 1"/>
                <a:gd name="f236" fmla="*/ f163 f125 1"/>
                <a:gd name="f237" fmla="*/ f165 f125 1"/>
                <a:gd name="f238" fmla="*/ f166 f124 1"/>
                <a:gd name="f239" fmla="*/ f167 f125 1"/>
                <a:gd name="f240" fmla="*/ f168 f124 1"/>
                <a:gd name="f241" fmla="*/ f169 f124 1"/>
                <a:gd name="f242" fmla="*/ f170 f125 1"/>
                <a:gd name="f243" fmla="*/ f171 f124 1"/>
                <a:gd name="f244" fmla="*/ f172 f124 1"/>
                <a:gd name="f245" fmla="*/ f173 f125 1"/>
                <a:gd name="f246" fmla="*/ f174 f124 1"/>
                <a:gd name="f247" fmla="*/ f175 f125 1"/>
                <a:gd name="f248" fmla="*/ f176 f124 1"/>
                <a:gd name="f249" fmla="*/ f177 f125 1"/>
                <a:gd name="f250" fmla="*/ f178 f124 1"/>
                <a:gd name="f251" fmla="*/ f179 f125 1"/>
                <a:gd name="f252" fmla="*/ f180 f124 1"/>
                <a:gd name="f253" fmla="*/ f181 f125 1"/>
                <a:gd name="f254" fmla="*/ f182 f124 1"/>
                <a:gd name="f255" fmla="*/ f183 f125 1"/>
                <a:gd name="f256" fmla="*/ f184 f124 1"/>
                <a:gd name="f257" fmla="*/ f185 f125 1"/>
                <a:gd name="f258" fmla="*/ f186 f124 1"/>
                <a:gd name="f259" fmla="*/ f187 f125 1"/>
                <a:gd name="f260" fmla="*/ f188 f124 1"/>
                <a:gd name="f261" fmla="*/ f189 f125 1"/>
                <a:gd name="f262" fmla="*/ f190 f124 1"/>
                <a:gd name="f263" fmla="*/ f191 f125 1"/>
                <a:gd name="f264" fmla="*/ f192 f124 1"/>
                <a:gd name="f265" fmla="*/ f193 f124 1"/>
                <a:gd name="f266" fmla="*/ f194 f125 1"/>
                <a:gd name="f267" fmla="*/ f195 f124 1"/>
                <a:gd name="f268" fmla="*/ f196 f125 1"/>
                <a:gd name="f269" fmla="*/ f197 f124 1"/>
                <a:gd name="f270" fmla="*/ f198 f125 1"/>
              </a:gdLst>
              <a:ahLst/>
              <a:cxnLst>
                <a:cxn ang="3cd4">
                  <a:pos x="hc" y="t"/>
                </a:cxn>
                <a:cxn ang="0">
                  <a:pos x="r" y="vc"/>
                </a:cxn>
                <a:cxn ang="cd4">
                  <a:pos x="hc" y="b"/>
                </a:cxn>
                <a:cxn ang="cd2">
                  <a:pos x="l" y="vc"/>
                </a:cxn>
                <a:cxn ang="f201">
                  <a:pos x="f206" y="f207"/>
                </a:cxn>
                <a:cxn ang="f201">
                  <a:pos x="f208" y="f209"/>
                </a:cxn>
                <a:cxn ang="f201">
                  <a:pos x="f210" y="f211"/>
                </a:cxn>
                <a:cxn ang="f201">
                  <a:pos x="f212" y="f213"/>
                </a:cxn>
                <a:cxn ang="f201">
                  <a:pos x="f214" y="f215"/>
                </a:cxn>
                <a:cxn ang="f201">
                  <a:pos x="f216" y="f217"/>
                </a:cxn>
                <a:cxn ang="f201">
                  <a:pos x="f218" y="f219"/>
                </a:cxn>
                <a:cxn ang="f201">
                  <a:pos x="f220" y="f221"/>
                </a:cxn>
                <a:cxn ang="f201">
                  <a:pos x="f222" y="f223"/>
                </a:cxn>
                <a:cxn ang="f201">
                  <a:pos x="f224" y="f225"/>
                </a:cxn>
                <a:cxn ang="f201">
                  <a:pos x="f226" y="f227"/>
                </a:cxn>
                <a:cxn ang="f201">
                  <a:pos x="f228" y="f229"/>
                </a:cxn>
                <a:cxn ang="f201">
                  <a:pos x="f230" y="f231"/>
                </a:cxn>
                <a:cxn ang="f201">
                  <a:pos x="f232" y="f205"/>
                </a:cxn>
                <a:cxn ang="f201">
                  <a:pos x="f233" y="f234"/>
                </a:cxn>
                <a:cxn ang="f201">
                  <a:pos x="f235" y="f236"/>
                </a:cxn>
                <a:cxn ang="f201">
                  <a:pos x="f202" y="f237"/>
                </a:cxn>
                <a:cxn ang="f201">
                  <a:pos x="f238" y="f239"/>
                </a:cxn>
                <a:cxn ang="f201">
                  <a:pos x="f240" y="f223"/>
                </a:cxn>
                <a:cxn ang="f201">
                  <a:pos x="f241" y="f242"/>
                </a:cxn>
                <a:cxn ang="f201">
                  <a:pos x="f243" y="f217"/>
                </a:cxn>
                <a:cxn ang="f201">
                  <a:pos x="f244" y="f245"/>
                </a:cxn>
                <a:cxn ang="f201">
                  <a:pos x="f246" y="f247"/>
                </a:cxn>
                <a:cxn ang="f201">
                  <a:pos x="f248" y="f249"/>
                </a:cxn>
                <a:cxn ang="f201">
                  <a:pos x="f250" y="f251"/>
                </a:cxn>
                <a:cxn ang="f201">
                  <a:pos x="f252" y="f253"/>
                </a:cxn>
                <a:cxn ang="f201">
                  <a:pos x="f254" y="f255"/>
                </a:cxn>
                <a:cxn ang="f201">
                  <a:pos x="f256" y="f257"/>
                </a:cxn>
                <a:cxn ang="f201">
                  <a:pos x="f258" y="f259"/>
                </a:cxn>
                <a:cxn ang="f201">
                  <a:pos x="f260" y="f261"/>
                </a:cxn>
                <a:cxn ang="f201">
                  <a:pos x="f262" y="f263"/>
                </a:cxn>
                <a:cxn ang="f201">
                  <a:pos x="f264" y="f263"/>
                </a:cxn>
                <a:cxn ang="f201">
                  <a:pos x="f265" y="f266"/>
                </a:cxn>
                <a:cxn ang="f201">
                  <a:pos x="f267" y="f268"/>
                </a:cxn>
                <a:cxn ang="f201">
                  <a:pos x="f269" y="f270"/>
                </a:cxn>
                <a:cxn ang="f201">
                  <a:pos x="f206" y="f207"/>
                </a:cxn>
              </a:cxnLst>
              <a:rect l="f202" t="f205" r="f203" b="f204"/>
              <a:pathLst>
                <a:path w="5216" h="762">
                  <a:moveTo>
                    <a:pt x="f6" y="f8"/>
                  </a:moveTo>
                  <a:lnTo>
                    <a:pt x="f6" y="f8"/>
                  </a:lnTo>
                  <a:lnTo>
                    <a:pt x="f9" y="f10"/>
                  </a:lnTo>
                  <a:lnTo>
                    <a:pt x="f11" y="f12"/>
                  </a:lnTo>
                  <a:lnTo>
                    <a:pt x="f13" y="f14"/>
                  </a:lnTo>
                  <a:lnTo>
                    <a:pt x="f15" y="f16"/>
                  </a:lnTo>
                  <a:lnTo>
                    <a:pt x="f17" y="f18"/>
                  </a:lnTo>
                  <a:lnTo>
                    <a:pt x="f19" y="f20"/>
                  </a:lnTo>
                  <a:lnTo>
                    <a:pt x="f21" y="f22"/>
                  </a:lnTo>
                  <a:lnTo>
                    <a:pt x="f23" y="f24"/>
                  </a:lnTo>
                  <a:lnTo>
                    <a:pt x="f25" y="f26"/>
                  </a:lnTo>
                  <a:lnTo>
                    <a:pt x="f25" y="f26"/>
                  </a:lnTo>
                  <a:lnTo>
                    <a:pt x="f27" y="f28"/>
                  </a:lnTo>
                  <a:lnTo>
                    <a:pt x="f29" y="f30"/>
                  </a:lnTo>
                  <a:lnTo>
                    <a:pt x="f31" y="f32"/>
                  </a:lnTo>
                  <a:lnTo>
                    <a:pt x="f33" y="f34"/>
                  </a:lnTo>
                  <a:lnTo>
                    <a:pt x="f35" y="f36"/>
                  </a:lnTo>
                  <a:lnTo>
                    <a:pt x="f37" y="f38"/>
                  </a:lnTo>
                  <a:lnTo>
                    <a:pt x="f39" y="f40"/>
                  </a:lnTo>
                  <a:lnTo>
                    <a:pt x="f41" y="f42"/>
                  </a:lnTo>
                  <a:lnTo>
                    <a:pt x="f43" y="f44"/>
                  </a:lnTo>
                  <a:lnTo>
                    <a:pt x="f45" y="f46"/>
                  </a:lnTo>
                  <a:lnTo>
                    <a:pt x="f47" y="f48"/>
                  </a:lnTo>
                  <a:lnTo>
                    <a:pt x="f49" y="f50"/>
                  </a:lnTo>
                  <a:lnTo>
                    <a:pt x="f51" y="f52"/>
                  </a:lnTo>
                  <a:lnTo>
                    <a:pt x="f53" y="f54"/>
                  </a:lnTo>
                  <a:lnTo>
                    <a:pt x="f55" y="f5"/>
                  </a:lnTo>
                  <a:lnTo>
                    <a:pt x="f56" y="f5"/>
                  </a:lnTo>
                  <a:lnTo>
                    <a:pt x="f57" y="f54"/>
                  </a:lnTo>
                  <a:lnTo>
                    <a:pt x="f58" y="f59"/>
                  </a:lnTo>
                  <a:lnTo>
                    <a:pt x="f60" y="f61"/>
                  </a:lnTo>
                  <a:lnTo>
                    <a:pt x="f62" y="f63"/>
                  </a:lnTo>
                  <a:lnTo>
                    <a:pt x="f5" y="f64"/>
                  </a:lnTo>
                  <a:lnTo>
                    <a:pt x="f5" y="f64"/>
                  </a:lnTo>
                  <a:lnTo>
                    <a:pt x="f65" y="f66"/>
                  </a:lnTo>
                  <a:lnTo>
                    <a:pt x="f67" y="f44"/>
                  </a:lnTo>
                  <a:lnTo>
                    <a:pt x="f68" y="f69"/>
                  </a:lnTo>
                  <a:lnTo>
                    <a:pt x="f14" y="f38"/>
                  </a:lnTo>
                  <a:lnTo>
                    <a:pt x="f70" y="f71"/>
                  </a:lnTo>
                  <a:lnTo>
                    <a:pt x="f72" y="f32"/>
                  </a:lnTo>
                  <a:lnTo>
                    <a:pt x="f73" y="f74"/>
                  </a:lnTo>
                  <a:lnTo>
                    <a:pt x="f75" y="f26"/>
                  </a:lnTo>
                  <a:lnTo>
                    <a:pt x="f75" y="f26"/>
                  </a:lnTo>
                  <a:lnTo>
                    <a:pt x="f76" y="f77"/>
                  </a:lnTo>
                  <a:lnTo>
                    <a:pt x="f78" y="f79"/>
                  </a:lnTo>
                  <a:lnTo>
                    <a:pt x="f80" y="f81"/>
                  </a:lnTo>
                  <a:lnTo>
                    <a:pt x="f82" y="f83"/>
                  </a:lnTo>
                  <a:lnTo>
                    <a:pt x="f84" y="f85"/>
                  </a:lnTo>
                  <a:lnTo>
                    <a:pt x="f86" y="f87"/>
                  </a:lnTo>
                  <a:lnTo>
                    <a:pt x="f88" y="f89"/>
                  </a:lnTo>
                  <a:lnTo>
                    <a:pt x="f90" y="f91"/>
                  </a:lnTo>
                  <a:lnTo>
                    <a:pt x="f92" y="f93"/>
                  </a:lnTo>
                  <a:lnTo>
                    <a:pt x="f94" y="f95"/>
                  </a:lnTo>
                  <a:lnTo>
                    <a:pt x="f96" y="f97"/>
                  </a:lnTo>
                  <a:lnTo>
                    <a:pt x="f98" y="f99"/>
                  </a:lnTo>
                  <a:lnTo>
                    <a:pt x="f100" y="f101"/>
                  </a:lnTo>
                  <a:lnTo>
                    <a:pt x="f102" y="f103"/>
                  </a:lnTo>
                  <a:lnTo>
                    <a:pt x="f104" y="f105"/>
                  </a:lnTo>
                  <a:lnTo>
                    <a:pt x="f106" y="f107"/>
                  </a:lnTo>
                  <a:lnTo>
                    <a:pt x="f108" y="f109"/>
                  </a:lnTo>
                  <a:lnTo>
                    <a:pt x="f110" y="f111"/>
                  </a:lnTo>
                  <a:lnTo>
                    <a:pt x="f112" y="f7"/>
                  </a:lnTo>
                  <a:lnTo>
                    <a:pt x="f15" y="f7"/>
                  </a:lnTo>
                  <a:lnTo>
                    <a:pt x="f113" y="f7"/>
                  </a:lnTo>
                  <a:lnTo>
                    <a:pt x="f114" y="f115"/>
                  </a:lnTo>
                  <a:lnTo>
                    <a:pt x="f116" y="f111"/>
                  </a:lnTo>
                  <a:lnTo>
                    <a:pt x="f117" y="f109"/>
                  </a:lnTo>
                  <a:lnTo>
                    <a:pt x="f118" y="f107"/>
                  </a:lnTo>
                  <a:lnTo>
                    <a:pt x="f119" y="f105"/>
                  </a:lnTo>
                  <a:lnTo>
                    <a:pt x="f120" y="f103"/>
                  </a:lnTo>
                  <a:lnTo>
                    <a:pt x="f121" y="f122"/>
                  </a:lnTo>
                  <a:lnTo>
                    <a:pt x="f6" y="f8"/>
                  </a:lnTo>
                  <a:lnTo>
                    <a:pt x="f6" y="f8"/>
                  </a:lnTo>
                  <a:close/>
                </a:path>
              </a:pathLst>
            </a:custGeom>
            <a:solidFill>
              <a:srgbClr val="C6E7FC">
                <a:alpha val="40000"/>
              </a:srgbClr>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ndara"/>
                <a:ea typeface=""/>
                <a:cs typeface=""/>
              </a:endParaRPr>
            </a:p>
          </p:txBody>
        </p:sp>
        <p:sp>
          <p:nvSpPr>
            <p:cNvPr id="6" name="Freeform 22"/>
            <p:cNvSpPr/>
            <p:nvPr/>
          </p:nvSpPr>
          <p:spPr>
            <a:xfrm>
              <a:off x="2828723" y="1708437"/>
              <a:ext cx="5467983" cy="774268"/>
            </a:xfrm>
            <a:custGeom>
              <a:avLst/>
              <a:gdLst>
                <a:gd name="f0" fmla="val 10800000"/>
                <a:gd name="f1" fmla="val 5400000"/>
                <a:gd name="f2" fmla="val 180"/>
                <a:gd name="f3" fmla="val w"/>
                <a:gd name="f4" fmla="val h"/>
                <a:gd name="f5" fmla="val 0"/>
                <a:gd name="f6" fmla="val 5144"/>
                <a:gd name="f7" fmla="val 694"/>
                <a:gd name="f8" fmla="val 70"/>
                <a:gd name="f9" fmla="val 18"/>
                <a:gd name="f10" fmla="val 66"/>
                <a:gd name="f11" fmla="val 72"/>
                <a:gd name="f12" fmla="val 56"/>
                <a:gd name="f13" fmla="val 164"/>
                <a:gd name="f14" fmla="val 42"/>
                <a:gd name="f15" fmla="val 224"/>
                <a:gd name="f16" fmla="val 34"/>
                <a:gd name="f17" fmla="val 294"/>
                <a:gd name="f18" fmla="val 26"/>
                <a:gd name="f19" fmla="val 372"/>
                <a:gd name="f20" fmla="val 20"/>
                <a:gd name="f21" fmla="val 462"/>
                <a:gd name="f22" fmla="val 14"/>
                <a:gd name="f23" fmla="val 560"/>
                <a:gd name="f24" fmla="val 8"/>
                <a:gd name="f25" fmla="val 670"/>
                <a:gd name="f26" fmla="val 4"/>
                <a:gd name="f27" fmla="val 790"/>
                <a:gd name="f28" fmla="val 2"/>
                <a:gd name="f29" fmla="val 920"/>
                <a:gd name="f30" fmla="val 1060"/>
                <a:gd name="f31" fmla="val 1210"/>
                <a:gd name="f32" fmla="val 6"/>
                <a:gd name="f33" fmla="val 1372"/>
                <a:gd name="f34" fmla="val 1544"/>
                <a:gd name="f35" fmla="val 24"/>
                <a:gd name="f36" fmla="val 1726"/>
                <a:gd name="f37" fmla="val 40"/>
                <a:gd name="f38" fmla="val 1920"/>
                <a:gd name="f39" fmla="val 58"/>
                <a:gd name="f40" fmla="val 2126"/>
                <a:gd name="f41" fmla="val 80"/>
                <a:gd name="f42" fmla="val 2342"/>
                <a:gd name="f43" fmla="val 106"/>
                <a:gd name="f44" fmla="val 2570"/>
                <a:gd name="f45" fmla="val 138"/>
                <a:gd name="f46" fmla="val 2808"/>
                <a:gd name="f47" fmla="val 174"/>
                <a:gd name="f48" fmla="val 3058"/>
                <a:gd name="f49" fmla="val 216"/>
                <a:gd name="f50" fmla="val 3320"/>
                <a:gd name="f51" fmla="val 266"/>
                <a:gd name="f52" fmla="val 3594"/>
                <a:gd name="f53" fmla="val 320"/>
                <a:gd name="f54" fmla="val 3880"/>
                <a:gd name="f55" fmla="val 380"/>
                <a:gd name="f56" fmla="val 4178"/>
                <a:gd name="f57" fmla="val 448"/>
                <a:gd name="f58" fmla="val 4488"/>
                <a:gd name="f59" fmla="val 522"/>
                <a:gd name="f60" fmla="val 4810"/>
                <a:gd name="f61" fmla="val 604"/>
                <a:gd name="f62" fmla="+- 0 0 -90"/>
                <a:gd name="f63" fmla="*/ f3 1 5144"/>
                <a:gd name="f64" fmla="*/ f4 1 694"/>
                <a:gd name="f65" fmla="+- f7 0 f5"/>
                <a:gd name="f66" fmla="+- f6 0 f5"/>
                <a:gd name="f67" fmla="*/ f62 f0 1"/>
                <a:gd name="f68" fmla="*/ f66 1 5144"/>
                <a:gd name="f69" fmla="*/ f65 1 694"/>
                <a:gd name="f70" fmla="*/ f67 1 f2"/>
                <a:gd name="f71" fmla="*/ 0 1 f68"/>
                <a:gd name="f72" fmla="*/ 70 1 f69"/>
                <a:gd name="f73" fmla="*/ 18 1 f68"/>
                <a:gd name="f74" fmla="*/ 66 1 f69"/>
                <a:gd name="f75" fmla="*/ 72 1 f68"/>
                <a:gd name="f76" fmla="*/ 56 1 f69"/>
                <a:gd name="f77" fmla="*/ 164 1 f68"/>
                <a:gd name="f78" fmla="*/ 42 1 f69"/>
                <a:gd name="f79" fmla="*/ 224 1 f68"/>
                <a:gd name="f80" fmla="*/ 34 1 f69"/>
                <a:gd name="f81" fmla="*/ 294 1 f68"/>
                <a:gd name="f82" fmla="*/ 26 1 f69"/>
                <a:gd name="f83" fmla="*/ 372 1 f68"/>
                <a:gd name="f84" fmla="*/ 20 1 f69"/>
                <a:gd name="f85" fmla="*/ 462 1 f68"/>
                <a:gd name="f86" fmla="*/ 14 1 f69"/>
                <a:gd name="f87" fmla="*/ 560 1 f68"/>
                <a:gd name="f88" fmla="*/ 8 1 f69"/>
                <a:gd name="f89" fmla="*/ 670 1 f68"/>
                <a:gd name="f90" fmla="*/ 4 1 f69"/>
                <a:gd name="f91" fmla="*/ 790 1 f68"/>
                <a:gd name="f92" fmla="*/ 2 1 f69"/>
                <a:gd name="f93" fmla="*/ 920 1 f68"/>
                <a:gd name="f94" fmla="*/ 0 1 f69"/>
                <a:gd name="f95" fmla="*/ 1060 1 f68"/>
                <a:gd name="f96" fmla="*/ 1210 1 f68"/>
                <a:gd name="f97" fmla="*/ 6 1 f69"/>
                <a:gd name="f98" fmla="*/ 1372 1 f68"/>
                <a:gd name="f99" fmla="*/ 1544 1 f68"/>
                <a:gd name="f100" fmla="*/ 24 1 f69"/>
                <a:gd name="f101" fmla="*/ 1726 1 f68"/>
                <a:gd name="f102" fmla="*/ 40 1 f69"/>
                <a:gd name="f103" fmla="*/ 1920 1 f68"/>
                <a:gd name="f104" fmla="*/ 58 1 f69"/>
                <a:gd name="f105" fmla="*/ 2126 1 f68"/>
                <a:gd name="f106" fmla="*/ 80 1 f69"/>
                <a:gd name="f107" fmla="*/ 2342 1 f68"/>
                <a:gd name="f108" fmla="*/ 106 1 f69"/>
                <a:gd name="f109" fmla="*/ 2570 1 f68"/>
                <a:gd name="f110" fmla="*/ 138 1 f69"/>
                <a:gd name="f111" fmla="*/ 2808 1 f68"/>
                <a:gd name="f112" fmla="*/ 174 1 f69"/>
                <a:gd name="f113" fmla="*/ 3058 1 f68"/>
                <a:gd name="f114" fmla="*/ 216 1 f69"/>
                <a:gd name="f115" fmla="*/ 3320 1 f68"/>
                <a:gd name="f116" fmla="*/ 266 1 f69"/>
                <a:gd name="f117" fmla="*/ 3594 1 f68"/>
                <a:gd name="f118" fmla="*/ 320 1 f69"/>
                <a:gd name="f119" fmla="*/ 3880 1 f68"/>
                <a:gd name="f120" fmla="*/ 380 1 f69"/>
                <a:gd name="f121" fmla="*/ 4178 1 f68"/>
                <a:gd name="f122" fmla="*/ 448 1 f69"/>
                <a:gd name="f123" fmla="*/ 4488 1 f68"/>
                <a:gd name="f124" fmla="*/ 522 1 f69"/>
                <a:gd name="f125" fmla="*/ 4810 1 f68"/>
                <a:gd name="f126" fmla="*/ 604 1 f69"/>
                <a:gd name="f127" fmla="*/ 5144 1 f68"/>
                <a:gd name="f128" fmla="*/ 694 1 f69"/>
                <a:gd name="f129" fmla="*/ f6 1 f68"/>
                <a:gd name="f130" fmla="*/ f7 1 f69"/>
                <a:gd name="f131" fmla="+- f70 0 f1"/>
                <a:gd name="f132" fmla="*/ f71 f63 1"/>
                <a:gd name="f133" fmla="*/ f129 f63 1"/>
                <a:gd name="f134" fmla="*/ f130 f64 1"/>
                <a:gd name="f135" fmla="*/ f94 f64 1"/>
                <a:gd name="f136" fmla="*/ f72 f64 1"/>
                <a:gd name="f137" fmla="*/ f73 f63 1"/>
                <a:gd name="f138" fmla="*/ f74 f64 1"/>
                <a:gd name="f139" fmla="*/ f75 f63 1"/>
                <a:gd name="f140" fmla="*/ f76 f64 1"/>
                <a:gd name="f141" fmla="*/ f77 f63 1"/>
                <a:gd name="f142" fmla="*/ f78 f64 1"/>
                <a:gd name="f143" fmla="*/ f79 f63 1"/>
                <a:gd name="f144" fmla="*/ f80 f64 1"/>
                <a:gd name="f145" fmla="*/ f81 f63 1"/>
                <a:gd name="f146" fmla="*/ f82 f64 1"/>
                <a:gd name="f147" fmla="*/ f83 f63 1"/>
                <a:gd name="f148" fmla="*/ f84 f64 1"/>
                <a:gd name="f149" fmla="*/ f85 f63 1"/>
                <a:gd name="f150" fmla="*/ f86 f64 1"/>
                <a:gd name="f151" fmla="*/ f87 f63 1"/>
                <a:gd name="f152" fmla="*/ f88 f64 1"/>
                <a:gd name="f153" fmla="*/ f89 f63 1"/>
                <a:gd name="f154" fmla="*/ f90 f64 1"/>
                <a:gd name="f155" fmla="*/ f91 f63 1"/>
                <a:gd name="f156" fmla="*/ f92 f64 1"/>
                <a:gd name="f157" fmla="*/ f93 f63 1"/>
                <a:gd name="f158" fmla="*/ f95 f63 1"/>
                <a:gd name="f159" fmla="*/ f96 f63 1"/>
                <a:gd name="f160" fmla="*/ f97 f64 1"/>
                <a:gd name="f161" fmla="*/ f98 f63 1"/>
                <a:gd name="f162" fmla="*/ f99 f63 1"/>
                <a:gd name="f163" fmla="*/ f100 f64 1"/>
                <a:gd name="f164" fmla="*/ f101 f63 1"/>
                <a:gd name="f165" fmla="*/ f102 f64 1"/>
                <a:gd name="f166" fmla="*/ f103 f63 1"/>
                <a:gd name="f167" fmla="*/ f104 f64 1"/>
                <a:gd name="f168" fmla="*/ f105 f63 1"/>
                <a:gd name="f169" fmla="*/ f106 f64 1"/>
                <a:gd name="f170" fmla="*/ f107 f63 1"/>
                <a:gd name="f171" fmla="*/ f108 f64 1"/>
                <a:gd name="f172" fmla="*/ f109 f63 1"/>
                <a:gd name="f173" fmla="*/ f110 f64 1"/>
                <a:gd name="f174" fmla="*/ f111 f63 1"/>
                <a:gd name="f175" fmla="*/ f112 f64 1"/>
                <a:gd name="f176" fmla="*/ f113 f63 1"/>
                <a:gd name="f177" fmla="*/ f114 f64 1"/>
                <a:gd name="f178" fmla="*/ f115 f63 1"/>
                <a:gd name="f179" fmla="*/ f116 f64 1"/>
                <a:gd name="f180" fmla="*/ f117 f63 1"/>
                <a:gd name="f181" fmla="*/ f118 f64 1"/>
                <a:gd name="f182" fmla="*/ f119 f63 1"/>
                <a:gd name="f183" fmla="*/ f120 f64 1"/>
                <a:gd name="f184" fmla="*/ f121 f63 1"/>
                <a:gd name="f185" fmla="*/ f122 f64 1"/>
                <a:gd name="f186" fmla="*/ f123 f63 1"/>
                <a:gd name="f187" fmla="*/ f124 f64 1"/>
                <a:gd name="f188" fmla="*/ f125 f63 1"/>
                <a:gd name="f189" fmla="*/ f126 f64 1"/>
                <a:gd name="f190" fmla="*/ f127 f63 1"/>
                <a:gd name="f191" fmla="*/ f128 f64 1"/>
              </a:gdLst>
              <a:ahLst/>
              <a:cxnLst>
                <a:cxn ang="3cd4">
                  <a:pos x="hc" y="t"/>
                </a:cxn>
                <a:cxn ang="0">
                  <a:pos x="r" y="vc"/>
                </a:cxn>
                <a:cxn ang="cd4">
                  <a:pos x="hc" y="b"/>
                </a:cxn>
                <a:cxn ang="cd2">
                  <a:pos x="l" y="vc"/>
                </a:cxn>
                <a:cxn ang="f131">
                  <a:pos x="f132" y="f136"/>
                </a:cxn>
                <a:cxn ang="f131">
                  <a:pos x="f132" y="f136"/>
                </a:cxn>
                <a:cxn ang="f131">
                  <a:pos x="f137" y="f138"/>
                </a:cxn>
                <a:cxn ang="f131">
                  <a:pos x="f139" y="f140"/>
                </a:cxn>
                <a:cxn ang="f131">
                  <a:pos x="f141" y="f142"/>
                </a:cxn>
                <a:cxn ang="f131">
                  <a:pos x="f143" y="f144"/>
                </a:cxn>
                <a:cxn ang="f131">
                  <a:pos x="f145" y="f146"/>
                </a:cxn>
                <a:cxn ang="f131">
                  <a:pos x="f147" y="f148"/>
                </a:cxn>
                <a:cxn ang="f131">
                  <a:pos x="f149" y="f150"/>
                </a:cxn>
                <a:cxn ang="f131">
                  <a:pos x="f151" y="f152"/>
                </a:cxn>
                <a:cxn ang="f131">
                  <a:pos x="f153" y="f154"/>
                </a:cxn>
                <a:cxn ang="f131">
                  <a:pos x="f155" y="f156"/>
                </a:cxn>
                <a:cxn ang="f131">
                  <a:pos x="f157" y="f135"/>
                </a:cxn>
                <a:cxn ang="f131">
                  <a:pos x="f158" y="f156"/>
                </a:cxn>
                <a:cxn ang="f131">
                  <a:pos x="f159" y="f160"/>
                </a:cxn>
                <a:cxn ang="f131">
                  <a:pos x="f161" y="f150"/>
                </a:cxn>
                <a:cxn ang="f131">
                  <a:pos x="f162" y="f163"/>
                </a:cxn>
                <a:cxn ang="f131">
                  <a:pos x="f164" y="f165"/>
                </a:cxn>
                <a:cxn ang="f131">
                  <a:pos x="f166" y="f167"/>
                </a:cxn>
                <a:cxn ang="f131">
                  <a:pos x="f168" y="f169"/>
                </a:cxn>
                <a:cxn ang="f131">
                  <a:pos x="f170" y="f171"/>
                </a:cxn>
                <a:cxn ang="f131">
                  <a:pos x="f172" y="f173"/>
                </a:cxn>
                <a:cxn ang="f131">
                  <a:pos x="f174" y="f175"/>
                </a:cxn>
                <a:cxn ang="f131">
                  <a:pos x="f176" y="f177"/>
                </a:cxn>
                <a:cxn ang="f131">
                  <a:pos x="f178" y="f179"/>
                </a:cxn>
                <a:cxn ang="f131">
                  <a:pos x="f180" y="f181"/>
                </a:cxn>
                <a:cxn ang="f131">
                  <a:pos x="f182" y="f183"/>
                </a:cxn>
                <a:cxn ang="f131">
                  <a:pos x="f184" y="f185"/>
                </a:cxn>
                <a:cxn ang="f131">
                  <a:pos x="f186" y="f187"/>
                </a:cxn>
                <a:cxn ang="f131">
                  <a:pos x="f188" y="f189"/>
                </a:cxn>
                <a:cxn ang="f131">
                  <a:pos x="f190" y="f191"/>
                </a:cxn>
              </a:cxnLst>
              <a:rect l="f132" t="f135" r="f133" b="f134"/>
              <a:pathLst>
                <a:path w="5144" h="694">
                  <a:moveTo>
                    <a:pt x="f5" y="f8"/>
                  </a:moveTo>
                  <a:lnTo>
                    <a:pt x="f5" y="f8"/>
                  </a:lnTo>
                  <a:lnTo>
                    <a:pt x="f9" y="f10"/>
                  </a:lnTo>
                  <a:lnTo>
                    <a:pt x="f11" y="f12"/>
                  </a:lnTo>
                  <a:lnTo>
                    <a:pt x="f13" y="f14"/>
                  </a:lnTo>
                  <a:lnTo>
                    <a:pt x="f15" y="f16"/>
                  </a:lnTo>
                  <a:lnTo>
                    <a:pt x="f17" y="f18"/>
                  </a:lnTo>
                  <a:lnTo>
                    <a:pt x="f19" y="f20"/>
                  </a:lnTo>
                  <a:lnTo>
                    <a:pt x="f21" y="f22"/>
                  </a:lnTo>
                  <a:lnTo>
                    <a:pt x="f23" y="f24"/>
                  </a:lnTo>
                  <a:lnTo>
                    <a:pt x="f25" y="f26"/>
                  </a:lnTo>
                  <a:lnTo>
                    <a:pt x="f27" y="f28"/>
                  </a:lnTo>
                  <a:lnTo>
                    <a:pt x="f29" y="f5"/>
                  </a:lnTo>
                  <a:lnTo>
                    <a:pt x="f30" y="f28"/>
                  </a:lnTo>
                  <a:lnTo>
                    <a:pt x="f31" y="f32"/>
                  </a:lnTo>
                  <a:lnTo>
                    <a:pt x="f33" y="f22"/>
                  </a:lnTo>
                  <a:lnTo>
                    <a:pt x="f34" y="f35"/>
                  </a:lnTo>
                  <a:lnTo>
                    <a:pt x="f36" y="f37"/>
                  </a:lnTo>
                  <a:lnTo>
                    <a:pt x="f38" y="f39"/>
                  </a:lnTo>
                  <a:lnTo>
                    <a:pt x="f40" y="f41"/>
                  </a:lnTo>
                  <a:lnTo>
                    <a:pt x="f42" y="f43"/>
                  </a:lnTo>
                  <a:lnTo>
                    <a:pt x="f44" y="f45"/>
                  </a:lnTo>
                  <a:lnTo>
                    <a:pt x="f46" y="f47"/>
                  </a:lnTo>
                  <a:lnTo>
                    <a:pt x="f48" y="f49"/>
                  </a:lnTo>
                  <a:lnTo>
                    <a:pt x="f50" y="f51"/>
                  </a:lnTo>
                  <a:lnTo>
                    <a:pt x="f52" y="f53"/>
                  </a:lnTo>
                  <a:lnTo>
                    <a:pt x="f54" y="f55"/>
                  </a:lnTo>
                  <a:lnTo>
                    <a:pt x="f56" y="f57"/>
                  </a:lnTo>
                  <a:lnTo>
                    <a:pt x="f58" y="f59"/>
                  </a:lnTo>
                  <a:lnTo>
                    <a:pt x="f60" y="f61"/>
                  </a:lnTo>
                  <a:lnTo>
                    <a:pt x="f6" y="f7"/>
                  </a:lnTo>
                </a:path>
              </a:pathLst>
            </a:custGeom>
            <a:noFill/>
            <a:ln w="9" cap="flat">
              <a:solidFill>
                <a:srgbClr val="FFFFFF"/>
              </a:solidFill>
              <a:prstDash val="solid"/>
              <a:roun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ndara"/>
                <a:ea typeface=""/>
                <a:cs typeface=""/>
              </a:endParaRPr>
            </a:p>
          </p:txBody>
        </p:sp>
        <p:sp>
          <p:nvSpPr>
            <p:cNvPr id="7" name="Freeform 26"/>
            <p:cNvSpPr/>
            <p:nvPr/>
          </p:nvSpPr>
          <p:spPr>
            <a:xfrm>
              <a:off x="5609487" y="1695050"/>
              <a:ext cx="3307997" cy="651546"/>
            </a:xfrm>
            <a:custGeom>
              <a:avLst/>
              <a:gdLst>
                <a:gd name="f0" fmla="val 10800000"/>
                <a:gd name="f1" fmla="val 5400000"/>
                <a:gd name="f2" fmla="val 360"/>
                <a:gd name="f3" fmla="val 180"/>
                <a:gd name="f4" fmla="val w"/>
                <a:gd name="f5" fmla="val h"/>
                <a:gd name="f6" fmla="val 0"/>
                <a:gd name="f7" fmla="val 3112"/>
                <a:gd name="f8" fmla="val 584"/>
                <a:gd name="f9" fmla="val 90"/>
                <a:gd name="f10" fmla="val 560"/>
                <a:gd name="f11" fmla="val 336"/>
                <a:gd name="f12" fmla="val 498"/>
                <a:gd name="f13" fmla="val 506"/>
                <a:gd name="f14" fmla="val 456"/>
                <a:gd name="f15" fmla="val 702"/>
                <a:gd name="f16" fmla="val 410"/>
                <a:gd name="f17" fmla="val 920"/>
                <a:gd name="f18" fmla="val 1154"/>
                <a:gd name="f19" fmla="val 306"/>
                <a:gd name="f20" fmla="val 1402"/>
                <a:gd name="f21" fmla="val 254"/>
                <a:gd name="f22" fmla="val 1656"/>
                <a:gd name="f23" fmla="val 202"/>
                <a:gd name="f24" fmla="val 1916"/>
                <a:gd name="f25" fmla="val 154"/>
                <a:gd name="f26" fmla="val 2174"/>
                <a:gd name="f27" fmla="val 108"/>
                <a:gd name="f28" fmla="val 2302"/>
                <a:gd name="f29" fmla="val 88"/>
                <a:gd name="f30" fmla="val 2426"/>
                <a:gd name="f31" fmla="val 68"/>
                <a:gd name="f32" fmla="val 2550"/>
                <a:gd name="f33" fmla="val 52"/>
                <a:gd name="f34" fmla="val 2670"/>
                <a:gd name="f35" fmla="val 36"/>
                <a:gd name="f36" fmla="val 2788"/>
                <a:gd name="f37" fmla="val 24"/>
                <a:gd name="f38" fmla="val 2900"/>
                <a:gd name="f39" fmla="val 14"/>
                <a:gd name="f40" fmla="val 3008"/>
                <a:gd name="f41" fmla="val 6"/>
                <a:gd name="f42" fmla="+- 0 0 -90"/>
                <a:gd name="f43" fmla="*/ f4 1 3112"/>
                <a:gd name="f44" fmla="*/ f5 1 584"/>
                <a:gd name="f45" fmla="+- f8 0 f6"/>
                <a:gd name="f46" fmla="+- f7 0 f6"/>
                <a:gd name="f47" fmla="*/ f42 f0 1"/>
                <a:gd name="f48" fmla="*/ f46 1 3112"/>
                <a:gd name="f49" fmla="*/ f45 1 584"/>
                <a:gd name="f50" fmla="*/ f47 1 f3"/>
                <a:gd name="f51" fmla="*/ 0 1 f48"/>
                <a:gd name="f52" fmla="*/ 584 1 f49"/>
                <a:gd name="f53" fmla="*/ 90 1 f48"/>
                <a:gd name="f54" fmla="*/ 560 1 f49"/>
                <a:gd name="f55" fmla="*/ 336 1 f48"/>
                <a:gd name="f56" fmla="*/ 498 1 f49"/>
                <a:gd name="f57" fmla="*/ 506 1 f48"/>
                <a:gd name="f58" fmla="*/ 456 1 f49"/>
                <a:gd name="f59" fmla="*/ 702 1 f48"/>
                <a:gd name="f60" fmla="*/ 410 1 f49"/>
                <a:gd name="f61" fmla="*/ 920 1 f48"/>
                <a:gd name="f62" fmla="*/ 360 1 f49"/>
                <a:gd name="f63" fmla="*/ 1154 1 f48"/>
                <a:gd name="f64" fmla="*/ 306 1 f49"/>
                <a:gd name="f65" fmla="*/ 1402 1 f48"/>
                <a:gd name="f66" fmla="*/ 254 1 f49"/>
                <a:gd name="f67" fmla="*/ 1656 1 f48"/>
                <a:gd name="f68" fmla="*/ 202 1 f49"/>
                <a:gd name="f69" fmla="*/ 1916 1 f48"/>
                <a:gd name="f70" fmla="*/ 154 1 f49"/>
                <a:gd name="f71" fmla="*/ 2174 1 f48"/>
                <a:gd name="f72" fmla="*/ 108 1 f49"/>
                <a:gd name="f73" fmla="*/ 2302 1 f48"/>
                <a:gd name="f74" fmla="*/ 88 1 f49"/>
                <a:gd name="f75" fmla="*/ 2426 1 f48"/>
                <a:gd name="f76" fmla="*/ 68 1 f49"/>
                <a:gd name="f77" fmla="*/ 2550 1 f48"/>
                <a:gd name="f78" fmla="*/ 52 1 f49"/>
                <a:gd name="f79" fmla="*/ 2670 1 f48"/>
                <a:gd name="f80" fmla="*/ 36 1 f49"/>
                <a:gd name="f81" fmla="*/ 2788 1 f48"/>
                <a:gd name="f82" fmla="*/ 24 1 f49"/>
                <a:gd name="f83" fmla="*/ 2900 1 f48"/>
                <a:gd name="f84" fmla="*/ 14 1 f49"/>
                <a:gd name="f85" fmla="*/ 3008 1 f48"/>
                <a:gd name="f86" fmla="*/ 6 1 f49"/>
                <a:gd name="f87" fmla="*/ 3112 1 f48"/>
                <a:gd name="f88" fmla="*/ 0 1 f49"/>
                <a:gd name="f89" fmla="*/ f7 1 f48"/>
                <a:gd name="f90" fmla="*/ f8 1 f49"/>
                <a:gd name="f91" fmla="+- f50 0 f1"/>
                <a:gd name="f92" fmla="*/ f51 f43 1"/>
                <a:gd name="f93" fmla="*/ f89 f43 1"/>
                <a:gd name="f94" fmla="*/ f90 f44 1"/>
                <a:gd name="f95" fmla="*/ f88 f44 1"/>
                <a:gd name="f96" fmla="*/ f52 f44 1"/>
                <a:gd name="f97" fmla="*/ f53 f43 1"/>
                <a:gd name="f98" fmla="*/ f54 f44 1"/>
                <a:gd name="f99" fmla="*/ f55 f43 1"/>
                <a:gd name="f100" fmla="*/ f56 f44 1"/>
                <a:gd name="f101" fmla="*/ f57 f43 1"/>
                <a:gd name="f102" fmla="*/ f58 f44 1"/>
                <a:gd name="f103" fmla="*/ f59 f43 1"/>
                <a:gd name="f104" fmla="*/ f60 f44 1"/>
                <a:gd name="f105" fmla="*/ f61 f43 1"/>
                <a:gd name="f106" fmla="*/ f62 f44 1"/>
                <a:gd name="f107" fmla="*/ f63 f43 1"/>
                <a:gd name="f108" fmla="*/ f64 f44 1"/>
                <a:gd name="f109" fmla="*/ f65 f43 1"/>
                <a:gd name="f110" fmla="*/ f66 f44 1"/>
                <a:gd name="f111" fmla="*/ f67 f43 1"/>
                <a:gd name="f112" fmla="*/ f68 f44 1"/>
                <a:gd name="f113" fmla="*/ f69 f43 1"/>
                <a:gd name="f114" fmla="*/ f70 f44 1"/>
                <a:gd name="f115" fmla="*/ f71 f43 1"/>
                <a:gd name="f116" fmla="*/ f72 f44 1"/>
                <a:gd name="f117" fmla="*/ f73 f43 1"/>
                <a:gd name="f118" fmla="*/ f74 f44 1"/>
                <a:gd name="f119" fmla="*/ f75 f43 1"/>
                <a:gd name="f120" fmla="*/ f76 f44 1"/>
                <a:gd name="f121" fmla="*/ f77 f43 1"/>
                <a:gd name="f122" fmla="*/ f78 f44 1"/>
                <a:gd name="f123" fmla="*/ f79 f43 1"/>
                <a:gd name="f124" fmla="*/ f80 f44 1"/>
                <a:gd name="f125" fmla="*/ f81 f43 1"/>
                <a:gd name="f126" fmla="*/ f82 f44 1"/>
                <a:gd name="f127" fmla="*/ f83 f43 1"/>
                <a:gd name="f128" fmla="*/ f84 f44 1"/>
                <a:gd name="f129" fmla="*/ f85 f43 1"/>
                <a:gd name="f130" fmla="*/ f86 f44 1"/>
                <a:gd name="f131" fmla="*/ f87 f43 1"/>
              </a:gdLst>
              <a:ahLst/>
              <a:cxnLst>
                <a:cxn ang="3cd4">
                  <a:pos x="hc" y="t"/>
                </a:cxn>
                <a:cxn ang="0">
                  <a:pos x="r" y="vc"/>
                </a:cxn>
                <a:cxn ang="cd4">
                  <a:pos x="hc" y="b"/>
                </a:cxn>
                <a:cxn ang="cd2">
                  <a:pos x="l" y="vc"/>
                </a:cxn>
                <a:cxn ang="f91">
                  <a:pos x="f92" y="f96"/>
                </a:cxn>
                <a:cxn ang="f91">
                  <a:pos x="f92" y="f96"/>
                </a:cxn>
                <a:cxn ang="f91">
                  <a:pos x="f97" y="f98"/>
                </a:cxn>
                <a:cxn ang="f91">
                  <a:pos x="f99" y="f100"/>
                </a:cxn>
                <a:cxn ang="f91">
                  <a:pos x="f101" y="f102"/>
                </a:cxn>
                <a:cxn ang="f91">
                  <a:pos x="f103" y="f104"/>
                </a:cxn>
                <a:cxn ang="f91">
                  <a:pos x="f105" y="f106"/>
                </a:cxn>
                <a:cxn ang="f91">
                  <a:pos x="f107" y="f108"/>
                </a:cxn>
                <a:cxn ang="f91">
                  <a:pos x="f109" y="f110"/>
                </a:cxn>
                <a:cxn ang="f91">
                  <a:pos x="f111" y="f112"/>
                </a:cxn>
                <a:cxn ang="f91">
                  <a:pos x="f113" y="f114"/>
                </a:cxn>
                <a:cxn ang="f91">
                  <a:pos x="f115" y="f116"/>
                </a:cxn>
                <a:cxn ang="f91">
                  <a:pos x="f117" y="f118"/>
                </a:cxn>
                <a:cxn ang="f91">
                  <a:pos x="f119" y="f120"/>
                </a:cxn>
                <a:cxn ang="f91">
                  <a:pos x="f121" y="f122"/>
                </a:cxn>
                <a:cxn ang="f91">
                  <a:pos x="f123" y="f124"/>
                </a:cxn>
                <a:cxn ang="f91">
                  <a:pos x="f125" y="f126"/>
                </a:cxn>
                <a:cxn ang="f91">
                  <a:pos x="f127" y="f128"/>
                </a:cxn>
                <a:cxn ang="f91">
                  <a:pos x="f129" y="f130"/>
                </a:cxn>
                <a:cxn ang="f91">
                  <a:pos x="f131" y="f95"/>
                </a:cxn>
              </a:cxnLst>
              <a:rect l="f92" t="f95" r="f93" b="f94"/>
              <a:pathLst>
                <a:path w="3112" h="584">
                  <a:moveTo>
                    <a:pt x="f6" y="f8"/>
                  </a:moveTo>
                  <a:lnTo>
                    <a:pt x="f6" y="f8"/>
                  </a:lnTo>
                  <a:lnTo>
                    <a:pt x="f9" y="f10"/>
                  </a:lnTo>
                  <a:lnTo>
                    <a:pt x="f11" y="f12"/>
                  </a:lnTo>
                  <a:lnTo>
                    <a:pt x="f13" y="f14"/>
                  </a:lnTo>
                  <a:lnTo>
                    <a:pt x="f15" y="f16"/>
                  </a:lnTo>
                  <a:lnTo>
                    <a:pt x="f17" y="f2"/>
                  </a:lnTo>
                  <a:lnTo>
                    <a:pt x="f18" y="f19"/>
                  </a:lnTo>
                  <a:lnTo>
                    <a:pt x="f20" y="f21"/>
                  </a:lnTo>
                  <a:lnTo>
                    <a:pt x="f22" y="f23"/>
                  </a:lnTo>
                  <a:lnTo>
                    <a:pt x="f24" y="f25"/>
                  </a:lnTo>
                  <a:lnTo>
                    <a:pt x="f26" y="f27"/>
                  </a:lnTo>
                  <a:lnTo>
                    <a:pt x="f28" y="f29"/>
                  </a:lnTo>
                  <a:lnTo>
                    <a:pt x="f30" y="f31"/>
                  </a:lnTo>
                  <a:lnTo>
                    <a:pt x="f32" y="f33"/>
                  </a:lnTo>
                  <a:lnTo>
                    <a:pt x="f34" y="f35"/>
                  </a:lnTo>
                  <a:lnTo>
                    <a:pt x="f36" y="f37"/>
                  </a:lnTo>
                  <a:lnTo>
                    <a:pt x="f38" y="f39"/>
                  </a:lnTo>
                  <a:lnTo>
                    <a:pt x="f40" y="f41"/>
                  </a:lnTo>
                  <a:lnTo>
                    <a:pt x="f7" y="f6"/>
                  </a:lnTo>
                </a:path>
              </a:pathLst>
            </a:custGeom>
            <a:noFill/>
            <a:ln w="9" cap="flat">
              <a:solidFill>
                <a:srgbClr val="FFFFFF"/>
              </a:solidFill>
              <a:prstDash val="solid"/>
              <a:roun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ndara"/>
                <a:ea typeface=""/>
                <a:cs typeface=""/>
              </a:endParaRPr>
            </a:p>
          </p:txBody>
        </p:sp>
        <p:sp>
          <p:nvSpPr>
            <p:cNvPr id="8" name="Freeform 10"/>
            <p:cNvSpPr/>
            <p:nvPr/>
          </p:nvSpPr>
          <p:spPr>
            <a:xfrm>
              <a:off x="211665" y="1679432"/>
              <a:ext cx="8723376" cy="1329875"/>
            </a:xfrm>
            <a:custGeom>
              <a:avLst/>
              <a:gdLst>
                <a:gd name="f0" fmla="val 10800000"/>
                <a:gd name="f1" fmla="val 5400000"/>
                <a:gd name="f2" fmla="val 180"/>
                <a:gd name="f3" fmla="val w"/>
                <a:gd name="f4" fmla="val h"/>
                <a:gd name="f5" fmla="val 0"/>
                <a:gd name="f6" fmla="val 8196"/>
                <a:gd name="f7" fmla="val 1192"/>
                <a:gd name="f8" fmla="val 8192"/>
                <a:gd name="f9" fmla="val 512"/>
                <a:gd name="f10" fmla="val 8116"/>
                <a:gd name="f11" fmla="val 542"/>
                <a:gd name="f12" fmla="val 8040"/>
                <a:gd name="f13" fmla="val 570"/>
                <a:gd name="f14" fmla="val 7960"/>
                <a:gd name="f15" fmla="val 596"/>
                <a:gd name="f16" fmla="val 7878"/>
                <a:gd name="f17" fmla="val 620"/>
                <a:gd name="f18" fmla="val 7794"/>
                <a:gd name="f19" fmla="val 644"/>
                <a:gd name="f20" fmla="val 7706"/>
                <a:gd name="f21" fmla="val 666"/>
                <a:gd name="f22" fmla="val 7616"/>
                <a:gd name="f23" fmla="val 684"/>
                <a:gd name="f24" fmla="val 7522"/>
                <a:gd name="f25" fmla="val 702"/>
                <a:gd name="f26" fmla="val 7424"/>
                <a:gd name="f27" fmla="val 718"/>
                <a:gd name="f28" fmla="val 7322"/>
                <a:gd name="f29" fmla="val 730"/>
                <a:gd name="f30" fmla="val 7216"/>
                <a:gd name="f31" fmla="val 742"/>
                <a:gd name="f32" fmla="val 7106"/>
                <a:gd name="f33" fmla="val 750"/>
                <a:gd name="f34" fmla="val 6992"/>
                <a:gd name="f35" fmla="val 758"/>
                <a:gd name="f36" fmla="val 6872"/>
                <a:gd name="f37" fmla="val 762"/>
                <a:gd name="f38" fmla="val 6748"/>
                <a:gd name="f39" fmla="val 6618"/>
                <a:gd name="f40" fmla="val 760"/>
                <a:gd name="f41" fmla="val 6482"/>
                <a:gd name="f42" fmla="val 756"/>
                <a:gd name="f43" fmla="val 6342"/>
                <a:gd name="f44" fmla="val 6196"/>
                <a:gd name="f45" fmla="val 740"/>
                <a:gd name="f46" fmla="val 6042"/>
                <a:gd name="f47" fmla="val 726"/>
                <a:gd name="f48" fmla="val 5882"/>
                <a:gd name="f49" fmla="val 710"/>
                <a:gd name="f50" fmla="val 5716"/>
                <a:gd name="f51" fmla="val 690"/>
                <a:gd name="f52" fmla="val 5544"/>
                <a:gd name="f53" fmla="val 668"/>
                <a:gd name="f54" fmla="val 5364"/>
                <a:gd name="f55" fmla="val 642"/>
                <a:gd name="f56" fmla="val 5176"/>
                <a:gd name="f57" fmla="val 612"/>
                <a:gd name="f58" fmla="val 4982"/>
                <a:gd name="f59" fmla="val 578"/>
                <a:gd name="f60" fmla="val 4778"/>
                <a:gd name="f61" fmla="val 540"/>
                <a:gd name="f62" fmla="val 4568"/>
                <a:gd name="f63" fmla="val 500"/>
                <a:gd name="f64" fmla="val 4348"/>
                <a:gd name="f65" fmla="val 454"/>
                <a:gd name="f66" fmla="val 4122"/>
                <a:gd name="f67" fmla="val 406"/>
                <a:gd name="f68" fmla="val 3886"/>
                <a:gd name="f69" fmla="val 354"/>
                <a:gd name="f70" fmla="val 3640"/>
                <a:gd name="f71" fmla="val 296"/>
                <a:gd name="f72" fmla="val 3396"/>
                <a:gd name="f73" fmla="val 240"/>
                <a:gd name="f74" fmla="val 3160"/>
                <a:gd name="f75" fmla="val 192"/>
                <a:gd name="f76" fmla="val 2934"/>
                <a:gd name="f77" fmla="val 148"/>
                <a:gd name="f78" fmla="val 2718"/>
                <a:gd name="f79" fmla="val 112"/>
                <a:gd name="f80" fmla="val 2512"/>
                <a:gd name="f81" fmla="val 82"/>
                <a:gd name="f82" fmla="val 2314"/>
                <a:gd name="f83" fmla="val 56"/>
                <a:gd name="f84" fmla="val 2126"/>
                <a:gd name="f85" fmla="val 36"/>
                <a:gd name="f86" fmla="val 1948"/>
                <a:gd name="f87" fmla="val 20"/>
                <a:gd name="f88" fmla="val 1776"/>
                <a:gd name="f89" fmla="val 10"/>
                <a:gd name="f90" fmla="val 1616"/>
                <a:gd name="f91" fmla="val 2"/>
                <a:gd name="f92" fmla="val 1462"/>
                <a:gd name="f93" fmla="val 1318"/>
                <a:gd name="f94" fmla="val 1182"/>
                <a:gd name="f95" fmla="val 4"/>
                <a:gd name="f96" fmla="val 1054"/>
                <a:gd name="f97" fmla="val 934"/>
                <a:gd name="f98" fmla="val 822"/>
                <a:gd name="f99" fmla="val 30"/>
                <a:gd name="f100" fmla="val 716"/>
                <a:gd name="f101" fmla="val 44"/>
                <a:gd name="f102" fmla="val 58"/>
                <a:gd name="f103" fmla="val 530"/>
                <a:gd name="f104" fmla="val 74"/>
                <a:gd name="f105" fmla="val 450"/>
                <a:gd name="f106" fmla="val 92"/>
                <a:gd name="f107" fmla="val 374"/>
                <a:gd name="f108" fmla="val 108"/>
                <a:gd name="f109" fmla="val 308"/>
                <a:gd name="f110" fmla="val 126"/>
                <a:gd name="f111" fmla="val 248"/>
                <a:gd name="f112" fmla="val 144"/>
                <a:gd name="f113" fmla="val 194"/>
                <a:gd name="f114" fmla="val 160"/>
                <a:gd name="f115" fmla="val 176"/>
                <a:gd name="f116" fmla="val 48"/>
                <a:gd name="f117" fmla="val 216"/>
                <a:gd name="f118" fmla="val 12"/>
                <a:gd name="f119" fmla="val 234"/>
                <a:gd name="f120" fmla="val 1186"/>
                <a:gd name="f121" fmla="val 510"/>
                <a:gd name="f122" fmla="+- 0 0 -90"/>
                <a:gd name="f123" fmla="*/ f3 1 8196"/>
                <a:gd name="f124" fmla="*/ f4 1 1192"/>
                <a:gd name="f125" fmla="+- f7 0 f5"/>
                <a:gd name="f126" fmla="+- f6 0 f5"/>
                <a:gd name="f127" fmla="*/ f122 f0 1"/>
                <a:gd name="f128" fmla="*/ f126 1 8196"/>
                <a:gd name="f129" fmla="*/ f125 1 1192"/>
                <a:gd name="f130" fmla="*/ f127 1 f2"/>
                <a:gd name="f131" fmla="*/ 8192 1 f128"/>
                <a:gd name="f132" fmla="*/ 512 1 f129"/>
                <a:gd name="f133" fmla="*/ 8040 1 f128"/>
                <a:gd name="f134" fmla="*/ 570 1 f129"/>
                <a:gd name="f135" fmla="*/ 7878 1 f128"/>
                <a:gd name="f136" fmla="*/ 620 1 f129"/>
                <a:gd name="f137" fmla="*/ 7706 1 f128"/>
                <a:gd name="f138" fmla="*/ 666 1 f129"/>
                <a:gd name="f139" fmla="*/ 7522 1 f128"/>
                <a:gd name="f140" fmla="*/ 702 1 f129"/>
                <a:gd name="f141" fmla="*/ 7322 1 f128"/>
                <a:gd name="f142" fmla="*/ 730 1 f129"/>
                <a:gd name="f143" fmla="*/ 7106 1 f128"/>
                <a:gd name="f144" fmla="*/ 750 1 f129"/>
                <a:gd name="f145" fmla="*/ 6872 1 f128"/>
                <a:gd name="f146" fmla="*/ 762 1 f129"/>
                <a:gd name="f147" fmla="*/ 6618 1 f128"/>
                <a:gd name="f148" fmla="*/ 760 1 f129"/>
                <a:gd name="f149" fmla="*/ 6342 1 f128"/>
                <a:gd name="f150" fmla="*/ 6042 1 f128"/>
                <a:gd name="f151" fmla="*/ 726 1 f129"/>
                <a:gd name="f152" fmla="*/ 5716 1 f128"/>
                <a:gd name="f153" fmla="*/ 690 1 f129"/>
                <a:gd name="f154" fmla="*/ 5364 1 f128"/>
                <a:gd name="f155" fmla="*/ 642 1 f129"/>
                <a:gd name="f156" fmla="*/ 4982 1 f128"/>
                <a:gd name="f157" fmla="*/ 578 1 f129"/>
                <a:gd name="f158" fmla="*/ 4568 1 f128"/>
                <a:gd name="f159" fmla="*/ 500 1 f129"/>
                <a:gd name="f160" fmla="*/ 4122 1 f128"/>
                <a:gd name="f161" fmla="*/ 406 1 f129"/>
                <a:gd name="f162" fmla="*/ 3640 1 f128"/>
                <a:gd name="f163" fmla="*/ 296 1 f129"/>
                <a:gd name="f164" fmla="*/ 3396 1 f128"/>
                <a:gd name="f165" fmla="*/ 240 1 f129"/>
                <a:gd name="f166" fmla="*/ 2934 1 f128"/>
                <a:gd name="f167" fmla="*/ 148 1 f129"/>
                <a:gd name="f168" fmla="*/ 2512 1 f128"/>
                <a:gd name="f169" fmla="*/ 82 1 f129"/>
                <a:gd name="f170" fmla="*/ 2126 1 f128"/>
                <a:gd name="f171" fmla="*/ 36 1 f129"/>
                <a:gd name="f172" fmla="*/ 1776 1 f128"/>
                <a:gd name="f173" fmla="*/ 10 1 f129"/>
                <a:gd name="f174" fmla="*/ 1462 1 f128"/>
                <a:gd name="f175" fmla="*/ 0 1 f129"/>
                <a:gd name="f176" fmla="*/ 1182 1 f128"/>
                <a:gd name="f177" fmla="*/ 4 1 f129"/>
                <a:gd name="f178" fmla="*/ 934 1 f128"/>
                <a:gd name="f179" fmla="*/ 20 1 f129"/>
                <a:gd name="f180" fmla="*/ 716 1 f128"/>
                <a:gd name="f181" fmla="*/ 44 1 f129"/>
                <a:gd name="f182" fmla="*/ 530 1 f128"/>
                <a:gd name="f183" fmla="*/ 74 1 f129"/>
                <a:gd name="f184" fmla="*/ 374 1 f128"/>
                <a:gd name="f185" fmla="*/ 108 1 f129"/>
                <a:gd name="f186" fmla="*/ 248 1 f128"/>
                <a:gd name="f187" fmla="*/ 144 1 f129"/>
                <a:gd name="f188" fmla="*/ 148 1 f128"/>
                <a:gd name="f189" fmla="*/ 176 1 f129"/>
                <a:gd name="f190" fmla="*/ 48 1 f128"/>
                <a:gd name="f191" fmla="*/ 216 1 f129"/>
                <a:gd name="f192" fmla="*/ 0 1 f128"/>
                <a:gd name="f193" fmla="*/ 1192 1 f129"/>
                <a:gd name="f194" fmla="*/ 8196 1 f128"/>
                <a:gd name="f195" fmla="*/ 1186 1 f129"/>
                <a:gd name="f196" fmla="*/ 510 1 f129"/>
                <a:gd name="f197" fmla="*/ f6 1 f128"/>
                <a:gd name="f198" fmla="*/ f7 1 f129"/>
                <a:gd name="f199" fmla="+- f130 0 f1"/>
                <a:gd name="f200" fmla="*/ f192 f123 1"/>
                <a:gd name="f201" fmla="*/ f197 f123 1"/>
                <a:gd name="f202" fmla="*/ f198 f124 1"/>
                <a:gd name="f203" fmla="*/ f175 f124 1"/>
                <a:gd name="f204" fmla="*/ f131 f123 1"/>
                <a:gd name="f205" fmla="*/ f132 f124 1"/>
                <a:gd name="f206" fmla="*/ f133 f123 1"/>
                <a:gd name="f207" fmla="*/ f134 f124 1"/>
                <a:gd name="f208" fmla="*/ f135 f123 1"/>
                <a:gd name="f209" fmla="*/ f136 f124 1"/>
                <a:gd name="f210" fmla="*/ f137 f123 1"/>
                <a:gd name="f211" fmla="*/ f138 f124 1"/>
                <a:gd name="f212" fmla="*/ f139 f123 1"/>
                <a:gd name="f213" fmla="*/ f140 f124 1"/>
                <a:gd name="f214" fmla="*/ f141 f123 1"/>
                <a:gd name="f215" fmla="*/ f142 f124 1"/>
                <a:gd name="f216" fmla="*/ f143 f123 1"/>
                <a:gd name="f217" fmla="*/ f144 f124 1"/>
                <a:gd name="f218" fmla="*/ f145 f123 1"/>
                <a:gd name="f219" fmla="*/ f146 f124 1"/>
                <a:gd name="f220" fmla="*/ f147 f123 1"/>
                <a:gd name="f221" fmla="*/ f148 f124 1"/>
                <a:gd name="f222" fmla="*/ f149 f123 1"/>
                <a:gd name="f223" fmla="*/ f150 f123 1"/>
                <a:gd name="f224" fmla="*/ f151 f124 1"/>
                <a:gd name="f225" fmla="*/ f152 f123 1"/>
                <a:gd name="f226" fmla="*/ f153 f124 1"/>
                <a:gd name="f227" fmla="*/ f154 f123 1"/>
                <a:gd name="f228" fmla="*/ f155 f124 1"/>
                <a:gd name="f229" fmla="*/ f156 f123 1"/>
                <a:gd name="f230" fmla="*/ f157 f124 1"/>
                <a:gd name="f231" fmla="*/ f158 f123 1"/>
                <a:gd name="f232" fmla="*/ f159 f124 1"/>
                <a:gd name="f233" fmla="*/ f160 f123 1"/>
                <a:gd name="f234" fmla="*/ f161 f124 1"/>
                <a:gd name="f235" fmla="*/ f162 f123 1"/>
                <a:gd name="f236" fmla="*/ f163 f124 1"/>
                <a:gd name="f237" fmla="*/ f164 f123 1"/>
                <a:gd name="f238" fmla="*/ f165 f124 1"/>
                <a:gd name="f239" fmla="*/ f166 f123 1"/>
                <a:gd name="f240" fmla="*/ f167 f124 1"/>
                <a:gd name="f241" fmla="*/ f168 f123 1"/>
                <a:gd name="f242" fmla="*/ f169 f124 1"/>
                <a:gd name="f243" fmla="*/ f170 f123 1"/>
                <a:gd name="f244" fmla="*/ f171 f124 1"/>
                <a:gd name="f245" fmla="*/ f172 f123 1"/>
                <a:gd name="f246" fmla="*/ f173 f124 1"/>
                <a:gd name="f247" fmla="*/ f174 f123 1"/>
                <a:gd name="f248" fmla="*/ f176 f123 1"/>
                <a:gd name="f249" fmla="*/ f177 f124 1"/>
                <a:gd name="f250" fmla="*/ f178 f123 1"/>
                <a:gd name="f251" fmla="*/ f179 f124 1"/>
                <a:gd name="f252" fmla="*/ f180 f123 1"/>
                <a:gd name="f253" fmla="*/ f181 f124 1"/>
                <a:gd name="f254" fmla="*/ f182 f123 1"/>
                <a:gd name="f255" fmla="*/ f183 f124 1"/>
                <a:gd name="f256" fmla="*/ f184 f123 1"/>
                <a:gd name="f257" fmla="*/ f185 f124 1"/>
                <a:gd name="f258" fmla="*/ f186 f123 1"/>
                <a:gd name="f259" fmla="*/ f187 f124 1"/>
                <a:gd name="f260" fmla="*/ f188 f123 1"/>
                <a:gd name="f261" fmla="*/ f189 f124 1"/>
                <a:gd name="f262" fmla="*/ f190 f123 1"/>
                <a:gd name="f263" fmla="*/ f191 f124 1"/>
                <a:gd name="f264" fmla="*/ f193 f124 1"/>
                <a:gd name="f265" fmla="*/ f194 f123 1"/>
                <a:gd name="f266" fmla="*/ f195 f124 1"/>
                <a:gd name="f267" fmla="*/ f196 f124 1"/>
              </a:gdLst>
              <a:ahLst/>
              <a:cxnLst>
                <a:cxn ang="3cd4">
                  <a:pos x="hc" y="t"/>
                </a:cxn>
                <a:cxn ang="0">
                  <a:pos x="r" y="vc"/>
                </a:cxn>
                <a:cxn ang="cd4">
                  <a:pos x="hc" y="b"/>
                </a:cxn>
                <a:cxn ang="cd2">
                  <a:pos x="l" y="vc"/>
                </a:cxn>
                <a:cxn ang="f199">
                  <a:pos x="f204" y="f205"/>
                </a:cxn>
                <a:cxn ang="f199">
                  <a:pos x="f206" y="f207"/>
                </a:cxn>
                <a:cxn ang="f199">
                  <a:pos x="f208" y="f209"/>
                </a:cxn>
                <a:cxn ang="f199">
                  <a:pos x="f210" y="f211"/>
                </a:cxn>
                <a:cxn ang="f199">
                  <a:pos x="f212" y="f213"/>
                </a:cxn>
                <a:cxn ang="f199">
                  <a:pos x="f214" y="f215"/>
                </a:cxn>
                <a:cxn ang="f199">
                  <a:pos x="f216" y="f217"/>
                </a:cxn>
                <a:cxn ang="f199">
                  <a:pos x="f218" y="f219"/>
                </a:cxn>
                <a:cxn ang="f199">
                  <a:pos x="f220" y="f221"/>
                </a:cxn>
                <a:cxn ang="f199">
                  <a:pos x="f222" y="f217"/>
                </a:cxn>
                <a:cxn ang="f199">
                  <a:pos x="f223" y="f224"/>
                </a:cxn>
                <a:cxn ang="f199">
                  <a:pos x="f225" y="f226"/>
                </a:cxn>
                <a:cxn ang="f199">
                  <a:pos x="f227" y="f228"/>
                </a:cxn>
                <a:cxn ang="f199">
                  <a:pos x="f229" y="f230"/>
                </a:cxn>
                <a:cxn ang="f199">
                  <a:pos x="f231" y="f232"/>
                </a:cxn>
                <a:cxn ang="f199">
                  <a:pos x="f233" y="f234"/>
                </a:cxn>
                <a:cxn ang="f199">
                  <a:pos x="f235" y="f236"/>
                </a:cxn>
                <a:cxn ang="f199">
                  <a:pos x="f237" y="f238"/>
                </a:cxn>
                <a:cxn ang="f199">
                  <a:pos x="f239" y="f240"/>
                </a:cxn>
                <a:cxn ang="f199">
                  <a:pos x="f241" y="f242"/>
                </a:cxn>
                <a:cxn ang="f199">
                  <a:pos x="f243" y="f244"/>
                </a:cxn>
                <a:cxn ang="f199">
                  <a:pos x="f245" y="f246"/>
                </a:cxn>
                <a:cxn ang="f199">
                  <a:pos x="f247" y="f203"/>
                </a:cxn>
                <a:cxn ang="f199">
                  <a:pos x="f248" y="f249"/>
                </a:cxn>
                <a:cxn ang="f199">
                  <a:pos x="f250" y="f251"/>
                </a:cxn>
                <a:cxn ang="f199">
                  <a:pos x="f252" y="f253"/>
                </a:cxn>
                <a:cxn ang="f199">
                  <a:pos x="f254" y="f255"/>
                </a:cxn>
                <a:cxn ang="f199">
                  <a:pos x="f256" y="f257"/>
                </a:cxn>
                <a:cxn ang="f199">
                  <a:pos x="f258" y="f259"/>
                </a:cxn>
                <a:cxn ang="f199">
                  <a:pos x="f260" y="f261"/>
                </a:cxn>
                <a:cxn ang="f199">
                  <a:pos x="f262" y="f263"/>
                </a:cxn>
                <a:cxn ang="f199">
                  <a:pos x="f200" y="f238"/>
                </a:cxn>
                <a:cxn ang="f199">
                  <a:pos x="f204" y="f264"/>
                </a:cxn>
                <a:cxn ang="f199">
                  <a:pos x="f265" y="f266"/>
                </a:cxn>
                <a:cxn ang="f199">
                  <a:pos x="f265" y="f267"/>
                </a:cxn>
                <a:cxn ang="f199">
                  <a:pos x="f204" y="f205"/>
                </a:cxn>
              </a:cxnLst>
              <a:rect l="f200" t="f203" r="f201" b="f202"/>
              <a:pathLst>
                <a:path w="8196" h="1192">
                  <a:moveTo>
                    <a:pt x="f8" y="f9"/>
                  </a:moveTo>
                  <a:lnTo>
                    <a:pt x="f8" y="f9"/>
                  </a:lnTo>
                  <a:lnTo>
                    <a:pt x="f10" y="f11"/>
                  </a:lnTo>
                  <a:lnTo>
                    <a:pt x="f12" y="f13"/>
                  </a:lnTo>
                  <a:lnTo>
                    <a:pt x="f14" y="f15"/>
                  </a:lnTo>
                  <a:lnTo>
                    <a:pt x="f16" y="f17"/>
                  </a:lnTo>
                  <a:lnTo>
                    <a:pt x="f18" y="f19"/>
                  </a:lnTo>
                  <a:lnTo>
                    <a:pt x="f20" y="f21"/>
                  </a:lnTo>
                  <a:lnTo>
                    <a:pt x="f22" y="f23"/>
                  </a:lnTo>
                  <a:lnTo>
                    <a:pt x="f24" y="f25"/>
                  </a:lnTo>
                  <a:lnTo>
                    <a:pt x="f26" y="f27"/>
                  </a:lnTo>
                  <a:lnTo>
                    <a:pt x="f28" y="f29"/>
                  </a:lnTo>
                  <a:lnTo>
                    <a:pt x="f30" y="f31"/>
                  </a:lnTo>
                  <a:lnTo>
                    <a:pt x="f32" y="f33"/>
                  </a:lnTo>
                  <a:lnTo>
                    <a:pt x="f34" y="f35"/>
                  </a:lnTo>
                  <a:lnTo>
                    <a:pt x="f36" y="f37"/>
                  </a:lnTo>
                  <a:lnTo>
                    <a:pt x="f38" y="f37"/>
                  </a:lnTo>
                  <a:lnTo>
                    <a:pt x="f39" y="f40"/>
                  </a:lnTo>
                  <a:lnTo>
                    <a:pt x="f41" y="f42"/>
                  </a:lnTo>
                  <a:lnTo>
                    <a:pt x="f43" y="f33"/>
                  </a:lnTo>
                  <a:lnTo>
                    <a:pt x="f44" y="f45"/>
                  </a:lnTo>
                  <a:lnTo>
                    <a:pt x="f46" y="f47"/>
                  </a:lnTo>
                  <a:lnTo>
                    <a:pt x="f48" y="f49"/>
                  </a:lnTo>
                  <a:lnTo>
                    <a:pt x="f50" y="f51"/>
                  </a:lnTo>
                  <a:lnTo>
                    <a:pt x="f52" y="f53"/>
                  </a:lnTo>
                  <a:lnTo>
                    <a:pt x="f54" y="f55"/>
                  </a:lnTo>
                  <a:lnTo>
                    <a:pt x="f56" y="f57"/>
                  </a:lnTo>
                  <a:lnTo>
                    <a:pt x="f58" y="f59"/>
                  </a:lnTo>
                  <a:lnTo>
                    <a:pt x="f60" y="f61"/>
                  </a:lnTo>
                  <a:lnTo>
                    <a:pt x="f62" y="f63"/>
                  </a:lnTo>
                  <a:lnTo>
                    <a:pt x="f64" y="f65"/>
                  </a:lnTo>
                  <a:lnTo>
                    <a:pt x="f66" y="f67"/>
                  </a:lnTo>
                  <a:lnTo>
                    <a:pt x="f68" y="f69"/>
                  </a:lnTo>
                  <a:lnTo>
                    <a:pt x="f70" y="f71"/>
                  </a:lnTo>
                  <a:lnTo>
                    <a:pt x="f70" y="f71"/>
                  </a:lnTo>
                  <a:lnTo>
                    <a:pt x="f72" y="f73"/>
                  </a:lnTo>
                  <a:lnTo>
                    <a:pt x="f74" y="f75"/>
                  </a:lnTo>
                  <a:lnTo>
                    <a:pt x="f76" y="f77"/>
                  </a:lnTo>
                  <a:lnTo>
                    <a:pt x="f78" y="f79"/>
                  </a:lnTo>
                  <a:lnTo>
                    <a:pt x="f80" y="f81"/>
                  </a:lnTo>
                  <a:lnTo>
                    <a:pt x="f82" y="f83"/>
                  </a:lnTo>
                  <a:lnTo>
                    <a:pt x="f84" y="f85"/>
                  </a:lnTo>
                  <a:lnTo>
                    <a:pt x="f86" y="f87"/>
                  </a:lnTo>
                  <a:lnTo>
                    <a:pt x="f88" y="f89"/>
                  </a:lnTo>
                  <a:lnTo>
                    <a:pt x="f90" y="f91"/>
                  </a:lnTo>
                  <a:lnTo>
                    <a:pt x="f92" y="f5"/>
                  </a:lnTo>
                  <a:lnTo>
                    <a:pt x="f93" y="f5"/>
                  </a:lnTo>
                  <a:lnTo>
                    <a:pt x="f94" y="f95"/>
                  </a:lnTo>
                  <a:lnTo>
                    <a:pt x="f96" y="f89"/>
                  </a:lnTo>
                  <a:lnTo>
                    <a:pt x="f97" y="f87"/>
                  </a:lnTo>
                  <a:lnTo>
                    <a:pt x="f98" y="f99"/>
                  </a:lnTo>
                  <a:lnTo>
                    <a:pt x="f100" y="f101"/>
                  </a:lnTo>
                  <a:lnTo>
                    <a:pt x="f17" y="f102"/>
                  </a:lnTo>
                  <a:lnTo>
                    <a:pt x="f103" y="f104"/>
                  </a:lnTo>
                  <a:lnTo>
                    <a:pt x="f105" y="f106"/>
                  </a:lnTo>
                  <a:lnTo>
                    <a:pt x="f107" y="f108"/>
                  </a:lnTo>
                  <a:lnTo>
                    <a:pt x="f109" y="f110"/>
                  </a:lnTo>
                  <a:lnTo>
                    <a:pt x="f111" y="f112"/>
                  </a:lnTo>
                  <a:lnTo>
                    <a:pt x="f113" y="f114"/>
                  </a:lnTo>
                  <a:lnTo>
                    <a:pt x="f77" y="f115"/>
                  </a:lnTo>
                  <a:lnTo>
                    <a:pt x="f108" y="f75"/>
                  </a:lnTo>
                  <a:lnTo>
                    <a:pt x="f116" y="f117"/>
                  </a:lnTo>
                  <a:lnTo>
                    <a:pt x="f118" y="f119"/>
                  </a:lnTo>
                  <a:lnTo>
                    <a:pt x="f5" y="f73"/>
                  </a:lnTo>
                  <a:lnTo>
                    <a:pt x="f5" y="f7"/>
                  </a:lnTo>
                  <a:lnTo>
                    <a:pt x="f8" y="f7"/>
                  </a:lnTo>
                  <a:lnTo>
                    <a:pt x="f8" y="f7"/>
                  </a:lnTo>
                  <a:lnTo>
                    <a:pt x="f6" y="f120"/>
                  </a:lnTo>
                  <a:lnTo>
                    <a:pt x="f6" y="f120"/>
                  </a:lnTo>
                  <a:lnTo>
                    <a:pt x="f6" y="f121"/>
                  </a:lnTo>
                  <a:lnTo>
                    <a:pt x="f6" y="f121"/>
                  </a:lnTo>
                  <a:lnTo>
                    <a:pt x="f8" y="f9"/>
                  </a:lnTo>
                  <a:lnTo>
                    <a:pt x="f8" y="f9"/>
                  </a:lnTo>
                  <a:close/>
                </a:path>
              </a:pathLst>
            </a:custGeom>
            <a:solidFill>
              <a:srgbClr val="FFFFFF"/>
            </a:solidFill>
            <a:ln cap="flat">
              <a:noFill/>
              <a:prstDash val="solid"/>
            </a:ln>
          </p:spPr>
          <p:txBody>
            <a:bodyPr vert="horz" wrap="square" lIns="91440" tIns="45720" rIns="91440" bIns="45720" anchor="t" anchorCtr="0" compatLnSpc="1">
              <a:no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n-US" sz="1800" b="0" i="0" u="none" strike="noStrike" kern="1200" cap="none" spc="0" baseline="0">
                <a:solidFill>
                  <a:srgbClr val="000000"/>
                </a:solidFill>
                <a:uFillTx/>
                <a:latin typeface="Candara"/>
                <a:ea typeface=""/>
                <a:cs typeface=""/>
              </a:endParaRPr>
            </a:p>
          </p:txBody>
        </p:sp>
      </p:grpSp>
      <p:sp>
        <p:nvSpPr>
          <p:cNvPr id="9" name="Title Placeholder 1"/>
          <p:cNvSpPr txBox="1">
            <a:spLocks noGrp="1"/>
          </p:cNvSpPr>
          <p:nvPr>
            <p:ph type="title"/>
          </p:nvPr>
        </p:nvSpPr>
        <p:spPr>
          <a:xfrm>
            <a:off x="457200" y="338328"/>
            <a:ext cx="8229600" cy="1252728"/>
          </a:xfrm>
          <a:prstGeom prst="rect">
            <a:avLst/>
          </a:prstGeom>
          <a:noFill/>
          <a:ln>
            <a:noFill/>
          </a:ln>
        </p:spPr>
        <p:txBody>
          <a:bodyPr vert="horz" wrap="square" lIns="91440" tIns="45720" rIns="91440" bIns="45720" anchor="ctr" anchorCtr="1" compatLnSpc="1">
            <a:noAutofit/>
          </a:bodyPr>
          <a:lstStyle/>
          <a:p>
            <a:pPr lvl="0"/>
            <a:r>
              <a:rPr lang="fi-FI"/>
              <a:t>Muokkaa perustyyl. napsautt.</a:t>
            </a:r>
            <a:endParaRPr lang="en-US"/>
          </a:p>
        </p:txBody>
      </p:sp>
      <p:sp>
        <p:nvSpPr>
          <p:cNvPr id="10" name="Date Placeholder 3"/>
          <p:cNvSpPr txBox="1">
            <a:spLocks noGrp="1"/>
          </p:cNvSpPr>
          <p:nvPr>
            <p:ph type="dt" sz="half" idx="2"/>
          </p:nvPr>
        </p:nvSpPr>
        <p:spPr>
          <a:xfrm>
            <a:off x="5163671" y="6250161"/>
            <a:ext cx="3786685"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fi-FI" sz="1000" b="0" i="0" u="none" strike="noStrike" kern="1200" cap="none" spc="0" baseline="0">
                <a:solidFill>
                  <a:srgbClr val="073E87"/>
                </a:solidFill>
                <a:uFillTx/>
                <a:latin typeface="Candara"/>
                <a:ea typeface=""/>
                <a:cs typeface=""/>
              </a:defRPr>
            </a:lvl1pPr>
          </a:lstStyle>
          <a:p>
            <a:pPr lvl="0"/>
            <a:fld id="{AAC9BDD0-A994-43E3-913D-5F99D69B5C68}" type="datetime1">
              <a:rPr lang="fi-FI"/>
              <a:pPr lvl="0"/>
              <a:t>5.5.2020</a:t>
            </a:fld>
            <a:endParaRPr lang="fi-FI"/>
          </a:p>
        </p:txBody>
      </p:sp>
      <p:sp>
        <p:nvSpPr>
          <p:cNvPr id="11" name="Footer Placeholder 4"/>
          <p:cNvSpPr txBox="1">
            <a:spLocks noGrp="1"/>
          </p:cNvSpPr>
          <p:nvPr>
            <p:ph type="ftr" sz="quarter" idx="3"/>
          </p:nvPr>
        </p:nvSpPr>
        <p:spPr>
          <a:xfrm>
            <a:off x="193642" y="6250161"/>
            <a:ext cx="3786694" cy="365129"/>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fi-FI" sz="1000" b="0" i="0" u="none" strike="noStrike" kern="1200" cap="none" spc="0" baseline="0">
                <a:solidFill>
                  <a:srgbClr val="073E87"/>
                </a:solidFill>
                <a:uFillTx/>
                <a:latin typeface="Candara"/>
                <a:ea typeface=""/>
                <a:cs typeface=""/>
              </a:defRPr>
            </a:lvl1pPr>
          </a:lstStyle>
          <a:p>
            <a:pPr lvl="0"/>
            <a:endParaRPr lang="fi-FI"/>
          </a:p>
        </p:txBody>
      </p:sp>
      <p:sp>
        <p:nvSpPr>
          <p:cNvPr id="12" name="Slide Number Placeholder 5"/>
          <p:cNvSpPr txBox="1">
            <a:spLocks noGrp="1"/>
          </p:cNvSpPr>
          <p:nvPr>
            <p:ph type="sldNum" sz="quarter" idx="4"/>
          </p:nvPr>
        </p:nvSpPr>
        <p:spPr>
          <a:xfrm>
            <a:off x="3991090" y="6250161"/>
            <a:ext cx="1161827" cy="365129"/>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fi-FI" sz="1000" b="0" i="0" u="none" strike="noStrike" kern="1200" cap="none" spc="0" baseline="0">
                <a:solidFill>
                  <a:srgbClr val="073E87"/>
                </a:solidFill>
                <a:uFillTx/>
                <a:latin typeface="Candara"/>
                <a:ea typeface=""/>
                <a:cs typeface=""/>
              </a:defRPr>
            </a:lvl1pPr>
          </a:lstStyle>
          <a:p>
            <a:pPr lvl="0"/>
            <a:fld id="{D51BB017-3F03-42A4-BDFA-AB8111C748AF}" type="slidenum">
              <a:t>‹#›</a:t>
            </a:fld>
            <a:endParaRPr lang="fi-FI"/>
          </a:p>
        </p:txBody>
      </p:sp>
      <p:sp>
        <p:nvSpPr>
          <p:cNvPr id="13" name="Text Placeholder 2"/>
          <p:cNvSpPr txBox="1">
            <a:spLocks noGrp="1"/>
          </p:cNvSpPr>
          <p:nvPr>
            <p:ph type="body" idx="1"/>
          </p:nvPr>
        </p:nvSpPr>
        <p:spPr>
          <a:xfrm>
            <a:off x="872063" y="2675470"/>
            <a:ext cx="7408331" cy="3450698"/>
          </a:xfrm>
          <a:prstGeom prst="rect">
            <a:avLst/>
          </a:prstGeom>
          <a:noFill/>
          <a:ln>
            <a:noFill/>
          </a:ln>
        </p:spPr>
        <p:txBody>
          <a:bodyPr vert="horz" wrap="square" lIns="91440" tIns="45720" rIns="91440" bIns="45720" anchor="t" anchorCtr="0" compatLnSpc="1">
            <a:no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lvl="0" indent="0" algn="ctr" defTabSz="914400" rtl="0" fontAlgn="auto" hangingPunct="1">
        <a:lnSpc>
          <a:spcPct val="100000"/>
        </a:lnSpc>
        <a:spcBef>
          <a:spcPts val="0"/>
        </a:spcBef>
        <a:spcAft>
          <a:spcPts val="0"/>
        </a:spcAft>
        <a:buNone/>
        <a:tabLst/>
        <a:defRPr lang="fi-FI" sz="4400" b="0" i="0" u="none" strike="noStrike" kern="1200" cap="none" spc="0" baseline="0">
          <a:solidFill>
            <a:srgbClr val="FFFFFF"/>
          </a:solidFill>
          <a:uFillTx/>
          <a:latin typeface="Candara"/>
        </a:defRPr>
      </a:lvl1pPr>
    </p:titleStyle>
    <p:bodyStyle>
      <a:lvl1pPr marL="274320" marR="0" lvl="0" indent="-274320" algn="l" defTabSz="914400" rtl="0" fontAlgn="auto" hangingPunct="1">
        <a:lnSpc>
          <a:spcPct val="100000"/>
        </a:lnSpc>
        <a:spcBef>
          <a:spcPts val="600"/>
        </a:spcBef>
        <a:spcAft>
          <a:spcPts val="0"/>
        </a:spcAft>
        <a:buClr>
          <a:srgbClr val="31B6FD"/>
        </a:buClr>
        <a:buSzPct val="100000"/>
        <a:buFont typeface="Symbol" pitchFamily="18"/>
        <a:buChar char=""/>
        <a:tabLst/>
        <a:defRPr lang="fi-FI" sz="2400" b="0" i="0" u="none" strike="noStrike" kern="1200" cap="none" spc="0" baseline="0">
          <a:solidFill>
            <a:srgbClr val="073E87"/>
          </a:solidFill>
          <a:uFillTx/>
          <a:latin typeface="Candara"/>
        </a:defRPr>
      </a:lvl1pPr>
      <a:lvl2pPr marL="576264" marR="0" lvl="1" indent="-274320" algn="l" defTabSz="914400" rtl="0" fontAlgn="auto" hangingPunct="1">
        <a:lnSpc>
          <a:spcPct val="100000"/>
        </a:lnSpc>
        <a:spcBef>
          <a:spcPts val="500"/>
        </a:spcBef>
        <a:spcAft>
          <a:spcPts val="0"/>
        </a:spcAft>
        <a:buClr>
          <a:srgbClr val="31B6FD"/>
        </a:buClr>
        <a:buSzPct val="100000"/>
        <a:buFont typeface="Symbol" pitchFamily="18"/>
        <a:buChar char=""/>
        <a:tabLst/>
        <a:defRPr lang="fi-FI" sz="2200" b="0" i="0" u="none" strike="noStrike" kern="1200" cap="none" spc="0" baseline="0">
          <a:solidFill>
            <a:srgbClr val="073E87"/>
          </a:solidFill>
          <a:uFillTx/>
          <a:latin typeface="Candara"/>
        </a:defRPr>
      </a:lvl2pPr>
      <a:lvl3pPr marL="855658" marR="0" lvl="2" indent="-228600" algn="l" defTabSz="914400" rtl="0" fontAlgn="auto" hangingPunct="1">
        <a:lnSpc>
          <a:spcPct val="100000"/>
        </a:lnSpc>
        <a:spcBef>
          <a:spcPts val="500"/>
        </a:spcBef>
        <a:spcAft>
          <a:spcPts val="0"/>
        </a:spcAft>
        <a:buClr>
          <a:srgbClr val="31B6FD"/>
        </a:buClr>
        <a:buSzPct val="100000"/>
        <a:buFont typeface="Symbol" pitchFamily="18"/>
        <a:buChar char=""/>
        <a:tabLst/>
        <a:defRPr lang="fi-FI" sz="2000" b="0" i="0" u="none" strike="noStrike" kern="1200" cap="none" spc="0" baseline="0">
          <a:solidFill>
            <a:srgbClr val="073E87"/>
          </a:solidFill>
          <a:uFillTx/>
          <a:latin typeface="Candara"/>
        </a:defRPr>
      </a:lvl3pPr>
      <a:lvl4pPr marL="1143000" marR="0" lvl="3" indent="-228600" algn="l" defTabSz="914400" rtl="0" fontAlgn="auto" hangingPunct="1">
        <a:lnSpc>
          <a:spcPct val="100000"/>
        </a:lnSpc>
        <a:spcBef>
          <a:spcPts val="400"/>
        </a:spcBef>
        <a:spcAft>
          <a:spcPts val="0"/>
        </a:spcAft>
        <a:buClr>
          <a:srgbClr val="31B6FD"/>
        </a:buClr>
        <a:buSzPct val="100000"/>
        <a:buFont typeface="Symbol" pitchFamily="18"/>
        <a:buChar char=""/>
        <a:tabLst/>
        <a:defRPr lang="fi-FI" sz="1800" b="0" i="0" u="none" strike="noStrike" kern="1200" cap="none" spc="0" baseline="0">
          <a:solidFill>
            <a:srgbClr val="073E87"/>
          </a:solidFill>
          <a:uFillTx/>
          <a:latin typeface="Candara"/>
        </a:defRPr>
      </a:lvl4pPr>
      <a:lvl5pPr marL="1463040" marR="0" lvl="4" indent="-228600" algn="l" defTabSz="914400" rtl="0" fontAlgn="auto" hangingPunct="1">
        <a:lnSpc>
          <a:spcPct val="100000"/>
        </a:lnSpc>
        <a:spcBef>
          <a:spcPts val="400"/>
        </a:spcBef>
        <a:spcAft>
          <a:spcPts val="0"/>
        </a:spcAft>
        <a:buClr>
          <a:srgbClr val="31B6FD"/>
        </a:buClr>
        <a:buSzPct val="100000"/>
        <a:buFont typeface="Symbol" pitchFamily="18"/>
        <a:buChar char=""/>
        <a:tabLst/>
        <a:defRPr lang="fi-FI" sz="1600" b="0" i="0" u="none" strike="noStrike" kern="1200" cap="none" spc="0" baseline="0">
          <a:solidFill>
            <a:srgbClr val="073E87"/>
          </a:solidFill>
          <a:uFillTx/>
          <a:latin typeface="Candara"/>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minedu.fi/artikkeli/-/asset_publisher/tukea-liikunta-ja-urheiluseuroille-seka-liikunnan-koulutuskeskuksille-koronapandemian-haittojen-lieventamiseksi"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ahkoinenasiointi.ahtp.fi/fi"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asiointi.minedu.fi/asiointi/login/chooselogin"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name="Slide1">
    <p:spTree>
      <p:nvGrpSpPr>
        <p:cNvPr id="1" name=""/>
        <p:cNvGrpSpPr/>
        <p:nvPr/>
      </p:nvGrpSpPr>
      <p:grpSpPr>
        <a:xfrm>
          <a:off x="0" y="0"/>
          <a:ext cx="0" cy="0"/>
          <a:chOff x="0" y="0"/>
          <a:chExt cx="0" cy="0"/>
        </a:xfrm>
      </p:grpSpPr>
      <p:sp>
        <p:nvSpPr>
          <p:cNvPr id="2" name="Otsikko 1"/>
          <p:cNvSpPr txBox="1">
            <a:spLocks noGrp="1"/>
          </p:cNvSpPr>
          <p:nvPr>
            <p:ph type="ctrTitle"/>
          </p:nvPr>
        </p:nvSpPr>
        <p:spPr>
          <a:xfrm>
            <a:off x="685800" y="256855"/>
            <a:ext cx="7772400" cy="4335693"/>
          </a:xfrm>
        </p:spPr>
        <p:txBody>
          <a:bodyPr/>
          <a:lstStyle/>
          <a:p>
            <a:pPr lvl="0"/>
            <a:r>
              <a:rPr lang="fi-FI" dirty="0"/>
              <a:t>Tuki urheilu- ja liikuntaseuroille koronapandemian haittojen lieventämiseksi</a:t>
            </a:r>
            <a:br>
              <a:rPr lang="fi-FI" dirty="0"/>
            </a:br>
            <a:r>
              <a:rPr lang="fi-FI" dirty="0">
                <a:solidFill>
                  <a:srgbClr val="FF0000"/>
                </a:solidFill>
              </a:rPr>
              <a:t>Lue ohjeet!!</a:t>
            </a:r>
            <a:br>
              <a:rPr lang="fi-FI" dirty="0"/>
            </a:br>
            <a:r>
              <a:rPr lang="fi-FI" sz="1800" dirty="0">
                <a:hlinkClick r:id="rId3"/>
              </a:rPr>
              <a:t>https://minedu.fi/artikkeli/-/asset_publisher/tukea-liikunta-ja-urheiluseuroille-seka-liikunnan-koulutuskeskuksille-koronapandemian-haittojen-lieventamiseksi</a:t>
            </a:r>
            <a:br>
              <a:rPr lang="fi-FI" dirty="0"/>
            </a:br>
            <a:endParaRPr lang="fi-FI" dirty="0"/>
          </a:p>
        </p:txBody>
      </p:sp>
      <p:sp>
        <p:nvSpPr>
          <p:cNvPr id="4" name="Tekstiruutu 3">
            <a:extLst>
              <a:ext uri="{FF2B5EF4-FFF2-40B4-BE49-F238E27FC236}">
                <a16:creationId xmlns:a16="http://schemas.microsoft.com/office/drawing/2014/main" id="{0836FC91-E49A-4217-9FFB-BC643410ED91}"/>
              </a:ext>
            </a:extLst>
          </p:cNvPr>
          <p:cNvSpPr txBox="1"/>
          <p:nvPr/>
        </p:nvSpPr>
        <p:spPr>
          <a:xfrm>
            <a:off x="1181528" y="4313369"/>
            <a:ext cx="6359703" cy="2308324"/>
          </a:xfrm>
          <a:prstGeom prst="rect">
            <a:avLst/>
          </a:prstGeom>
          <a:noFill/>
        </p:spPr>
        <p:txBody>
          <a:bodyPr wrap="square" rtlCol="0">
            <a:spAutoFit/>
          </a:bodyPr>
          <a:lstStyle/>
          <a:p>
            <a:pPr marL="342900" indent="-342900">
              <a:buAutoNum type="arabicPeriod"/>
            </a:pPr>
            <a:r>
              <a:rPr lang="fi-FI" dirty="0"/>
              <a:t>Covid-19 pandemia-avustukset liikunta- ja urheiluseuroille (erityisavustus)</a:t>
            </a:r>
          </a:p>
          <a:p>
            <a:pPr marL="342900" indent="-342900">
              <a:buFontTx/>
              <a:buAutoNum type="arabicPeriod"/>
            </a:pPr>
            <a:r>
              <a:rPr lang="fi-FI" dirty="0"/>
              <a:t>Korona-avustus paikallisten liikunta- ja urheiluseurojen vaihtoehtoisiin toimintatapoihin</a:t>
            </a:r>
          </a:p>
          <a:p>
            <a:pPr marL="342900" indent="-342900">
              <a:buFontTx/>
              <a:buAutoNum type="arabicPeriod"/>
            </a:pPr>
            <a:r>
              <a:rPr lang="fi-FI" dirty="0"/>
              <a:t>(Korona-avustukset urheilun ylimmän ja divisioonatason keskeytyneille kilpasarjoille sekä sarjoja organisoiville lajiliitoille)</a:t>
            </a:r>
          </a:p>
          <a:p>
            <a:pPr marL="342900" indent="-342900">
              <a:buAutoNum type="arabicPeriod"/>
            </a:pPr>
            <a:endParaRPr lang="fi-FI"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txBox="1">
            <a:spLocks noGrp="1"/>
          </p:cNvSpPr>
          <p:nvPr>
            <p:ph idx="1"/>
          </p:nvPr>
        </p:nvSpPr>
        <p:spPr>
          <a:xfrm>
            <a:off x="888715" y="1931542"/>
            <a:ext cx="7798085" cy="4588130"/>
          </a:xfrm>
        </p:spPr>
        <p:txBody>
          <a:bodyPr/>
          <a:lstStyle/>
          <a:p>
            <a:pPr marL="457200" lvl="0" indent="-457200">
              <a:lnSpc>
                <a:spcPct val="70000"/>
              </a:lnSpc>
              <a:buNone/>
            </a:pPr>
            <a:endParaRPr lang="fi-FI" dirty="0"/>
          </a:p>
          <a:p>
            <a:pPr marL="0" indent="0">
              <a:buNone/>
            </a:pPr>
            <a:endParaRPr lang="fi-FI" sz="2000" dirty="0">
              <a:latin typeface="+mn-lt"/>
            </a:endParaRPr>
          </a:p>
          <a:p>
            <a:pPr marL="301944" lvl="1" indent="0">
              <a:lnSpc>
                <a:spcPct val="70000"/>
              </a:lnSpc>
              <a:buSzPct val="120000"/>
              <a:buNone/>
            </a:pPr>
            <a:endParaRPr lang="fi-FI" sz="2800" b="1" dirty="0">
              <a:latin typeface="+mn-lt"/>
            </a:endParaRPr>
          </a:p>
          <a:p>
            <a:pPr lvl="1">
              <a:lnSpc>
                <a:spcPct val="70000"/>
              </a:lnSpc>
              <a:buSzPct val="120000"/>
              <a:buFont typeface="Arial" panose="020B0604020202020204" pitchFamily="34" charset="0"/>
              <a:buChar char="•"/>
            </a:pPr>
            <a:endParaRPr lang="fi-FI" sz="3200" dirty="0">
              <a:latin typeface="+mn-lt"/>
            </a:endParaRPr>
          </a:p>
          <a:p>
            <a:pPr lvl="1">
              <a:lnSpc>
                <a:spcPct val="70000"/>
              </a:lnSpc>
              <a:buSzPct val="120000"/>
            </a:pPr>
            <a:endParaRPr lang="fi-FI" dirty="0"/>
          </a:p>
        </p:txBody>
      </p:sp>
      <p:sp>
        <p:nvSpPr>
          <p:cNvPr id="3" name="Otsikko 2"/>
          <p:cNvSpPr txBox="1">
            <a:spLocks noGrp="1"/>
          </p:cNvSpPr>
          <p:nvPr>
            <p:ph type="title"/>
          </p:nvPr>
        </p:nvSpPr>
        <p:spPr/>
        <p:txBody>
          <a:bodyPr/>
          <a:lstStyle/>
          <a:p>
            <a:pPr lvl="0"/>
            <a:r>
              <a:rPr lang="fi-FI" sz="4000" dirty="0"/>
              <a:t>Koronatuki-info</a:t>
            </a:r>
            <a:br>
              <a:rPr lang="fi-FI" sz="4000" dirty="0"/>
            </a:br>
            <a:endParaRPr lang="fi-FI" sz="4000" dirty="0"/>
          </a:p>
        </p:txBody>
      </p:sp>
      <p:sp>
        <p:nvSpPr>
          <p:cNvPr id="4" name="Tekstiruutu 3">
            <a:extLst>
              <a:ext uri="{FF2B5EF4-FFF2-40B4-BE49-F238E27FC236}">
                <a16:creationId xmlns:a16="http://schemas.microsoft.com/office/drawing/2014/main" id="{AE4726A0-2AB0-4859-8864-A1A3F7D22EE9}"/>
              </a:ext>
            </a:extLst>
          </p:cNvPr>
          <p:cNvSpPr txBox="1"/>
          <p:nvPr/>
        </p:nvSpPr>
        <p:spPr>
          <a:xfrm>
            <a:off x="888715" y="1931542"/>
            <a:ext cx="7366570" cy="5804666"/>
          </a:xfrm>
          <a:prstGeom prst="rect">
            <a:avLst/>
          </a:prstGeom>
          <a:noFill/>
        </p:spPr>
        <p:txBody>
          <a:bodyPr wrap="square" rtlCol="0">
            <a:spAutoFit/>
          </a:bodyPr>
          <a:lstStyle/>
          <a:p>
            <a:r>
              <a:rPr lang="fi-FI" sz="2800" b="1" u="sng" dirty="0">
                <a:solidFill>
                  <a:srgbClr val="004D86"/>
                </a:solidFill>
              </a:rPr>
              <a:t>2. Korona-avustus paikallisten liikunta- ja urheiluseurojen vaihtoehtoisiin toimintatapoihin</a:t>
            </a:r>
          </a:p>
          <a:p>
            <a:pPr marL="301944" lvl="1" indent="0">
              <a:lnSpc>
                <a:spcPct val="70000"/>
              </a:lnSpc>
              <a:buSzPct val="120000"/>
              <a:buNone/>
            </a:pPr>
            <a:endParaRPr lang="fi-FI" sz="2800" b="1" u="sng" dirty="0">
              <a:solidFill>
                <a:srgbClr val="004D86"/>
              </a:solidFill>
            </a:endParaRPr>
          </a:p>
          <a:p>
            <a:endParaRPr lang="fi-FI" sz="2000" b="1" u="sng" dirty="0">
              <a:solidFill>
                <a:srgbClr val="004D86"/>
              </a:solidFill>
            </a:endParaRPr>
          </a:p>
          <a:p>
            <a:r>
              <a:rPr lang="fi-FI" sz="2000" b="1" u="sng" dirty="0">
                <a:solidFill>
                  <a:srgbClr val="004D86"/>
                </a:solidFill>
              </a:rPr>
              <a:t>Kenelle tarkoitettu?</a:t>
            </a:r>
          </a:p>
          <a:p>
            <a:pPr marL="285750" indent="-285750">
              <a:buFont typeface="Arial" panose="020B0604020202020204" pitchFamily="34" charset="0"/>
              <a:buChar char="•"/>
            </a:pPr>
            <a:r>
              <a:rPr lang="fi-FI" sz="2000" dirty="0">
                <a:solidFill>
                  <a:srgbClr val="004D86"/>
                </a:solidFill>
              </a:rPr>
              <a:t>Erityisavustus on tarkoitettu liikunta- ja urheiluseuroille, jotta ne voivat järjestää toimintaansa ja palveluitaan tavallisesta poikkeavin tavoin. Toiminta voi olla esimerkiksi etä- tai digiohjausta tai etävalmennusta koronasta aiheutuneiden toimintarajoitusten aikana 1.3.−31.5.2020.</a:t>
            </a:r>
          </a:p>
          <a:p>
            <a:pPr marL="285750" indent="-285750">
              <a:buFont typeface="Arial" panose="020B0604020202020204" pitchFamily="34" charset="0"/>
              <a:buChar char="•"/>
            </a:pPr>
            <a:r>
              <a:rPr lang="fi-FI" sz="2000" dirty="0">
                <a:solidFill>
                  <a:srgbClr val="004D86"/>
                </a:solidFill>
              </a:rPr>
              <a:t>Avustusta voivat hakea paikalliset liikunta- ja urheiluseurat, jotka ovat rekisteröityjä yhdistyksiä. Avustusta haetaan aluehallintovirastojen kautta. Hakuaika alkaa 30.4.2020 ja </a:t>
            </a:r>
            <a:r>
              <a:rPr lang="fi-FI" sz="2000" b="1" dirty="0">
                <a:solidFill>
                  <a:srgbClr val="004D86"/>
                </a:solidFill>
              </a:rPr>
              <a:t>päättyy 14.5.2020 klo 16.15.</a:t>
            </a:r>
            <a:endParaRPr lang="fi-FI" sz="2000" dirty="0">
              <a:solidFill>
                <a:srgbClr val="004D86"/>
              </a:solidFill>
            </a:endParaRPr>
          </a:p>
          <a:p>
            <a:pPr lvl="1">
              <a:lnSpc>
                <a:spcPct val="70000"/>
              </a:lnSpc>
              <a:buSzPct val="120000"/>
              <a:buFont typeface="Arial" panose="020B0604020202020204" pitchFamily="34" charset="0"/>
              <a:buChar char="•"/>
            </a:pPr>
            <a:endParaRPr lang="fi-FI" sz="2800" dirty="0">
              <a:solidFill>
                <a:srgbClr val="0070C0"/>
              </a:solidFill>
            </a:endParaRPr>
          </a:p>
          <a:p>
            <a:endParaRPr lang="fi-FI" sz="2800" b="1" u="sng" dirty="0">
              <a:solidFill>
                <a:srgbClr val="0070C0"/>
              </a:solidFill>
            </a:endParaRPr>
          </a:p>
          <a:p>
            <a:endParaRPr lang="fi-FI" sz="2800" b="1" u="sng" dirty="0">
              <a:solidFill>
                <a:srgbClr val="0070C0"/>
              </a:solidFill>
            </a:endParaRPr>
          </a:p>
        </p:txBody>
      </p:sp>
    </p:spTree>
    <p:extLst>
      <p:ext uri="{BB962C8B-B14F-4D97-AF65-F5344CB8AC3E}">
        <p14:creationId xmlns:p14="http://schemas.microsoft.com/office/powerpoint/2010/main" val="20530175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txBox="1">
            <a:spLocks noGrp="1"/>
          </p:cNvSpPr>
          <p:nvPr>
            <p:ph idx="1"/>
          </p:nvPr>
        </p:nvSpPr>
        <p:spPr>
          <a:xfrm>
            <a:off x="888715" y="1931542"/>
            <a:ext cx="7798085" cy="4588130"/>
          </a:xfrm>
        </p:spPr>
        <p:txBody>
          <a:bodyPr/>
          <a:lstStyle/>
          <a:p>
            <a:pPr marL="457200" lvl="0" indent="-457200">
              <a:lnSpc>
                <a:spcPct val="70000"/>
              </a:lnSpc>
              <a:buNone/>
            </a:pPr>
            <a:endParaRPr lang="fi-FI" dirty="0"/>
          </a:p>
          <a:p>
            <a:pPr marL="0" indent="0">
              <a:buNone/>
            </a:pPr>
            <a:endParaRPr lang="fi-FI" sz="2000" dirty="0">
              <a:latin typeface="+mn-lt"/>
            </a:endParaRPr>
          </a:p>
          <a:p>
            <a:pPr marL="301944" lvl="1" indent="0">
              <a:lnSpc>
                <a:spcPct val="70000"/>
              </a:lnSpc>
              <a:buSzPct val="120000"/>
              <a:buNone/>
            </a:pPr>
            <a:endParaRPr lang="fi-FI" sz="2800" b="1" dirty="0">
              <a:latin typeface="+mn-lt"/>
            </a:endParaRPr>
          </a:p>
          <a:p>
            <a:pPr lvl="1">
              <a:lnSpc>
                <a:spcPct val="70000"/>
              </a:lnSpc>
              <a:buSzPct val="120000"/>
              <a:buFont typeface="Arial" panose="020B0604020202020204" pitchFamily="34" charset="0"/>
              <a:buChar char="•"/>
            </a:pPr>
            <a:endParaRPr lang="fi-FI" sz="3200" dirty="0">
              <a:latin typeface="+mn-lt"/>
            </a:endParaRPr>
          </a:p>
          <a:p>
            <a:pPr lvl="1">
              <a:lnSpc>
                <a:spcPct val="70000"/>
              </a:lnSpc>
              <a:buSzPct val="120000"/>
            </a:pPr>
            <a:endParaRPr lang="fi-FI" dirty="0"/>
          </a:p>
        </p:txBody>
      </p:sp>
      <p:sp>
        <p:nvSpPr>
          <p:cNvPr id="3" name="Otsikko 2"/>
          <p:cNvSpPr txBox="1">
            <a:spLocks noGrp="1"/>
          </p:cNvSpPr>
          <p:nvPr>
            <p:ph type="title"/>
          </p:nvPr>
        </p:nvSpPr>
        <p:spPr/>
        <p:txBody>
          <a:bodyPr/>
          <a:lstStyle/>
          <a:p>
            <a:pPr lvl="0"/>
            <a:r>
              <a:rPr lang="fi-FI" sz="4000" dirty="0"/>
              <a:t>Koronatuki-info</a:t>
            </a:r>
            <a:br>
              <a:rPr lang="fi-FI" sz="4000" dirty="0"/>
            </a:br>
            <a:endParaRPr lang="fi-FI" sz="4000" dirty="0"/>
          </a:p>
        </p:txBody>
      </p:sp>
      <p:sp>
        <p:nvSpPr>
          <p:cNvPr id="4" name="Tekstiruutu 3">
            <a:extLst>
              <a:ext uri="{FF2B5EF4-FFF2-40B4-BE49-F238E27FC236}">
                <a16:creationId xmlns:a16="http://schemas.microsoft.com/office/drawing/2014/main" id="{AE4726A0-2AB0-4859-8864-A1A3F7D22EE9}"/>
              </a:ext>
            </a:extLst>
          </p:cNvPr>
          <p:cNvSpPr txBox="1"/>
          <p:nvPr/>
        </p:nvSpPr>
        <p:spPr>
          <a:xfrm>
            <a:off x="888715" y="1931542"/>
            <a:ext cx="7366570" cy="5755422"/>
          </a:xfrm>
          <a:prstGeom prst="rect">
            <a:avLst/>
          </a:prstGeom>
          <a:noFill/>
        </p:spPr>
        <p:txBody>
          <a:bodyPr wrap="square" rtlCol="0">
            <a:spAutoFit/>
          </a:bodyPr>
          <a:lstStyle/>
          <a:p>
            <a:r>
              <a:rPr lang="fi-FI" sz="2800" b="1" u="sng" dirty="0">
                <a:solidFill>
                  <a:srgbClr val="004D86"/>
                </a:solidFill>
              </a:rPr>
              <a:t>2. Korona-avustus paikallisten liikunta- ja urheiluseurojen vaihtoehtoisiin toimintatapoihin</a:t>
            </a:r>
            <a:br>
              <a:rPr lang="fi-FI" sz="2800" b="1" u="sng" dirty="0">
                <a:solidFill>
                  <a:srgbClr val="004D86"/>
                </a:solidFill>
              </a:rPr>
            </a:br>
            <a:endParaRPr lang="fi-FI" sz="2800" b="1" u="sng" dirty="0">
              <a:solidFill>
                <a:srgbClr val="004D86"/>
              </a:solidFill>
            </a:endParaRPr>
          </a:p>
          <a:p>
            <a:r>
              <a:rPr lang="fi-FI" sz="2000" b="1" u="sng" dirty="0">
                <a:solidFill>
                  <a:srgbClr val="004D86"/>
                </a:solidFill>
              </a:rPr>
              <a:t>Miten avustusta haetaan?</a:t>
            </a:r>
          </a:p>
          <a:p>
            <a:pPr marL="285750" indent="-285750">
              <a:buFont typeface="Arial" panose="020B0604020202020204" pitchFamily="34" charset="0"/>
              <a:buChar char="•"/>
            </a:pPr>
            <a:r>
              <a:rPr lang="fi-FI" sz="2000" dirty="0">
                <a:solidFill>
                  <a:srgbClr val="004D86"/>
                </a:solidFill>
              </a:rPr>
              <a:t>Avustusta haetaan aluehallintoviraston sähköisessä asiointipalvelussa&gt;&gt;  </a:t>
            </a:r>
            <a:r>
              <a:rPr lang="fi-FI" sz="2000" dirty="0">
                <a:solidFill>
                  <a:srgbClr val="FF0000"/>
                </a:solidFill>
                <a:hlinkClick r:id="rId3">
                  <a:extLst>
                    <a:ext uri="{A12FA001-AC4F-418D-AE19-62706E023703}">
                      <ahyp:hlinkClr xmlns:ahyp="http://schemas.microsoft.com/office/drawing/2018/hyperlinkcolor" val="tx"/>
                    </a:ext>
                  </a:extLst>
                </a:hlinkClick>
              </a:rPr>
              <a:t>https://sahkoinenasiointi.ahtp.fi/fi</a:t>
            </a:r>
            <a:endParaRPr lang="fi-FI" sz="2000" dirty="0">
              <a:solidFill>
                <a:srgbClr val="FF0000"/>
              </a:solidFill>
            </a:endParaRPr>
          </a:p>
          <a:p>
            <a:pPr marL="285750" indent="-285750">
              <a:buFont typeface="Arial" panose="020B0604020202020204" pitchFamily="34" charset="0"/>
              <a:buChar char="•"/>
            </a:pPr>
            <a:r>
              <a:rPr lang="fi-FI" sz="2000" dirty="0">
                <a:solidFill>
                  <a:srgbClr val="004D86"/>
                </a:solidFill>
              </a:rPr>
              <a:t>Mikäli hakemisessa on ongelmia, ota yhteyttä avustuksesta lisätietoja antavaan virkailijaan.</a:t>
            </a:r>
          </a:p>
          <a:p>
            <a:pPr marL="285750" indent="-285750">
              <a:buFont typeface="Arial" panose="020B0604020202020204" pitchFamily="34" charset="0"/>
              <a:buChar char="•"/>
            </a:pPr>
            <a:r>
              <a:rPr lang="fi-FI" sz="2000" dirty="0">
                <a:solidFill>
                  <a:srgbClr val="004D86"/>
                </a:solidFill>
              </a:rPr>
              <a:t>Hakemuksen tulee olla perillä/lähetettynä aluehallintoviraston asiointipalvelussa viimeistään </a:t>
            </a:r>
            <a:r>
              <a:rPr lang="fi-FI" sz="2000" dirty="0">
                <a:solidFill>
                  <a:srgbClr val="FF0000"/>
                </a:solidFill>
              </a:rPr>
              <a:t>14.5.2020 klo 16:15. </a:t>
            </a:r>
          </a:p>
          <a:p>
            <a:pPr marL="285750" indent="-285750">
              <a:buFont typeface="Arial" panose="020B0604020202020204" pitchFamily="34" charset="0"/>
              <a:buChar char="•"/>
            </a:pPr>
            <a:r>
              <a:rPr lang="fi-FI" sz="2000" dirty="0">
                <a:solidFill>
                  <a:srgbClr val="004D86"/>
                </a:solidFill>
              </a:rPr>
              <a:t>Hakemus hylätään, jos se saapuu aluehallintovirastoon määräajan jälkeen. Hakijalla on vastuu siitä, että hakemus saapuu perille määräaikaan mennessä.</a:t>
            </a:r>
          </a:p>
          <a:p>
            <a:endParaRPr lang="fi-FI" sz="2800" dirty="0">
              <a:solidFill>
                <a:srgbClr val="0070C0"/>
              </a:solidFill>
            </a:endParaRPr>
          </a:p>
          <a:p>
            <a:endParaRPr lang="fi-FI" sz="2800" b="1" u="sng" dirty="0">
              <a:solidFill>
                <a:srgbClr val="0070C0"/>
              </a:solidFill>
            </a:endParaRPr>
          </a:p>
          <a:p>
            <a:endParaRPr lang="fi-FI" sz="2800" b="1" u="sng" dirty="0">
              <a:solidFill>
                <a:srgbClr val="0070C0"/>
              </a:solidFill>
            </a:endParaRPr>
          </a:p>
        </p:txBody>
      </p:sp>
    </p:spTree>
    <p:extLst>
      <p:ext uri="{BB962C8B-B14F-4D97-AF65-F5344CB8AC3E}">
        <p14:creationId xmlns:p14="http://schemas.microsoft.com/office/powerpoint/2010/main" val="6459342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txBox="1">
            <a:spLocks noGrp="1"/>
          </p:cNvSpPr>
          <p:nvPr>
            <p:ph idx="1"/>
          </p:nvPr>
        </p:nvSpPr>
        <p:spPr>
          <a:xfrm>
            <a:off x="888715" y="1931542"/>
            <a:ext cx="7798085" cy="4588130"/>
          </a:xfrm>
        </p:spPr>
        <p:txBody>
          <a:bodyPr/>
          <a:lstStyle/>
          <a:p>
            <a:pPr marL="457200" lvl="0" indent="-457200">
              <a:lnSpc>
                <a:spcPct val="70000"/>
              </a:lnSpc>
              <a:buNone/>
            </a:pPr>
            <a:endParaRPr lang="fi-FI" dirty="0"/>
          </a:p>
          <a:p>
            <a:pPr marL="0" indent="0">
              <a:buNone/>
            </a:pPr>
            <a:endParaRPr lang="fi-FI" sz="2000" dirty="0">
              <a:latin typeface="+mn-lt"/>
            </a:endParaRPr>
          </a:p>
          <a:p>
            <a:pPr marL="301944" lvl="1" indent="0">
              <a:lnSpc>
                <a:spcPct val="70000"/>
              </a:lnSpc>
              <a:buSzPct val="120000"/>
              <a:buNone/>
            </a:pPr>
            <a:endParaRPr lang="fi-FI" sz="2800" b="1" dirty="0">
              <a:latin typeface="+mn-lt"/>
            </a:endParaRPr>
          </a:p>
          <a:p>
            <a:pPr lvl="1">
              <a:lnSpc>
                <a:spcPct val="70000"/>
              </a:lnSpc>
              <a:buSzPct val="120000"/>
              <a:buFont typeface="Arial" panose="020B0604020202020204" pitchFamily="34" charset="0"/>
              <a:buChar char="•"/>
            </a:pPr>
            <a:endParaRPr lang="fi-FI" sz="3200" dirty="0">
              <a:latin typeface="+mn-lt"/>
            </a:endParaRPr>
          </a:p>
          <a:p>
            <a:pPr lvl="1">
              <a:lnSpc>
                <a:spcPct val="70000"/>
              </a:lnSpc>
              <a:buSzPct val="120000"/>
            </a:pPr>
            <a:endParaRPr lang="fi-FI" dirty="0"/>
          </a:p>
        </p:txBody>
      </p:sp>
      <p:sp>
        <p:nvSpPr>
          <p:cNvPr id="3" name="Otsikko 2"/>
          <p:cNvSpPr txBox="1">
            <a:spLocks noGrp="1"/>
          </p:cNvSpPr>
          <p:nvPr>
            <p:ph type="title"/>
          </p:nvPr>
        </p:nvSpPr>
        <p:spPr/>
        <p:txBody>
          <a:bodyPr/>
          <a:lstStyle/>
          <a:p>
            <a:pPr lvl="0"/>
            <a:r>
              <a:rPr lang="fi-FI" sz="4000" dirty="0"/>
              <a:t>Koronatuki-info</a:t>
            </a:r>
            <a:br>
              <a:rPr lang="fi-FI" sz="4000" dirty="0"/>
            </a:br>
            <a:endParaRPr lang="fi-FI" sz="4000" dirty="0"/>
          </a:p>
        </p:txBody>
      </p:sp>
      <p:sp>
        <p:nvSpPr>
          <p:cNvPr id="4" name="Tekstiruutu 3">
            <a:extLst>
              <a:ext uri="{FF2B5EF4-FFF2-40B4-BE49-F238E27FC236}">
                <a16:creationId xmlns:a16="http://schemas.microsoft.com/office/drawing/2014/main" id="{AE4726A0-2AB0-4859-8864-A1A3F7D22EE9}"/>
              </a:ext>
            </a:extLst>
          </p:cNvPr>
          <p:cNvSpPr txBox="1"/>
          <p:nvPr/>
        </p:nvSpPr>
        <p:spPr>
          <a:xfrm>
            <a:off x="888715" y="964692"/>
            <a:ext cx="7366570" cy="7602081"/>
          </a:xfrm>
          <a:prstGeom prst="rect">
            <a:avLst/>
          </a:prstGeom>
          <a:noFill/>
        </p:spPr>
        <p:txBody>
          <a:bodyPr wrap="square" rtlCol="0">
            <a:spAutoFit/>
          </a:bodyPr>
          <a:lstStyle/>
          <a:p>
            <a:r>
              <a:rPr lang="fi-FI" sz="2800" b="1" u="sng" dirty="0">
                <a:solidFill>
                  <a:srgbClr val="004D86"/>
                </a:solidFill>
              </a:rPr>
              <a:t>2. Korona-avustus paikallisten liikunta- ja urheiluseurojen vaihtoehtoisiin toimintatapoihin</a:t>
            </a:r>
            <a:br>
              <a:rPr lang="fi-FI" sz="2800" b="1" u="sng" dirty="0">
                <a:solidFill>
                  <a:srgbClr val="004D86"/>
                </a:solidFill>
              </a:rPr>
            </a:br>
            <a:endParaRPr lang="fi-FI" sz="2800" b="1" u="sng" dirty="0">
              <a:solidFill>
                <a:srgbClr val="004D86"/>
              </a:solidFill>
            </a:endParaRPr>
          </a:p>
          <a:p>
            <a:r>
              <a:rPr lang="fi-FI" sz="2000" b="1" u="sng" dirty="0">
                <a:solidFill>
                  <a:srgbClr val="004D86"/>
                </a:solidFill>
              </a:rPr>
              <a:t>Millä perusteella hakemuksia arvioidaan?</a:t>
            </a:r>
          </a:p>
          <a:p>
            <a:r>
              <a:rPr lang="fi-FI" sz="2000" dirty="0">
                <a:solidFill>
                  <a:schemeClr val="accent1">
                    <a:lumMod val="50000"/>
                  </a:schemeClr>
                </a:solidFill>
              </a:rPr>
              <a:t>Avustukset ovat harkinnanvaraisia. Hakemusten arviointi ja keskinäinen vertailu perustuvat kokonaisarviointiin.</a:t>
            </a:r>
          </a:p>
          <a:p>
            <a:pPr marL="285750" indent="-285750">
              <a:buFont typeface="Arial" panose="020B0604020202020204" pitchFamily="34" charset="0"/>
              <a:buChar char="•"/>
            </a:pPr>
            <a:r>
              <a:rPr lang="fi-FI" sz="2000" dirty="0">
                <a:solidFill>
                  <a:schemeClr val="accent1">
                    <a:lumMod val="50000"/>
                  </a:schemeClr>
                </a:solidFill>
              </a:rPr>
              <a:t>Hakemuksen toimintasuunnitelma -kenttään kirjataan kuvaus toteutetusta toiminnasta eli miten koronapandemian aikana käyttöön otetut tai suunnitellut uudet toimintatavat (esim. etä- ja digiyhteyksin) on järjestetty sekä syntyneistä kustannuksista. </a:t>
            </a:r>
          </a:p>
          <a:p>
            <a:pPr marL="285750" indent="-285750">
              <a:buFont typeface="Arial" panose="020B0604020202020204" pitchFamily="34" charset="0"/>
              <a:buChar char="•"/>
            </a:pPr>
            <a:r>
              <a:rPr lang="fi-FI" sz="2000" dirty="0">
                <a:solidFill>
                  <a:schemeClr val="accent1">
                    <a:lumMod val="50000"/>
                  </a:schemeClr>
                </a:solidFill>
              </a:rPr>
              <a:t>Avustus voidaan myöntää hankkeista todennetusti syntyneisiin kustannuksiin. Avustus voi kattaa pääsääntöisesti </a:t>
            </a:r>
            <a:r>
              <a:rPr lang="fi-FI" sz="2000" dirty="0">
                <a:solidFill>
                  <a:srgbClr val="FF0000"/>
                </a:solidFill>
              </a:rPr>
              <a:t>enintään 98</a:t>
            </a:r>
            <a:r>
              <a:rPr lang="fi-FI" sz="2000" dirty="0">
                <a:solidFill>
                  <a:schemeClr val="accent1">
                    <a:lumMod val="50000"/>
                  </a:schemeClr>
                </a:solidFill>
              </a:rPr>
              <a:t> </a:t>
            </a:r>
            <a:r>
              <a:rPr lang="fi-FI" sz="2000" dirty="0">
                <a:solidFill>
                  <a:srgbClr val="FF0000"/>
                </a:solidFill>
              </a:rPr>
              <a:t>prosenttia hankkeen kustannuksista. Esim. lisenssikustannukset ohjelmista, laitteet videokamerat sekä etävalmennusta tekevän palkkakustannukset siltä osin kun se liittyy tähän etävalmennukseen&gt; tarkasti laitettava, kuinka paljon </a:t>
            </a:r>
            <a:r>
              <a:rPr lang="fi-FI" sz="2000" dirty="0" err="1">
                <a:solidFill>
                  <a:srgbClr val="FF0000"/>
                </a:solidFill>
              </a:rPr>
              <a:t>jne</a:t>
            </a:r>
            <a:r>
              <a:rPr lang="fi-FI" sz="2000" dirty="0">
                <a:solidFill>
                  <a:srgbClr val="FF0000"/>
                </a:solidFill>
              </a:rPr>
              <a:t>….ja kuka/ketkä tekevät</a:t>
            </a:r>
          </a:p>
          <a:p>
            <a:pPr marL="285750" indent="-285750">
              <a:buFont typeface="Arial" panose="020B0604020202020204" pitchFamily="34" charset="0"/>
              <a:buChar char="•"/>
            </a:pPr>
            <a:r>
              <a:rPr lang="fi-FI" sz="2000" dirty="0">
                <a:solidFill>
                  <a:schemeClr val="accent1">
                    <a:lumMod val="50000"/>
                  </a:schemeClr>
                </a:solidFill>
              </a:rPr>
              <a:t>Tasa-arvo, yhdenvertaisuus osallisuus huomioiden</a:t>
            </a:r>
          </a:p>
          <a:p>
            <a:pPr marL="342900" indent="-342900">
              <a:buFont typeface="Arial" panose="020B0604020202020204" pitchFamily="34" charset="0"/>
              <a:buChar char="•"/>
            </a:pPr>
            <a:endParaRPr lang="fi-FI" sz="2000" b="1" u="sng" dirty="0">
              <a:solidFill>
                <a:srgbClr val="004D86"/>
              </a:solidFill>
            </a:endParaRPr>
          </a:p>
          <a:p>
            <a:endParaRPr lang="fi-FI" sz="2800" dirty="0">
              <a:solidFill>
                <a:srgbClr val="0070C0"/>
              </a:solidFill>
            </a:endParaRPr>
          </a:p>
          <a:p>
            <a:endParaRPr lang="fi-FI" sz="2800" b="1" u="sng" dirty="0">
              <a:solidFill>
                <a:srgbClr val="0070C0"/>
              </a:solidFill>
            </a:endParaRPr>
          </a:p>
          <a:p>
            <a:endParaRPr lang="fi-FI" sz="2800" b="1" u="sng" dirty="0">
              <a:solidFill>
                <a:srgbClr val="0070C0"/>
              </a:solidFill>
            </a:endParaRPr>
          </a:p>
        </p:txBody>
      </p:sp>
    </p:spTree>
    <p:extLst>
      <p:ext uri="{BB962C8B-B14F-4D97-AF65-F5344CB8AC3E}">
        <p14:creationId xmlns:p14="http://schemas.microsoft.com/office/powerpoint/2010/main" val="3224004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txBox="1">
            <a:spLocks noGrp="1"/>
          </p:cNvSpPr>
          <p:nvPr>
            <p:ph idx="1"/>
          </p:nvPr>
        </p:nvSpPr>
        <p:spPr>
          <a:xfrm>
            <a:off x="888715" y="1931542"/>
            <a:ext cx="7798085" cy="4588130"/>
          </a:xfrm>
        </p:spPr>
        <p:txBody>
          <a:bodyPr/>
          <a:lstStyle/>
          <a:p>
            <a:pPr marL="457200" lvl="0" indent="-457200">
              <a:lnSpc>
                <a:spcPct val="70000"/>
              </a:lnSpc>
              <a:buNone/>
            </a:pPr>
            <a:endParaRPr lang="fi-FI" dirty="0"/>
          </a:p>
          <a:p>
            <a:pPr marL="0" indent="0">
              <a:buNone/>
            </a:pPr>
            <a:endParaRPr lang="fi-FI" sz="2000" dirty="0">
              <a:latin typeface="+mn-lt"/>
            </a:endParaRPr>
          </a:p>
          <a:p>
            <a:pPr marL="301944" lvl="1" indent="0">
              <a:lnSpc>
                <a:spcPct val="70000"/>
              </a:lnSpc>
              <a:buSzPct val="120000"/>
              <a:buNone/>
            </a:pPr>
            <a:endParaRPr lang="fi-FI" sz="2800" b="1" dirty="0">
              <a:latin typeface="+mn-lt"/>
            </a:endParaRPr>
          </a:p>
          <a:p>
            <a:pPr lvl="1">
              <a:lnSpc>
                <a:spcPct val="70000"/>
              </a:lnSpc>
              <a:buSzPct val="120000"/>
              <a:buFont typeface="Arial" panose="020B0604020202020204" pitchFamily="34" charset="0"/>
              <a:buChar char="•"/>
            </a:pPr>
            <a:endParaRPr lang="fi-FI" sz="3200" dirty="0">
              <a:latin typeface="+mn-lt"/>
            </a:endParaRPr>
          </a:p>
          <a:p>
            <a:pPr lvl="1">
              <a:lnSpc>
                <a:spcPct val="70000"/>
              </a:lnSpc>
              <a:buSzPct val="120000"/>
            </a:pPr>
            <a:endParaRPr lang="fi-FI" dirty="0"/>
          </a:p>
        </p:txBody>
      </p:sp>
      <p:sp>
        <p:nvSpPr>
          <p:cNvPr id="3" name="Otsikko 2"/>
          <p:cNvSpPr txBox="1">
            <a:spLocks noGrp="1"/>
          </p:cNvSpPr>
          <p:nvPr>
            <p:ph type="title"/>
          </p:nvPr>
        </p:nvSpPr>
        <p:spPr/>
        <p:txBody>
          <a:bodyPr/>
          <a:lstStyle/>
          <a:p>
            <a:pPr lvl="0"/>
            <a:r>
              <a:rPr lang="fi-FI" sz="4000" dirty="0"/>
              <a:t>Koronatuki-info</a:t>
            </a:r>
            <a:br>
              <a:rPr lang="fi-FI" sz="4000" dirty="0"/>
            </a:br>
            <a:endParaRPr lang="fi-FI" sz="4000" dirty="0"/>
          </a:p>
        </p:txBody>
      </p:sp>
      <p:sp>
        <p:nvSpPr>
          <p:cNvPr id="4" name="Tekstiruutu 3">
            <a:extLst>
              <a:ext uri="{FF2B5EF4-FFF2-40B4-BE49-F238E27FC236}">
                <a16:creationId xmlns:a16="http://schemas.microsoft.com/office/drawing/2014/main" id="{AE4726A0-2AB0-4859-8864-A1A3F7D22EE9}"/>
              </a:ext>
            </a:extLst>
          </p:cNvPr>
          <p:cNvSpPr txBox="1"/>
          <p:nvPr/>
        </p:nvSpPr>
        <p:spPr>
          <a:xfrm>
            <a:off x="888715" y="1365025"/>
            <a:ext cx="7366570" cy="6740307"/>
          </a:xfrm>
          <a:prstGeom prst="rect">
            <a:avLst/>
          </a:prstGeom>
          <a:noFill/>
        </p:spPr>
        <p:txBody>
          <a:bodyPr wrap="square" rtlCol="0">
            <a:spAutoFit/>
          </a:bodyPr>
          <a:lstStyle/>
          <a:p>
            <a:r>
              <a:rPr lang="fi-FI" sz="2800" b="1" u="sng" dirty="0">
                <a:solidFill>
                  <a:srgbClr val="004D86"/>
                </a:solidFill>
              </a:rPr>
              <a:t>2. Korona-avustus paikallisten liikunta- ja urheiluseurojen vaihtoehtoisiin toimintatapoihin</a:t>
            </a:r>
            <a:br>
              <a:rPr lang="fi-FI" sz="2800" b="1" u="sng" dirty="0">
                <a:solidFill>
                  <a:srgbClr val="004D86"/>
                </a:solidFill>
              </a:rPr>
            </a:br>
            <a:endParaRPr lang="fi-FI" sz="2800" b="1" u="sng" dirty="0">
              <a:solidFill>
                <a:srgbClr val="004D86"/>
              </a:solidFill>
            </a:endParaRPr>
          </a:p>
          <a:p>
            <a:r>
              <a:rPr lang="fi-FI" sz="2400" b="1" dirty="0">
                <a:solidFill>
                  <a:schemeClr val="accent1">
                    <a:lumMod val="50000"/>
                  </a:schemeClr>
                </a:solidFill>
              </a:rPr>
              <a:t>Esteitä avustuksen myöntämiselle</a:t>
            </a:r>
          </a:p>
          <a:p>
            <a:pPr marL="342900" indent="-342900">
              <a:buFont typeface="Arial" panose="020B0604020202020204" pitchFamily="34" charset="0"/>
              <a:buChar char="•"/>
            </a:pPr>
            <a:r>
              <a:rPr lang="fi-FI" sz="2400" dirty="0">
                <a:solidFill>
                  <a:schemeClr val="accent1">
                    <a:lumMod val="50000"/>
                  </a:schemeClr>
                </a:solidFill>
              </a:rPr>
              <a:t>Jos hakija on saanut aiemmin avustuksia ministeriöltä, sen tulee huolehtia, että avustuspäätöksissä edellytetyt selvitykset avustusten käytöstä on tehty määräaikaan mennessä. </a:t>
            </a:r>
          </a:p>
          <a:p>
            <a:pPr marL="342900" indent="-342900">
              <a:buFont typeface="Arial" panose="020B0604020202020204" pitchFamily="34" charset="0"/>
              <a:buChar char="•"/>
            </a:pPr>
            <a:r>
              <a:rPr lang="fi-FI" sz="2400" dirty="0">
                <a:solidFill>
                  <a:schemeClr val="accent1">
                    <a:lumMod val="50000"/>
                  </a:schemeClr>
                </a:solidFill>
              </a:rPr>
              <a:t>Ministeriö hylkää hakemuksen, jos hakija on olennaisesti laiminlyönyt velvollisuuttaan antaa ministeriölle tietoja aiemmin myönnettyjen avustusten käytön valvontaa varten.</a:t>
            </a:r>
          </a:p>
          <a:p>
            <a:pPr marL="342900" indent="-342900">
              <a:buFont typeface="Arial" panose="020B0604020202020204" pitchFamily="34" charset="0"/>
              <a:buChar char="•"/>
            </a:pPr>
            <a:r>
              <a:rPr lang="fi-FI" sz="2400" b="1" dirty="0">
                <a:solidFill>
                  <a:schemeClr val="accent1">
                    <a:lumMod val="50000"/>
                  </a:schemeClr>
                </a:solidFill>
              </a:rPr>
              <a:t>Hakemus hylätään, jos se paperisena laadittuna saapuu määräajan jälkeen.</a:t>
            </a:r>
            <a:endParaRPr lang="fi-FI" sz="2400" dirty="0">
              <a:solidFill>
                <a:schemeClr val="accent1">
                  <a:lumMod val="50000"/>
                </a:schemeClr>
              </a:solidFill>
            </a:endParaRPr>
          </a:p>
          <a:p>
            <a:endParaRPr lang="fi-FI" sz="2800" dirty="0">
              <a:solidFill>
                <a:srgbClr val="0070C0"/>
              </a:solidFill>
            </a:endParaRPr>
          </a:p>
          <a:p>
            <a:endParaRPr lang="fi-FI" sz="2800" b="1" u="sng" dirty="0">
              <a:solidFill>
                <a:srgbClr val="0070C0"/>
              </a:solidFill>
            </a:endParaRPr>
          </a:p>
          <a:p>
            <a:endParaRPr lang="fi-FI" sz="2800" b="1" u="sng" dirty="0">
              <a:solidFill>
                <a:srgbClr val="0070C0"/>
              </a:solidFill>
            </a:endParaRPr>
          </a:p>
        </p:txBody>
      </p:sp>
    </p:spTree>
    <p:extLst>
      <p:ext uri="{BB962C8B-B14F-4D97-AF65-F5344CB8AC3E}">
        <p14:creationId xmlns:p14="http://schemas.microsoft.com/office/powerpoint/2010/main" val="8936069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txBox="1">
            <a:spLocks noGrp="1"/>
          </p:cNvSpPr>
          <p:nvPr>
            <p:ph idx="1"/>
          </p:nvPr>
        </p:nvSpPr>
        <p:spPr>
          <a:xfrm>
            <a:off x="888715" y="1931542"/>
            <a:ext cx="7798085" cy="4588130"/>
          </a:xfrm>
        </p:spPr>
        <p:txBody>
          <a:bodyPr/>
          <a:lstStyle/>
          <a:p>
            <a:pPr marL="457200" lvl="0" indent="-457200">
              <a:lnSpc>
                <a:spcPct val="70000"/>
              </a:lnSpc>
              <a:buNone/>
            </a:pPr>
            <a:endParaRPr lang="fi-FI" dirty="0"/>
          </a:p>
          <a:p>
            <a:pPr marL="0" indent="0">
              <a:buNone/>
            </a:pPr>
            <a:endParaRPr lang="fi-FI" sz="2000" dirty="0">
              <a:latin typeface="+mn-lt"/>
            </a:endParaRPr>
          </a:p>
          <a:p>
            <a:pPr marL="301944" lvl="1" indent="0">
              <a:lnSpc>
                <a:spcPct val="70000"/>
              </a:lnSpc>
              <a:buSzPct val="120000"/>
              <a:buNone/>
            </a:pPr>
            <a:endParaRPr lang="fi-FI" sz="2800" b="1" dirty="0">
              <a:latin typeface="+mn-lt"/>
            </a:endParaRPr>
          </a:p>
          <a:p>
            <a:pPr lvl="1">
              <a:lnSpc>
                <a:spcPct val="70000"/>
              </a:lnSpc>
              <a:buSzPct val="120000"/>
              <a:buFont typeface="Arial" panose="020B0604020202020204" pitchFamily="34" charset="0"/>
              <a:buChar char="•"/>
            </a:pPr>
            <a:endParaRPr lang="fi-FI" sz="3200" dirty="0">
              <a:latin typeface="+mn-lt"/>
            </a:endParaRPr>
          </a:p>
          <a:p>
            <a:pPr lvl="1">
              <a:lnSpc>
                <a:spcPct val="70000"/>
              </a:lnSpc>
              <a:buSzPct val="120000"/>
            </a:pPr>
            <a:endParaRPr lang="fi-FI" dirty="0"/>
          </a:p>
        </p:txBody>
      </p:sp>
      <p:sp>
        <p:nvSpPr>
          <p:cNvPr id="3" name="Otsikko 2"/>
          <p:cNvSpPr txBox="1">
            <a:spLocks noGrp="1"/>
          </p:cNvSpPr>
          <p:nvPr>
            <p:ph type="title"/>
          </p:nvPr>
        </p:nvSpPr>
        <p:spPr/>
        <p:txBody>
          <a:bodyPr/>
          <a:lstStyle/>
          <a:p>
            <a:pPr lvl="0"/>
            <a:r>
              <a:rPr lang="fi-FI" sz="4000" dirty="0"/>
              <a:t>Koronatuki-info</a:t>
            </a:r>
            <a:br>
              <a:rPr lang="fi-FI" sz="4000" dirty="0"/>
            </a:br>
            <a:endParaRPr lang="fi-FI" sz="4000" dirty="0"/>
          </a:p>
        </p:txBody>
      </p:sp>
      <p:sp>
        <p:nvSpPr>
          <p:cNvPr id="4" name="Tekstiruutu 3">
            <a:extLst>
              <a:ext uri="{FF2B5EF4-FFF2-40B4-BE49-F238E27FC236}">
                <a16:creationId xmlns:a16="http://schemas.microsoft.com/office/drawing/2014/main" id="{AE4726A0-2AB0-4859-8864-A1A3F7D22EE9}"/>
              </a:ext>
            </a:extLst>
          </p:cNvPr>
          <p:cNvSpPr txBox="1"/>
          <p:nvPr/>
        </p:nvSpPr>
        <p:spPr>
          <a:xfrm>
            <a:off x="888715" y="1365025"/>
            <a:ext cx="7366570" cy="5447645"/>
          </a:xfrm>
          <a:prstGeom prst="rect">
            <a:avLst/>
          </a:prstGeom>
          <a:noFill/>
        </p:spPr>
        <p:txBody>
          <a:bodyPr wrap="square" rtlCol="0">
            <a:spAutoFit/>
          </a:bodyPr>
          <a:lstStyle/>
          <a:p>
            <a:r>
              <a:rPr lang="fi-FI" sz="2800" b="1" u="sng" dirty="0">
                <a:solidFill>
                  <a:srgbClr val="004D86"/>
                </a:solidFill>
              </a:rPr>
              <a:t>2. Korona-avustus paikallisten liikunta- ja urheiluseurojen vaihtoehtoisiin toimintatapoihin</a:t>
            </a:r>
            <a:br>
              <a:rPr lang="fi-FI" sz="2800" b="1" u="sng" dirty="0">
                <a:solidFill>
                  <a:srgbClr val="004D86"/>
                </a:solidFill>
              </a:rPr>
            </a:br>
            <a:endParaRPr lang="fi-FI" sz="2800" b="1" u="sng" dirty="0">
              <a:solidFill>
                <a:srgbClr val="004D86"/>
              </a:solidFill>
            </a:endParaRPr>
          </a:p>
          <a:p>
            <a:r>
              <a:rPr lang="fi-FI" sz="2400" b="1" u="sng" dirty="0">
                <a:solidFill>
                  <a:schemeClr val="accent1">
                    <a:lumMod val="50000"/>
                  </a:schemeClr>
                </a:solidFill>
              </a:rPr>
              <a:t>Avustuksen ehdot</a:t>
            </a:r>
          </a:p>
          <a:p>
            <a:pPr marL="342900" indent="-342900">
              <a:buFont typeface="Arial" panose="020B0604020202020204" pitchFamily="34" charset="0"/>
              <a:buChar char="•"/>
            </a:pPr>
            <a:r>
              <a:rPr lang="fi-FI" sz="2000" dirty="0">
                <a:solidFill>
                  <a:schemeClr val="accent1">
                    <a:lumMod val="50000"/>
                  </a:schemeClr>
                </a:solidFill>
              </a:rPr>
              <a:t>Avustusta saa käyttää vain siihen tarkoitukseen, johon se on myönnetty.</a:t>
            </a:r>
          </a:p>
          <a:p>
            <a:pPr marL="342900" indent="-342900">
              <a:buFont typeface="Arial" panose="020B0604020202020204" pitchFamily="34" charset="0"/>
              <a:buChar char="•"/>
            </a:pPr>
            <a:r>
              <a:rPr lang="fi-FI" sz="2000" dirty="0">
                <a:solidFill>
                  <a:schemeClr val="accent1">
                    <a:lumMod val="50000"/>
                  </a:schemeClr>
                </a:solidFill>
              </a:rPr>
              <a:t>Aluehallintoviraston myöntämä avustus voi kattaa enintään avustuspäätöksessä määritellyn osuuden avustettavan toiminnan tai hankkeen toteutuneista kokonaiskustannuksista. </a:t>
            </a:r>
          </a:p>
          <a:p>
            <a:pPr marL="342900" indent="-342900">
              <a:buFont typeface="Arial" panose="020B0604020202020204" pitchFamily="34" charset="0"/>
              <a:buChar char="•"/>
            </a:pPr>
            <a:r>
              <a:rPr lang="fi-FI" sz="2000" dirty="0">
                <a:solidFill>
                  <a:schemeClr val="accent1">
                    <a:lumMod val="50000"/>
                  </a:schemeClr>
                </a:solidFill>
              </a:rPr>
              <a:t>Hyväksyttäviksi kustannuksiksi luetaan palkoista tai palkkioista kutakin palkansaajaa kohden enintään määrä, joka vastaa 80 000 euron vuosipalkkaa lakisääteisine sivukuluineen</a:t>
            </a:r>
          </a:p>
          <a:p>
            <a:pPr marL="342900" indent="-342900">
              <a:buFont typeface="Arial" panose="020B0604020202020204" pitchFamily="34" charset="0"/>
              <a:buChar char="•"/>
            </a:pPr>
            <a:r>
              <a:rPr lang="fi-FI" sz="2000" dirty="0">
                <a:solidFill>
                  <a:schemeClr val="accent1">
                    <a:lumMod val="50000"/>
                  </a:schemeClr>
                </a:solidFill>
              </a:rPr>
              <a:t>Avustuksen käytöstä on tehtävä selvitys aluehallinnon sähköisen järjestelmän kautta viimeistään päätöksessä mainittuna päivänä.</a:t>
            </a:r>
          </a:p>
          <a:p>
            <a:pPr marL="342900" indent="-342900">
              <a:buFont typeface="Arial" panose="020B0604020202020204" pitchFamily="34" charset="0"/>
              <a:buChar char="•"/>
            </a:pPr>
            <a:r>
              <a:rPr lang="fi-FI" sz="2000" dirty="0">
                <a:solidFill>
                  <a:schemeClr val="accent1">
                    <a:lumMod val="50000"/>
                  </a:schemeClr>
                </a:solidFill>
              </a:rPr>
              <a:t>Avustuksen saajalta edellytetään kustannuspaikkakohtaista talousraportointia</a:t>
            </a:r>
            <a:endParaRPr lang="fi-FI" sz="2000" b="1" u="sng" dirty="0">
              <a:solidFill>
                <a:schemeClr val="accent1">
                  <a:lumMod val="50000"/>
                </a:schemeClr>
              </a:solidFill>
            </a:endParaRPr>
          </a:p>
        </p:txBody>
      </p:sp>
    </p:spTree>
    <p:extLst>
      <p:ext uri="{BB962C8B-B14F-4D97-AF65-F5344CB8AC3E}">
        <p14:creationId xmlns:p14="http://schemas.microsoft.com/office/powerpoint/2010/main" val="14827416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txBox="1">
            <a:spLocks noGrp="1"/>
          </p:cNvSpPr>
          <p:nvPr>
            <p:ph idx="1"/>
          </p:nvPr>
        </p:nvSpPr>
        <p:spPr>
          <a:xfrm>
            <a:off x="888715" y="1931542"/>
            <a:ext cx="7798085" cy="4588130"/>
          </a:xfrm>
        </p:spPr>
        <p:txBody>
          <a:bodyPr/>
          <a:lstStyle/>
          <a:p>
            <a:pPr marL="457200" lvl="0" indent="-457200">
              <a:lnSpc>
                <a:spcPct val="70000"/>
              </a:lnSpc>
              <a:buNone/>
            </a:pPr>
            <a:endParaRPr lang="fi-FI" dirty="0"/>
          </a:p>
          <a:p>
            <a:pPr marL="0" indent="0">
              <a:buNone/>
            </a:pPr>
            <a:endParaRPr lang="fi-FI" sz="2000" dirty="0">
              <a:latin typeface="+mn-lt"/>
            </a:endParaRPr>
          </a:p>
          <a:p>
            <a:pPr marL="301944" lvl="1" indent="0">
              <a:lnSpc>
                <a:spcPct val="70000"/>
              </a:lnSpc>
              <a:buSzPct val="120000"/>
              <a:buNone/>
            </a:pPr>
            <a:endParaRPr lang="fi-FI" sz="2800" b="1" dirty="0">
              <a:latin typeface="+mn-lt"/>
            </a:endParaRPr>
          </a:p>
          <a:p>
            <a:pPr lvl="1">
              <a:lnSpc>
                <a:spcPct val="70000"/>
              </a:lnSpc>
              <a:buSzPct val="120000"/>
              <a:buFont typeface="Arial" panose="020B0604020202020204" pitchFamily="34" charset="0"/>
              <a:buChar char="•"/>
            </a:pPr>
            <a:endParaRPr lang="fi-FI" sz="3200" dirty="0">
              <a:latin typeface="+mn-lt"/>
            </a:endParaRPr>
          </a:p>
          <a:p>
            <a:pPr lvl="1">
              <a:lnSpc>
                <a:spcPct val="70000"/>
              </a:lnSpc>
              <a:buSzPct val="120000"/>
            </a:pPr>
            <a:endParaRPr lang="fi-FI" dirty="0"/>
          </a:p>
        </p:txBody>
      </p:sp>
      <p:sp>
        <p:nvSpPr>
          <p:cNvPr id="3" name="Otsikko 2"/>
          <p:cNvSpPr txBox="1">
            <a:spLocks noGrp="1"/>
          </p:cNvSpPr>
          <p:nvPr>
            <p:ph type="title"/>
          </p:nvPr>
        </p:nvSpPr>
        <p:spPr/>
        <p:txBody>
          <a:bodyPr/>
          <a:lstStyle/>
          <a:p>
            <a:pPr lvl="0"/>
            <a:r>
              <a:rPr lang="fi-FI" sz="4000" dirty="0"/>
              <a:t>Koronatuki-info</a:t>
            </a:r>
            <a:br>
              <a:rPr lang="fi-FI" sz="4000" dirty="0"/>
            </a:br>
            <a:endParaRPr lang="fi-FI" sz="4000" dirty="0"/>
          </a:p>
        </p:txBody>
      </p:sp>
      <p:sp>
        <p:nvSpPr>
          <p:cNvPr id="4" name="Tekstiruutu 3">
            <a:extLst>
              <a:ext uri="{FF2B5EF4-FFF2-40B4-BE49-F238E27FC236}">
                <a16:creationId xmlns:a16="http://schemas.microsoft.com/office/drawing/2014/main" id="{AE4726A0-2AB0-4859-8864-A1A3F7D22EE9}"/>
              </a:ext>
            </a:extLst>
          </p:cNvPr>
          <p:cNvSpPr txBox="1"/>
          <p:nvPr/>
        </p:nvSpPr>
        <p:spPr>
          <a:xfrm>
            <a:off x="888715" y="1087623"/>
            <a:ext cx="7366570" cy="5755422"/>
          </a:xfrm>
          <a:prstGeom prst="rect">
            <a:avLst/>
          </a:prstGeom>
          <a:noFill/>
        </p:spPr>
        <p:txBody>
          <a:bodyPr wrap="square" rtlCol="0">
            <a:spAutoFit/>
          </a:bodyPr>
          <a:lstStyle/>
          <a:p>
            <a:r>
              <a:rPr lang="fi-FI" sz="2800" b="1" u="sng" dirty="0">
                <a:solidFill>
                  <a:srgbClr val="004D86"/>
                </a:solidFill>
              </a:rPr>
              <a:t>2. Korona-avustus paikallisten liikunta- ja urheiluseurojen vaihtoehtoisiin toimintatapoihin</a:t>
            </a:r>
            <a:br>
              <a:rPr lang="fi-FI" sz="2800" b="1" u="sng" dirty="0">
                <a:solidFill>
                  <a:srgbClr val="004D86"/>
                </a:solidFill>
              </a:rPr>
            </a:br>
            <a:endParaRPr lang="fi-FI" sz="2800" b="1" u="sng" dirty="0">
              <a:solidFill>
                <a:srgbClr val="004D86"/>
              </a:solidFill>
            </a:endParaRPr>
          </a:p>
          <a:p>
            <a:r>
              <a:rPr lang="fi-FI" sz="2400" b="1" u="sng" dirty="0">
                <a:solidFill>
                  <a:schemeClr val="accent1">
                    <a:lumMod val="50000"/>
                  </a:schemeClr>
                </a:solidFill>
              </a:rPr>
              <a:t>Raportointi</a:t>
            </a:r>
          </a:p>
          <a:p>
            <a:pPr marL="342900" indent="-342900">
              <a:buFont typeface="Arial" panose="020B0604020202020204" pitchFamily="34" charset="0"/>
              <a:buChar char="•"/>
            </a:pPr>
            <a:r>
              <a:rPr lang="fi-FI" sz="2000" dirty="0">
                <a:solidFill>
                  <a:schemeClr val="accent1">
                    <a:lumMod val="50000"/>
                  </a:schemeClr>
                </a:solidFill>
              </a:rPr>
              <a:t>Avustusten käytöstä on tehtävä selvitys aluehallinnon sähköisen järjestelmän kautta viimeistään ja päätöksessä mainittuna päivänä. Selvitykseen sisältyy sekä talousraportointi että tuloksellisuusraportointi. </a:t>
            </a:r>
          </a:p>
          <a:p>
            <a:r>
              <a:rPr lang="fi-FI" sz="2000" b="1" u="sng" dirty="0">
                <a:solidFill>
                  <a:schemeClr val="accent1">
                    <a:lumMod val="50000"/>
                  </a:schemeClr>
                </a:solidFill>
              </a:rPr>
              <a:t>Lomakkeet ja liitteet HUOM! Liitteet tulee nimetä, että niiden nimestä jo selviää mistä hankkeesta on kyse</a:t>
            </a:r>
          </a:p>
          <a:p>
            <a:pPr marL="285750" indent="-285750">
              <a:buFont typeface="Arial" panose="020B0604020202020204" pitchFamily="34" charset="0"/>
              <a:buChar char="•"/>
            </a:pPr>
            <a:r>
              <a:rPr lang="fi-FI" sz="2000" dirty="0">
                <a:solidFill>
                  <a:schemeClr val="accent1">
                    <a:lumMod val="50000"/>
                  </a:schemeClr>
                </a:solidFill>
              </a:rPr>
              <a:t>Seuran yhdistysrekisteriote.</a:t>
            </a:r>
          </a:p>
          <a:p>
            <a:pPr marL="285750" indent="-285750">
              <a:buFont typeface="Arial" panose="020B0604020202020204" pitchFamily="34" charset="0"/>
              <a:buChar char="•"/>
            </a:pPr>
            <a:r>
              <a:rPr lang="fi-FI" sz="2000" dirty="0">
                <a:solidFill>
                  <a:schemeClr val="accent1">
                    <a:lumMod val="50000"/>
                  </a:schemeClr>
                </a:solidFill>
              </a:rPr>
              <a:t>Selvitys muista mahdollisista samaa tarkoitusta varten haetuista ja saaduista avustuksista.</a:t>
            </a:r>
            <a:r>
              <a:rPr lang="fi-FI" i="1" dirty="0"/>
              <a:t> </a:t>
            </a:r>
          </a:p>
          <a:p>
            <a:pPr marL="285750" lvl="0" indent="-285750">
              <a:buFont typeface="Arial" panose="020B0604020202020204" pitchFamily="34" charset="0"/>
              <a:buChar char="•"/>
            </a:pPr>
            <a:r>
              <a:rPr lang="fi-FI" sz="2000" dirty="0">
                <a:solidFill>
                  <a:schemeClr val="accent1">
                    <a:lumMod val="50000"/>
                  </a:schemeClr>
                </a:solidFill>
              </a:rPr>
              <a:t>Viimeinen vahvistettu tilinpäätös (sis. toimintakertomus, tuloslaskelma ja tase)</a:t>
            </a:r>
          </a:p>
          <a:p>
            <a:pPr marL="285750" indent="-285750">
              <a:buFont typeface="Arial" panose="020B0604020202020204" pitchFamily="34" charset="0"/>
              <a:buChar char="•"/>
            </a:pPr>
            <a:r>
              <a:rPr lang="fi-FI" sz="2000" dirty="0">
                <a:solidFill>
                  <a:schemeClr val="accent1">
                    <a:lumMod val="50000"/>
                  </a:schemeClr>
                </a:solidFill>
              </a:rPr>
              <a:t>Muut asiakirjat, joihin hakija haluaa vedota.</a:t>
            </a:r>
            <a:r>
              <a:rPr lang="fi-FI" i="1" dirty="0"/>
              <a:t> </a:t>
            </a:r>
            <a:endParaRPr lang="fi-FI" sz="2000" dirty="0">
              <a:solidFill>
                <a:schemeClr val="accent1">
                  <a:lumMod val="50000"/>
                </a:schemeClr>
              </a:solidFill>
            </a:endParaRPr>
          </a:p>
          <a:p>
            <a:pPr marL="342900" indent="-342900">
              <a:buFont typeface="Arial" panose="020B0604020202020204" pitchFamily="34" charset="0"/>
              <a:buChar char="•"/>
            </a:pPr>
            <a:endParaRPr lang="fi-FI" sz="2000" b="1" u="sng" dirty="0">
              <a:solidFill>
                <a:schemeClr val="accent1">
                  <a:lumMod val="50000"/>
                </a:schemeClr>
              </a:solidFill>
            </a:endParaRPr>
          </a:p>
        </p:txBody>
      </p:sp>
    </p:spTree>
    <p:extLst>
      <p:ext uri="{BB962C8B-B14F-4D97-AF65-F5344CB8AC3E}">
        <p14:creationId xmlns:p14="http://schemas.microsoft.com/office/powerpoint/2010/main" val="21780512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txBox="1">
            <a:spLocks noGrp="1"/>
          </p:cNvSpPr>
          <p:nvPr>
            <p:ph idx="1"/>
          </p:nvPr>
        </p:nvSpPr>
        <p:spPr>
          <a:xfrm>
            <a:off x="888715" y="1931542"/>
            <a:ext cx="7798085" cy="4588130"/>
          </a:xfrm>
        </p:spPr>
        <p:txBody>
          <a:bodyPr/>
          <a:lstStyle/>
          <a:p>
            <a:pPr marL="457200" lvl="0" indent="-457200">
              <a:lnSpc>
                <a:spcPct val="70000"/>
              </a:lnSpc>
              <a:buNone/>
            </a:pPr>
            <a:endParaRPr lang="fi-FI" dirty="0"/>
          </a:p>
          <a:p>
            <a:pPr marL="301944" lvl="1" indent="0">
              <a:lnSpc>
                <a:spcPct val="70000"/>
              </a:lnSpc>
              <a:buSzPct val="120000"/>
              <a:buNone/>
            </a:pPr>
            <a:r>
              <a:rPr lang="fi-FI" sz="2800" b="1" u="sng" dirty="0">
                <a:solidFill>
                  <a:schemeClr val="accent1">
                    <a:lumMod val="50000"/>
                  </a:schemeClr>
                </a:solidFill>
                <a:latin typeface="+mn-lt"/>
              </a:rPr>
              <a:t>Mitä pitää tehdä nyt?</a:t>
            </a:r>
          </a:p>
          <a:p>
            <a:pPr marL="301944" lvl="1" indent="0">
              <a:lnSpc>
                <a:spcPct val="70000"/>
              </a:lnSpc>
              <a:buSzPct val="120000"/>
              <a:buNone/>
            </a:pPr>
            <a:endParaRPr lang="fi-FI" sz="2800" b="1" u="sng" dirty="0">
              <a:latin typeface="+mn-lt"/>
            </a:endParaRPr>
          </a:p>
          <a:p>
            <a:pPr lvl="1">
              <a:lnSpc>
                <a:spcPct val="70000"/>
              </a:lnSpc>
              <a:buSzPct val="120000"/>
              <a:buFont typeface="Arial" panose="020B0604020202020204" pitchFamily="34" charset="0"/>
              <a:buChar char="•"/>
            </a:pPr>
            <a:r>
              <a:rPr lang="fi-FI" sz="2400" dirty="0">
                <a:latin typeface="+mn-lt"/>
              </a:rPr>
              <a:t>Tee seuran hallituksessa päätös tuen hakemiseksi, kirjaa pöytäkirjaan</a:t>
            </a:r>
          </a:p>
          <a:p>
            <a:pPr lvl="1">
              <a:lnSpc>
                <a:spcPct val="70000"/>
              </a:lnSpc>
              <a:buSzPct val="120000"/>
              <a:buFont typeface="Arial" panose="020B0604020202020204" pitchFamily="34" charset="0"/>
              <a:buChar char="•"/>
            </a:pPr>
            <a:r>
              <a:rPr lang="fi-FI" sz="2400" dirty="0">
                <a:latin typeface="+mn-lt"/>
              </a:rPr>
              <a:t>Hae yhdistysrekisteriote</a:t>
            </a:r>
          </a:p>
          <a:p>
            <a:pPr lvl="1">
              <a:lnSpc>
                <a:spcPct val="70000"/>
              </a:lnSpc>
              <a:buSzPct val="120000"/>
              <a:buFont typeface="Arial" panose="020B0604020202020204" pitchFamily="34" charset="0"/>
              <a:buChar char="•"/>
            </a:pPr>
            <a:r>
              <a:rPr lang="fi-FI" sz="2400" dirty="0">
                <a:latin typeface="+mn-lt"/>
              </a:rPr>
              <a:t>Lue ohjeet vielä mm. mitä muita liitteitä</a:t>
            </a:r>
          </a:p>
          <a:p>
            <a:pPr lvl="1">
              <a:lnSpc>
                <a:spcPct val="70000"/>
              </a:lnSpc>
              <a:buSzPct val="120000"/>
              <a:buFont typeface="Arial" panose="020B0604020202020204" pitchFamily="34" charset="0"/>
              <a:buChar char="•"/>
            </a:pPr>
            <a:r>
              <a:rPr lang="fi-FI" sz="2400" dirty="0">
                <a:latin typeface="+mn-lt"/>
              </a:rPr>
              <a:t>Tee laskelmia….</a:t>
            </a:r>
          </a:p>
          <a:p>
            <a:pPr lvl="1">
              <a:lnSpc>
                <a:spcPct val="70000"/>
              </a:lnSpc>
              <a:buSzPct val="120000"/>
              <a:buFont typeface="Arial" panose="020B0604020202020204" pitchFamily="34" charset="0"/>
              <a:buChar char="•"/>
            </a:pPr>
            <a:r>
              <a:rPr lang="fi-FI" sz="2400" dirty="0">
                <a:solidFill>
                  <a:srgbClr val="FF0000"/>
                </a:solidFill>
                <a:latin typeface="+mn-lt"/>
              </a:rPr>
              <a:t>Toimintasuunnitelmakohtaan käytännössä kuvataan tehdyt/tehtävät toimenpiteet. </a:t>
            </a:r>
          </a:p>
          <a:p>
            <a:pPr>
              <a:buFont typeface="Arial" panose="020B0604020202020204" pitchFamily="34" charset="0"/>
              <a:buChar char="•"/>
            </a:pPr>
            <a:endParaRPr lang="fi-FI" sz="2000" dirty="0">
              <a:latin typeface="+mn-lt"/>
            </a:endParaRPr>
          </a:p>
          <a:p>
            <a:pPr marL="301944" lvl="1" indent="0">
              <a:lnSpc>
                <a:spcPct val="70000"/>
              </a:lnSpc>
              <a:buSzPct val="120000"/>
              <a:buNone/>
            </a:pPr>
            <a:endParaRPr lang="fi-FI" sz="2800" b="1" dirty="0">
              <a:latin typeface="+mn-lt"/>
            </a:endParaRPr>
          </a:p>
          <a:p>
            <a:pPr lvl="1">
              <a:lnSpc>
                <a:spcPct val="70000"/>
              </a:lnSpc>
              <a:buSzPct val="120000"/>
              <a:buFont typeface="Arial" panose="020B0604020202020204" pitchFamily="34" charset="0"/>
              <a:buChar char="•"/>
            </a:pPr>
            <a:endParaRPr lang="fi-FI" sz="3200" dirty="0">
              <a:latin typeface="+mn-lt"/>
            </a:endParaRPr>
          </a:p>
          <a:p>
            <a:pPr lvl="1">
              <a:lnSpc>
                <a:spcPct val="70000"/>
              </a:lnSpc>
              <a:buSzPct val="120000"/>
            </a:pPr>
            <a:endParaRPr lang="fi-FI" dirty="0"/>
          </a:p>
        </p:txBody>
      </p:sp>
      <p:sp>
        <p:nvSpPr>
          <p:cNvPr id="3" name="Otsikko 2"/>
          <p:cNvSpPr txBox="1">
            <a:spLocks noGrp="1"/>
          </p:cNvSpPr>
          <p:nvPr>
            <p:ph type="title"/>
          </p:nvPr>
        </p:nvSpPr>
        <p:spPr/>
        <p:txBody>
          <a:bodyPr/>
          <a:lstStyle/>
          <a:p>
            <a:pPr lvl="0"/>
            <a:r>
              <a:rPr lang="fi-FI" sz="4000" dirty="0"/>
              <a:t>Koronatuki-info</a:t>
            </a:r>
            <a:br>
              <a:rPr lang="fi-FI" sz="4000" dirty="0"/>
            </a:br>
            <a:endParaRPr lang="fi-FI" sz="4000" dirty="0"/>
          </a:p>
        </p:txBody>
      </p:sp>
    </p:spTree>
    <p:extLst>
      <p:ext uri="{BB962C8B-B14F-4D97-AF65-F5344CB8AC3E}">
        <p14:creationId xmlns:p14="http://schemas.microsoft.com/office/powerpoint/2010/main" val="31015953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txBox="1">
            <a:spLocks noGrp="1"/>
          </p:cNvSpPr>
          <p:nvPr>
            <p:ph idx="1"/>
          </p:nvPr>
        </p:nvSpPr>
        <p:spPr>
          <a:xfrm>
            <a:off x="888715" y="1931542"/>
            <a:ext cx="7798085" cy="4588130"/>
          </a:xfrm>
        </p:spPr>
        <p:txBody>
          <a:bodyPr/>
          <a:lstStyle/>
          <a:p>
            <a:pPr marL="457200" lvl="0" indent="-457200">
              <a:lnSpc>
                <a:spcPct val="70000"/>
              </a:lnSpc>
              <a:buNone/>
            </a:pPr>
            <a:endParaRPr lang="fi-FI" dirty="0"/>
          </a:p>
          <a:p>
            <a:pPr marL="301944" lvl="1" indent="0">
              <a:lnSpc>
                <a:spcPct val="70000"/>
              </a:lnSpc>
              <a:buSzPct val="120000"/>
              <a:buNone/>
            </a:pPr>
            <a:r>
              <a:rPr lang="fi-FI" sz="2800" b="1" u="sng" dirty="0">
                <a:solidFill>
                  <a:schemeClr val="accent1">
                    <a:lumMod val="50000"/>
                  </a:schemeClr>
                </a:solidFill>
                <a:latin typeface="+mn-lt"/>
              </a:rPr>
              <a:t>3. </a:t>
            </a:r>
            <a:r>
              <a:rPr lang="fi-FI" sz="2800" b="1" u="sng" dirty="0">
                <a:latin typeface="+mn-lt"/>
              </a:rPr>
              <a:t>Korona-avustukset urheilun ylimmän ja divisioonatason keskeytyneille kilpasarjoille sekä sarjoja organisoiville lajiliitoille</a:t>
            </a:r>
          </a:p>
          <a:p>
            <a:pPr marL="301944" lvl="1" indent="0">
              <a:lnSpc>
                <a:spcPct val="70000"/>
              </a:lnSpc>
              <a:buSzPct val="120000"/>
              <a:buNone/>
            </a:pPr>
            <a:endParaRPr lang="fi-FI" sz="2800" b="1" u="sng" dirty="0">
              <a:latin typeface="+mn-lt"/>
            </a:endParaRPr>
          </a:p>
          <a:p>
            <a:pPr lvl="1">
              <a:lnSpc>
                <a:spcPct val="70000"/>
              </a:lnSpc>
              <a:buSzPct val="120000"/>
              <a:buFont typeface="Arial" panose="020B0604020202020204" pitchFamily="34" charset="0"/>
              <a:buChar char="•"/>
            </a:pPr>
            <a:r>
              <a:rPr lang="fi-FI" sz="2800" dirty="0">
                <a:latin typeface="+mn-lt"/>
              </a:rPr>
              <a:t>Lajiliitto jakaa</a:t>
            </a:r>
          </a:p>
          <a:p>
            <a:pPr lvl="1">
              <a:lnSpc>
                <a:spcPct val="70000"/>
              </a:lnSpc>
              <a:buSzPct val="120000"/>
              <a:buFont typeface="Arial" panose="020B0604020202020204" pitchFamily="34" charset="0"/>
              <a:buChar char="•"/>
            </a:pPr>
            <a:r>
              <a:rPr lang="fi-FI" sz="2800" dirty="0">
                <a:latin typeface="+mn-lt"/>
              </a:rPr>
              <a:t>Ammattiurheilijoiden palkkakustannukset 1.3 – 31.5.2020 aiheutuneisiin kustannuksiin</a:t>
            </a:r>
          </a:p>
          <a:p>
            <a:pPr lvl="1">
              <a:lnSpc>
                <a:spcPct val="70000"/>
              </a:lnSpc>
              <a:buSzPct val="120000"/>
              <a:buFont typeface="Arial" panose="020B0604020202020204" pitchFamily="34" charset="0"/>
              <a:buChar char="•"/>
            </a:pPr>
            <a:r>
              <a:rPr lang="fi-FI" sz="2800" dirty="0">
                <a:latin typeface="+mn-lt"/>
              </a:rPr>
              <a:t>Tee laskelma mitä kustannuksia on aiheutunut kyseisenä aikana</a:t>
            </a:r>
          </a:p>
          <a:p>
            <a:pPr lvl="1">
              <a:lnSpc>
                <a:spcPct val="70000"/>
              </a:lnSpc>
              <a:buSzPct val="120000"/>
              <a:buFont typeface="Arial" panose="020B0604020202020204" pitchFamily="34" charset="0"/>
              <a:buChar char="•"/>
            </a:pPr>
            <a:r>
              <a:rPr lang="fi-FI" sz="2800" dirty="0">
                <a:latin typeface="+mn-lt"/>
              </a:rPr>
              <a:t>Lähetä se omalla lajiliitollesi</a:t>
            </a:r>
          </a:p>
          <a:p>
            <a:pPr lvl="1">
              <a:lnSpc>
                <a:spcPct val="70000"/>
              </a:lnSpc>
              <a:buSzPct val="120000"/>
              <a:buFont typeface="Arial" panose="020B0604020202020204" pitchFamily="34" charset="0"/>
              <a:buChar char="•"/>
            </a:pPr>
            <a:r>
              <a:rPr lang="fi-FI" sz="2800" dirty="0">
                <a:latin typeface="+mn-lt"/>
              </a:rPr>
              <a:t>SOITA LAJILIITTOON JA TIEDUSTELE KENELLE HAKEMUS LÄHETETÄÄN JA MISSÄ MUODOSSA!</a:t>
            </a:r>
          </a:p>
          <a:p>
            <a:pPr marL="301944" lvl="1" indent="0">
              <a:lnSpc>
                <a:spcPct val="70000"/>
              </a:lnSpc>
              <a:buSzPct val="120000"/>
              <a:buNone/>
            </a:pPr>
            <a:endParaRPr lang="fi-FI" sz="2800" b="1" u="sng" dirty="0">
              <a:latin typeface="+mn-lt"/>
            </a:endParaRPr>
          </a:p>
          <a:p>
            <a:pPr>
              <a:buFont typeface="Arial" panose="020B0604020202020204" pitchFamily="34" charset="0"/>
              <a:buChar char="•"/>
            </a:pPr>
            <a:endParaRPr lang="fi-FI" sz="2000" dirty="0">
              <a:latin typeface="+mn-lt"/>
            </a:endParaRPr>
          </a:p>
          <a:p>
            <a:pPr marL="301944" lvl="1" indent="0">
              <a:lnSpc>
                <a:spcPct val="70000"/>
              </a:lnSpc>
              <a:buSzPct val="120000"/>
              <a:buNone/>
            </a:pPr>
            <a:endParaRPr lang="fi-FI" sz="2800" b="1" dirty="0">
              <a:latin typeface="+mn-lt"/>
            </a:endParaRPr>
          </a:p>
          <a:p>
            <a:pPr lvl="1">
              <a:lnSpc>
                <a:spcPct val="70000"/>
              </a:lnSpc>
              <a:buSzPct val="120000"/>
              <a:buFont typeface="Arial" panose="020B0604020202020204" pitchFamily="34" charset="0"/>
              <a:buChar char="•"/>
            </a:pPr>
            <a:endParaRPr lang="fi-FI" sz="3200" dirty="0">
              <a:latin typeface="+mn-lt"/>
            </a:endParaRPr>
          </a:p>
          <a:p>
            <a:pPr lvl="1">
              <a:lnSpc>
                <a:spcPct val="70000"/>
              </a:lnSpc>
              <a:buSzPct val="120000"/>
            </a:pPr>
            <a:endParaRPr lang="fi-FI" dirty="0"/>
          </a:p>
        </p:txBody>
      </p:sp>
      <p:sp>
        <p:nvSpPr>
          <p:cNvPr id="3" name="Otsikko 2"/>
          <p:cNvSpPr txBox="1">
            <a:spLocks noGrp="1"/>
          </p:cNvSpPr>
          <p:nvPr>
            <p:ph type="title"/>
          </p:nvPr>
        </p:nvSpPr>
        <p:spPr/>
        <p:txBody>
          <a:bodyPr/>
          <a:lstStyle/>
          <a:p>
            <a:pPr lvl="0"/>
            <a:r>
              <a:rPr lang="fi-FI" sz="4000" dirty="0"/>
              <a:t>Koronatuki-info</a:t>
            </a:r>
            <a:br>
              <a:rPr lang="fi-FI" sz="4000" dirty="0"/>
            </a:br>
            <a:endParaRPr lang="fi-FI" sz="4000" dirty="0"/>
          </a:p>
        </p:txBody>
      </p:sp>
    </p:spTree>
    <p:extLst>
      <p:ext uri="{BB962C8B-B14F-4D97-AF65-F5344CB8AC3E}">
        <p14:creationId xmlns:p14="http://schemas.microsoft.com/office/powerpoint/2010/main" val="3102226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Slide2">
    <p:spTree>
      <p:nvGrpSpPr>
        <p:cNvPr id="1" name=""/>
        <p:cNvGrpSpPr/>
        <p:nvPr/>
      </p:nvGrpSpPr>
      <p:grpSpPr>
        <a:xfrm>
          <a:off x="0" y="0"/>
          <a:ext cx="0" cy="0"/>
          <a:chOff x="0" y="0"/>
          <a:chExt cx="0" cy="0"/>
        </a:xfrm>
      </p:grpSpPr>
      <p:sp>
        <p:nvSpPr>
          <p:cNvPr id="2" name="Sisällön paikkamerkki 1"/>
          <p:cNvSpPr txBox="1">
            <a:spLocks noGrp="1"/>
          </p:cNvSpPr>
          <p:nvPr>
            <p:ph idx="1"/>
          </p:nvPr>
        </p:nvSpPr>
        <p:spPr>
          <a:xfrm>
            <a:off x="888715" y="1372388"/>
            <a:ext cx="7798085" cy="5147283"/>
          </a:xfrm>
        </p:spPr>
        <p:txBody>
          <a:bodyPr/>
          <a:lstStyle/>
          <a:p>
            <a:pPr marL="457200" lvl="0" indent="-457200">
              <a:lnSpc>
                <a:spcPct val="70000"/>
              </a:lnSpc>
              <a:buNone/>
            </a:pPr>
            <a:endParaRPr lang="fi-FI" dirty="0"/>
          </a:p>
          <a:p>
            <a:pPr marL="301944" lvl="1" indent="0">
              <a:lnSpc>
                <a:spcPct val="70000"/>
              </a:lnSpc>
              <a:buSzPct val="120000"/>
              <a:buNone/>
            </a:pPr>
            <a:r>
              <a:rPr lang="fi-FI" sz="2800" dirty="0">
                <a:latin typeface="+mn-lt"/>
              </a:rPr>
              <a:t>Hakuaika avustukselle 30.4.2020 - 14.5.2020  klo 16:15</a:t>
            </a:r>
          </a:p>
          <a:p>
            <a:pPr marL="301944" lvl="1" indent="0">
              <a:lnSpc>
                <a:spcPct val="70000"/>
              </a:lnSpc>
              <a:buSzPct val="120000"/>
              <a:buNone/>
            </a:pPr>
            <a:endParaRPr lang="fi-FI" sz="2800" dirty="0">
              <a:latin typeface="+mn-lt"/>
            </a:endParaRPr>
          </a:p>
          <a:p>
            <a:pPr marL="301944" lvl="1" indent="0">
              <a:lnSpc>
                <a:spcPct val="70000"/>
              </a:lnSpc>
              <a:buSzPct val="120000"/>
              <a:buNone/>
            </a:pPr>
            <a:r>
              <a:rPr lang="fi-FI" sz="2800" b="1" dirty="0">
                <a:latin typeface="+mn-lt"/>
              </a:rPr>
              <a:t>1. Covid-19 pandemia-avustukset liikunta- ja urheiluseuroille (erityisavustus)</a:t>
            </a:r>
          </a:p>
          <a:p>
            <a:pPr marL="301944" lvl="1" indent="0">
              <a:lnSpc>
                <a:spcPct val="70000"/>
              </a:lnSpc>
              <a:buSzPct val="120000"/>
              <a:buNone/>
            </a:pPr>
            <a:endParaRPr lang="fi-FI" sz="2800" b="1" dirty="0">
              <a:latin typeface="+mn-lt"/>
            </a:endParaRPr>
          </a:p>
          <a:p>
            <a:pPr marL="301944" lvl="1" indent="0">
              <a:lnSpc>
                <a:spcPct val="70000"/>
              </a:lnSpc>
              <a:buSzPct val="120000"/>
              <a:buNone/>
            </a:pPr>
            <a:r>
              <a:rPr lang="fi-FI" sz="2800" b="1" u="sng" dirty="0">
                <a:latin typeface="+mn-lt"/>
              </a:rPr>
              <a:t>Kenelle tarkoitettu?</a:t>
            </a:r>
          </a:p>
          <a:p>
            <a:pPr lvl="1">
              <a:lnSpc>
                <a:spcPct val="70000"/>
              </a:lnSpc>
              <a:buSzPct val="120000"/>
              <a:buFont typeface="Arial" panose="020B0604020202020204" pitchFamily="34" charset="0"/>
              <a:buChar char="•"/>
            </a:pPr>
            <a:r>
              <a:rPr lang="fi-FI" sz="2800" dirty="0">
                <a:latin typeface="+mn-lt"/>
              </a:rPr>
              <a:t>Rekisteröidylle liikunta- ja urheiluseuroille</a:t>
            </a:r>
          </a:p>
          <a:p>
            <a:pPr lvl="1">
              <a:lnSpc>
                <a:spcPct val="70000"/>
              </a:lnSpc>
              <a:buSzPct val="120000"/>
              <a:buFont typeface="Arial" panose="020B0604020202020204" pitchFamily="34" charset="0"/>
              <a:buChar char="•"/>
            </a:pPr>
            <a:r>
              <a:rPr lang="fi-FI" sz="2800" dirty="0">
                <a:latin typeface="+mn-lt"/>
              </a:rPr>
              <a:t>Kyseessä on toiminnan alijäämään perustuva harkinnanvarainen </a:t>
            </a:r>
            <a:r>
              <a:rPr lang="fi-FI" sz="2800" dirty="0">
                <a:solidFill>
                  <a:srgbClr val="FF0000"/>
                </a:solidFill>
                <a:latin typeface="+mn-lt"/>
              </a:rPr>
              <a:t>ERITYISAVUSTUS</a:t>
            </a:r>
          </a:p>
          <a:p>
            <a:pPr lvl="1">
              <a:lnSpc>
                <a:spcPct val="70000"/>
              </a:lnSpc>
              <a:buSzPct val="120000"/>
              <a:buFont typeface="Arial" panose="020B0604020202020204" pitchFamily="34" charset="0"/>
              <a:buChar char="•"/>
            </a:pPr>
            <a:r>
              <a:rPr lang="fi-FI" sz="2800" dirty="0">
                <a:latin typeface="+mn-lt"/>
              </a:rPr>
              <a:t>Haetaan Opetus- ja Kulttuuriministeriöltä ja myöntäjänä on myös OKM</a:t>
            </a:r>
          </a:p>
          <a:p>
            <a:pPr lvl="1">
              <a:lnSpc>
                <a:spcPct val="70000"/>
              </a:lnSpc>
              <a:buSzPct val="120000"/>
              <a:buFont typeface="Arial" panose="020B0604020202020204" pitchFamily="34" charset="0"/>
              <a:buChar char="•"/>
            </a:pPr>
            <a:r>
              <a:rPr lang="fi-FI" sz="2800" dirty="0">
                <a:latin typeface="+mn-lt"/>
              </a:rPr>
              <a:t>Avustuksella voidaan kattaa ainoastaan syntynyt alijäämä </a:t>
            </a:r>
            <a:r>
              <a:rPr lang="fi-FI" sz="2800" b="1" dirty="0">
                <a:solidFill>
                  <a:srgbClr val="FF0000"/>
                </a:solidFill>
                <a:latin typeface="+mn-lt"/>
              </a:rPr>
              <a:t>1.3.-31.5.2020 </a:t>
            </a:r>
            <a:r>
              <a:rPr lang="fi-FI" sz="2800" dirty="0">
                <a:latin typeface="+mn-lt"/>
              </a:rPr>
              <a:t>välisenä aikana.</a:t>
            </a:r>
          </a:p>
          <a:p>
            <a:pPr lvl="1">
              <a:lnSpc>
                <a:spcPct val="70000"/>
              </a:lnSpc>
              <a:buSzPct val="120000"/>
              <a:buFont typeface="Arial" panose="020B0604020202020204" pitchFamily="34" charset="0"/>
              <a:buChar char="•"/>
            </a:pPr>
            <a:endParaRPr lang="fi-FI" sz="2800" u="sng" dirty="0">
              <a:latin typeface="+mn-lt"/>
            </a:endParaRPr>
          </a:p>
          <a:p>
            <a:pPr lvl="1">
              <a:lnSpc>
                <a:spcPct val="70000"/>
              </a:lnSpc>
              <a:buSzPct val="120000"/>
            </a:pPr>
            <a:endParaRPr lang="fi-FI" sz="2800" b="1" u="sng" dirty="0">
              <a:latin typeface="+mn-lt"/>
            </a:endParaRPr>
          </a:p>
          <a:p>
            <a:pPr marL="301944" lvl="1" indent="0">
              <a:lnSpc>
                <a:spcPct val="70000"/>
              </a:lnSpc>
              <a:buSzPct val="120000"/>
              <a:buNone/>
            </a:pPr>
            <a:endParaRPr lang="fi-FI" sz="2800" b="1" dirty="0">
              <a:latin typeface="+mn-lt"/>
            </a:endParaRPr>
          </a:p>
          <a:p>
            <a:pPr lvl="1">
              <a:lnSpc>
                <a:spcPct val="70000"/>
              </a:lnSpc>
              <a:buSzPct val="120000"/>
            </a:pPr>
            <a:endParaRPr lang="fi-FI" sz="3200" dirty="0">
              <a:latin typeface="+mn-lt"/>
            </a:endParaRPr>
          </a:p>
          <a:p>
            <a:pPr lvl="1">
              <a:lnSpc>
                <a:spcPct val="70000"/>
              </a:lnSpc>
              <a:buSzPct val="120000"/>
            </a:pPr>
            <a:endParaRPr lang="fi-FI" dirty="0"/>
          </a:p>
        </p:txBody>
      </p:sp>
      <p:sp>
        <p:nvSpPr>
          <p:cNvPr id="3" name="Otsikko 2"/>
          <p:cNvSpPr txBox="1">
            <a:spLocks noGrp="1"/>
          </p:cNvSpPr>
          <p:nvPr>
            <p:ph type="title"/>
          </p:nvPr>
        </p:nvSpPr>
        <p:spPr/>
        <p:txBody>
          <a:bodyPr/>
          <a:lstStyle/>
          <a:p>
            <a:pPr lvl="0"/>
            <a:r>
              <a:rPr lang="fi-FI" sz="4000" dirty="0"/>
              <a:t>Koronatuki-info</a:t>
            </a:r>
            <a:br>
              <a:rPr lang="fi-FI" sz="4000" dirty="0"/>
            </a:br>
            <a:endParaRPr lang="fi-FI" sz="4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txBox="1">
            <a:spLocks noGrp="1"/>
          </p:cNvSpPr>
          <p:nvPr>
            <p:ph idx="1"/>
          </p:nvPr>
        </p:nvSpPr>
        <p:spPr>
          <a:xfrm>
            <a:off x="888715" y="1591056"/>
            <a:ext cx="7798085" cy="4928615"/>
          </a:xfrm>
        </p:spPr>
        <p:txBody>
          <a:bodyPr/>
          <a:lstStyle/>
          <a:p>
            <a:pPr marL="457200" lvl="0" indent="-457200">
              <a:lnSpc>
                <a:spcPct val="70000"/>
              </a:lnSpc>
              <a:buNone/>
            </a:pPr>
            <a:endParaRPr lang="fi-FI" dirty="0"/>
          </a:p>
          <a:p>
            <a:pPr marL="301944" lvl="1" indent="0">
              <a:lnSpc>
                <a:spcPct val="70000"/>
              </a:lnSpc>
              <a:buSzPct val="120000"/>
              <a:buNone/>
            </a:pPr>
            <a:endParaRPr lang="fi-FI" sz="2800" b="1" dirty="0">
              <a:latin typeface="+mn-lt"/>
            </a:endParaRPr>
          </a:p>
          <a:p>
            <a:pPr marL="301944" lvl="1" indent="0">
              <a:lnSpc>
                <a:spcPct val="70000"/>
              </a:lnSpc>
              <a:buSzPct val="120000"/>
              <a:buNone/>
            </a:pPr>
            <a:r>
              <a:rPr lang="fi-FI" sz="2800" u="sng" dirty="0">
                <a:latin typeface="+mn-lt"/>
              </a:rPr>
              <a:t>Tavoite</a:t>
            </a:r>
          </a:p>
          <a:p>
            <a:pPr lvl="1">
              <a:lnSpc>
                <a:spcPct val="70000"/>
              </a:lnSpc>
              <a:buSzPct val="120000"/>
              <a:buFont typeface="Arial" panose="020B0604020202020204" pitchFamily="34" charset="0"/>
              <a:buChar char="•"/>
            </a:pPr>
            <a:r>
              <a:rPr lang="fi-FI" dirty="0"/>
              <a:t>Avustuksen tavoitteena on lievittää Covid19-pandemian seurauksena aiheutuneita taloudellisia menetyksiä ja turvata järjestöjen toimintakykyä poikkeustilanteessa.</a:t>
            </a:r>
          </a:p>
          <a:p>
            <a:pPr marL="301944" lvl="1" indent="0">
              <a:lnSpc>
                <a:spcPct val="70000"/>
              </a:lnSpc>
              <a:buSzPct val="120000"/>
              <a:buNone/>
            </a:pPr>
            <a:r>
              <a:rPr lang="fi-FI" sz="2400" b="1" u="sng" dirty="0">
                <a:latin typeface="+mn-lt"/>
              </a:rPr>
              <a:t>Miten haetaan?</a:t>
            </a:r>
          </a:p>
          <a:p>
            <a:pPr lvl="1">
              <a:lnSpc>
                <a:spcPct val="70000"/>
              </a:lnSpc>
              <a:buSzPct val="120000"/>
              <a:buFont typeface="Arial" panose="020B0604020202020204" pitchFamily="34" charset="0"/>
              <a:buChar char="•"/>
            </a:pPr>
            <a:r>
              <a:rPr lang="fi-FI" dirty="0"/>
              <a:t>Avustusta haetaan opetus- ja kulttuuriministeriön asiointipalvelussa &gt;&gt;</a:t>
            </a:r>
            <a:r>
              <a:rPr lang="fi-FI" sz="2400" dirty="0">
                <a:hlinkClick r:id="rId3"/>
              </a:rPr>
              <a:t>https://asiointi.minedu.fi/asiointi/login/chooselogin</a:t>
            </a:r>
            <a:endParaRPr lang="fi-FI" sz="2400" dirty="0"/>
          </a:p>
          <a:p>
            <a:pPr lvl="3">
              <a:lnSpc>
                <a:spcPct val="70000"/>
              </a:lnSpc>
              <a:buSzPct val="120000"/>
              <a:buFont typeface="Arial" panose="020B0604020202020204" pitchFamily="34" charset="0"/>
              <a:buChar char="•"/>
            </a:pPr>
            <a:r>
              <a:rPr lang="fi-FI" sz="2000" dirty="0">
                <a:latin typeface="+mn-lt"/>
              </a:rPr>
              <a:t>Yhteisön puolesta asiointi</a:t>
            </a:r>
          </a:p>
          <a:p>
            <a:pPr lvl="3">
              <a:lnSpc>
                <a:spcPct val="70000"/>
              </a:lnSpc>
              <a:buSzPct val="120000"/>
              <a:buFont typeface="Arial" panose="020B0604020202020204" pitchFamily="34" charset="0"/>
              <a:buChar char="•"/>
            </a:pPr>
            <a:r>
              <a:rPr lang="fi-FI" sz="2000" dirty="0">
                <a:latin typeface="+mn-lt"/>
              </a:rPr>
              <a:t>Mene pankkitunnuksillasi</a:t>
            </a:r>
          </a:p>
          <a:p>
            <a:pPr lvl="3">
              <a:lnSpc>
                <a:spcPct val="70000"/>
              </a:lnSpc>
              <a:buSzPct val="120000"/>
              <a:buFont typeface="Arial" panose="020B0604020202020204" pitchFamily="34" charset="0"/>
              <a:buChar char="•"/>
            </a:pPr>
            <a:r>
              <a:rPr lang="fi-FI" sz="2000" dirty="0">
                <a:latin typeface="+mn-lt"/>
              </a:rPr>
              <a:t>Jatka palveluun</a:t>
            </a:r>
          </a:p>
          <a:p>
            <a:pPr lvl="3">
              <a:lnSpc>
                <a:spcPct val="70000"/>
              </a:lnSpc>
              <a:buSzPct val="120000"/>
              <a:buFont typeface="Arial" panose="020B0604020202020204" pitchFamily="34" charset="0"/>
              <a:buChar char="•"/>
            </a:pPr>
            <a:r>
              <a:rPr lang="fi-FI" sz="2000" dirty="0">
                <a:latin typeface="+mn-lt"/>
              </a:rPr>
              <a:t>Asioi esim. peräkylän </a:t>
            </a:r>
            <a:r>
              <a:rPr lang="fi-FI" sz="2000" dirty="0" err="1">
                <a:latin typeface="+mn-lt"/>
              </a:rPr>
              <a:t>räpsä</a:t>
            </a:r>
            <a:endParaRPr lang="fi-FI" sz="2000" dirty="0">
              <a:latin typeface="+mn-lt"/>
            </a:endParaRPr>
          </a:p>
          <a:p>
            <a:pPr lvl="3">
              <a:lnSpc>
                <a:spcPct val="70000"/>
              </a:lnSpc>
              <a:buSzPct val="120000"/>
              <a:buFont typeface="Arial" panose="020B0604020202020204" pitchFamily="34" charset="0"/>
              <a:buChar char="•"/>
            </a:pPr>
            <a:r>
              <a:rPr lang="fi-FI" sz="2000" dirty="0">
                <a:latin typeface="+mn-lt"/>
              </a:rPr>
              <a:t>Vahvista ja jatka</a:t>
            </a:r>
          </a:p>
          <a:p>
            <a:pPr lvl="3">
              <a:lnSpc>
                <a:spcPct val="70000"/>
              </a:lnSpc>
              <a:buSzPct val="120000"/>
              <a:buFont typeface="Arial" panose="020B0604020202020204" pitchFamily="34" charset="0"/>
              <a:buChar char="•"/>
            </a:pPr>
            <a:r>
              <a:rPr lang="fi-FI" sz="2000" dirty="0">
                <a:latin typeface="+mn-lt"/>
              </a:rPr>
              <a:t>Avoimet haut</a:t>
            </a:r>
          </a:p>
          <a:p>
            <a:pPr lvl="3">
              <a:lnSpc>
                <a:spcPct val="70000"/>
              </a:lnSpc>
              <a:buSzPct val="120000"/>
              <a:buFont typeface="Arial" panose="020B0604020202020204" pitchFamily="34" charset="0"/>
              <a:buChar char="•"/>
            </a:pPr>
            <a:r>
              <a:rPr lang="fi-FI" sz="2000" dirty="0">
                <a:latin typeface="+mn-lt"/>
              </a:rPr>
              <a:t>Liikunta (sieltä avautuu oikea otsikko)</a:t>
            </a:r>
          </a:p>
          <a:p>
            <a:pPr lvl="1">
              <a:lnSpc>
                <a:spcPct val="70000"/>
              </a:lnSpc>
              <a:buSzPct val="120000"/>
              <a:buFont typeface="Arial" panose="020B0604020202020204" pitchFamily="34" charset="0"/>
              <a:buChar char="•"/>
            </a:pPr>
            <a:endParaRPr lang="fi-FI" sz="2800" u="sng" dirty="0">
              <a:latin typeface="+mn-lt"/>
            </a:endParaRPr>
          </a:p>
          <a:p>
            <a:pPr lvl="1">
              <a:lnSpc>
                <a:spcPct val="70000"/>
              </a:lnSpc>
              <a:buSzPct val="120000"/>
            </a:pPr>
            <a:endParaRPr lang="fi-FI" sz="2800" b="1" u="sng" dirty="0">
              <a:latin typeface="+mn-lt"/>
            </a:endParaRPr>
          </a:p>
          <a:p>
            <a:pPr marL="301944" lvl="1" indent="0">
              <a:lnSpc>
                <a:spcPct val="70000"/>
              </a:lnSpc>
              <a:buSzPct val="120000"/>
              <a:buNone/>
            </a:pPr>
            <a:endParaRPr lang="fi-FI" sz="2800" b="1" dirty="0">
              <a:latin typeface="+mn-lt"/>
            </a:endParaRPr>
          </a:p>
          <a:p>
            <a:pPr lvl="1">
              <a:lnSpc>
                <a:spcPct val="70000"/>
              </a:lnSpc>
              <a:buSzPct val="120000"/>
            </a:pPr>
            <a:endParaRPr lang="fi-FI" sz="3200" dirty="0">
              <a:latin typeface="+mn-lt"/>
            </a:endParaRPr>
          </a:p>
          <a:p>
            <a:pPr lvl="1">
              <a:lnSpc>
                <a:spcPct val="70000"/>
              </a:lnSpc>
              <a:buSzPct val="120000"/>
            </a:pPr>
            <a:endParaRPr lang="fi-FI" dirty="0"/>
          </a:p>
        </p:txBody>
      </p:sp>
      <p:sp>
        <p:nvSpPr>
          <p:cNvPr id="3" name="Otsikko 2"/>
          <p:cNvSpPr txBox="1">
            <a:spLocks noGrp="1"/>
          </p:cNvSpPr>
          <p:nvPr>
            <p:ph type="title"/>
          </p:nvPr>
        </p:nvSpPr>
        <p:spPr/>
        <p:txBody>
          <a:bodyPr/>
          <a:lstStyle/>
          <a:p>
            <a:pPr lvl="0"/>
            <a:r>
              <a:rPr lang="fi-FI" sz="4000" dirty="0"/>
              <a:t>Koronatuki-info</a:t>
            </a:r>
            <a:br>
              <a:rPr lang="fi-FI" sz="4000" dirty="0"/>
            </a:br>
            <a:endParaRPr lang="fi-FI" sz="4000" dirty="0"/>
          </a:p>
        </p:txBody>
      </p:sp>
    </p:spTree>
    <p:extLst>
      <p:ext uri="{BB962C8B-B14F-4D97-AF65-F5344CB8AC3E}">
        <p14:creationId xmlns:p14="http://schemas.microsoft.com/office/powerpoint/2010/main" val="37052113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txBox="1">
            <a:spLocks noGrp="1"/>
          </p:cNvSpPr>
          <p:nvPr>
            <p:ph idx="1"/>
          </p:nvPr>
        </p:nvSpPr>
        <p:spPr>
          <a:xfrm>
            <a:off x="888715" y="1591056"/>
            <a:ext cx="7798085" cy="4928615"/>
          </a:xfrm>
        </p:spPr>
        <p:txBody>
          <a:bodyPr/>
          <a:lstStyle/>
          <a:p>
            <a:pPr marL="457200" lvl="0" indent="-457200">
              <a:lnSpc>
                <a:spcPct val="70000"/>
              </a:lnSpc>
              <a:buNone/>
            </a:pPr>
            <a:endParaRPr lang="fi-FI" dirty="0"/>
          </a:p>
          <a:p>
            <a:pPr marL="301944" lvl="1" indent="0">
              <a:lnSpc>
                <a:spcPct val="70000"/>
              </a:lnSpc>
              <a:buSzPct val="120000"/>
              <a:buNone/>
            </a:pPr>
            <a:endParaRPr lang="fi-FI" sz="2800" b="1" dirty="0">
              <a:latin typeface="+mn-lt"/>
            </a:endParaRPr>
          </a:p>
          <a:p>
            <a:pPr marL="301944" lvl="1" indent="0">
              <a:lnSpc>
                <a:spcPct val="70000"/>
              </a:lnSpc>
              <a:buSzPct val="120000"/>
              <a:buNone/>
            </a:pPr>
            <a:r>
              <a:rPr lang="fi-FI" sz="2400" b="1" u="sng" dirty="0">
                <a:latin typeface="+mn-lt"/>
              </a:rPr>
              <a:t>Miten haetaan?</a:t>
            </a:r>
          </a:p>
          <a:p>
            <a:pPr lvl="1">
              <a:lnSpc>
                <a:spcPct val="70000"/>
              </a:lnSpc>
              <a:buSzPct val="120000"/>
              <a:buFont typeface="Arial" panose="020B0604020202020204" pitchFamily="34" charset="0"/>
              <a:buChar char="•"/>
            </a:pPr>
            <a:r>
              <a:rPr lang="fi-FI" dirty="0"/>
              <a:t>Asiointipalvelun käyttö edellyttää yhteisöasiakkailta Y-tunnusta, vahvaa sähköistä tunnistusta sekä Katso- tai Suomi.fi-valtuuksien käyttöä. Palveluun kirjaudutaan Digi- ja väestötietoviraston Suomi.fi-tunnistuksen kautta henkilökohtaisella pankkitunnisteella, mobiilivarmenteella tai varmennekortilla.</a:t>
            </a:r>
          </a:p>
          <a:p>
            <a:pPr marL="301944" lvl="1" indent="0">
              <a:lnSpc>
                <a:spcPct val="70000"/>
              </a:lnSpc>
              <a:buSzPct val="120000"/>
              <a:buNone/>
            </a:pPr>
            <a:r>
              <a:rPr lang="fi-FI" sz="2400" b="1" u="sng" dirty="0">
                <a:latin typeface="+mn-lt"/>
              </a:rPr>
              <a:t>KATSO OHJEET tunnistautumiseen</a:t>
            </a:r>
          </a:p>
          <a:p>
            <a:pPr lvl="1">
              <a:lnSpc>
                <a:spcPct val="70000"/>
              </a:lnSpc>
              <a:buSzPct val="120000"/>
              <a:buFont typeface="Arial" panose="020B0604020202020204" pitchFamily="34" charset="0"/>
              <a:buChar char="•"/>
            </a:pPr>
            <a:endParaRPr lang="fi-FI" sz="2400" b="1" u="sng" dirty="0">
              <a:latin typeface="+mn-lt"/>
            </a:endParaRPr>
          </a:p>
          <a:p>
            <a:pPr marL="301944" lvl="1" indent="0">
              <a:lnSpc>
                <a:spcPct val="70000"/>
              </a:lnSpc>
              <a:buSzPct val="120000"/>
              <a:buNone/>
            </a:pPr>
            <a:r>
              <a:rPr lang="fi-FI" sz="2400" b="1" u="sng" dirty="0">
                <a:latin typeface="+mn-lt"/>
              </a:rPr>
              <a:t>Millä perusteella hakemuksia arvioidaan?</a:t>
            </a:r>
          </a:p>
          <a:p>
            <a:pPr lvl="1">
              <a:lnSpc>
                <a:spcPct val="70000"/>
              </a:lnSpc>
              <a:buSzPct val="120000"/>
              <a:buFont typeface="Arial" panose="020B0604020202020204" pitchFamily="34" charset="0"/>
              <a:buChar char="•"/>
            </a:pPr>
            <a:r>
              <a:rPr lang="fi-FI" dirty="0"/>
              <a:t>Avustukset ovat harkinnanvaraisia. Hakemusten arviointi ja keskinäinen vertailu perustuvat kokonaisarviointiin, jossa otetaan huomioon seuraavat perusteet:</a:t>
            </a:r>
          </a:p>
          <a:p>
            <a:pPr marL="301944" lvl="1" indent="0">
              <a:lnSpc>
                <a:spcPct val="70000"/>
              </a:lnSpc>
              <a:buSzPct val="120000"/>
              <a:buNone/>
            </a:pPr>
            <a:endParaRPr lang="fi-FI" sz="2400" b="1" u="sng" dirty="0">
              <a:latin typeface="+mn-lt"/>
            </a:endParaRPr>
          </a:p>
          <a:p>
            <a:pPr lvl="1">
              <a:lnSpc>
                <a:spcPct val="70000"/>
              </a:lnSpc>
              <a:buSzPct val="120000"/>
              <a:buFont typeface="Arial" panose="020B0604020202020204" pitchFamily="34" charset="0"/>
              <a:buChar char="•"/>
            </a:pPr>
            <a:endParaRPr lang="fi-FI" sz="2400" b="1" u="sng" dirty="0">
              <a:latin typeface="+mn-lt"/>
            </a:endParaRPr>
          </a:p>
          <a:p>
            <a:pPr lvl="1">
              <a:lnSpc>
                <a:spcPct val="70000"/>
              </a:lnSpc>
              <a:buSzPct val="120000"/>
              <a:buFont typeface="Arial" panose="020B0604020202020204" pitchFamily="34" charset="0"/>
              <a:buChar char="•"/>
            </a:pPr>
            <a:endParaRPr lang="fi-FI" sz="2800" u="sng" dirty="0">
              <a:latin typeface="+mn-lt"/>
            </a:endParaRPr>
          </a:p>
          <a:p>
            <a:pPr lvl="1">
              <a:lnSpc>
                <a:spcPct val="70000"/>
              </a:lnSpc>
              <a:buSzPct val="120000"/>
            </a:pPr>
            <a:endParaRPr lang="fi-FI" sz="2800" b="1" u="sng" dirty="0">
              <a:latin typeface="+mn-lt"/>
            </a:endParaRPr>
          </a:p>
          <a:p>
            <a:pPr marL="301944" lvl="1" indent="0">
              <a:lnSpc>
                <a:spcPct val="70000"/>
              </a:lnSpc>
              <a:buSzPct val="120000"/>
              <a:buNone/>
            </a:pPr>
            <a:endParaRPr lang="fi-FI" sz="2800" b="1" dirty="0">
              <a:latin typeface="+mn-lt"/>
            </a:endParaRPr>
          </a:p>
          <a:p>
            <a:pPr lvl="1">
              <a:lnSpc>
                <a:spcPct val="70000"/>
              </a:lnSpc>
              <a:buSzPct val="120000"/>
            </a:pPr>
            <a:endParaRPr lang="fi-FI" sz="3200" dirty="0">
              <a:latin typeface="+mn-lt"/>
            </a:endParaRPr>
          </a:p>
          <a:p>
            <a:pPr lvl="1">
              <a:lnSpc>
                <a:spcPct val="70000"/>
              </a:lnSpc>
              <a:buSzPct val="120000"/>
            </a:pPr>
            <a:endParaRPr lang="fi-FI" dirty="0"/>
          </a:p>
        </p:txBody>
      </p:sp>
      <p:sp>
        <p:nvSpPr>
          <p:cNvPr id="3" name="Otsikko 2"/>
          <p:cNvSpPr txBox="1">
            <a:spLocks noGrp="1"/>
          </p:cNvSpPr>
          <p:nvPr>
            <p:ph type="title"/>
          </p:nvPr>
        </p:nvSpPr>
        <p:spPr/>
        <p:txBody>
          <a:bodyPr/>
          <a:lstStyle/>
          <a:p>
            <a:pPr lvl="0"/>
            <a:r>
              <a:rPr lang="fi-FI" sz="4000" dirty="0"/>
              <a:t>Koronatuki-info</a:t>
            </a:r>
            <a:br>
              <a:rPr lang="fi-FI" sz="4000" dirty="0"/>
            </a:br>
            <a:endParaRPr lang="fi-FI" sz="4000" dirty="0"/>
          </a:p>
        </p:txBody>
      </p:sp>
    </p:spTree>
    <p:extLst>
      <p:ext uri="{BB962C8B-B14F-4D97-AF65-F5344CB8AC3E}">
        <p14:creationId xmlns:p14="http://schemas.microsoft.com/office/powerpoint/2010/main" val="7754086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txBox="1">
            <a:spLocks noGrp="1"/>
          </p:cNvSpPr>
          <p:nvPr>
            <p:ph idx="1"/>
          </p:nvPr>
        </p:nvSpPr>
        <p:spPr>
          <a:xfrm>
            <a:off x="888715" y="1068512"/>
            <a:ext cx="7798085" cy="5451159"/>
          </a:xfrm>
        </p:spPr>
        <p:txBody>
          <a:bodyPr/>
          <a:lstStyle/>
          <a:p>
            <a:pPr marL="457200" lvl="0" indent="-457200">
              <a:lnSpc>
                <a:spcPct val="70000"/>
              </a:lnSpc>
              <a:buNone/>
            </a:pPr>
            <a:endParaRPr lang="fi-FI" dirty="0"/>
          </a:p>
          <a:p>
            <a:pPr marL="301944" lvl="1" indent="0">
              <a:lnSpc>
                <a:spcPct val="70000"/>
              </a:lnSpc>
              <a:buSzPct val="120000"/>
              <a:buNone/>
            </a:pPr>
            <a:endParaRPr lang="fi-FI" sz="2800" b="1" dirty="0">
              <a:latin typeface="+mn-lt"/>
            </a:endParaRPr>
          </a:p>
          <a:p>
            <a:pPr lvl="1">
              <a:lnSpc>
                <a:spcPct val="70000"/>
              </a:lnSpc>
              <a:buSzPct val="120000"/>
              <a:buFont typeface="Arial" panose="020B0604020202020204" pitchFamily="34" charset="0"/>
              <a:buChar char="•"/>
            </a:pPr>
            <a:r>
              <a:rPr lang="fi-FI" dirty="0">
                <a:latin typeface="+mn-lt"/>
              </a:rPr>
              <a:t>Hakemuksen liitteeksi on laadittava suunnitelma poikkeusolosuhteiden aiheuttamista muutoksista toimintaan</a:t>
            </a:r>
          </a:p>
          <a:p>
            <a:pPr lvl="1">
              <a:lnSpc>
                <a:spcPct val="70000"/>
              </a:lnSpc>
              <a:buSzPct val="120000"/>
              <a:buFont typeface="Arial" panose="020B0604020202020204" pitchFamily="34" charset="0"/>
              <a:buChar char="•"/>
            </a:pPr>
            <a:r>
              <a:rPr lang="fi-FI" dirty="0">
                <a:latin typeface="+mn-lt"/>
              </a:rPr>
              <a:t>Toiminnan jatkuvuuden kannalta olennaiset toimenpiteet sekä näiden pohjalta laadittu kustannusarvio menoista ja tuloista sekä todennettavissa olevat tulojen menetykset ja syntyneet säästöt (kilpailumatkat, tuomari- ja toimitsijapalkkiot, tilakustannusten subventointi jne.) ajalla 1.3.-31.5.2020&gt; </a:t>
            </a:r>
            <a:r>
              <a:rPr lang="fi-FI" dirty="0">
                <a:solidFill>
                  <a:srgbClr val="FF0000"/>
                </a:solidFill>
                <a:latin typeface="+mn-lt"/>
              </a:rPr>
              <a:t>mitä tuloja on jäänyt saamatta koronapandemian takia kyseisenä aikana</a:t>
            </a:r>
          </a:p>
          <a:p>
            <a:pPr lvl="1">
              <a:lnSpc>
                <a:spcPct val="70000"/>
              </a:lnSpc>
              <a:buSzPct val="120000"/>
              <a:buFont typeface="Arial" panose="020B0604020202020204" pitchFamily="34" charset="0"/>
              <a:buChar char="•"/>
            </a:pPr>
            <a:r>
              <a:rPr lang="fi-FI" dirty="0">
                <a:latin typeface="+mn-lt"/>
              </a:rPr>
              <a:t>Avustuksella voidaan kattaa ainoastaan syntynyt alijäämä Avustuksen saaminen edellyttää, että hakija on käyttänyt tai käyttää lain ja työehtosopimusten antamat mahdollisuudet töiden uudelleen järjestämiseen.</a:t>
            </a:r>
          </a:p>
          <a:p>
            <a:pPr lvl="1">
              <a:lnSpc>
                <a:spcPct val="70000"/>
              </a:lnSpc>
              <a:buSzPct val="120000"/>
              <a:buFont typeface="Arial" panose="020B0604020202020204" pitchFamily="34" charset="0"/>
              <a:buChar char="•"/>
            </a:pPr>
            <a:r>
              <a:rPr lang="fi-FI" dirty="0">
                <a:latin typeface="+mn-lt"/>
              </a:rPr>
              <a:t>Avustuksella ei voi kattaa lomautetun työntekijän lomautuksen aikaisen työttömyysturvan ja palkan erotusta.</a:t>
            </a:r>
          </a:p>
          <a:p>
            <a:pPr lvl="1">
              <a:lnSpc>
                <a:spcPct val="70000"/>
              </a:lnSpc>
              <a:buSzPct val="120000"/>
              <a:buFont typeface="Arial" panose="020B0604020202020204" pitchFamily="34" charset="0"/>
              <a:buChar char="•"/>
            </a:pPr>
            <a:r>
              <a:rPr lang="fi-FI" sz="2400" b="1" u="sng" dirty="0">
                <a:latin typeface="+mn-lt"/>
              </a:rPr>
              <a:t>Numeerinen laskelma on nyt tärkeässä roolissa!</a:t>
            </a:r>
          </a:p>
          <a:p>
            <a:pPr lvl="1">
              <a:lnSpc>
                <a:spcPct val="70000"/>
              </a:lnSpc>
              <a:buSzPct val="120000"/>
              <a:buFont typeface="Arial" panose="020B0604020202020204" pitchFamily="34" charset="0"/>
              <a:buChar char="•"/>
            </a:pPr>
            <a:r>
              <a:rPr lang="fi-FI" sz="2400" dirty="0">
                <a:latin typeface="+mn-lt"/>
              </a:rPr>
              <a:t>Ota huomioon tasa-arvo ja yhdenvertaisuus</a:t>
            </a:r>
          </a:p>
          <a:p>
            <a:pPr lvl="1">
              <a:lnSpc>
                <a:spcPct val="70000"/>
              </a:lnSpc>
              <a:buSzPct val="120000"/>
              <a:buFont typeface="Arial" panose="020B0604020202020204" pitchFamily="34" charset="0"/>
              <a:buChar char="•"/>
            </a:pPr>
            <a:r>
              <a:rPr lang="fi-FI" sz="2400" dirty="0">
                <a:latin typeface="+mn-lt"/>
              </a:rPr>
              <a:t>Ei omavastuuosuutta</a:t>
            </a:r>
          </a:p>
          <a:p>
            <a:pPr marL="301944" lvl="1" indent="0">
              <a:lnSpc>
                <a:spcPct val="70000"/>
              </a:lnSpc>
              <a:buSzPct val="120000"/>
              <a:buNone/>
            </a:pPr>
            <a:endParaRPr lang="fi-FI" sz="2400" b="1" u="sng" dirty="0">
              <a:latin typeface="+mn-lt"/>
            </a:endParaRPr>
          </a:p>
          <a:p>
            <a:pPr lvl="1">
              <a:lnSpc>
                <a:spcPct val="70000"/>
              </a:lnSpc>
              <a:buSzPct val="120000"/>
              <a:buFont typeface="Arial" panose="020B0604020202020204" pitchFamily="34" charset="0"/>
              <a:buChar char="•"/>
            </a:pPr>
            <a:endParaRPr lang="fi-FI" sz="2400" b="1" u="sng" dirty="0">
              <a:latin typeface="+mn-lt"/>
            </a:endParaRPr>
          </a:p>
          <a:p>
            <a:pPr lvl="1">
              <a:lnSpc>
                <a:spcPct val="70000"/>
              </a:lnSpc>
              <a:buSzPct val="120000"/>
              <a:buFont typeface="Arial" panose="020B0604020202020204" pitchFamily="34" charset="0"/>
              <a:buChar char="•"/>
            </a:pPr>
            <a:endParaRPr lang="fi-FI" sz="2800" u="sng" dirty="0">
              <a:latin typeface="+mn-lt"/>
            </a:endParaRPr>
          </a:p>
          <a:p>
            <a:pPr lvl="1">
              <a:lnSpc>
                <a:spcPct val="70000"/>
              </a:lnSpc>
              <a:buSzPct val="120000"/>
            </a:pPr>
            <a:endParaRPr lang="fi-FI" sz="2800" b="1" u="sng" dirty="0">
              <a:latin typeface="+mn-lt"/>
            </a:endParaRPr>
          </a:p>
          <a:p>
            <a:pPr marL="301944" lvl="1" indent="0">
              <a:lnSpc>
                <a:spcPct val="70000"/>
              </a:lnSpc>
              <a:buSzPct val="120000"/>
              <a:buNone/>
            </a:pPr>
            <a:endParaRPr lang="fi-FI" sz="2800" b="1" dirty="0">
              <a:latin typeface="+mn-lt"/>
            </a:endParaRPr>
          </a:p>
          <a:p>
            <a:pPr lvl="1">
              <a:lnSpc>
                <a:spcPct val="70000"/>
              </a:lnSpc>
              <a:buSzPct val="120000"/>
            </a:pPr>
            <a:endParaRPr lang="fi-FI" sz="3200" dirty="0">
              <a:latin typeface="+mn-lt"/>
            </a:endParaRPr>
          </a:p>
          <a:p>
            <a:pPr lvl="1">
              <a:lnSpc>
                <a:spcPct val="70000"/>
              </a:lnSpc>
              <a:buSzPct val="120000"/>
            </a:pPr>
            <a:endParaRPr lang="fi-FI" dirty="0"/>
          </a:p>
        </p:txBody>
      </p:sp>
      <p:sp>
        <p:nvSpPr>
          <p:cNvPr id="3" name="Otsikko 2"/>
          <p:cNvSpPr txBox="1">
            <a:spLocks noGrp="1"/>
          </p:cNvSpPr>
          <p:nvPr>
            <p:ph type="title"/>
          </p:nvPr>
        </p:nvSpPr>
        <p:spPr/>
        <p:txBody>
          <a:bodyPr/>
          <a:lstStyle/>
          <a:p>
            <a:pPr lvl="0"/>
            <a:r>
              <a:rPr lang="fi-FI" sz="4000" dirty="0"/>
              <a:t>Koronatuki-info</a:t>
            </a:r>
            <a:br>
              <a:rPr lang="fi-FI" sz="4000" dirty="0"/>
            </a:br>
            <a:endParaRPr lang="fi-FI" sz="4000" dirty="0"/>
          </a:p>
        </p:txBody>
      </p:sp>
    </p:spTree>
    <p:extLst>
      <p:ext uri="{BB962C8B-B14F-4D97-AF65-F5344CB8AC3E}">
        <p14:creationId xmlns:p14="http://schemas.microsoft.com/office/powerpoint/2010/main" val="30078307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txBox="1">
            <a:spLocks noGrp="1"/>
          </p:cNvSpPr>
          <p:nvPr>
            <p:ph idx="1"/>
          </p:nvPr>
        </p:nvSpPr>
        <p:spPr>
          <a:xfrm>
            <a:off x="888715" y="1068512"/>
            <a:ext cx="7798085" cy="5451159"/>
          </a:xfrm>
        </p:spPr>
        <p:txBody>
          <a:bodyPr/>
          <a:lstStyle/>
          <a:p>
            <a:pPr marL="457200" lvl="0" indent="-457200">
              <a:lnSpc>
                <a:spcPct val="70000"/>
              </a:lnSpc>
              <a:buNone/>
            </a:pPr>
            <a:endParaRPr lang="fi-FI" dirty="0"/>
          </a:p>
          <a:p>
            <a:pPr marL="301944" lvl="1" indent="0">
              <a:lnSpc>
                <a:spcPct val="70000"/>
              </a:lnSpc>
              <a:buSzPct val="120000"/>
              <a:buNone/>
            </a:pPr>
            <a:endParaRPr lang="fi-FI" sz="2800" b="1" dirty="0">
              <a:latin typeface="+mn-lt"/>
            </a:endParaRPr>
          </a:p>
          <a:p>
            <a:pPr marL="0" indent="0" latinLnBrk="0">
              <a:buNone/>
            </a:pPr>
            <a:r>
              <a:rPr lang="fi-FI" b="1" dirty="0">
                <a:latin typeface="+mn-lt"/>
              </a:rPr>
              <a:t>Esteitä avustuksen myöntämiselle</a:t>
            </a:r>
          </a:p>
          <a:p>
            <a:pPr>
              <a:buFont typeface="Arial" panose="020B0604020202020204" pitchFamily="34" charset="0"/>
              <a:buChar char="•"/>
            </a:pPr>
            <a:r>
              <a:rPr lang="fi-FI" dirty="0">
                <a:latin typeface="+mn-lt"/>
              </a:rPr>
              <a:t>Jos hakija on saanut aiemmin avustuksia ministeriöltä, sen tulee huolehtia, että avustuspäätöksissä edellytetyt selvitykset avustusten käytöstä on tehty määräaikaan mennessä. Ministeriö hylkää hakemuksen, jos hakija on olennaisesti laiminlyönyt velvollisuuttaan antaa ministeriölle tietoja aiemmin myönnettyjen avustusten käytön valvontaa varten.</a:t>
            </a:r>
          </a:p>
          <a:p>
            <a:pPr>
              <a:buFont typeface="Arial" panose="020B0604020202020204" pitchFamily="34" charset="0"/>
              <a:buChar char="•"/>
            </a:pPr>
            <a:r>
              <a:rPr lang="fi-FI" b="1" dirty="0">
                <a:latin typeface="+mn-lt"/>
              </a:rPr>
              <a:t>Hakemus hylätään, jos se paperisena laadittuna saapuu määräajan jälkeen.</a:t>
            </a:r>
            <a:endParaRPr lang="fi-FI" dirty="0">
              <a:latin typeface="+mn-lt"/>
            </a:endParaRPr>
          </a:p>
          <a:p>
            <a:pPr marL="301944" lvl="1" indent="0">
              <a:lnSpc>
                <a:spcPct val="70000"/>
              </a:lnSpc>
              <a:buSzPct val="120000"/>
              <a:buNone/>
            </a:pPr>
            <a:endParaRPr lang="fi-FI" sz="2400" b="1" u="sng" dirty="0">
              <a:latin typeface="+mn-lt"/>
            </a:endParaRPr>
          </a:p>
          <a:p>
            <a:pPr lvl="1">
              <a:lnSpc>
                <a:spcPct val="70000"/>
              </a:lnSpc>
              <a:buSzPct val="120000"/>
              <a:buFont typeface="Arial" panose="020B0604020202020204" pitchFamily="34" charset="0"/>
              <a:buChar char="•"/>
            </a:pPr>
            <a:endParaRPr lang="fi-FI" sz="2400" b="1" u="sng" dirty="0">
              <a:latin typeface="+mn-lt"/>
            </a:endParaRPr>
          </a:p>
          <a:p>
            <a:pPr lvl="1">
              <a:lnSpc>
                <a:spcPct val="70000"/>
              </a:lnSpc>
              <a:buSzPct val="120000"/>
              <a:buFont typeface="Arial" panose="020B0604020202020204" pitchFamily="34" charset="0"/>
              <a:buChar char="•"/>
            </a:pPr>
            <a:endParaRPr lang="fi-FI" sz="2800" u="sng" dirty="0">
              <a:latin typeface="+mn-lt"/>
            </a:endParaRPr>
          </a:p>
          <a:p>
            <a:pPr lvl="1">
              <a:lnSpc>
                <a:spcPct val="70000"/>
              </a:lnSpc>
              <a:buSzPct val="120000"/>
            </a:pPr>
            <a:endParaRPr lang="fi-FI" sz="2800" b="1" u="sng" dirty="0">
              <a:latin typeface="+mn-lt"/>
            </a:endParaRPr>
          </a:p>
          <a:p>
            <a:pPr marL="301944" lvl="1" indent="0">
              <a:lnSpc>
                <a:spcPct val="70000"/>
              </a:lnSpc>
              <a:buSzPct val="120000"/>
              <a:buNone/>
            </a:pPr>
            <a:endParaRPr lang="fi-FI" sz="2800" b="1" dirty="0">
              <a:latin typeface="+mn-lt"/>
            </a:endParaRPr>
          </a:p>
          <a:p>
            <a:pPr lvl="1">
              <a:lnSpc>
                <a:spcPct val="70000"/>
              </a:lnSpc>
              <a:buSzPct val="120000"/>
            </a:pPr>
            <a:endParaRPr lang="fi-FI" sz="3200" dirty="0">
              <a:latin typeface="+mn-lt"/>
            </a:endParaRPr>
          </a:p>
          <a:p>
            <a:pPr lvl="1">
              <a:lnSpc>
                <a:spcPct val="70000"/>
              </a:lnSpc>
              <a:buSzPct val="120000"/>
            </a:pPr>
            <a:endParaRPr lang="fi-FI" dirty="0"/>
          </a:p>
        </p:txBody>
      </p:sp>
      <p:sp>
        <p:nvSpPr>
          <p:cNvPr id="3" name="Otsikko 2"/>
          <p:cNvSpPr txBox="1">
            <a:spLocks noGrp="1"/>
          </p:cNvSpPr>
          <p:nvPr>
            <p:ph type="title"/>
          </p:nvPr>
        </p:nvSpPr>
        <p:spPr/>
        <p:txBody>
          <a:bodyPr/>
          <a:lstStyle/>
          <a:p>
            <a:pPr lvl="0"/>
            <a:r>
              <a:rPr lang="fi-FI" sz="4000" dirty="0"/>
              <a:t>Koronatuki-info</a:t>
            </a:r>
            <a:br>
              <a:rPr lang="fi-FI" sz="4000" dirty="0"/>
            </a:br>
            <a:endParaRPr lang="fi-FI" sz="4000" dirty="0"/>
          </a:p>
        </p:txBody>
      </p:sp>
    </p:spTree>
    <p:extLst>
      <p:ext uri="{BB962C8B-B14F-4D97-AF65-F5344CB8AC3E}">
        <p14:creationId xmlns:p14="http://schemas.microsoft.com/office/powerpoint/2010/main" val="17285460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txBox="1">
            <a:spLocks noGrp="1"/>
          </p:cNvSpPr>
          <p:nvPr>
            <p:ph idx="1"/>
          </p:nvPr>
        </p:nvSpPr>
        <p:spPr>
          <a:xfrm>
            <a:off x="888715" y="873304"/>
            <a:ext cx="7798085" cy="5646368"/>
          </a:xfrm>
        </p:spPr>
        <p:txBody>
          <a:bodyPr/>
          <a:lstStyle/>
          <a:p>
            <a:pPr marL="457200" lvl="0" indent="-457200">
              <a:lnSpc>
                <a:spcPct val="70000"/>
              </a:lnSpc>
              <a:buNone/>
            </a:pPr>
            <a:endParaRPr lang="fi-FI" dirty="0"/>
          </a:p>
          <a:p>
            <a:pPr marL="301944" lvl="1" indent="0">
              <a:lnSpc>
                <a:spcPct val="70000"/>
              </a:lnSpc>
              <a:buSzPct val="120000"/>
              <a:buNone/>
            </a:pPr>
            <a:endParaRPr lang="fi-FI" sz="2800" b="1" dirty="0">
              <a:latin typeface="+mn-lt"/>
            </a:endParaRPr>
          </a:p>
          <a:p>
            <a:pPr marL="0" indent="0" latinLnBrk="0">
              <a:buNone/>
            </a:pPr>
            <a:r>
              <a:rPr lang="fi-FI" b="1" u="sng" dirty="0">
                <a:latin typeface="+mn-lt"/>
              </a:rPr>
              <a:t>Ehtoja avustukselle</a:t>
            </a:r>
          </a:p>
          <a:p>
            <a:pPr>
              <a:buFont typeface="Arial" panose="020B0604020202020204" pitchFamily="34" charset="0"/>
              <a:buChar char="•"/>
            </a:pPr>
            <a:r>
              <a:rPr lang="fi-FI" sz="2000" dirty="0">
                <a:latin typeface="+mn-lt"/>
              </a:rPr>
              <a:t>Avustusta saa käyttää vain siihen tarkoitukseen, johon se on myönnetty.</a:t>
            </a:r>
          </a:p>
          <a:p>
            <a:pPr>
              <a:buFont typeface="Arial" panose="020B0604020202020204" pitchFamily="34" charset="0"/>
              <a:buChar char="•"/>
            </a:pPr>
            <a:r>
              <a:rPr lang="fi-FI" sz="2000" dirty="0">
                <a:latin typeface="+mn-lt"/>
              </a:rPr>
              <a:t>Opetus- ja kulttuuriministeriön myöntämä avustus voi kattaa enintään avustuspäätöksessä määritellyn osuuden avustettavan toiminnan tai hankkeen toteutuneista kokonaiskustannuksista</a:t>
            </a:r>
          </a:p>
          <a:p>
            <a:pPr>
              <a:buFont typeface="Arial" panose="020B0604020202020204" pitchFamily="34" charset="0"/>
              <a:buChar char="•"/>
            </a:pPr>
            <a:r>
              <a:rPr lang="fi-FI" sz="2000" dirty="0">
                <a:latin typeface="+mn-lt"/>
              </a:rPr>
              <a:t>Hyväksyttäviksi kustannuksiksi luetaan palkoista tai palkkioista kutakin palkansaajaa kohden enintään määrä, joka vastaa 80 000 euron vuosipalkkaa lakisääteisine sivukuluineen. </a:t>
            </a:r>
          </a:p>
          <a:p>
            <a:pPr>
              <a:buFont typeface="Arial" panose="020B0604020202020204" pitchFamily="34" charset="0"/>
              <a:buChar char="•"/>
            </a:pPr>
            <a:r>
              <a:rPr lang="fi-FI" sz="2000" dirty="0">
                <a:latin typeface="+mn-lt"/>
              </a:rPr>
              <a:t>Avustuksen saajan taloudenhoito ja hallinto on järjestettävä asianmukaisesti.</a:t>
            </a:r>
          </a:p>
          <a:p>
            <a:pPr>
              <a:buFont typeface="Arial" panose="020B0604020202020204" pitchFamily="34" charset="0"/>
              <a:buChar char="•"/>
            </a:pPr>
            <a:r>
              <a:rPr lang="fi-FI" sz="2000" dirty="0">
                <a:latin typeface="+mn-lt"/>
              </a:rPr>
              <a:t>Avustukselle oma kustannuspaikka</a:t>
            </a:r>
          </a:p>
          <a:p>
            <a:pPr>
              <a:buFont typeface="Arial" panose="020B0604020202020204" pitchFamily="34" charset="0"/>
              <a:buChar char="•"/>
            </a:pPr>
            <a:r>
              <a:rPr lang="fi-FI" sz="2000" dirty="0"/>
              <a:t>Avustuksen käytöstä on tehtävä selvitys viimeistään päätöksessä mainittuna päivänä.</a:t>
            </a:r>
          </a:p>
          <a:p>
            <a:pPr>
              <a:buFont typeface="Arial" panose="020B0604020202020204" pitchFamily="34" charset="0"/>
              <a:buChar char="•"/>
            </a:pPr>
            <a:endParaRPr lang="fi-FI" sz="2000" dirty="0">
              <a:latin typeface="+mn-lt"/>
            </a:endParaRPr>
          </a:p>
          <a:p>
            <a:pPr marL="301944" lvl="1" indent="0">
              <a:lnSpc>
                <a:spcPct val="70000"/>
              </a:lnSpc>
              <a:buSzPct val="120000"/>
              <a:buNone/>
            </a:pPr>
            <a:endParaRPr lang="fi-FI" sz="2800" b="1" dirty="0">
              <a:latin typeface="+mn-lt"/>
            </a:endParaRPr>
          </a:p>
          <a:p>
            <a:pPr lvl="1">
              <a:lnSpc>
                <a:spcPct val="70000"/>
              </a:lnSpc>
              <a:buSzPct val="120000"/>
              <a:buFont typeface="Arial" panose="020B0604020202020204" pitchFamily="34" charset="0"/>
              <a:buChar char="•"/>
            </a:pPr>
            <a:endParaRPr lang="fi-FI" sz="3200" dirty="0">
              <a:latin typeface="+mn-lt"/>
            </a:endParaRPr>
          </a:p>
          <a:p>
            <a:pPr lvl="1">
              <a:lnSpc>
                <a:spcPct val="70000"/>
              </a:lnSpc>
              <a:buSzPct val="120000"/>
            </a:pPr>
            <a:endParaRPr lang="fi-FI" dirty="0"/>
          </a:p>
        </p:txBody>
      </p:sp>
      <p:sp>
        <p:nvSpPr>
          <p:cNvPr id="3" name="Otsikko 2"/>
          <p:cNvSpPr txBox="1">
            <a:spLocks noGrp="1"/>
          </p:cNvSpPr>
          <p:nvPr>
            <p:ph type="title"/>
          </p:nvPr>
        </p:nvSpPr>
        <p:spPr/>
        <p:txBody>
          <a:bodyPr/>
          <a:lstStyle/>
          <a:p>
            <a:pPr lvl="0"/>
            <a:r>
              <a:rPr lang="fi-FI" sz="4000" dirty="0"/>
              <a:t>Koronatuki-info</a:t>
            </a:r>
            <a:br>
              <a:rPr lang="fi-FI" sz="4000" dirty="0"/>
            </a:br>
            <a:endParaRPr lang="fi-FI" sz="4000" dirty="0"/>
          </a:p>
        </p:txBody>
      </p:sp>
    </p:spTree>
    <p:extLst>
      <p:ext uri="{BB962C8B-B14F-4D97-AF65-F5344CB8AC3E}">
        <p14:creationId xmlns:p14="http://schemas.microsoft.com/office/powerpoint/2010/main" val="12737780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txBox="1">
            <a:spLocks noGrp="1"/>
          </p:cNvSpPr>
          <p:nvPr>
            <p:ph idx="1"/>
          </p:nvPr>
        </p:nvSpPr>
        <p:spPr>
          <a:xfrm>
            <a:off x="888715" y="1931542"/>
            <a:ext cx="7798085" cy="4588130"/>
          </a:xfrm>
        </p:spPr>
        <p:txBody>
          <a:bodyPr/>
          <a:lstStyle/>
          <a:p>
            <a:pPr marL="457200" lvl="0" indent="-457200">
              <a:lnSpc>
                <a:spcPct val="70000"/>
              </a:lnSpc>
              <a:buNone/>
            </a:pPr>
            <a:endParaRPr lang="fi-FI" dirty="0"/>
          </a:p>
          <a:p>
            <a:pPr marL="301944" lvl="1" indent="0">
              <a:lnSpc>
                <a:spcPct val="70000"/>
              </a:lnSpc>
              <a:buSzPct val="120000"/>
              <a:buNone/>
            </a:pPr>
            <a:r>
              <a:rPr lang="fi-FI" sz="2800" b="1" u="sng" dirty="0">
                <a:solidFill>
                  <a:schemeClr val="accent1">
                    <a:lumMod val="50000"/>
                  </a:schemeClr>
                </a:solidFill>
                <a:latin typeface="+mn-lt"/>
              </a:rPr>
              <a:t>Mitä pitää tehdä nyt?</a:t>
            </a:r>
          </a:p>
          <a:p>
            <a:pPr marL="301944" lvl="1" indent="0">
              <a:lnSpc>
                <a:spcPct val="70000"/>
              </a:lnSpc>
              <a:buSzPct val="120000"/>
              <a:buNone/>
            </a:pPr>
            <a:endParaRPr lang="fi-FI" sz="2800" b="1" u="sng" dirty="0">
              <a:latin typeface="+mn-lt"/>
            </a:endParaRPr>
          </a:p>
          <a:p>
            <a:pPr lvl="1">
              <a:lnSpc>
                <a:spcPct val="70000"/>
              </a:lnSpc>
              <a:buSzPct val="120000"/>
              <a:buFont typeface="Arial" panose="020B0604020202020204" pitchFamily="34" charset="0"/>
              <a:buChar char="•"/>
            </a:pPr>
            <a:r>
              <a:rPr lang="fi-FI" sz="2800" dirty="0">
                <a:latin typeface="+mn-lt"/>
              </a:rPr>
              <a:t>Tee seuran hallituksessa päätös tuen hakemiseksi, kirjaa pöytäkirjaan</a:t>
            </a:r>
          </a:p>
          <a:p>
            <a:pPr lvl="1">
              <a:lnSpc>
                <a:spcPct val="70000"/>
              </a:lnSpc>
              <a:buSzPct val="120000"/>
              <a:buFont typeface="Arial" panose="020B0604020202020204" pitchFamily="34" charset="0"/>
              <a:buChar char="•"/>
            </a:pPr>
            <a:r>
              <a:rPr lang="fi-FI" sz="2800" dirty="0">
                <a:latin typeface="+mn-lt"/>
              </a:rPr>
              <a:t>Hae yhdistysrekisteriote</a:t>
            </a:r>
          </a:p>
          <a:p>
            <a:pPr lvl="1">
              <a:lnSpc>
                <a:spcPct val="70000"/>
              </a:lnSpc>
              <a:buSzPct val="120000"/>
              <a:buFont typeface="Arial" panose="020B0604020202020204" pitchFamily="34" charset="0"/>
              <a:buChar char="•"/>
            </a:pPr>
            <a:r>
              <a:rPr lang="fi-FI" sz="2800" dirty="0">
                <a:latin typeface="+mn-lt"/>
              </a:rPr>
              <a:t>Lue ohjeet vielä mm. mitä muita liitteitä</a:t>
            </a:r>
          </a:p>
          <a:p>
            <a:pPr lvl="1">
              <a:lnSpc>
                <a:spcPct val="70000"/>
              </a:lnSpc>
              <a:buSzPct val="120000"/>
              <a:buFont typeface="Arial" panose="020B0604020202020204" pitchFamily="34" charset="0"/>
              <a:buChar char="•"/>
            </a:pPr>
            <a:r>
              <a:rPr lang="fi-FI" sz="2800" dirty="0">
                <a:latin typeface="+mn-lt"/>
              </a:rPr>
              <a:t>Tee laskelmia….</a:t>
            </a:r>
            <a:endParaRPr lang="fi-FI" sz="2000" dirty="0">
              <a:latin typeface="+mn-lt"/>
            </a:endParaRPr>
          </a:p>
          <a:p>
            <a:pPr>
              <a:buFont typeface="Arial" panose="020B0604020202020204" pitchFamily="34" charset="0"/>
              <a:buChar char="•"/>
            </a:pPr>
            <a:endParaRPr lang="fi-FI" sz="2000" dirty="0">
              <a:latin typeface="+mn-lt"/>
            </a:endParaRPr>
          </a:p>
          <a:p>
            <a:pPr marL="301944" lvl="1" indent="0">
              <a:lnSpc>
                <a:spcPct val="70000"/>
              </a:lnSpc>
              <a:buSzPct val="120000"/>
              <a:buNone/>
            </a:pPr>
            <a:endParaRPr lang="fi-FI" sz="2800" b="1" dirty="0">
              <a:latin typeface="+mn-lt"/>
            </a:endParaRPr>
          </a:p>
          <a:p>
            <a:pPr lvl="1">
              <a:lnSpc>
                <a:spcPct val="70000"/>
              </a:lnSpc>
              <a:buSzPct val="120000"/>
              <a:buFont typeface="Arial" panose="020B0604020202020204" pitchFamily="34" charset="0"/>
              <a:buChar char="•"/>
            </a:pPr>
            <a:endParaRPr lang="fi-FI" sz="3200" dirty="0">
              <a:latin typeface="+mn-lt"/>
            </a:endParaRPr>
          </a:p>
          <a:p>
            <a:pPr lvl="1">
              <a:lnSpc>
                <a:spcPct val="70000"/>
              </a:lnSpc>
              <a:buSzPct val="120000"/>
            </a:pPr>
            <a:endParaRPr lang="fi-FI" dirty="0"/>
          </a:p>
        </p:txBody>
      </p:sp>
      <p:sp>
        <p:nvSpPr>
          <p:cNvPr id="3" name="Otsikko 2"/>
          <p:cNvSpPr txBox="1">
            <a:spLocks noGrp="1"/>
          </p:cNvSpPr>
          <p:nvPr>
            <p:ph type="title"/>
          </p:nvPr>
        </p:nvSpPr>
        <p:spPr/>
        <p:txBody>
          <a:bodyPr/>
          <a:lstStyle/>
          <a:p>
            <a:pPr lvl="0"/>
            <a:r>
              <a:rPr lang="fi-FI" sz="4000" dirty="0"/>
              <a:t>Koronatuki-info</a:t>
            </a:r>
            <a:br>
              <a:rPr lang="fi-FI" sz="4000" dirty="0"/>
            </a:br>
            <a:endParaRPr lang="fi-FI" sz="4000" dirty="0"/>
          </a:p>
        </p:txBody>
      </p:sp>
    </p:spTree>
    <p:extLst>
      <p:ext uri="{BB962C8B-B14F-4D97-AF65-F5344CB8AC3E}">
        <p14:creationId xmlns:p14="http://schemas.microsoft.com/office/powerpoint/2010/main" val="7928648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isällön paikkamerkki 1"/>
          <p:cNvSpPr txBox="1">
            <a:spLocks noGrp="1"/>
          </p:cNvSpPr>
          <p:nvPr>
            <p:ph idx="1"/>
          </p:nvPr>
        </p:nvSpPr>
        <p:spPr>
          <a:xfrm>
            <a:off x="888715" y="1931542"/>
            <a:ext cx="7798085" cy="4588130"/>
          </a:xfrm>
        </p:spPr>
        <p:txBody>
          <a:bodyPr/>
          <a:lstStyle/>
          <a:p>
            <a:pPr marL="457200" lvl="0" indent="-457200">
              <a:lnSpc>
                <a:spcPct val="70000"/>
              </a:lnSpc>
              <a:buNone/>
            </a:pPr>
            <a:endParaRPr lang="fi-FI" dirty="0"/>
          </a:p>
          <a:p>
            <a:pPr marL="0" indent="0">
              <a:buNone/>
            </a:pPr>
            <a:endParaRPr lang="fi-FI" sz="2000" dirty="0">
              <a:latin typeface="+mn-lt"/>
            </a:endParaRPr>
          </a:p>
          <a:p>
            <a:pPr marL="301944" lvl="1" indent="0">
              <a:lnSpc>
                <a:spcPct val="70000"/>
              </a:lnSpc>
              <a:buSzPct val="120000"/>
              <a:buNone/>
            </a:pPr>
            <a:endParaRPr lang="fi-FI" sz="2800" b="1" dirty="0">
              <a:latin typeface="+mn-lt"/>
            </a:endParaRPr>
          </a:p>
          <a:p>
            <a:pPr lvl="1">
              <a:lnSpc>
                <a:spcPct val="70000"/>
              </a:lnSpc>
              <a:buSzPct val="120000"/>
              <a:buFont typeface="Arial" panose="020B0604020202020204" pitchFamily="34" charset="0"/>
              <a:buChar char="•"/>
            </a:pPr>
            <a:endParaRPr lang="fi-FI" sz="3200" dirty="0">
              <a:latin typeface="+mn-lt"/>
            </a:endParaRPr>
          </a:p>
          <a:p>
            <a:pPr lvl="1">
              <a:lnSpc>
                <a:spcPct val="70000"/>
              </a:lnSpc>
              <a:buSzPct val="120000"/>
            </a:pPr>
            <a:endParaRPr lang="fi-FI" dirty="0"/>
          </a:p>
        </p:txBody>
      </p:sp>
      <p:sp>
        <p:nvSpPr>
          <p:cNvPr id="3" name="Otsikko 2"/>
          <p:cNvSpPr txBox="1">
            <a:spLocks noGrp="1"/>
          </p:cNvSpPr>
          <p:nvPr>
            <p:ph type="title"/>
          </p:nvPr>
        </p:nvSpPr>
        <p:spPr/>
        <p:txBody>
          <a:bodyPr/>
          <a:lstStyle/>
          <a:p>
            <a:pPr lvl="0"/>
            <a:r>
              <a:rPr lang="fi-FI" sz="4000" dirty="0"/>
              <a:t>Koronatuki-info</a:t>
            </a:r>
            <a:br>
              <a:rPr lang="fi-FI" sz="4000" dirty="0"/>
            </a:br>
            <a:endParaRPr lang="fi-FI" sz="4000" dirty="0"/>
          </a:p>
        </p:txBody>
      </p:sp>
      <p:sp>
        <p:nvSpPr>
          <p:cNvPr id="4" name="Tekstiruutu 3">
            <a:extLst>
              <a:ext uri="{FF2B5EF4-FFF2-40B4-BE49-F238E27FC236}">
                <a16:creationId xmlns:a16="http://schemas.microsoft.com/office/drawing/2014/main" id="{AE4726A0-2AB0-4859-8864-A1A3F7D22EE9}"/>
              </a:ext>
            </a:extLst>
          </p:cNvPr>
          <p:cNvSpPr txBox="1"/>
          <p:nvPr/>
        </p:nvSpPr>
        <p:spPr>
          <a:xfrm>
            <a:off x="888715" y="1931542"/>
            <a:ext cx="7366570" cy="5189113"/>
          </a:xfrm>
          <a:prstGeom prst="rect">
            <a:avLst/>
          </a:prstGeom>
          <a:noFill/>
        </p:spPr>
        <p:txBody>
          <a:bodyPr wrap="square" rtlCol="0">
            <a:spAutoFit/>
          </a:bodyPr>
          <a:lstStyle/>
          <a:p>
            <a:r>
              <a:rPr lang="fi-FI" sz="2800" b="1" u="sng" dirty="0">
                <a:solidFill>
                  <a:srgbClr val="004D86"/>
                </a:solidFill>
              </a:rPr>
              <a:t>2. Korona-avustus paikallisten liikunta- ja urheiluseurojen vaihtoehtoisiin toimintatapoihin</a:t>
            </a:r>
          </a:p>
          <a:p>
            <a:pPr marL="301944" lvl="1" indent="0">
              <a:lnSpc>
                <a:spcPct val="70000"/>
              </a:lnSpc>
              <a:buSzPct val="120000"/>
              <a:buNone/>
            </a:pPr>
            <a:endParaRPr lang="fi-FI" sz="2800" b="1" u="sng" dirty="0">
              <a:solidFill>
                <a:srgbClr val="004D86"/>
              </a:solidFill>
            </a:endParaRPr>
          </a:p>
          <a:p>
            <a:r>
              <a:rPr lang="fi-FI" sz="2000" dirty="0">
                <a:solidFill>
                  <a:srgbClr val="004D86"/>
                </a:solidFill>
              </a:rPr>
              <a:t>Paikalliset liikunta- ja urheiluseurat ovat kehittäneet nopeasti korvaavia toimintamalleja, jotta seurojen palvelut ovat saatavilla myös koronarajoitusten aikana.</a:t>
            </a:r>
          </a:p>
          <a:p>
            <a:endParaRPr lang="fi-FI" sz="2000" dirty="0">
              <a:solidFill>
                <a:srgbClr val="004D86"/>
              </a:solidFill>
            </a:endParaRPr>
          </a:p>
          <a:p>
            <a:r>
              <a:rPr lang="fi-FI" sz="2000" dirty="0">
                <a:solidFill>
                  <a:srgbClr val="004D86"/>
                </a:solidFill>
              </a:rPr>
              <a:t>Avustusta voidaan hakea toiminnan ja palveluiden saatavuuden järjestämiseen tai toteuttamiseen muulla tavoin (esim. etä- tai digivalmennus) koronapandemiasta aiheutuneiden toimintarajoitusten aikana 1.3.-31.5.2020</a:t>
            </a:r>
          </a:p>
          <a:p>
            <a:endParaRPr lang="fi-FI" sz="2000" b="1" u="sng" dirty="0">
              <a:solidFill>
                <a:srgbClr val="004D86"/>
              </a:solidFill>
            </a:endParaRPr>
          </a:p>
          <a:p>
            <a:pPr lvl="1">
              <a:lnSpc>
                <a:spcPct val="70000"/>
              </a:lnSpc>
              <a:buSzPct val="120000"/>
              <a:buFont typeface="Arial" panose="020B0604020202020204" pitchFamily="34" charset="0"/>
              <a:buChar char="•"/>
            </a:pPr>
            <a:endParaRPr lang="fi-FI" sz="2800" dirty="0">
              <a:solidFill>
                <a:srgbClr val="0070C0"/>
              </a:solidFill>
            </a:endParaRPr>
          </a:p>
          <a:p>
            <a:endParaRPr lang="fi-FI" sz="2800" b="1" u="sng" dirty="0">
              <a:solidFill>
                <a:srgbClr val="0070C0"/>
              </a:solidFill>
            </a:endParaRPr>
          </a:p>
          <a:p>
            <a:endParaRPr lang="fi-FI" sz="2800" b="1" u="sng" dirty="0">
              <a:solidFill>
                <a:srgbClr val="0070C0"/>
              </a:solidFill>
            </a:endParaRPr>
          </a:p>
        </p:txBody>
      </p:sp>
    </p:spTree>
    <p:extLst>
      <p:ext uri="{BB962C8B-B14F-4D97-AF65-F5344CB8AC3E}">
        <p14:creationId xmlns:p14="http://schemas.microsoft.com/office/powerpoint/2010/main" val="1107613865"/>
      </p:ext>
    </p:extLst>
  </p:cSld>
  <p:clrMapOvr>
    <a:masterClrMapping/>
  </p:clrMapOvr>
</p:sld>
</file>

<file path=ppt/theme/theme1.xml><?xml version="1.0" encoding="utf-8"?>
<a:theme xmlns:a="http://schemas.openxmlformats.org/drawingml/2006/main" name="Aaltomuoto">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Waveform</Template>
  <TotalTime>2430</TotalTime>
  <Words>1333</Words>
  <Application>Microsoft Office PowerPoint</Application>
  <PresentationFormat>Näytössä katseltava diaesitys (4:3)</PresentationFormat>
  <Paragraphs>231</Paragraphs>
  <Slides>17</Slides>
  <Notes>17</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17</vt:i4>
      </vt:variant>
    </vt:vector>
  </HeadingPairs>
  <TitlesOfParts>
    <vt:vector size="22" baseType="lpstr">
      <vt:lpstr>Arial</vt:lpstr>
      <vt:lpstr>Calibri</vt:lpstr>
      <vt:lpstr>Candara</vt:lpstr>
      <vt:lpstr>Symbol</vt:lpstr>
      <vt:lpstr>Aaltomuoto</vt:lpstr>
      <vt:lpstr>Tuki urheilu- ja liikuntaseuroille koronapandemian haittojen lieventämiseksi Lue ohjeet!! https://minedu.fi/artikkeli/-/asset_publisher/tukea-liikunta-ja-urheiluseuroille-seka-liikunnan-koulutuskeskuksille-koronapandemian-haittojen-lieventamiseksi </vt:lpstr>
      <vt:lpstr>Koronatuki-info </vt:lpstr>
      <vt:lpstr>Koronatuki-info </vt:lpstr>
      <vt:lpstr>Koronatuki-info </vt:lpstr>
      <vt:lpstr>Koronatuki-info </vt:lpstr>
      <vt:lpstr>Koronatuki-info </vt:lpstr>
      <vt:lpstr>Koronatuki-info </vt:lpstr>
      <vt:lpstr>Koronatuki-info </vt:lpstr>
      <vt:lpstr>Koronatuki-info </vt:lpstr>
      <vt:lpstr>Koronatuki-info </vt:lpstr>
      <vt:lpstr>Koronatuki-info </vt:lpstr>
      <vt:lpstr>Koronatuki-info </vt:lpstr>
      <vt:lpstr>Koronatuki-info </vt:lpstr>
      <vt:lpstr>Koronatuki-info </vt:lpstr>
      <vt:lpstr>Koronatuki-info </vt:lpstr>
      <vt:lpstr>Koronatuki-info </vt:lpstr>
      <vt:lpstr>Koronatuki-info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Urheiluseuran talous ja varainhankinnan verotus</dc:title>
  <dc:creator>Acer</dc:creator>
  <cp:lastModifiedBy>Noora Kakko</cp:lastModifiedBy>
  <cp:revision>102</cp:revision>
  <cp:lastPrinted>2016-09-05T10:59:31Z</cp:lastPrinted>
  <dcterms:created xsi:type="dcterms:W3CDTF">2013-05-06T11:22:46Z</dcterms:created>
  <dcterms:modified xsi:type="dcterms:W3CDTF">2020-05-05T07:21:17Z</dcterms:modified>
</cp:coreProperties>
</file>