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300" r:id="rId6"/>
    <p:sldId id="314" r:id="rId7"/>
    <p:sldId id="315" r:id="rId8"/>
    <p:sldId id="309" r:id="rId9"/>
    <p:sldId id="313" r:id="rId10"/>
    <p:sldId id="316" r:id="rId11"/>
    <p:sldId id="317" r:id="rId12"/>
    <p:sldId id="319" r:id="rId13"/>
    <p:sldId id="320" r:id="rId14"/>
  </p:sldIdLst>
  <p:sldSz cx="12192000" cy="6858000"/>
  <p:notesSz cx="6797675" cy="9872663"/>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ekijä"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86" d="100"/>
          <a:sy n="86" d="100"/>
        </p:scale>
        <p:origin x="562" y="58"/>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6" d="100"/>
          <a:sy n="86" d="100"/>
        </p:scale>
        <p:origin x="38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DFCC7-DFA0-4948-944A-A36161F002DD}"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62312538-9547-4B69-A06D-15C9FD7E6AB5}">
      <dgm:prSet/>
      <dgm:spPr/>
      <dgm:t>
        <a:bodyPr/>
        <a:lstStyle/>
        <a:p>
          <a:r>
            <a:rPr lang="fi-FI"/>
            <a:t>Motoristen taitojen kehittyessä myös lapsen terveys, hyvinvointi, toimintakyky, oppimisvalmiudet, sosiaaliset taidot ja itsetunto kehittyvät</a:t>
          </a:r>
          <a:endParaRPr lang="en-US"/>
        </a:p>
      </dgm:t>
    </dgm:pt>
    <dgm:pt modelId="{C5EB6EF9-4EB4-4688-9CA0-B2F0B9213312}" type="parTrans" cxnId="{89BA42E0-81D5-42DB-82E5-4E383D6635EA}">
      <dgm:prSet/>
      <dgm:spPr/>
      <dgm:t>
        <a:bodyPr/>
        <a:lstStyle/>
        <a:p>
          <a:endParaRPr lang="en-US"/>
        </a:p>
      </dgm:t>
    </dgm:pt>
    <dgm:pt modelId="{95806EEC-C0B9-4682-BEDA-FAEEC54CE812}" type="sibTrans" cxnId="{89BA42E0-81D5-42DB-82E5-4E383D6635EA}">
      <dgm:prSet/>
      <dgm:spPr/>
      <dgm:t>
        <a:bodyPr/>
        <a:lstStyle/>
        <a:p>
          <a:endParaRPr lang="en-US"/>
        </a:p>
      </dgm:t>
    </dgm:pt>
    <dgm:pt modelId="{427786A9-EAFC-433E-8B9C-523C3D355921}">
      <dgm:prSet/>
      <dgm:spPr/>
      <dgm:t>
        <a:bodyPr/>
        <a:lstStyle/>
        <a:p>
          <a:r>
            <a:rPr lang="fi-FI" dirty="0"/>
            <a:t>Hyvät motoriset perustaidot mahdollistavat turvallisen liikkumisen erilaisissa ja uusissa ympäristöissä </a:t>
          </a:r>
          <a:endParaRPr lang="en-US" dirty="0"/>
        </a:p>
      </dgm:t>
    </dgm:pt>
    <dgm:pt modelId="{4297CEF8-632F-4CDE-8920-681B6525272D}" type="parTrans" cxnId="{792CDFB6-033A-4411-818E-5638BA97DA87}">
      <dgm:prSet/>
      <dgm:spPr/>
      <dgm:t>
        <a:bodyPr/>
        <a:lstStyle/>
        <a:p>
          <a:endParaRPr lang="en-US"/>
        </a:p>
      </dgm:t>
    </dgm:pt>
    <dgm:pt modelId="{D7B84C06-B206-486E-B38A-09D109EDB5B9}" type="sibTrans" cxnId="{792CDFB6-033A-4411-818E-5638BA97DA87}">
      <dgm:prSet/>
      <dgm:spPr/>
      <dgm:t>
        <a:bodyPr/>
        <a:lstStyle/>
        <a:p>
          <a:endParaRPr lang="en-US"/>
        </a:p>
      </dgm:t>
    </dgm:pt>
    <dgm:pt modelId="{FD14E334-E3EF-468A-B2CF-00560D995DAE}">
      <dgm:prSet/>
      <dgm:spPr/>
      <dgm:t>
        <a:bodyPr/>
        <a:lstStyle/>
        <a:p>
          <a:r>
            <a:rPr lang="fi-FI"/>
            <a:t>Motoriset, eli perusliikuntataidot,  taidot ovat yhteydessä kognitiivisiin taitoihin, kuten tarkkaavaisuuteen, muistiin ja toiminnanohjaukseen</a:t>
          </a:r>
          <a:endParaRPr lang="en-US"/>
        </a:p>
      </dgm:t>
    </dgm:pt>
    <dgm:pt modelId="{332310C7-EC38-4B53-A83A-938280003431}" type="parTrans" cxnId="{28B61046-776F-497A-984B-50C1CB536FDE}">
      <dgm:prSet/>
      <dgm:spPr/>
      <dgm:t>
        <a:bodyPr/>
        <a:lstStyle/>
        <a:p>
          <a:endParaRPr lang="en-US"/>
        </a:p>
      </dgm:t>
    </dgm:pt>
    <dgm:pt modelId="{6785BF55-2F42-4832-90ED-281E9AE75CFB}" type="sibTrans" cxnId="{28B61046-776F-497A-984B-50C1CB536FDE}">
      <dgm:prSet/>
      <dgm:spPr/>
      <dgm:t>
        <a:bodyPr/>
        <a:lstStyle/>
        <a:p>
          <a:endParaRPr lang="en-US"/>
        </a:p>
      </dgm:t>
    </dgm:pt>
    <dgm:pt modelId="{8D4E2B21-A5DA-4A5C-A96B-A85AD225990E}" type="pres">
      <dgm:prSet presAssocID="{B02DFCC7-DFA0-4948-944A-A36161F002DD}" presName="hierChild1" presStyleCnt="0">
        <dgm:presLayoutVars>
          <dgm:chPref val="1"/>
          <dgm:dir/>
          <dgm:animOne val="branch"/>
          <dgm:animLvl val="lvl"/>
          <dgm:resizeHandles/>
        </dgm:presLayoutVars>
      </dgm:prSet>
      <dgm:spPr/>
    </dgm:pt>
    <dgm:pt modelId="{EE465ECE-59A9-4CEA-AFB9-2946998DF9BF}" type="pres">
      <dgm:prSet presAssocID="{62312538-9547-4B69-A06D-15C9FD7E6AB5}" presName="hierRoot1" presStyleCnt="0"/>
      <dgm:spPr/>
    </dgm:pt>
    <dgm:pt modelId="{2FA19E52-C9C3-4D82-A463-ABDD7B4383B5}" type="pres">
      <dgm:prSet presAssocID="{62312538-9547-4B69-A06D-15C9FD7E6AB5}" presName="composite" presStyleCnt="0"/>
      <dgm:spPr/>
    </dgm:pt>
    <dgm:pt modelId="{065D1AB2-B231-4047-9D98-4C646C7B2788}" type="pres">
      <dgm:prSet presAssocID="{62312538-9547-4B69-A06D-15C9FD7E6AB5}" presName="background" presStyleLbl="node0" presStyleIdx="0" presStyleCnt="3"/>
      <dgm:spPr/>
    </dgm:pt>
    <dgm:pt modelId="{358D7B97-D158-472F-B2CB-AC1CE5939D66}" type="pres">
      <dgm:prSet presAssocID="{62312538-9547-4B69-A06D-15C9FD7E6AB5}" presName="text" presStyleLbl="fgAcc0" presStyleIdx="0" presStyleCnt="3">
        <dgm:presLayoutVars>
          <dgm:chPref val="3"/>
        </dgm:presLayoutVars>
      </dgm:prSet>
      <dgm:spPr/>
    </dgm:pt>
    <dgm:pt modelId="{7E561C85-273E-4939-AE21-65AB68DE53F1}" type="pres">
      <dgm:prSet presAssocID="{62312538-9547-4B69-A06D-15C9FD7E6AB5}" presName="hierChild2" presStyleCnt="0"/>
      <dgm:spPr/>
    </dgm:pt>
    <dgm:pt modelId="{710A7FF4-6E16-434C-8C2B-D9C3744BC1B9}" type="pres">
      <dgm:prSet presAssocID="{427786A9-EAFC-433E-8B9C-523C3D355921}" presName="hierRoot1" presStyleCnt="0"/>
      <dgm:spPr/>
    </dgm:pt>
    <dgm:pt modelId="{9FFA2C9C-A4BF-453D-896B-15F449BD583C}" type="pres">
      <dgm:prSet presAssocID="{427786A9-EAFC-433E-8B9C-523C3D355921}" presName="composite" presStyleCnt="0"/>
      <dgm:spPr/>
    </dgm:pt>
    <dgm:pt modelId="{2BCA67DE-4A0A-4A74-A2E2-08C44B1941B8}" type="pres">
      <dgm:prSet presAssocID="{427786A9-EAFC-433E-8B9C-523C3D355921}" presName="background" presStyleLbl="node0" presStyleIdx="1" presStyleCnt="3"/>
      <dgm:spPr/>
    </dgm:pt>
    <dgm:pt modelId="{FEBD363A-42E6-4CC0-9621-453317D372B2}" type="pres">
      <dgm:prSet presAssocID="{427786A9-EAFC-433E-8B9C-523C3D355921}" presName="text" presStyleLbl="fgAcc0" presStyleIdx="1" presStyleCnt="3">
        <dgm:presLayoutVars>
          <dgm:chPref val="3"/>
        </dgm:presLayoutVars>
      </dgm:prSet>
      <dgm:spPr/>
    </dgm:pt>
    <dgm:pt modelId="{061C6BEC-2DF6-4BFE-AE59-F985E23B5A41}" type="pres">
      <dgm:prSet presAssocID="{427786A9-EAFC-433E-8B9C-523C3D355921}" presName="hierChild2" presStyleCnt="0"/>
      <dgm:spPr/>
    </dgm:pt>
    <dgm:pt modelId="{6A43418E-7EA1-4AF3-8313-6499ADB2B47C}" type="pres">
      <dgm:prSet presAssocID="{FD14E334-E3EF-468A-B2CF-00560D995DAE}" presName="hierRoot1" presStyleCnt="0"/>
      <dgm:spPr/>
    </dgm:pt>
    <dgm:pt modelId="{2758B948-C8A6-4AAF-9A01-49ADB73854C0}" type="pres">
      <dgm:prSet presAssocID="{FD14E334-E3EF-468A-B2CF-00560D995DAE}" presName="composite" presStyleCnt="0"/>
      <dgm:spPr/>
    </dgm:pt>
    <dgm:pt modelId="{4A4A3305-0A75-4180-A847-89534675F177}" type="pres">
      <dgm:prSet presAssocID="{FD14E334-E3EF-468A-B2CF-00560D995DAE}" presName="background" presStyleLbl="node0" presStyleIdx="2" presStyleCnt="3"/>
      <dgm:spPr/>
    </dgm:pt>
    <dgm:pt modelId="{EAC3CA5B-8F89-4491-BDBC-A42CE0D1D14B}" type="pres">
      <dgm:prSet presAssocID="{FD14E334-E3EF-468A-B2CF-00560D995DAE}" presName="text" presStyleLbl="fgAcc0" presStyleIdx="2" presStyleCnt="3">
        <dgm:presLayoutVars>
          <dgm:chPref val="3"/>
        </dgm:presLayoutVars>
      </dgm:prSet>
      <dgm:spPr/>
    </dgm:pt>
    <dgm:pt modelId="{EC309EFD-1AD1-4E6A-ACD4-1274D383F004}" type="pres">
      <dgm:prSet presAssocID="{FD14E334-E3EF-468A-B2CF-00560D995DAE}" presName="hierChild2" presStyleCnt="0"/>
      <dgm:spPr/>
    </dgm:pt>
  </dgm:ptLst>
  <dgm:cxnLst>
    <dgm:cxn modelId="{4AE83731-A764-49EC-96BF-DBE7A8879AD9}" type="presOf" srcId="{B02DFCC7-DFA0-4948-944A-A36161F002DD}" destId="{8D4E2B21-A5DA-4A5C-A96B-A85AD225990E}" srcOrd="0" destOrd="0" presId="urn:microsoft.com/office/officeart/2005/8/layout/hierarchy1"/>
    <dgm:cxn modelId="{28B61046-776F-497A-984B-50C1CB536FDE}" srcId="{B02DFCC7-DFA0-4948-944A-A36161F002DD}" destId="{FD14E334-E3EF-468A-B2CF-00560D995DAE}" srcOrd="2" destOrd="0" parTransId="{332310C7-EC38-4B53-A83A-938280003431}" sibTransId="{6785BF55-2F42-4832-90ED-281E9AE75CFB}"/>
    <dgm:cxn modelId="{48FC7B74-F607-4FEF-B35D-C09285071A19}" type="presOf" srcId="{62312538-9547-4B69-A06D-15C9FD7E6AB5}" destId="{358D7B97-D158-472F-B2CB-AC1CE5939D66}" srcOrd="0" destOrd="0" presId="urn:microsoft.com/office/officeart/2005/8/layout/hierarchy1"/>
    <dgm:cxn modelId="{24D48C94-B5CA-4B5B-ADCD-3CCD3FCDB102}" type="presOf" srcId="{427786A9-EAFC-433E-8B9C-523C3D355921}" destId="{FEBD363A-42E6-4CC0-9621-453317D372B2}" srcOrd="0" destOrd="0" presId="urn:microsoft.com/office/officeart/2005/8/layout/hierarchy1"/>
    <dgm:cxn modelId="{792CDFB6-033A-4411-818E-5638BA97DA87}" srcId="{B02DFCC7-DFA0-4948-944A-A36161F002DD}" destId="{427786A9-EAFC-433E-8B9C-523C3D355921}" srcOrd="1" destOrd="0" parTransId="{4297CEF8-632F-4CDE-8920-681B6525272D}" sibTransId="{D7B84C06-B206-486E-B38A-09D109EDB5B9}"/>
    <dgm:cxn modelId="{264761C4-5F76-4191-9130-BC3A83582615}" type="presOf" srcId="{FD14E334-E3EF-468A-B2CF-00560D995DAE}" destId="{EAC3CA5B-8F89-4491-BDBC-A42CE0D1D14B}" srcOrd="0" destOrd="0" presId="urn:microsoft.com/office/officeart/2005/8/layout/hierarchy1"/>
    <dgm:cxn modelId="{89BA42E0-81D5-42DB-82E5-4E383D6635EA}" srcId="{B02DFCC7-DFA0-4948-944A-A36161F002DD}" destId="{62312538-9547-4B69-A06D-15C9FD7E6AB5}" srcOrd="0" destOrd="0" parTransId="{C5EB6EF9-4EB4-4688-9CA0-B2F0B9213312}" sibTransId="{95806EEC-C0B9-4682-BEDA-FAEEC54CE812}"/>
    <dgm:cxn modelId="{4D28A2F1-0EA9-4DF6-AC60-BD3594CDBDBA}" type="presParOf" srcId="{8D4E2B21-A5DA-4A5C-A96B-A85AD225990E}" destId="{EE465ECE-59A9-4CEA-AFB9-2946998DF9BF}" srcOrd="0" destOrd="0" presId="urn:microsoft.com/office/officeart/2005/8/layout/hierarchy1"/>
    <dgm:cxn modelId="{C37BDB24-1851-45A4-A98A-06047CABC1CB}" type="presParOf" srcId="{EE465ECE-59A9-4CEA-AFB9-2946998DF9BF}" destId="{2FA19E52-C9C3-4D82-A463-ABDD7B4383B5}" srcOrd="0" destOrd="0" presId="urn:microsoft.com/office/officeart/2005/8/layout/hierarchy1"/>
    <dgm:cxn modelId="{47509119-8E99-4DC4-B2A9-EF08C61BCE3C}" type="presParOf" srcId="{2FA19E52-C9C3-4D82-A463-ABDD7B4383B5}" destId="{065D1AB2-B231-4047-9D98-4C646C7B2788}" srcOrd="0" destOrd="0" presId="urn:microsoft.com/office/officeart/2005/8/layout/hierarchy1"/>
    <dgm:cxn modelId="{2A0E3617-1D2B-45EC-AF85-1257E7AE22DD}" type="presParOf" srcId="{2FA19E52-C9C3-4D82-A463-ABDD7B4383B5}" destId="{358D7B97-D158-472F-B2CB-AC1CE5939D66}" srcOrd="1" destOrd="0" presId="urn:microsoft.com/office/officeart/2005/8/layout/hierarchy1"/>
    <dgm:cxn modelId="{9E16202B-AAB0-4301-94CA-D2CF6402C200}" type="presParOf" srcId="{EE465ECE-59A9-4CEA-AFB9-2946998DF9BF}" destId="{7E561C85-273E-4939-AE21-65AB68DE53F1}" srcOrd="1" destOrd="0" presId="urn:microsoft.com/office/officeart/2005/8/layout/hierarchy1"/>
    <dgm:cxn modelId="{E8BC70BA-6DDB-44B2-BB15-BF60BA29C41F}" type="presParOf" srcId="{8D4E2B21-A5DA-4A5C-A96B-A85AD225990E}" destId="{710A7FF4-6E16-434C-8C2B-D9C3744BC1B9}" srcOrd="1" destOrd="0" presId="urn:microsoft.com/office/officeart/2005/8/layout/hierarchy1"/>
    <dgm:cxn modelId="{9E21BEB1-9D9B-4C08-B82E-61637D08DF2B}" type="presParOf" srcId="{710A7FF4-6E16-434C-8C2B-D9C3744BC1B9}" destId="{9FFA2C9C-A4BF-453D-896B-15F449BD583C}" srcOrd="0" destOrd="0" presId="urn:microsoft.com/office/officeart/2005/8/layout/hierarchy1"/>
    <dgm:cxn modelId="{73393FC2-4989-46BA-BAB2-1B8E9777851A}" type="presParOf" srcId="{9FFA2C9C-A4BF-453D-896B-15F449BD583C}" destId="{2BCA67DE-4A0A-4A74-A2E2-08C44B1941B8}" srcOrd="0" destOrd="0" presId="urn:microsoft.com/office/officeart/2005/8/layout/hierarchy1"/>
    <dgm:cxn modelId="{9FAC5F6F-89D0-484F-91D9-9E48D7FA6B56}" type="presParOf" srcId="{9FFA2C9C-A4BF-453D-896B-15F449BD583C}" destId="{FEBD363A-42E6-4CC0-9621-453317D372B2}" srcOrd="1" destOrd="0" presId="urn:microsoft.com/office/officeart/2005/8/layout/hierarchy1"/>
    <dgm:cxn modelId="{D77A6931-6BE2-413A-BB9C-5E99AE18C979}" type="presParOf" srcId="{710A7FF4-6E16-434C-8C2B-D9C3744BC1B9}" destId="{061C6BEC-2DF6-4BFE-AE59-F985E23B5A41}" srcOrd="1" destOrd="0" presId="urn:microsoft.com/office/officeart/2005/8/layout/hierarchy1"/>
    <dgm:cxn modelId="{A71ACB1B-24E5-4F31-BC90-9E9F14B334D0}" type="presParOf" srcId="{8D4E2B21-A5DA-4A5C-A96B-A85AD225990E}" destId="{6A43418E-7EA1-4AF3-8313-6499ADB2B47C}" srcOrd="2" destOrd="0" presId="urn:microsoft.com/office/officeart/2005/8/layout/hierarchy1"/>
    <dgm:cxn modelId="{210E3E03-1019-4D5D-8EF8-3B199DB81E5B}" type="presParOf" srcId="{6A43418E-7EA1-4AF3-8313-6499ADB2B47C}" destId="{2758B948-C8A6-4AAF-9A01-49ADB73854C0}" srcOrd="0" destOrd="0" presId="urn:microsoft.com/office/officeart/2005/8/layout/hierarchy1"/>
    <dgm:cxn modelId="{83C006E7-0B53-4A65-88F7-882AF0DFD051}" type="presParOf" srcId="{2758B948-C8A6-4AAF-9A01-49ADB73854C0}" destId="{4A4A3305-0A75-4180-A847-89534675F177}" srcOrd="0" destOrd="0" presId="urn:microsoft.com/office/officeart/2005/8/layout/hierarchy1"/>
    <dgm:cxn modelId="{4FCDEB09-E6E9-4C80-9852-A3EF9A664297}" type="presParOf" srcId="{2758B948-C8A6-4AAF-9A01-49ADB73854C0}" destId="{EAC3CA5B-8F89-4491-BDBC-A42CE0D1D14B}" srcOrd="1" destOrd="0" presId="urn:microsoft.com/office/officeart/2005/8/layout/hierarchy1"/>
    <dgm:cxn modelId="{FB9D61F1-767B-4DE3-AE7F-739A581BC28A}" type="presParOf" srcId="{6A43418E-7EA1-4AF3-8313-6499ADB2B47C}" destId="{EC309EFD-1AD1-4E6A-ACD4-1274D383F0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23446-9CCA-4889-A3A9-01717EC64B7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825EB497-CD63-44E6-9895-360D850C4386}">
      <dgm:prSet/>
      <dgm:spPr/>
      <dgm:t>
        <a:bodyPr/>
        <a:lstStyle/>
        <a:p>
          <a:r>
            <a:rPr lang="fi-FI"/>
            <a:t>Lasten osallisuus toiminnan ja oppimisympäristöjen luomisessa (suunnittelu, toteutus, arviointi)</a:t>
          </a:r>
          <a:endParaRPr lang="en-US"/>
        </a:p>
      </dgm:t>
    </dgm:pt>
    <dgm:pt modelId="{F9E8170F-C180-4C1F-8310-33F67AE50C5D}" type="parTrans" cxnId="{BF4E2D6C-A7B5-4A01-895C-F8E777B731A0}">
      <dgm:prSet/>
      <dgm:spPr/>
      <dgm:t>
        <a:bodyPr/>
        <a:lstStyle/>
        <a:p>
          <a:endParaRPr lang="en-US"/>
        </a:p>
      </dgm:t>
    </dgm:pt>
    <dgm:pt modelId="{3F0983CF-3524-4F87-A584-B6AB7DB3B3A6}" type="sibTrans" cxnId="{BF4E2D6C-A7B5-4A01-895C-F8E777B731A0}">
      <dgm:prSet/>
      <dgm:spPr/>
      <dgm:t>
        <a:bodyPr/>
        <a:lstStyle/>
        <a:p>
          <a:endParaRPr lang="en-US"/>
        </a:p>
      </dgm:t>
    </dgm:pt>
    <dgm:pt modelId="{BA9C5259-1BCC-47F1-9BBD-541EBF1DD587}">
      <dgm:prSet/>
      <dgm:spPr/>
      <dgm:t>
        <a:bodyPr/>
        <a:lstStyle/>
        <a:p>
          <a:r>
            <a:rPr lang="fi-FI"/>
            <a:t>Toiminnallinen oppiminen </a:t>
          </a:r>
          <a:endParaRPr lang="en-US"/>
        </a:p>
      </dgm:t>
    </dgm:pt>
    <dgm:pt modelId="{CF613D65-118C-46C2-B6DA-EFE2197FF647}" type="parTrans" cxnId="{4486E5A3-8B2F-4AB6-A94C-DD0350223F24}">
      <dgm:prSet/>
      <dgm:spPr/>
      <dgm:t>
        <a:bodyPr/>
        <a:lstStyle/>
        <a:p>
          <a:endParaRPr lang="en-US"/>
        </a:p>
      </dgm:t>
    </dgm:pt>
    <dgm:pt modelId="{FCFE3C7A-7063-41ED-8C4D-82E5DEB6878B}" type="sibTrans" cxnId="{4486E5A3-8B2F-4AB6-A94C-DD0350223F24}">
      <dgm:prSet/>
      <dgm:spPr/>
      <dgm:t>
        <a:bodyPr/>
        <a:lstStyle/>
        <a:p>
          <a:endParaRPr lang="en-US"/>
        </a:p>
      </dgm:t>
    </dgm:pt>
    <dgm:pt modelId="{768BE4DF-C88A-41DB-ABEC-80F5CA5A8F2B}">
      <dgm:prSet/>
      <dgm:spPr/>
      <dgm:t>
        <a:bodyPr/>
        <a:lstStyle/>
        <a:p>
          <a:r>
            <a:rPr lang="fi-FI"/>
            <a:t>Välineet lasten saatavilla myös ryhmätiloissa ja leikeissä</a:t>
          </a:r>
          <a:endParaRPr lang="en-US"/>
        </a:p>
      </dgm:t>
    </dgm:pt>
    <dgm:pt modelId="{417FC6E0-B2D9-4626-9784-97898398EE27}" type="parTrans" cxnId="{2688ED29-8778-45C0-99FD-61013C0CB61B}">
      <dgm:prSet/>
      <dgm:spPr/>
      <dgm:t>
        <a:bodyPr/>
        <a:lstStyle/>
        <a:p>
          <a:endParaRPr lang="en-US"/>
        </a:p>
      </dgm:t>
    </dgm:pt>
    <dgm:pt modelId="{522E271C-ECF9-49EA-A70F-0A2C4AF95200}" type="sibTrans" cxnId="{2688ED29-8778-45C0-99FD-61013C0CB61B}">
      <dgm:prSet/>
      <dgm:spPr/>
      <dgm:t>
        <a:bodyPr/>
        <a:lstStyle/>
        <a:p>
          <a:endParaRPr lang="en-US"/>
        </a:p>
      </dgm:t>
    </dgm:pt>
    <dgm:pt modelId="{6C579E94-29CB-45E3-B8DE-6923AB648164}">
      <dgm:prSet/>
      <dgm:spPr/>
      <dgm:t>
        <a:bodyPr/>
        <a:lstStyle/>
        <a:p>
          <a:r>
            <a:rPr lang="fi-FI"/>
            <a:t>Monipuolinen ja vaihtuva liikkumisympäristö niin sisällä kuin ulkona </a:t>
          </a:r>
          <a:endParaRPr lang="en-US"/>
        </a:p>
      </dgm:t>
    </dgm:pt>
    <dgm:pt modelId="{E4B29A50-3B10-4A1F-A027-9E3EBB163D50}" type="parTrans" cxnId="{53D43F19-86BC-41F8-9913-EE931921E776}">
      <dgm:prSet/>
      <dgm:spPr/>
      <dgm:t>
        <a:bodyPr/>
        <a:lstStyle/>
        <a:p>
          <a:endParaRPr lang="en-US"/>
        </a:p>
      </dgm:t>
    </dgm:pt>
    <dgm:pt modelId="{83F0AFCD-4586-40EA-9A8C-7CF7C746AAD4}" type="sibTrans" cxnId="{53D43F19-86BC-41F8-9913-EE931921E776}">
      <dgm:prSet/>
      <dgm:spPr/>
      <dgm:t>
        <a:bodyPr/>
        <a:lstStyle/>
        <a:p>
          <a:endParaRPr lang="en-US"/>
        </a:p>
      </dgm:t>
    </dgm:pt>
    <dgm:pt modelId="{0F36D5BA-2DB6-40DD-9A8A-200263B05FE4}">
      <dgm:prSet/>
      <dgm:spPr/>
      <dgm:t>
        <a:bodyPr/>
        <a:lstStyle/>
        <a:p>
          <a:r>
            <a:rPr lang="fi-FI"/>
            <a:t>Sisällä: ryhmätilat, käytävät, liikuntasali…</a:t>
          </a:r>
          <a:endParaRPr lang="en-US"/>
        </a:p>
      </dgm:t>
    </dgm:pt>
    <dgm:pt modelId="{3A4C64EC-BF8E-40AC-AFFD-0AFD2CE8B11F}" type="parTrans" cxnId="{F062A855-88A0-4FD2-9270-0D17AA0F37AF}">
      <dgm:prSet/>
      <dgm:spPr/>
      <dgm:t>
        <a:bodyPr/>
        <a:lstStyle/>
        <a:p>
          <a:endParaRPr lang="en-US"/>
        </a:p>
      </dgm:t>
    </dgm:pt>
    <dgm:pt modelId="{C280D0B7-AB1A-452E-BE79-0782E92D5AC7}" type="sibTrans" cxnId="{F062A855-88A0-4FD2-9270-0D17AA0F37AF}">
      <dgm:prSet/>
      <dgm:spPr/>
      <dgm:t>
        <a:bodyPr/>
        <a:lstStyle/>
        <a:p>
          <a:endParaRPr lang="en-US"/>
        </a:p>
      </dgm:t>
    </dgm:pt>
    <dgm:pt modelId="{EED502CC-AC5C-41FC-A397-340245F44D62}">
      <dgm:prSet/>
      <dgm:spPr/>
      <dgm:t>
        <a:bodyPr/>
        <a:lstStyle/>
        <a:p>
          <a:r>
            <a:rPr lang="fi-FI" dirty="0"/>
            <a:t>Ulkona: päiväkodin piha, metsät ja luontopolut, puistot, urheilukentät</a:t>
          </a:r>
          <a:endParaRPr lang="en-US" dirty="0"/>
        </a:p>
      </dgm:t>
    </dgm:pt>
    <dgm:pt modelId="{4AE0BB1E-8E61-481E-A64B-68044D5B0C8B}" type="parTrans" cxnId="{64505A16-9E2C-46AA-AAEB-E5B7288F18D3}">
      <dgm:prSet/>
      <dgm:spPr/>
      <dgm:t>
        <a:bodyPr/>
        <a:lstStyle/>
        <a:p>
          <a:endParaRPr lang="en-US"/>
        </a:p>
      </dgm:t>
    </dgm:pt>
    <dgm:pt modelId="{5CD672EC-B2B7-4F86-A12B-41ACDEFB3FD1}" type="sibTrans" cxnId="{64505A16-9E2C-46AA-AAEB-E5B7288F18D3}">
      <dgm:prSet/>
      <dgm:spPr/>
      <dgm:t>
        <a:bodyPr/>
        <a:lstStyle/>
        <a:p>
          <a:endParaRPr lang="en-US"/>
        </a:p>
      </dgm:t>
    </dgm:pt>
    <dgm:pt modelId="{51FBFE21-6F95-4E85-8A1D-11C59ACB9E60}">
      <dgm:prSet/>
      <dgm:spPr/>
      <dgm:t>
        <a:bodyPr/>
        <a:lstStyle/>
        <a:p>
          <a:r>
            <a:rPr lang="fi-FI" dirty="0"/>
            <a:t>. Oppimisympäristön sallivuus, turhat kiellot pois !</a:t>
          </a:r>
          <a:endParaRPr lang="en-US" dirty="0"/>
        </a:p>
      </dgm:t>
    </dgm:pt>
    <dgm:pt modelId="{14E29322-A07A-443A-9EE4-664DEA1F3E98}" type="parTrans" cxnId="{A312A732-B766-4ED3-9457-25BA2C982364}">
      <dgm:prSet/>
      <dgm:spPr/>
      <dgm:t>
        <a:bodyPr/>
        <a:lstStyle/>
        <a:p>
          <a:endParaRPr lang="en-US"/>
        </a:p>
      </dgm:t>
    </dgm:pt>
    <dgm:pt modelId="{53F6D3F5-314C-472F-A198-B1CDCD277632}" type="sibTrans" cxnId="{A312A732-B766-4ED3-9457-25BA2C982364}">
      <dgm:prSet/>
      <dgm:spPr/>
      <dgm:t>
        <a:bodyPr/>
        <a:lstStyle/>
        <a:p>
          <a:endParaRPr lang="en-US"/>
        </a:p>
      </dgm:t>
    </dgm:pt>
    <dgm:pt modelId="{CD3B205C-6910-44AC-BB40-CC6FFDD02E44}">
      <dgm:prSet/>
      <dgm:spPr/>
      <dgm:t>
        <a:bodyPr/>
        <a:lstStyle/>
        <a:p>
          <a:r>
            <a:rPr lang="fi-FI" dirty="0"/>
            <a:t>Aikuinen mukana aktiivisena toimijana, ei vain valvojana </a:t>
          </a:r>
          <a:endParaRPr lang="en-US" dirty="0"/>
        </a:p>
      </dgm:t>
    </dgm:pt>
    <dgm:pt modelId="{374B27F3-5C2D-4159-B07E-3807B2911E39}" type="parTrans" cxnId="{19932ECE-7742-4548-BE41-A6BA0BB3DDAF}">
      <dgm:prSet/>
      <dgm:spPr/>
      <dgm:t>
        <a:bodyPr/>
        <a:lstStyle/>
        <a:p>
          <a:endParaRPr lang="en-US"/>
        </a:p>
      </dgm:t>
    </dgm:pt>
    <dgm:pt modelId="{21F9B939-2BEC-41BA-BCEE-B70AB3E4A299}" type="sibTrans" cxnId="{19932ECE-7742-4548-BE41-A6BA0BB3DDAF}">
      <dgm:prSet/>
      <dgm:spPr/>
      <dgm:t>
        <a:bodyPr/>
        <a:lstStyle/>
        <a:p>
          <a:endParaRPr lang="en-US"/>
        </a:p>
      </dgm:t>
    </dgm:pt>
    <dgm:pt modelId="{CA335B04-7BD7-4939-B236-D654E7B81431}">
      <dgm:prSet/>
      <dgm:spPr/>
      <dgm:t>
        <a:bodyPr/>
        <a:lstStyle/>
        <a:p>
          <a:r>
            <a:rPr lang="fi-FI" dirty="0"/>
            <a:t> Muista: tsemppi, kehu, kannustus!</a:t>
          </a:r>
          <a:endParaRPr lang="en-US" dirty="0"/>
        </a:p>
      </dgm:t>
    </dgm:pt>
    <dgm:pt modelId="{7126B8F2-5C65-48C8-AC0C-1B23C349744D}" type="parTrans" cxnId="{D76122EC-3255-4F2B-A3F4-DAA1F72E98A4}">
      <dgm:prSet/>
      <dgm:spPr/>
      <dgm:t>
        <a:bodyPr/>
        <a:lstStyle/>
        <a:p>
          <a:endParaRPr lang="en-US"/>
        </a:p>
      </dgm:t>
    </dgm:pt>
    <dgm:pt modelId="{AE36184F-BD14-465E-8ECF-2F6CDC23C056}" type="sibTrans" cxnId="{D76122EC-3255-4F2B-A3F4-DAA1F72E98A4}">
      <dgm:prSet/>
      <dgm:spPr/>
      <dgm:t>
        <a:bodyPr/>
        <a:lstStyle/>
        <a:p>
          <a:endParaRPr lang="en-US"/>
        </a:p>
      </dgm:t>
    </dgm:pt>
    <dgm:pt modelId="{7168313A-012B-4B72-8F3A-0606FF498A16}" type="pres">
      <dgm:prSet presAssocID="{9C223446-9CCA-4889-A3A9-01717EC64B75}" presName="diagram" presStyleCnt="0">
        <dgm:presLayoutVars>
          <dgm:dir/>
          <dgm:resizeHandles val="exact"/>
        </dgm:presLayoutVars>
      </dgm:prSet>
      <dgm:spPr/>
    </dgm:pt>
    <dgm:pt modelId="{278B6426-AB03-49C5-ABD0-7FFAA4405EF5}" type="pres">
      <dgm:prSet presAssocID="{825EB497-CD63-44E6-9895-360D850C4386}" presName="node" presStyleLbl="node1" presStyleIdx="0" presStyleCnt="9">
        <dgm:presLayoutVars>
          <dgm:bulletEnabled val="1"/>
        </dgm:presLayoutVars>
      </dgm:prSet>
      <dgm:spPr/>
    </dgm:pt>
    <dgm:pt modelId="{C46EC772-A51A-4B4E-B207-A3AA87EA60EC}" type="pres">
      <dgm:prSet presAssocID="{3F0983CF-3524-4F87-A584-B6AB7DB3B3A6}" presName="sibTrans" presStyleCnt="0"/>
      <dgm:spPr/>
    </dgm:pt>
    <dgm:pt modelId="{1D80F52A-56C5-4645-A869-226FA3AB6350}" type="pres">
      <dgm:prSet presAssocID="{BA9C5259-1BCC-47F1-9BBD-541EBF1DD587}" presName="node" presStyleLbl="node1" presStyleIdx="1" presStyleCnt="9">
        <dgm:presLayoutVars>
          <dgm:bulletEnabled val="1"/>
        </dgm:presLayoutVars>
      </dgm:prSet>
      <dgm:spPr/>
    </dgm:pt>
    <dgm:pt modelId="{D85C0319-F88F-4FA5-ABB0-6DE712724258}" type="pres">
      <dgm:prSet presAssocID="{FCFE3C7A-7063-41ED-8C4D-82E5DEB6878B}" presName="sibTrans" presStyleCnt="0"/>
      <dgm:spPr/>
    </dgm:pt>
    <dgm:pt modelId="{E91E47A7-6920-42A5-9D52-D201E6E69AB6}" type="pres">
      <dgm:prSet presAssocID="{768BE4DF-C88A-41DB-ABEC-80F5CA5A8F2B}" presName="node" presStyleLbl="node1" presStyleIdx="2" presStyleCnt="9">
        <dgm:presLayoutVars>
          <dgm:bulletEnabled val="1"/>
        </dgm:presLayoutVars>
      </dgm:prSet>
      <dgm:spPr/>
    </dgm:pt>
    <dgm:pt modelId="{4F06EAFF-A97E-4AA6-B70C-3FBD6D40BE56}" type="pres">
      <dgm:prSet presAssocID="{522E271C-ECF9-49EA-A70F-0A2C4AF95200}" presName="sibTrans" presStyleCnt="0"/>
      <dgm:spPr/>
    </dgm:pt>
    <dgm:pt modelId="{262A9CEC-598A-4762-8FB1-10EF941AF5CC}" type="pres">
      <dgm:prSet presAssocID="{6C579E94-29CB-45E3-B8DE-6923AB648164}" presName="node" presStyleLbl="node1" presStyleIdx="3" presStyleCnt="9">
        <dgm:presLayoutVars>
          <dgm:bulletEnabled val="1"/>
        </dgm:presLayoutVars>
      </dgm:prSet>
      <dgm:spPr/>
    </dgm:pt>
    <dgm:pt modelId="{683681CA-673B-4646-8F3B-5E2485D9BCB9}" type="pres">
      <dgm:prSet presAssocID="{83F0AFCD-4586-40EA-9A8C-7CF7C746AAD4}" presName="sibTrans" presStyleCnt="0"/>
      <dgm:spPr/>
    </dgm:pt>
    <dgm:pt modelId="{11BC297D-B63E-424F-A4A2-59682467FFE4}" type="pres">
      <dgm:prSet presAssocID="{0F36D5BA-2DB6-40DD-9A8A-200263B05FE4}" presName="node" presStyleLbl="node1" presStyleIdx="4" presStyleCnt="9">
        <dgm:presLayoutVars>
          <dgm:bulletEnabled val="1"/>
        </dgm:presLayoutVars>
      </dgm:prSet>
      <dgm:spPr/>
    </dgm:pt>
    <dgm:pt modelId="{210466B4-5147-4396-B0B1-2FA126D4AD1A}" type="pres">
      <dgm:prSet presAssocID="{C280D0B7-AB1A-452E-BE79-0782E92D5AC7}" presName="sibTrans" presStyleCnt="0"/>
      <dgm:spPr/>
    </dgm:pt>
    <dgm:pt modelId="{F75C33CB-A26F-4BC9-9A17-9A3277AD22E0}" type="pres">
      <dgm:prSet presAssocID="{EED502CC-AC5C-41FC-A397-340245F44D62}" presName="node" presStyleLbl="node1" presStyleIdx="5" presStyleCnt="9">
        <dgm:presLayoutVars>
          <dgm:bulletEnabled val="1"/>
        </dgm:presLayoutVars>
      </dgm:prSet>
      <dgm:spPr/>
    </dgm:pt>
    <dgm:pt modelId="{50D69568-BAD5-45B3-A701-0B8ADD7D6BA6}" type="pres">
      <dgm:prSet presAssocID="{5CD672EC-B2B7-4F86-A12B-41ACDEFB3FD1}" presName="sibTrans" presStyleCnt="0"/>
      <dgm:spPr/>
    </dgm:pt>
    <dgm:pt modelId="{11E775D8-AD5A-405C-BFCD-C49ADC49EF13}" type="pres">
      <dgm:prSet presAssocID="{51FBFE21-6F95-4E85-8A1D-11C59ACB9E60}" presName="node" presStyleLbl="node1" presStyleIdx="6" presStyleCnt="9">
        <dgm:presLayoutVars>
          <dgm:bulletEnabled val="1"/>
        </dgm:presLayoutVars>
      </dgm:prSet>
      <dgm:spPr/>
    </dgm:pt>
    <dgm:pt modelId="{A524EB8B-4BD5-42C2-B286-7120E0BC28FC}" type="pres">
      <dgm:prSet presAssocID="{53F6D3F5-314C-472F-A198-B1CDCD277632}" presName="sibTrans" presStyleCnt="0"/>
      <dgm:spPr/>
    </dgm:pt>
    <dgm:pt modelId="{7C78DCEC-C85B-469A-98EA-856FBEB9F8C9}" type="pres">
      <dgm:prSet presAssocID="{CD3B205C-6910-44AC-BB40-CC6FFDD02E44}" presName="node" presStyleLbl="node1" presStyleIdx="7" presStyleCnt="9">
        <dgm:presLayoutVars>
          <dgm:bulletEnabled val="1"/>
        </dgm:presLayoutVars>
      </dgm:prSet>
      <dgm:spPr/>
    </dgm:pt>
    <dgm:pt modelId="{92C547FB-C15E-4CB9-9904-90BA6B2AC2B2}" type="pres">
      <dgm:prSet presAssocID="{21F9B939-2BEC-41BA-BCEE-B70AB3E4A299}" presName="sibTrans" presStyleCnt="0"/>
      <dgm:spPr/>
    </dgm:pt>
    <dgm:pt modelId="{18814D01-43F8-4FC5-BC91-72DAAA565B7B}" type="pres">
      <dgm:prSet presAssocID="{CA335B04-7BD7-4939-B236-D654E7B81431}" presName="node" presStyleLbl="node1" presStyleIdx="8" presStyleCnt="9">
        <dgm:presLayoutVars>
          <dgm:bulletEnabled val="1"/>
        </dgm:presLayoutVars>
      </dgm:prSet>
      <dgm:spPr/>
    </dgm:pt>
  </dgm:ptLst>
  <dgm:cxnLst>
    <dgm:cxn modelId="{64505A16-9E2C-46AA-AAEB-E5B7288F18D3}" srcId="{9C223446-9CCA-4889-A3A9-01717EC64B75}" destId="{EED502CC-AC5C-41FC-A397-340245F44D62}" srcOrd="5" destOrd="0" parTransId="{4AE0BB1E-8E61-481E-A64B-68044D5B0C8B}" sibTransId="{5CD672EC-B2B7-4F86-A12B-41ACDEFB3FD1}"/>
    <dgm:cxn modelId="{53D43F19-86BC-41F8-9913-EE931921E776}" srcId="{9C223446-9CCA-4889-A3A9-01717EC64B75}" destId="{6C579E94-29CB-45E3-B8DE-6923AB648164}" srcOrd="3" destOrd="0" parTransId="{E4B29A50-3B10-4A1F-A027-9E3EBB163D50}" sibTransId="{83F0AFCD-4586-40EA-9A8C-7CF7C746AAD4}"/>
    <dgm:cxn modelId="{2688ED29-8778-45C0-99FD-61013C0CB61B}" srcId="{9C223446-9CCA-4889-A3A9-01717EC64B75}" destId="{768BE4DF-C88A-41DB-ABEC-80F5CA5A8F2B}" srcOrd="2" destOrd="0" parTransId="{417FC6E0-B2D9-4626-9784-97898398EE27}" sibTransId="{522E271C-ECF9-49EA-A70F-0A2C4AF95200}"/>
    <dgm:cxn modelId="{A312A732-B766-4ED3-9457-25BA2C982364}" srcId="{9C223446-9CCA-4889-A3A9-01717EC64B75}" destId="{51FBFE21-6F95-4E85-8A1D-11C59ACB9E60}" srcOrd="6" destOrd="0" parTransId="{14E29322-A07A-443A-9EE4-664DEA1F3E98}" sibTransId="{53F6D3F5-314C-472F-A198-B1CDCD277632}"/>
    <dgm:cxn modelId="{BA694D35-CD1C-4975-BB30-DE9C9600A044}" type="presOf" srcId="{6C579E94-29CB-45E3-B8DE-6923AB648164}" destId="{262A9CEC-598A-4762-8FB1-10EF941AF5CC}" srcOrd="0" destOrd="0" presId="urn:microsoft.com/office/officeart/2005/8/layout/default"/>
    <dgm:cxn modelId="{F57C5741-54A6-4EB6-BEF0-1FE1525C3AD3}" type="presOf" srcId="{9C223446-9CCA-4889-A3A9-01717EC64B75}" destId="{7168313A-012B-4B72-8F3A-0606FF498A16}" srcOrd="0" destOrd="0" presId="urn:microsoft.com/office/officeart/2005/8/layout/default"/>
    <dgm:cxn modelId="{5BE6CE66-CB67-4829-A0EF-D10D79750F3C}" type="presOf" srcId="{0F36D5BA-2DB6-40DD-9A8A-200263B05FE4}" destId="{11BC297D-B63E-424F-A4A2-59682467FFE4}" srcOrd="0" destOrd="0" presId="urn:microsoft.com/office/officeart/2005/8/layout/default"/>
    <dgm:cxn modelId="{5E7B0E48-F640-4F6A-8685-38AA5AFA2F3C}" type="presOf" srcId="{768BE4DF-C88A-41DB-ABEC-80F5CA5A8F2B}" destId="{E91E47A7-6920-42A5-9D52-D201E6E69AB6}" srcOrd="0" destOrd="0" presId="urn:microsoft.com/office/officeart/2005/8/layout/default"/>
    <dgm:cxn modelId="{BF4E2D6C-A7B5-4A01-895C-F8E777B731A0}" srcId="{9C223446-9CCA-4889-A3A9-01717EC64B75}" destId="{825EB497-CD63-44E6-9895-360D850C4386}" srcOrd="0" destOrd="0" parTransId="{F9E8170F-C180-4C1F-8310-33F67AE50C5D}" sibTransId="{3F0983CF-3524-4F87-A584-B6AB7DB3B3A6}"/>
    <dgm:cxn modelId="{F062A855-88A0-4FD2-9270-0D17AA0F37AF}" srcId="{9C223446-9CCA-4889-A3A9-01717EC64B75}" destId="{0F36D5BA-2DB6-40DD-9A8A-200263B05FE4}" srcOrd="4" destOrd="0" parTransId="{3A4C64EC-BF8E-40AC-AFFD-0AFD2CE8B11F}" sibTransId="{C280D0B7-AB1A-452E-BE79-0782E92D5AC7}"/>
    <dgm:cxn modelId="{7B25A69D-EF90-490E-A5B6-154DF36C84A4}" type="presOf" srcId="{CD3B205C-6910-44AC-BB40-CC6FFDD02E44}" destId="{7C78DCEC-C85B-469A-98EA-856FBEB9F8C9}" srcOrd="0" destOrd="0" presId="urn:microsoft.com/office/officeart/2005/8/layout/default"/>
    <dgm:cxn modelId="{4486E5A3-8B2F-4AB6-A94C-DD0350223F24}" srcId="{9C223446-9CCA-4889-A3A9-01717EC64B75}" destId="{BA9C5259-1BCC-47F1-9BBD-541EBF1DD587}" srcOrd="1" destOrd="0" parTransId="{CF613D65-118C-46C2-B6DA-EFE2197FF647}" sibTransId="{FCFE3C7A-7063-41ED-8C4D-82E5DEB6878B}"/>
    <dgm:cxn modelId="{7C35F0CC-C24D-4063-95A0-33B9BDC49B2C}" type="presOf" srcId="{51FBFE21-6F95-4E85-8A1D-11C59ACB9E60}" destId="{11E775D8-AD5A-405C-BFCD-C49ADC49EF13}" srcOrd="0" destOrd="0" presId="urn:microsoft.com/office/officeart/2005/8/layout/default"/>
    <dgm:cxn modelId="{19932ECE-7742-4548-BE41-A6BA0BB3DDAF}" srcId="{9C223446-9CCA-4889-A3A9-01717EC64B75}" destId="{CD3B205C-6910-44AC-BB40-CC6FFDD02E44}" srcOrd="7" destOrd="0" parTransId="{374B27F3-5C2D-4159-B07E-3807B2911E39}" sibTransId="{21F9B939-2BEC-41BA-BCEE-B70AB3E4A299}"/>
    <dgm:cxn modelId="{EDB342DC-CA9D-41D3-97A6-47A3E99C622E}" type="presOf" srcId="{825EB497-CD63-44E6-9895-360D850C4386}" destId="{278B6426-AB03-49C5-ABD0-7FFAA4405EF5}" srcOrd="0" destOrd="0" presId="urn:microsoft.com/office/officeart/2005/8/layout/default"/>
    <dgm:cxn modelId="{019C93E3-9E84-4A2F-BCC4-731B5DFF4118}" type="presOf" srcId="{BA9C5259-1BCC-47F1-9BBD-541EBF1DD587}" destId="{1D80F52A-56C5-4645-A869-226FA3AB6350}" srcOrd="0" destOrd="0" presId="urn:microsoft.com/office/officeart/2005/8/layout/default"/>
    <dgm:cxn modelId="{688B52E7-203F-44E2-A51C-0E628B8149C7}" type="presOf" srcId="{CA335B04-7BD7-4939-B236-D654E7B81431}" destId="{18814D01-43F8-4FC5-BC91-72DAAA565B7B}" srcOrd="0" destOrd="0" presId="urn:microsoft.com/office/officeart/2005/8/layout/default"/>
    <dgm:cxn modelId="{F6FDBAEB-F6E6-4701-838E-5EFA9C41D7CD}" type="presOf" srcId="{EED502CC-AC5C-41FC-A397-340245F44D62}" destId="{F75C33CB-A26F-4BC9-9A17-9A3277AD22E0}" srcOrd="0" destOrd="0" presId="urn:microsoft.com/office/officeart/2005/8/layout/default"/>
    <dgm:cxn modelId="{D76122EC-3255-4F2B-A3F4-DAA1F72E98A4}" srcId="{9C223446-9CCA-4889-A3A9-01717EC64B75}" destId="{CA335B04-7BD7-4939-B236-D654E7B81431}" srcOrd="8" destOrd="0" parTransId="{7126B8F2-5C65-48C8-AC0C-1B23C349744D}" sibTransId="{AE36184F-BD14-465E-8ECF-2F6CDC23C056}"/>
    <dgm:cxn modelId="{85BF0F0D-EEB3-4C6A-BEE0-D3C4245DD45D}" type="presParOf" srcId="{7168313A-012B-4B72-8F3A-0606FF498A16}" destId="{278B6426-AB03-49C5-ABD0-7FFAA4405EF5}" srcOrd="0" destOrd="0" presId="urn:microsoft.com/office/officeart/2005/8/layout/default"/>
    <dgm:cxn modelId="{D17AF363-CC47-489B-A772-2C0E35FA3705}" type="presParOf" srcId="{7168313A-012B-4B72-8F3A-0606FF498A16}" destId="{C46EC772-A51A-4B4E-B207-A3AA87EA60EC}" srcOrd="1" destOrd="0" presId="urn:microsoft.com/office/officeart/2005/8/layout/default"/>
    <dgm:cxn modelId="{F8E36AC2-DD68-4195-99C8-F7234EE3111D}" type="presParOf" srcId="{7168313A-012B-4B72-8F3A-0606FF498A16}" destId="{1D80F52A-56C5-4645-A869-226FA3AB6350}" srcOrd="2" destOrd="0" presId="urn:microsoft.com/office/officeart/2005/8/layout/default"/>
    <dgm:cxn modelId="{810744BB-F49E-4213-AC55-1A90749C4346}" type="presParOf" srcId="{7168313A-012B-4B72-8F3A-0606FF498A16}" destId="{D85C0319-F88F-4FA5-ABB0-6DE712724258}" srcOrd="3" destOrd="0" presId="urn:microsoft.com/office/officeart/2005/8/layout/default"/>
    <dgm:cxn modelId="{1B9E650F-42D3-4140-9A6E-E1FCB5C6AF57}" type="presParOf" srcId="{7168313A-012B-4B72-8F3A-0606FF498A16}" destId="{E91E47A7-6920-42A5-9D52-D201E6E69AB6}" srcOrd="4" destOrd="0" presId="urn:microsoft.com/office/officeart/2005/8/layout/default"/>
    <dgm:cxn modelId="{A5002CE0-AE95-4B57-83A0-52D3076506D6}" type="presParOf" srcId="{7168313A-012B-4B72-8F3A-0606FF498A16}" destId="{4F06EAFF-A97E-4AA6-B70C-3FBD6D40BE56}" srcOrd="5" destOrd="0" presId="urn:microsoft.com/office/officeart/2005/8/layout/default"/>
    <dgm:cxn modelId="{CAD337A1-EE18-41C9-A35F-964556B47424}" type="presParOf" srcId="{7168313A-012B-4B72-8F3A-0606FF498A16}" destId="{262A9CEC-598A-4762-8FB1-10EF941AF5CC}" srcOrd="6" destOrd="0" presId="urn:microsoft.com/office/officeart/2005/8/layout/default"/>
    <dgm:cxn modelId="{6A07A3C6-2F8D-45AF-A06F-A408C57C9697}" type="presParOf" srcId="{7168313A-012B-4B72-8F3A-0606FF498A16}" destId="{683681CA-673B-4646-8F3B-5E2485D9BCB9}" srcOrd="7" destOrd="0" presId="urn:microsoft.com/office/officeart/2005/8/layout/default"/>
    <dgm:cxn modelId="{0E2D8794-3B70-4ACC-83F5-02E65C4123A0}" type="presParOf" srcId="{7168313A-012B-4B72-8F3A-0606FF498A16}" destId="{11BC297D-B63E-424F-A4A2-59682467FFE4}" srcOrd="8" destOrd="0" presId="urn:microsoft.com/office/officeart/2005/8/layout/default"/>
    <dgm:cxn modelId="{F2EAB79F-5CB7-4166-9B35-FADDF1F6CF88}" type="presParOf" srcId="{7168313A-012B-4B72-8F3A-0606FF498A16}" destId="{210466B4-5147-4396-B0B1-2FA126D4AD1A}" srcOrd="9" destOrd="0" presId="urn:microsoft.com/office/officeart/2005/8/layout/default"/>
    <dgm:cxn modelId="{C24EA4C7-0634-499A-A49C-450254B479E0}" type="presParOf" srcId="{7168313A-012B-4B72-8F3A-0606FF498A16}" destId="{F75C33CB-A26F-4BC9-9A17-9A3277AD22E0}" srcOrd="10" destOrd="0" presId="urn:microsoft.com/office/officeart/2005/8/layout/default"/>
    <dgm:cxn modelId="{BB7E2276-9826-4C49-8FA0-AFF94F579CBE}" type="presParOf" srcId="{7168313A-012B-4B72-8F3A-0606FF498A16}" destId="{50D69568-BAD5-45B3-A701-0B8ADD7D6BA6}" srcOrd="11" destOrd="0" presId="urn:microsoft.com/office/officeart/2005/8/layout/default"/>
    <dgm:cxn modelId="{B8C6CD3E-C07F-40F3-BF53-7A99C9D8FE6E}" type="presParOf" srcId="{7168313A-012B-4B72-8F3A-0606FF498A16}" destId="{11E775D8-AD5A-405C-BFCD-C49ADC49EF13}" srcOrd="12" destOrd="0" presId="urn:microsoft.com/office/officeart/2005/8/layout/default"/>
    <dgm:cxn modelId="{615C4075-36E2-40ED-ACA1-AFD9D5DCB8C8}" type="presParOf" srcId="{7168313A-012B-4B72-8F3A-0606FF498A16}" destId="{A524EB8B-4BD5-42C2-B286-7120E0BC28FC}" srcOrd="13" destOrd="0" presId="urn:microsoft.com/office/officeart/2005/8/layout/default"/>
    <dgm:cxn modelId="{F1553732-C0E3-4C3D-B412-9C051C73B3D6}" type="presParOf" srcId="{7168313A-012B-4B72-8F3A-0606FF498A16}" destId="{7C78DCEC-C85B-469A-98EA-856FBEB9F8C9}" srcOrd="14" destOrd="0" presId="urn:microsoft.com/office/officeart/2005/8/layout/default"/>
    <dgm:cxn modelId="{A8AE9FA3-BD34-43C3-9103-45BF42C5EBB2}" type="presParOf" srcId="{7168313A-012B-4B72-8F3A-0606FF498A16}" destId="{92C547FB-C15E-4CB9-9904-90BA6B2AC2B2}" srcOrd="15" destOrd="0" presId="urn:microsoft.com/office/officeart/2005/8/layout/default"/>
    <dgm:cxn modelId="{CE3F04CD-0103-4058-A0F6-B5E631A8974E}" type="presParOf" srcId="{7168313A-012B-4B72-8F3A-0606FF498A16}" destId="{18814D01-43F8-4FC5-BC91-72DAAA565B7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D1AB2-B231-4047-9D98-4C646C7B2788}">
      <dsp:nvSpPr>
        <dsp:cNvPr id="0" name=""/>
        <dsp:cNvSpPr/>
      </dsp:nvSpPr>
      <dsp:spPr>
        <a:xfrm>
          <a:off x="0" y="953428"/>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8D7B97-D158-472F-B2CB-AC1CE5939D66}">
      <dsp:nvSpPr>
        <dsp:cNvPr id="0" name=""/>
        <dsp:cNvSpPr/>
      </dsp:nvSpPr>
      <dsp:spPr>
        <a:xfrm>
          <a:off x="328612" y="1265610"/>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t>Motoristen taitojen kehittyessä myös lapsen terveys, hyvinvointi, toimintakyky, oppimisvalmiudet, sosiaaliset taidot ja itsetunto kehittyvät</a:t>
          </a:r>
          <a:endParaRPr lang="en-US" sz="1700" kern="1200"/>
        </a:p>
      </dsp:txBody>
      <dsp:txXfrm>
        <a:off x="383617" y="1320615"/>
        <a:ext cx="2847502" cy="1768010"/>
      </dsp:txXfrm>
    </dsp:sp>
    <dsp:sp modelId="{2BCA67DE-4A0A-4A74-A2E2-08C44B1941B8}">
      <dsp:nvSpPr>
        <dsp:cNvPr id="0" name=""/>
        <dsp:cNvSpPr/>
      </dsp:nvSpPr>
      <dsp:spPr>
        <a:xfrm>
          <a:off x="3614737" y="953428"/>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BD363A-42E6-4CC0-9621-453317D372B2}">
      <dsp:nvSpPr>
        <dsp:cNvPr id="0" name=""/>
        <dsp:cNvSpPr/>
      </dsp:nvSpPr>
      <dsp:spPr>
        <a:xfrm>
          <a:off x="3943350" y="1265610"/>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dirty="0"/>
            <a:t>Hyvät motoriset perustaidot mahdollistavat turvallisen liikkumisen erilaisissa ja uusissa ympäristöissä </a:t>
          </a:r>
          <a:endParaRPr lang="en-US" sz="1700" kern="1200" dirty="0"/>
        </a:p>
      </dsp:txBody>
      <dsp:txXfrm>
        <a:off x="3998355" y="1320615"/>
        <a:ext cx="2847502" cy="1768010"/>
      </dsp:txXfrm>
    </dsp:sp>
    <dsp:sp modelId="{4A4A3305-0A75-4180-A847-89534675F177}">
      <dsp:nvSpPr>
        <dsp:cNvPr id="0" name=""/>
        <dsp:cNvSpPr/>
      </dsp:nvSpPr>
      <dsp:spPr>
        <a:xfrm>
          <a:off x="7229475" y="953428"/>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C3CA5B-8F89-4491-BDBC-A42CE0D1D14B}">
      <dsp:nvSpPr>
        <dsp:cNvPr id="0" name=""/>
        <dsp:cNvSpPr/>
      </dsp:nvSpPr>
      <dsp:spPr>
        <a:xfrm>
          <a:off x="7558087" y="1265610"/>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t>Motoriset, eli perusliikuntataidot,  taidot ovat yhteydessä kognitiivisiin taitoihin, kuten tarkkaavaisuuteen, muistiin ja toiminnanohjaukseen</a:t>
          </a:r>
          <a:endParaRPr lang="en-US" sz="1700" kern="1200"/>
        </a:p>
      </dsp:txBody>
      <dsp:txXfrm>
        <a:off x="7613092" y="1320615"/>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6426-AB03-49C5-ABD0-7FFAA4405EF5}">
      <dsp:nvSpPr>
        <dsp:cNvPr id="0" name=""/>
        <dsp:cNvSpPr/>
      </dsp:nvSpPr>
      <dsp:spPr>
        <a:xfrm>
          <a:off x="858628" y="2403"/>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Lasten osallisuus toiminnan ja oppimisympäristöjen luomisessa (suunnittelu, toteutus, arviointi)</a:t>
          </a:r>
          <a:endParaRPr lang="en-US" sz="1500" kern="1200"/>
        </a:p>
      </dsp:txBody>
      <dsp:txXfrm>
        <a:off x="858628" y="2403"/>
        <a:ext cx="2046126" cy="1227675"/>
      </dsp:txXfrm>
    </dsp:sp>
    <dsp:sp modelId="{1D80F52A-56C5-4645-A869-226FA3AB6350}">
      <dsp:nvSpPr>
        <dsp:cNvPr id="0" name=""/>
        <dsp:cNvSpPr/>
      </dsp:nvSpPr>
      <dsp:spPr>
        <a:xfrm>
          <a:off x="3109367" y="2403"/>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Toiminnallinen oppiminen </a:t>
          </a:r>
          <a:endParaRPr lang="en-US" sz="1500" kern="1200"/>
        </a:p>
      </dsp:txBody>
      <dsp:txXfrm>
        <a:off x="3109367" y="2403"/>
        <a:ext cx="2046126" cy="1227675"/>
      </dsp:txXfrm>
    </dsp:sp>
    <dsp:sp modelId="{E91E47A7-6920-42A5-9D52-D201E6E69AB6}">
      <dsp:nvSpPr>
        <dsp:cNvPr id="0" name=""/>
        <dsp:cNvSpPr/>
      </dsp:nvSpPr>
      <dsp:spPr>
        <a:xfrm>
          <a:off x="5360106" y="2403"/>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Välineet lasten saatavilla myös ryhmätiloissa ja leikeissä</a:t>
          </a:r>
          <a:endParaRPr lang="en-US" sz="1500" kern="1200"/>
        </a:p>
      </dsp:txBody>
      <dsp:txXfrm>
        <a:off x="5360106" y="2403"/>
        <a:ext cx="2046126" cy="1227675"/>
      </dsp:txXfrm>
    </dsp:sp>
    <dsp:sp modelId="{262A9CEC-598A-4762-8FB1-10EF941AF5CC}">
      <dsp:nvSpPr>
        <dsp:cNvPr id="0" name=""/>
        <dsp:cNvSpPr/>
      </dsp:nvSpPr>
      <dsp:spPr>
        <a:xfrm>
          <a:off x="7610845" y="2403"/>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Monipuolinen ja vaihtuva liikkumisympäristö niin sisällä kuin ulkona </a:t>
          </a:r>
          <a:endParaRPr lang="en-US" sz="1500" kern="1200"/>
        </a:p>
      </dsp:txBody>
      <dsp:txXfrm>
        <a:off x="7610845" y="2403"/>
        <a:ext cx="2046126" cy="1227675"/>
      </dsp:txXfrm>
    </dsp:sp>
    <dsp:sp modelId="{11BC297D-B63E-424F-A4A2-59682467FFE4}">
      <dsp:nvSpPr>
        <dsp:cNvPr id="0" name=""/>
        <dsp:cNvSpPr/>
      </dsp:nvSpPr>
      <dsp:spPr>
        <a:xfrm>
          <a:off x="858628" y="1434691"/>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Sisällä: ryhmätilat, käytävät, liikuntasali…</a:t>
          </a:r>
          <a:endParaRPr lang="en-US" sz="1500" kern="1200"/>
        </a:p>
      </dsp:txBody>
      <dsp:txXfrm>
        <a:off x="858628" y="1434691"/>
        <a:ext cx="2046126" cy="1227675"/>
      </dsp:txXfrm>
    </dsp:sp>
    <dsp:sp modelId="{F75C33CB-A26F-4BC9-9A17-9A3277AD22E0}">
      <dsp:nvSpPr>
        <dsp:cNvPr id="0" name=""/>
        <dsp:cNvSpPr/>
      </dsp:nvSpPr>
      <dsp:spPr>
        <a:xfrm>
          <a:off x="3109367" y="1434691"/>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Ulkona: päiväkodin piha, metsät ja luontopolut, puistot, urheilukentät</a:t>
          </a:r>
          <a:endParaRPr lang="en-US" sz="1500" kern="1200" dirty="0"/>
        </a:p>
      </dsp:txBody>
      <dsp:txXfrm>
        <a:off x="3109367" y="1434691"/>
        <a:ext cx="2046126" cy="1227675"/>
      </dsp:txXfrm>
    </dsp:sp>
    <dsp:sp modelId="{11E775D8-AD5A-405C-BFCD-C49ADC49EF13}">
      <dsp:nvSpPr>
        <dsp:cNvPr id="0" name=""/>
        <dsp:cNvSpPr/>
      </dsp:nvSpPr>
      <dsp:spPr>
        <a:xfrm>
          <a:off x="5360106" y="1434691"/>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 Oppimisympäristön sallivuus, turhat kiellot pois !</a:t>
          </a:r>
          <a:endParaRPr lang="en-US" sz="1500" kern="1200" dirty="0"/>
        </a:p>
      </dsp:txBody>
      <dsp:txXfrm>
        <a:off x="5360106" y="1434691"/>
        <a:ext cx="2046126" cy="1227675"/>
      </dsp:txXfrm>
    </dsp:sp>
    <dsp:sp modelId="{7C78DCEC-C85B-469A-98EA-856FBEB9F8C9}">
      <dsp:nvSpPr>
        <dsp:cNvPr id="0" name=""/>
        <dsp:cNvSpPr/>
      </dsp:nvSpPr>
      <dsp:spPr>
        <a:xfrm>
          <a:off x="7610845" y="1434691"/>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Aikuinen mukana aktiivisena toimijana, ei vain valvojana </a:t>
          </a:r>
          <a:endParaRPr lang="en-US" sz="1500" kern="1200" dirty="0"/>
        </a:p>
      </dsp:txBody>
      <dsp:txXfrm>
        <a:off x="7610845" y="1434691"/>
        <a:ext cx="2046126" cy="1227675"/>
      </dsp:txXfrm>
    </dsp:sp>
    <dsp:sp modelId="{18814D01-43F8-4FC5-BC91-72DAAA565B7B}">
      <dsp:nvSpPr>
        <dsp:cNvPr id="0" name=""/>
        <dsp:cNvSpPr/>
      </dsp:nvSpPr>
      <dsp:spPr>
        <a:xfrm>
          <a:off x="4234736" y="2866980"/>
          <a:ext cx="2046126" cy="1227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 Muista: tsemppi, kehu, kannustus!</a:t>
          </a:r>
          <a:endParaRPr lang="en-US" sz="1500" kern="1200" dirty="0"/>
        </a:p>
      </dsp:txBody>
      <dsp:txXfrm>
        <a:off x="4234736" y="2866980"/>
        <a:ext cx="2046126" cy="12276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0ED3FB98-80B9-4155-809A-82659D34A010}"/>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pPr rtl="0"/>
            <a:fld id="{FAE53838-7E50-4E37-A621-96E8C87ED5DF}" type="datetime1">
              <a:rPr lang="fi-FI" smtClean="0"/>
              <a:t>31.8.2023</a:t>
            </a:fld>
            <a:endParaRPr lang="fi-FI" dirty="0"/>
          </a:p>
        </p:txBody>
      </p:sp>
      <p:sp>
        <p:nvSpPr>
          <p:cNvPr id="4" name="Alatunnisteen paikkamerkki 3">
            <a:extLst>
              <a:ext uri="{FF2B5EF4-FFF2-40B4-BE49-F238E27FC236}">
                <a16:creationId xmlns:a16="http://schemas.microsoft.com/office/drawing/2014/main" id="{D8DEF847-3492-4888-9C23-1504238536B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D9E48C54-2332-4748-9C65-6A27E550C1F6}"/>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F7F75FB2-D12E-4669-8522-D3E2C7E6DC97}" type="slidenum">
              <a:rPr lang="fi-FI" smtClean="0"/>
              <a:t>‹#›</a:t>
            </a:fld>
            <a:endParaRPr lang="fi-FI"/>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259A511-37B8-4B43-8B33-CA2A03A901D6}" type="datetime1">
              <a:rPr lang="fi-FI" smtClean="0"/>
              <a:pPr/>
              <a:t>31.8.2023</a:t>
            </a:fld>
            <a:endParaRPr lang="fi-FI" dirty="0"/>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8D18E0B9-48E4-499D-93B2-B07D00395BAC}" type="slidenum">
              <a:rPr lang="fi-FI" noProof="0" smtClean="0"/>
              <a:t>‹#›</a:t>
            </a:fld>
            <a:endParaRPr lang="fi-FI" noProof="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8D18E0B9-48E4-499D-93B2-B07D00395BAC}" type="slidenum">
              <a:rPr lang="fi-FI" smtClean="0"/>
              <a:t>1</a:t>
            </a:fld>
            <a:endParaRPr lang="fi-FI"/>
          </a:p>
        </p:txBody>
      </p:sp>
    </p:spTree>
    <p:extLst>
      <p:ext uri="{BB962C8B-B14F-4D97-AF65-F5344CB8AC3E}">
        <p14:creationId xmlns:p14="http://schemas.microsoft.com/office/powerpoint/2010/main" val="51595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8D18E0B9-48E4-499D-93B2-B07D00395BAC}" type="slidenum">
              <a:rPr lang="fi-FI" smtClean="0"/>
              <a:t>2</a:t>
            </a:fld>
            <a:endParaRPr lang="fi-FI"/>
          </a:p>
        </p:txBody>
      </p:sp>
    </p:spTree>
    <p:extLst>
      <p:ext uri="{BB962C8B-B14F-4D97-AF65-F5344CB8AC3E}">
        <p14:creationId xmlns:p14="http://schemas.microsoft.com/office/powerpoint/2010/main" val="264392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8D18E0B9-48E4-499D-93B2-B07D00395BAC}" type="slidenum">
              <a:rPr lang="fi-FI" smtClean="0"/>
              <a:t>5</a:t>
            </a:fld>
            <a:endParaRPr lang="fi-FI"/>
          </a:p>
        </p:txBody>
      </p:sp>
    </p:spTree>
    <p:extLst>
      <p:ext uri="{BB962C8B-B14F-4D97-AF65-F5344CB8AC3E}">
        <p14:creationId xmlns:p14="http://schemas.microsoft.com/office/powerpoint/2010/main" val="307795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8D18E0B9-48E4-499D-93B2-B07D00395BAC}" type="slidenum">
              <a:rPr lang="fi-FI" smtClean="0"/>
              <a:t>6</a:t>
            </a:fld>
            <a:endParaRPr lang="fi-FI"/>
          </a:p>
        </p:txBody>
      </p:sp>
    </p:spTree>
    <p:extLst>
      <p:ext uri="{BB962C8B-B14F-4D97-AF65-F5344CB8AC3E}">
        <p14:creationId xmlns:p14="http://schemas.microsoft.com/office/powerpoint/2010/main" val="47851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rtlCol="0"/>
          <a:lstStyle/>
          <a:p>
            <a:pPr rtl="0"/>
            <a:r>
              <a:rPr lang="fi-FI" noProof="0"/>
              <a:t>Lisää kuva napsauttamalla kuvaketta</a:t>
            </a:r>
          </a:p>
        </p:txBody>
      </p:sp>
      <p:sp>
        <p:nvSpPr>
          <p:cNvPr id="2" name="Otsikk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145966" y="1008063"/>
            <a:ext cx="5120640" cy="2054388"/>
          </a:xfrm>
        </p:spPr>
        <p:txBody>
          <a:bodyPr rtlCol="0" anchor="b">
            <a:normAutofit/>
          </a:bodyPr>
          <a:lstStyle>
            <a:lvl1pPr algn="r">
              <a:defRPr sz="5400">
                <a:solidFill>
                  <a:schemeClr val="tx1">
                    <a:lumMod val="65000"/>
                    <a:lumOff val="35000"/>
                  </a:schemeClr>
                </a:solidFill>
              </a:defRPr>
            </a:lvl1pPr>
          </a:lstStyle>
          <a:p>
            <a:pPr rtl="0"/>
            <a:r>
              <a:rPr lang="fi-FI" noProof="0"/>
              <a:t>Muokkaa otsikon perustyyliä napsauttamalla</a:t>
            </a:r>
          </a:p>
        </p:txBody>
      </p:sp>
      <p:sp>
        <p:nvSpPr>
          <p:cNvPr id="3" name="Alaotsikko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rtlCol="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4" name="Päivämäärän paikkamerkki 3">
            <a:extLst>
              <a:ext uri="{FF2B5EF4-FFF2-40B4-BE49-F238E27FC236}">
                <a16:creationId xmlns:a16="http://schemas.microsoft.com/office/drawing/2014/main" id="{74D64503-659B-472D-ABF8-01D077EB0D83}"/>
              </a:ext>
            </a:extLst>
          </p:cNvPr>
          <p:cNvSpPr>
            <a:spLocks noGrp="1"/>
          </p:cNvSpPr>
          <p:nvPr>
            <p:ph type="dt" sz="half" idx="10"/>
          </p:nvPr>
        </p:nvSpPr>
        <p:spPr/>
        <p:txBody>
          <a:bodyPr rtlCol="0"/>
          <a:lstStyle/>
          <a:p>
            <a:pPr rtl="0"/>
            <a:r>
              <a:rPr lang="fi-FI" noProof="0"/>
              <a:t>20XX</a:t>
            </a:r>
          </a:p>
        </p:txBody>
      </p:sp>
      <p:sp>
        <p:nvSpPr>
          <p:cNvPr id="5" name="Alatunnisteen paikkamerkki 4">
            <a:extLst>
              <a:ext uri="{FF2B5EF4-FFF2-40B4-BE49-F238E27FC236}">
                <a16:creationId xmlns:a16="http://schemas.microsoft.com/office/drawing/2014/main" id="{FE209C12-0CED-4CD5-B463-885A793CC25E}"/>
              </a:ext>
            </a:extLst>
          </p:cNvPr>
          <p:cNvSpPr>
            <a:spLocks noGrp="1"/>
          </p:cNvSpPr>
          <p:nvPr>
            <p:ph type="ftr" sz="quarter" idx="11"/>
          </p:nvPr>
        </p:nvSpPr>
        <p:spPr/>
        <p:txBody>
          <a:bodyPr rtlCol="0"/>
          <a:lstStyle/>
          <a:p>
            <a:pPr rtl="0"/>
            <a:r>
              <a:rPr lang="fi-FI" noProof="0"/>
              <a:t>Yhteenvetoesityksen otsikko</a:t>
            </a:r>
          </a:p>
        </p:txBody>
      </p:sp>
      <p:sp>
        <p:nvSpPr>
          <p:cNvPr id="6" name="Dian numeron paikkamerkki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kinan yleiskatsa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6B45A-9FA0-4D2A-8BEF-4709BD5C14CA}"/>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i-FI" noProof="0"/>
              <a:t>Muokkaa otsikon perustyyliä napsauttamalla</a:t>
            </a:r>
          </a:p>
        </p:txBody>
      </p:sp>
      <p:sp>
        <p:nvSpPr>
          <p:cNvPr id="7" name="Kuvan paikkamerkki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p:nvPr>
        </p:nvSpPr>
        <p:spPr>
          <a:xfrm>
            <a:off x="1524" y="4572000"/>
            <a:ext cx="12188952" cy="2286000"/>
          </a:xfrm>
          <a:solidFill>
            <a:schemeClr val="accent6"/>
          </a:solidFill>
        </p:spPr>
        <p:txBody>
          <a:bodyPr rtlCol="0" anchor="b"/>
          <a:lstStyle>
            <a:lvl1pPr marL="0" indent="0">
              <a:buNone/>
              <a:defRPr/>
            </a:lvl1pPr>
          </a:lstStyle>
          <a:p>
            <a:pPr rtl="0"/>
            <a:r>
              <a:rPr lang="fi-FI" noProof="0"/>
              <a:t>Lisää kuva napsauttamalla kuvaketta</a:t>
            </a:r>
          </a:p>
        </p:txBody>
      </p:sp>
      <p:sp>
        <p:nvSpPr>
          <p:cNvPr id="15" name="Tekstin paikkamerkki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rtlCol="0">
            <a:noAutofit/>
          </a:bodyPr>
          <a:lstStyle>
            <a:lvl1pPr marL="0" indent="0" algn="ctr">
              <a:buNone/>
              <a:defRPr sz="3200" b="0">
                <a:solidFill>
                  <a:schemeClr val="accent4"/>
                </a:solidFill>
                <a:latin typeface="+mj-lt"/>
              </a:defRPr>
            </a:lvl1pPr>
          </a:lstStyle>
          <a:p>
            <a:pPr lvl="0" rtl="0"/>
            <a:r>
              <a:rPr lang="fi-FI" noProof="0"/>
              <a:t>Alaotsikko</a:t>
            </a:r>
          </a:p>
        </p:txBody>
      </p:sp>
      <p:sp>
        <p:nvSpPr>
          <p:cNvPr id="17" name="Tekstin paikkamerkki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fi-FI" noProof="0"/>
              <a:t>Lisää tekstiä napsauttamalla</a:t>
            </a:r>
          </a:p>
        </p:txBody>
      </p:sp>
      <p:sp>
        <p:nvSpPr>
          <p:cNvPr id="3" name="Päivämäärän paikkamerkki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bg1"/>
                </a:solidFill>
              </a:defRPr>
            </a:lvl1pPr>
          </a:lstStyle>
          <a:p>
            <a:pPr rtl="0"/>
            <a:r>
              <a:rPr lang="fi-FI" noProof="0"/>
              <a:t>20XX</a:t>
            </a:r>
          </a:p>
        </p:txBody>
      </p:sp>
      <p:sp>
        <p:nvSpPr>
          <p:cNvPr id="16" name="Tekstin paikkamerkki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fi-FI" noProof="0"/>
              <a:t>Alaotsikko</a:t>
            </a:r>
          </a:p>
        </p:txBody>
      </p:sp>
      <p:sp>
        <p:nvSpPr>
          <p:cNvPr id="18" name="Tekstin paikkamerkki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fi-FI" noProof="0"/>
              <a:t>Lisää tekstiä napsauttamalla</a:t>
            </a:r>
          </a:p>
        </p:txBody>
      </p:sp>
      <p:sp>
        <p:nvSpPr>
          <p:cNvPr id="4" name="Alatunnisteen paikkamerkki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lvl1pPr>
              <a:defRPr>
                <a:solidFill>
                  <a:schemeClr val="bg1"/>
                </a:solidFill>
              </a:defRPr>
            </a:lvl1pPr>
          </a:lstStyle>
          <a:p>
            <a:pPr rtl="0"/>
            <a:r>
              <a:rPr lang="fi-FI" noProof="0"/>
              <a:t>Yhteenvetoesityksen otsikko</a:t>
            </a:r>
          </a:p>
        </p:txBody>
      </p:sp>
      <p:sp>
        <p:nvSpPr>
          <p:cNvPr id="20" name="Tekstin paikkamerkki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rtlCol="0">
            <a:noAutofit/>
          </a:bodyPr>
          <a:lstStyle>
            <a:lvl1pPr marL="0" indent="0" algn="ctr">
              <a:buNone/>
              <a:defRPr sz="3200" b="0">
                <a:solidFill>
                  <a:schemeClr val="accent4"/>
                </a:solidFill>
                <a:latin typeface="+mj-lt"/>
              </a:defRPr>
            </a:lvl1pPr>
          </a:lstStyle>
          <a:p>
            <a:pPr lvl="0" rtl="0"/>
            <a:r>
              <a:rPr lang="fi-FI" noProof="0"/>
              <a:t>Alaotsikko</a:t>
            </a:r>
          </a:p>
        </p:txBody>
      </p:sp>
      <p:sp>
        <p:nvSpPr>
          <p:cNvPr id="21" name="Tekstin paikkamerkki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rtlCol="0">
            <a:normAutofit/>
          </a:bodyPr>
          <a:lstStyle>
            <a:lvl1pPr marL="0" indent="0" algn="ctr">
              <a:buFont typeface="Arial" panose="020B0604020202020204" pitchFamily="34" charset="0"/>
              <a:buNone/>
              <a:defRPr sz="1400">
                <a:solidFill>
                  <a:schemeClr val="tx1"/>
                </a:solidFill>
              </a:defRPr>
            </a:lvl1pPr>
          </a:lstStyle>
          <a:p>
            <a:pPr lvl="0" rtl="0"/>
            <a:r>
              <a:rPr lang="fi-FI" noProof="0"/>
              <a:t>Lisää tekstiä napsauttamalla</a:t>
            </a:r>
          </a:p>
        </p:txBody>
      </p:sp>
      <p:sp>
        <p:nvSpPr>
          <p:cNvPr id="5" name="Dian numeron paikkamerkki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bg1"/>
                </a:solidFill>
              </a:defRPr>
            </a:lvl1pPr>
          </a:lstStyle>
          <a:p>
            <a:pPr rtl="0"/>
            <a:fld id="{B5CEABB6-07DC-46E8-9B57-56EC44A396E5}" type="slidenum">
              <a:rPr lang="fi-FI" noProof="0" smtClean="0"/>
              <a:pPr/>
              <a:t>‹#›</a:t>
            </a:fld>
            <a:endParaRPr lang="fi-FI" noProof="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kinavertailu">
    <p:spTree>
      <p:nvGrpSpPr>
        <p:cNvPr id="1" name=""/>
        <p:cNvGrpSpPr/>
        <p:nvPr/>
      </p:nvGrpSpPr>
      <p:grpSpPr>
        <a:xfrm>
          <a:off x="0" y="0"/>
          <a:ext cx="0" cy="0"/>
          <a:chOff x="0" y="0"/>
          <a:chExt cx="0" cy="0"/>
        </a:xfrm>
      </p:grpSpPr>
      <p:sp>
        <p:nvSpPr>
          <p:cNvPr id="16" name="Tekstin paikkamerkki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i-FI" noProof="0"/>
              <a:t>1</a:t>
            </a:r>
          </a:p>
        </p:txBody>
      </p:sp>
      <p:sp>
        <p:nvSpPr>
          <p:cNvPr id="22" name="Tekstin paikkamerkki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i-FI" noProof="0"/>
              <a:t>2</a:t>
            </a:r>
          </a:p>
        </p:txBody>
      </p:sp>
      <p:sp>
        <p:nvSpPr>
          <p:cNvPr id="23" name="Tekstin paikkamerkki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rtlCol="0"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i-FI" noProof="0"/>
              <a:t>3</a:t>
            </a:r>
          </a:p>
        </p:txBody>
      </p:sp>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i-FI" noProof="0"/>
              <a:t>Muokkaa otsikon perustyyliä napsauttamalla</a:t>
            </a:r>
          </a:p>
        </p:txBody>
      </p:sp>
      <p:sp>
        <p:nvSpPr>
          <p:cNvPr id="9" name="Kuvan paikkamerkki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rtlCol="0">
            <a:normAutofit/>
          </a:bodyPr>
          <a:lstStyle>
            <a:lvl1pPr>
              <a:defRPr sz="1600"/>
            </a:lvl1pPr>
          </a:lstStyle>
          <a:p>
            <a:pPr rtl="0"/>
            <a:r>
              <a:rPr lang="fi-FI" noProof="0"/>
              <a:t>Lisää kuva napsauttamalla kuvaketta</a:t>
            </a:r>
          </a:p>
        </p:txBody>
      </p:sp>
      <p:sp>
        <p:nvSpPr>
          <p:cNvPr id="28" name="Kuvan paikkamerkki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rtlCol="0">
            <a:normAutofit/>
          </a:bodyPr>
          <a:lstStyle>
            <a:lvl1pPr>
              <a:defRPr sz="1600"/>
            </a:lvl1pPr>
          </a:lstStyle>
          <a:p>
            <a:pPr rtl="0"/>
            <a:r>
              <a:rPr lang="fi-FI" noProof="0"/>
              <a:t>Lisää kuva napsauttamalla kuvaketta</a:t>
            </a:r>
          </a:p>
        </p:txBody>
      </p:sp>
      <p:sp>
        <p:nvSpPr>
          <p:cNvPr id="31" name="Kuvan paikkamerkki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rtlCol="0">
            <a:normAutofit/>
          </a:bodyPr>
          <a:lstStyle>
            <a:lvl1pPr>
              <a:defRPr sz="1600"/>
            </a:lvl1pPr>
          </a:lstStyle>
          <a:p>
            <a:pPr rtl="0"/>
            <a:r>
              <a:rPr lang="fi-FI" noProof="0"/>
              <a:t>Lisää kuva napsauttamalla kuvaketta</a:t>
            </a:r>
          </a:p>
        </p:txBody>
      </p:sp>
      <p:sp>
        <p:nvSpPr>
          <p:cNvPr id="14" name="Tekstin paikkamerkki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fi-FI" noProof="0"/>
              <a:t>Osan ylätunniste</a:t>
            </a:r>
          </a:p>
        </p:txBody>
      </p:sp>
      <p:sp>
        <p:nvSpPr>
          <p:cNvPr id="24" name="Tekstin paikkamerkki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fi-FI" noProof="0"/>
              <a:t>Osan ylätunniste</a:t>
            </a:r>
          </a:p>
        </p:txBody>
      </p:sp>
      <p:sp>
        <p:nvSpPr>
          <p:cNvPr id="29" name="Tekstin paikkamerkki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fi-FI" noProof="0"/>
              <a:t>Osan ylätunniste</a:t>
            </a:r>
          </a:p>
        </p:txBody>
      </p:sp>
      <p:sp>
        <p:nvSpPr>
          <p:cNvPr id="19" name="Sisällön paikkamerkki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fi-FI" noProof="0"/>
              <a:t>Osion kuvaus</a:t>
            </a:r>
          </a:p>
        </p:txBody>
      </p:sp>
      <p:sp>
        <p:nvSpPr>
          <p:cNvPr id="27" name="Sisällön paikkamerkki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fi-FI" noProof="0"/>
              <a:t>Osion kuvaus</a:t>
            </a:r>
          </a:p>
        </p:txBody>
      </p:sp>
      <p:sp>
        <p:nvSpPr>
          <p:cNvPr id="30" name="Sisällön paikkamerkki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rtlCol="0"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rtl="0"/>
            <a:r>
              <a:rPr lang="fi-FI" noProof="0"/>
              <a:t>Osion kuvaus</a:t>
            </a:r>
          </a:p>
        </p:txBody>
      </p:sp>
      <p:sp>
        <p:nvSpPr>
          <p:cNvPr id="17" name="Päivämäärän paikkamerkki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i-FI" noProof="0"/>
              <a:t>Yhteenvetoesityksen otsikko</a:t>
            </a:r>
          </a:p>
        </p:txBody>
      </p:sp>
      <p:sp>
        <p:nvSpPr>
          <p:cNvPr id="7" name="Dian numeron paikkamerkki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i-FI" noProof="0" smtClean="0"/>
              <a:pPr/>
              <a:t>‹#›</a:t>
            </a:fld>
            <a:endParaRPr lang="fi-FI" noProof="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ljänne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i-FI" noProof="0"/>
              <a:t>Muokkaa otsikon perustyyliä napsauttamalla</a:t>
            </a:r>
          </a:p>
        </p:txBody>
      </p:sp>
      <p:sp>
        <p:nvSpPr>
          <p:cNvPr id="10" name="Tekstin paikkamerkki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fi-FI" noProof="0"/>
              <a:t>Sektorin otsikko</a:t>
            </a:r>
          </a:p>
        </p:txBody>
      </p:sp>
      <p:sp>
        <p:nvSpPr>
          <p:cNvPr id="12" name="Tekstin paikkamerkki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rtlCol="0">
            <a:noAutofit/>
          </a:bodyPr>
          <a:lstStyle>
            <a:lvl1pPr marL="0" indent="0" algn="l">
              <a:buFont typeface="Arial" panose="020B0604020202020204" pitchFamily="34" charset="0"/>
              <a:buNone/>
              <a:defRPr sz="1200" b="1">
                <a:solidFill>
                  <a:schemeClr val="accent4"/>
                </a:solidFill>
              </a:defRPr>
            </a:lvl1pPr>
          </a:lstStyle>
          <a:p>
            <a:pPr lvl="0" rtl="0"/>
            <a:r>
              <a:rPr lang="fi-FI" noProof="0"/>
              <a:t>Sektorin otsikko</a:t>
            </a:r>
          </a:p>
        </p:txBody>
      </p:sp>
      <p:sp>
        <p:nvSpPr>
          <p:cNvPr id="13" name="Tekstin paikkamerkki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rtlCol="0">
            <a:noAutofit/>
          </a:bodyPr>
          <a:lstStyle>
            <a:lvl1pPr marL="0" indent="0" algn="r">
              <a:buFont typeface="Arial" panose="020B0604020202020204" pitchFamily="34" charset="0"/>
              <a:buNone/>
              <a:defRPr sz="1200" b="1">
                <a:solidFill>
                  <a:schemeClr val="accent4"/>
                </a:solidFill>
              </a:defRPr>
            </a:lvl1pPr>
          </a:lstStyle>
          <a:p>
            <a:pPr lvl="0" rtl="0"/>
            <a:r>
              <a:rPr lang="fi-FI" noProof="0"/>
              <a:t>Sektorin otsikko</a:t>
            </a:r>
          </a:p>
        </p:txBody>
      </p:sp>
      <p:sp>
        <p:nvSpPr>
          <p:cNvPr id="11" name="Tekstin paikkamerkki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rtlCol="0">
            <a:noAutofit/>
          </a:bodyPr>
          <a:lstStyle>
            <a:lvl1pPr marL="0" indent="0" algn="ctr">
              <a:buFont typeface="Arial" panose="020B0604020202020204" pitchFamily="34" charset="0"/>
              <a:buNone/>
              <a:defRPr sz="1200" b="1">
                <a:solidFill>
                  <a:schemeClr val="accent4"/>
                </a:solidFill>
              </a:defRPr>
            </a:lvl1pPr>
          </a:lstStyle>
          <a:p>
            <a:pPr lvl="0" rtl="0"/>
            <a:r>
              <a:rPr lang="fi-FI" noProof="0"/>
              <a:t>Sektorin otsikko</a:t>
            </a:r>
          </a:p>
        </p:txBody>
      </p:sp>
      <p:grpSp>
        <p:nvGrpSpPr>
          <p:cNvPr id="3" name="Ryhmä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Puolivapaa piirto: Muoto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sp>
          <p:nvSpPr>
            <p:cNvPr id="25" name="Puolivapaa piirto: Muoto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sp>
          <p:nvSpPr>
            <p:cNvPr id="22" name="Puolivapaa piirto: Muoto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sp>
          <p:nvSpPr>
            <p:cNvPr id="21" name="Suorakulmio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sp>
          <p:nvSpPr>
            <p:cNvPr id="20" name="Suorakulmio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sp>
          <p:nvSpPr>
            <p:cNvPr id="18" name="Suorakulmio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sp>
          <p:nvSpPr>
            <p:cNvPr id="17" name="Suorakulmio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sp>
        <p:nvSpPr>
          <p:cNvPr id="27" name="Päivämäärän paikkamerkki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i-FI" noProof="0"/>
              <a:t>Yhteenvetoesityksen otsikko</a:t>
            </a:r>
          </a:p>
        </p:txBody>
      </p:sp>
      <p:sp>
        <p:nvSpPr>
          <p:cNvPr id="7" name="Dian numeron paikkamerkki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i-FI" noProof="0" smtClean="0"/>
              <a:pPr/>
              <a:t>‹#›</a:t>
            </a:fld>
            <a:endParaRPr lang="fi-FI" noProof="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svustrateg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6B45A-9FA0-4D2A-8BEF-4709BD5C14CA}"/>
              </a:ext>
            </a:extLst>
          </p:cNvPr>
          <p:cNvSpPr>
            <a:spLocks noGrp="1"/>
          </p:cNvSpPr>
          <p:nvPr>
            <p:ph type="title" hasCustomPrompt="1"/>
          </p:nvPr>
        </p:nvSpPr>
        <p:spPr>
          <a:xfrm>
            <a:off x="838200" y="365125"/>
            <a:ext cx="10515600" cy="1059924"/>
          </a:xfrm>
        </p:spPr>
        <p:txBody>
          <a:bodyPr bIns="91440" rtlCol="0" anchor="b"/>
          <a:lstStyle>
            <a:lvl1pPr algn="ctr">
              <a:defRPr>
                <a:solidFill>
                  <a:schemeClr val="tx1">
                    <a:lumMod val="50000"/>
                    <a:lumOff val="50000"/>
                  </a:schemeClr>
                </a:solidFill>
              </a:defRPr>
            </a:lvl1pPr>
          </a:lstStyle>
          <a:p>
            <a:pPr rtl="0"/>
            <a:r>
              <a:rPr lang="fi-FI" noProof="0"/>
              <a:t>Muokkaa otsikon perustyyliä napsauttamalla</a:t>
            </a:r>
          </a:p>
        </p:txBody>
      </p:sp>
      <p:sp>
        <p:nvSpPr>
          <p:cNvPr id="13" name="Tekstin paikkamerkki 2">
            <a:extLst>
              <a:ext uri="{FF2B5EF4-FFF2-40B4-BE49-F238E27FC236}">
                <a16:creationId xmlns:a16="http://schemas.microsoft.com/office/drawing/2014/main" id="{8FDD847D-284F-43B9-91A9-0A2AE4977EE1}"/>
              </a:ext>
            </a:extLst>
          </p:cNvPr>
          <p:cNvSpPr>
            <a:spLocks noGrp="1"/>
          </p:cNvSpPr>
          <p:nvPr>
            <p:ph type="body" idx="1"/>
          </p:nvPr>
        </p:nvSpPr>
        <p:spPr>
          <a:xfrm>
            <a:off x="831850" y="1426525"/>
            <a:ext cx="10515600" cy="457200"/>
          </a:xfrm>
        </p:spPr>
        <p:txBody>
          <a:bodyPr rtlCol="0">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 napsauttamalla</a:t>
            </a:r>
          </a:p>
        </p:txBody>
      </p:sp>
      <p:sp>
        <p:nvSpPr>
          <p:cNvPr id="15" name="Tekstin paikkamerkki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fi-FI" noProof="0"/>
              <a:t>Lisää alaotsikko napsauttamalla</a:t>
            </a:r>
          </a:p>
        </p:txBody>
      </p:sp>
      <p:sp>
        <p:nvSpPr>
          <p:cNvPr id="17" name="Tekstin paikkamerkki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fi-FI" noProof="0"/>
              <a:t>Lisää tekstiä napsauttamalla</a:t>
            </a:r>
          </a:p>
        </p:txBody>
      </p:sp>
      <p:sp>
        <p:nvSpPr>
          <p:cNvPr id="16" name="Tekstin paikkamerkki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fi-FI" noProof="0"/>
              <a:t>Lisää alaotsikko napsauttamalla</a:t>
            </a:r>
          </a:p>
        </p:txBody>
      </p:sp>
      <p:sp>
        <p:nvSpPr>
          <p:cNvPr id="18" name="Tekstin paikkamerkki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fi-FI" noProof="0"/>
              <a:t>Lisää tekstiä napsauttamalla</a:t>
            </a:r>
          </a:p>
        </p:txBody>
      </p:sp>
      <p:sp>
        <p:nvSpPr>
          <p:cNvPr id="20" name="Tekstin paikkamerkki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rtlCol="0" anchor="ctr" anchorCtr="1">
            <a:normAutofit/>
          </a:bodyPr>
          <a:lstStyle>
            <a:lvl1pPr marL="0" indent="0" algn="ctr">
              <a:buNone/>
              <a:defRPr sz="2000" b="0">
                <a:solidFill>
                  <a:schemeClr val="tx1"/>
                </a:solidFill>
                <a:latin typeface="+mj-lt"/>
              </a:defRPr>
            </a:lvl1pPr>
          </a:lstStyle>
          <a:p>
            <a:pPr lvl="0" rtl="0"/>
            <a:r>
              <a:rPr lang="fi-FI" noProof="0"/>
              <a:t>Lisää alaotsikko napsauttamalla</a:t>
            </a:r>
          </a:p>
        </p:txBody>
      </p:sp>
      <p:sp>
        <p:nvSpPr>
          <p:cNvPr id="21" name="Tekstin paikkamerkki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rtlCol="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rtl="0"/>
            <a:r>
              <a:rPr lang="fi-FI" noProof="0"/>
              <a:t>Lisää tekstiä napsauttamalla</a:t>
            </a:r>
          </a:p>
        </p:txBody>
      </p:sp>
      <p:sp>
        <p:nvSpPr>
          <p:cNvPr id="3" name="Päivämäärän paikkamerkki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avio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E034D-C1DD-48C0-BB6B-FDC6F8EBA558}"/>
              </a:ext>
            </a:extLst>
          </p:cNvPr>
          <p:cNvSpPr>
            <a:spLocks noGrp="1"/>
          </p:cNvSpPr>
          <p:nvPr>
            <p:ph type="title" hasCustomPrompt="1"/>
          </p:nvPr>
        </p:nvSpPr>
        <p:spPr>
          <a:xfrm>
            <a:off x="839788" y="365125"/>
            <a:ext cx="10515600" cy="1325563"/>
          </a:xfrm>
        </p:spPr>
        <p:txBody>
          <a:bodyPr rtlCol="0"/>
          <a:lstStyle>
            <a:lvl1pPr algn="ctr">
              <a:defRPr/>
            </a:lvl1pPr>
          </a:lstStyle>
          <a:p>
            <a:pPr rtl="0"/>
            <a:r>
              <a:rPr lang="fi-FI" noProof="0"/>
              <a:t>Muokkaa otsikon perustyyliä napsauttamalla</a:t>
            </a:r>
          </a:p>
        </p:txBody>
      </p:sp>
      <p:sp>
        <p:nvSpPr>
          <p:cNvPr id="10" name="Tekstin paikkamerkki 2">
            <a:extLst>
              <a:ext uri="{FF2B5EF4-FFF2-40B4-BE49-F238E27FC236}">
                <a16:creationId xmlns:a16="http://schemas.microsoft.com/office/drawing/2014/main" id="{0DD8E1C1-2F29-4EF8-B7B9-75E2DC5049C7}"/>
              </a:ext>
            </a:extLst>
          </p:cNvPr>
          <p:cNvSpPr>
            <a:spLocks noGrp="1"/>
          </p:cNvSpPr>
          <p:nvPr>
            <p:ph type="body" idx="13"/>
          </p:nvPr>
        </p:nvSpPr>
        <p:spPr>
          <a:xfrm>
            <a:off x="831850" y="1426525"/>
            <a:ext cx="10515600" cy="457200"/>
          </a:xfrm>
        </p:spPr>
        <p:txBody>
          <a:bodyPr rtlCol="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 napsauttamalla</a:t>
            </a:r>
          </a:p>
        </p:txBody>
      </p:sp>
      <p:sp>
        <p:nvSpPr>
          <p:cNvPr id="3" name="Tekstin paikkamerkki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rtlCol="0"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Päivämäärän paikkamerkki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fi-FI" noProof="0"/>
              <a:t>20XX</a:t>
            </a:r>
          </a:p>
        </p:txBody>
      </p:sp>
      <p:sp>
        <p:nvSpPr>
          <p:cNvPr id="8" name="Alatunnisteen paikkamerkki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p>
            <a:pPr rtl="0"/>
            <a:r>
              <a:rPr lang="fi-FI" noProof="0"/>
              <a:t>Yhteenvetoesityksen otsikko</a:t>
            </a:r>
          </a:p>
        </p:txBody>
      </p:sp>
      <p:sp>
        <p:nvSpPr>
          <p:cNvPr id="9" name="Dian numeron paikkamerkki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kajan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i-FI" noProof="0"/>
              <a:t>Muokkaa otsikon perustyyliä napsauttamalla</a:t>
            </a:r>
          </a:p>
        </p:txBody>
      </p:sp>
      <p:sp>
        <p:nvSpPr>
          <p:cNvPr id="64" name="Tekstin paikkamerkki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rtlCol="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rtl="0"/>
            <a:r>
              <a:rPr lang="fi-FI" noProof="0"/>
              <a:t>Kohteen otsikko</a:t>
            </a:r>
          </a:p>
        </p:txBody>
      </p:sp>
      <p:sp>
        <p:nvSpPr>
          <p:cNvPr id="38" name="Tekstin paikkamerkki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fi-FI" noProof="0"/>
              <a:t>Vuosi</a:t>
            </a:r>
          </a:p>
        </p:txBody>
      </p:sp>
      <p:sp>
        <p:nvSpPr>
          <p:cNvPr id="39" name="Tekstin paikkamerkki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0" name="Tekstin paikkamerkki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1" name="Tekstin paikkamerkki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2" name="Tekstin paikkamerkki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4" name="Tekstin paikkamerkki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5" name="Tekstin paikkamerkki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6" name="Tekstin paikkamerkki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8" name="Tekstin paikkamerkki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9" name="Tekstin paikkamerkki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7" name="Tekstin paikkamerkki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0" name="Tekstin paikkamerkki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1" name="Tekstin paikkamerkki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43" name="Tekstin paikkamerkki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rtlCol="0" anchor="ctr"/>
          <a:lstStyle>
            <a:lvl1pPr marL="0" indent="0" algn="ctr">
              <a:buNone/>
              <a:defRPr sz="1400" b="1">
                <a:solidFill>
                  <a:schemeClr val="tx1">
                    <a:lumMod val="65000"/>
                    <a:lumOff val="35000"/>
                  </a:schemeClr>
                </a:solidFill>
                <a:latin typeface="+mj-lt"/>
              </a:defRPr>
            </a:lvl1pPr>
          </a:lstStyle>
          <a:p>
            <a:pPr lvl="0" rtl="0"/>
            <a:r>
              <a:rPr lang="fi-FI" noProof="0"/>
              <a:t>Vuosi</a:t>
            </a:r>
          </a:p>
        </p:txBody>
      </p:sp>
      <p:sp>
        <p:nvSpPr>
          <p:cNvPr id="52" name="Tekstin paikkamerkki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3" name="Tekstin paikkamerkki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4" name="Tekstin paikkamerkki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5" name="Tekstin paikkamerkki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6" name="Tekstin paikkamerkki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7" name="Tekstin paikkamerkki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8" name="Tekstin paikkamerkki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60" name="Tekstin paikkamerkki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61" name="Tekstin paikkamerkki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59" name="Tekstin paikkamerkki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62" name="Tekstin paikkamerkki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sp>
        <p:nvSpPr>
          <p:cNvPr id="63" name="Tekstin paikkamerkki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fi-FI" noProof="0"/>
              <a:t>KK</a:t>
            </a:r>
          </a:p>
        </p:txBody>
      </p:sp>
      <p:cxnSp>
        <p:nvCxnSpPr>
          <p:cNvPr id="8" name="Suora yhdysviiva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Päivämäärän paikkamerkki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i-FI" noProof="0"/>
              <a:t>Yhteenvetoesityksen otsikko</a:t>
            </a:r>
          </a:p>
        </p:txBody>
      </p:sp>
      <p:sp>
        <p:nvSpPr>
          <p:cNvPr id="7" name="Dian numeron paikkamerkki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i-FI" noProof="0" smtClean="0"/>
              <a:pPr/>
              <a:t>‹#›</a:t>
            </a:fld>
            <a:endParaRPr lang="fi-FI" noProof="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F8F5A6A-E29E-401A-801A-8FD9CAABA7A5}"/>
              </a:ext>
            </a:extLst>
          </p:cNvPr>
          <p:cNvSpPr>
            <a:spLocks noGrp="1"/>
          </p:cNvSpPr>
          <p:nvPr>
            <p:ph idx="1"/>
          </p:nvPr>
        </p:nvSpPr>
        <p:spPr>
          <a:xfrm>
            <a:off x="838200" y="1685925"/>
            <a:ext cx="10515600" cy="4097059"/>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Otsikko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lstStyle>
            <a:lvl1pPr algn="ctr">
              <a:defRPr/>
            </a:lvl1pPr>
          </a:lstStyle>
          <a:p>
            <a:pPr rtl="0"/>
            <a:r>
              <a:rPr lang="fi-FI" noProof="0"/>
              <a:t>Muokkaa otsikon perustyyliä napsauttamalla</a:t>
            </a:r>
          </a:p>
        </p:txBody>
      </p:sp>
      <p:sp>
        <p:nvSpPr>
          <p:cNvPr id="4" name="Päivämäärän paikkamerkki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fi-FI" noProof="0"/>
              <a:t>20XX</a:t>
            </a:r>
          </a:p>
        </p:txBody>
      </p:sp>
      <p:sp>
        <p:nvSpPr>
          <p:cNvPr id="5" name="Alatunnisteen paikkamerkki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fi-FI" noProof="0"/>
              <a:t>Yhteenvetoesityksen otsikko</a:t>
            </a:r>
          </a:p>
        </p:txBody>
      </p:sp>
      <p:sp>
        <p:nvSpPr>
          <p:cNvPr id="6" name="Dian numeron paikkamerkki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imivaihtoehto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lvl1pPr algn="ctr">
              <a:defRPr/>
            </a:lvl1pPr>
          </a:lstStyle>
          <a:p>
            <a:pPr rtl="0"/>
            <a:r>
              <a:rPr lang="fi-FI" noProof="0"/>
              <a:t>Muokkaa otsikon perustyyliä napsauttamalla</a:t>
            </a:r>
          </a:p>
        </p:txBody>
      </p:sp>
      <p:sp>
        <p:nvSpPr>
          <p:cNvPr id="7" name="Kuvan paikkamerkki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rtlCol="0"/>
          <a:lstStyle/>
          <a:p>
            <a:pPr rtl="0"/>
            <a:r>
              <a:rPr lang="fi-FI" noProof="0"/>
              <a:t>Lisää kuva napsauttamalla kuvaketta</a:t>
            </a:r>
          </a:p>
        </p:txBody>
      </p:sp>
      <p:sp>
        <p:nvSpPr>
          <p:cNvPr id="9" name="Tekstin paikkamerkki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0" name="Tekstin paikkamerkki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11" name="Kuvan paikkamerkki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rtlCol="0"/>
          <a:lstStyle/>
          <a:p>
            <a:pPr rtl="0"/>
            <a:r>
              <a:rPr lang="fi-FI" noProof="0"/>
              <a:t>Lisää kuva napsauttamalla kuvaketta</a:t>
            </a:r>
          </a:p>
        </p:txBody>
      </p:sp>
      <p:sp>
        <p:nvSpPr>
          <p:cNvPr id="12" name="Tekstin paikkamerkki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3" name="Tekstin paikkamerkki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14" name="Kuvan paikkamerkki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rtlCol="0"/>
          <a:lstStyle/>
          <a:p>
            <a:pPr rtl="0"/>
            <a:r>
              <a:rPr lang="fi-FI" noProof="0"/>
              <a:t>Lisää kuva napsauttamalla kuvaketta</a:t>
            </a:r>
          </a:p>
        </p:txBody>
      </p:sp>
      <p:sp>
        <p:nvSpPr>
          <p:cNvPr id="15" name="Tekstin paikkamerkki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6" name="Tekstin paikkamerkki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17" name="Kuvan paikkamerkki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rtlCol="0"/>
          <a:lstStyle/>
          <a:p>
            <a:pPr rtl="0"/>
            <a:r>
              <a:rPr lang="fi-FI" noProof="0"/>
              <a:t>Lisää kuva napsauttamalla kuvaketta</a:t>
            </a:r>
          </a:p>
        </p:txBody>
      </p:sp>
      <p:sp>
        <p:nvSpPr>
          <p:cNvPr id="18" name="Tekstin paikkamerkki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rtlCol="0"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9" name="Tekstin paikkamerkki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rtlCol="0">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3" name="Päivämäärän paikkamerkki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imivaihtoehto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lvl1pPr algn="ctr">
              <a:defRPr/>
            </a:lvl1pPr>
          </a:lstStyle>
          <a:p>
            <a:pPr rtl="0"/>
            <a:r>
              <a:rPr lang="fi-FI" noProof="0"/>
              <a:t>Muokkaa otsikon perustyyliä napsauttamalla</a:t>
            </a:r>
          </a:p>
        </p:txBody>
      </p:sp>
      <p:sp>
        <p:nvSpPr>
          <p:cNvPr id="7" name="Kuvan paikkamerkki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rtlCol="0"/>
          <a:lstStyle/>
          <a:p>
            <a:pPr rtl="0"/>
            <a:r>
              <a:rPr lang="fi-FI" noProof="0"/>
              <a:t>Lisää kuva napsauttamalla kuvaketta</a:t>
            </a:r>
          </a:p>
        </p:txBody>
      </p:sp>
      <p:sp>
        <p:nvSpPr>
          <p:cNvPr id="9" name="Tekstin paikkamerkki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0" name="Tekstin paikkamerkki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11" name="Kuvan paikkamerkki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rtlCol="0"/>
          <a:lstStyle/>
          <a:p>
            <a:pPr rtl="0"/>
            <a:r>
              <a:rPr lang="fi-FI" noProof="0"/>
              <a:t>Lisää kuva napsauttamalla kuvaketta</a:t>
            </a:r>
          </a:p>
        </p:txBody>
      </p:sp>
      <p:sp>
        <p:nvSpPr>
          <p:cNvPr id="12" name="Tekstin paikkamerkki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3" name="Tekstin paikkamerkki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14" name="Kuvan paikkamerkki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rtlCol="0"/>
          <a:lstStyle/>
          <a:p>
            <a:pPr rtl="0"/>
            <a:r>
              <a:rPr lang="fi-FI" noProof="0"/>
              <a:t>Lisää kuva napsauttamalla kuvaketta</a:t>
            </a:r>
          </a:p>
        </p:txBody>
      </p:sp>
      <p:sp>
        <p:nvSpPr>
          <p:cNvPr id="15" name="Tekstin paikkamerkki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6" name="Tekstin paikkamerkki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17" name="Kuvan paikkamerkki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rtlCol="0"/>
          <a:lstStyle/>
          <a:p>
            <a:pPr rtl="0"/>
            <a:r>
              <a:rPr lang="fi-FI" noProof="0"/>
              <a:t>Lisää kuva napsauttamalla kuvaketta</a:t>
            </a:r>
          </a:p>
        </p:txBody>
      </p:sp>
      <p:sp>
        <p:nvSpPr>
          <p:cNvPr id="18" name="Tekstin paikkamerkki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19" name="Tekstin paikkamerkki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44" name="Kuvan paikkamerkki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rtlCol="0"/>
          <a:lstStyle/>
          <a:p>
            <a:pPr rtl="0"/>
            <a:r>
              <a:rPr lang="fi-FI" noProof="0"/>
              <a:t>Lisää kuva napsauttamalla kuvaketta</a:t>
            </a:r>
          </a:p>
        </p:txBody>
      </p:sp>
      <p:sp>
        <p:nvSpPr>
          <p:cNvPr id="45" name="Tekstin paikkamerkki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46" name="Tekstin paikkamerkki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47" name="Kuvan paikkamerkki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rtlCol="0"/>
          <a:lstStyle/>
          <a:p>
            <a:pPr rtl="0"/>
            <a:r>
              <a:rPr lang="fi-FI" noProof="0"/>
              <a:t>Lisää kuva napsauttamalla kuvaketta</a:t>
            </a:r>
          </a:p>
        </p:txBody>
      </p:sp>
      <p:sp>
        <p:nvSpPr>
          <p:cNvPr id="48" name="Tekstin paikkamerkki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49" name="Tekstin paikkamerkki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50" name="Kuvan paikkamerkki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rtlCol="0"/>
          <a:lstStyle/>
          <a:p>
            <a:pPr rtl="0"/>
            <a:r>
              <a:rPr lang="fi-FI" noProof="0"/>
              <a:t>Lisää kuva napsauttamalla kuvaketta</a:t>
            </a:r>
          </a:p>
        </p:txBody>
      </p:sp>
      <p:sp>
        <p:nvSpPr>
          <p:cNvPr id="51" name="Tekstin paikkamerkki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52" name="Tekstin paikkamerkki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53" name="Kuvan paikkamerkki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rtlCol="0"/>
          <a:lstStyle/>
          <a:p>
            <a:pPr rtl="0"/>
            <a:r>
              <a:rPr lang="fi-FI" noProof="0"/>
              <a:t>Lisää kuva napsauttamalla kuvaketta</a:t>
            </a:r>
          </a:p>
        </p:txBody>
      </p:sp>
      <p:sp>
        <p:nvSpPr>
          <p:cNvPr id="54" name="Tekstin paikkamerkki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rtlCol="0"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Nimi</a:t>
            </a:r>
          </a:p>
        </p:txBody>
      </p:sp>
      <p:sp>
        <p:nvSpPr>
          <p:cNvPr id="55" name="Tekstin paikkamerkki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rtlCol="0">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rtl="0"/>
            <a:r>
              <a:rPr lang="fi-FI" noProof="0"/>
              <a:t>Otsikko</a:t>
            </a:r>
          </a:p>
        </p:txBody>
      </p:sp>
      <p:sp>
        <p:nvSpPr>
          <p:cNvPr id="3" name="Päivämäärän paikkamerkki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ahoit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lstStyle>
            <a:lvl1pPr algn="ctr">
              <a:defRPr/>
            </a:lvl1pPr>
          </a:lstStyle>
          <a:p>
            <a:pPr rtl="0"/>
            <a:r>
              <a:rPr lang="fi-FI" noProof="0"/>
              <a:t>Muokkaa otsikon perustyyliä napsauttamalla</a:t>
            </a:r>
          </a:p>
        </p:txBody>
      </p:sp>
      <p:sp>
        <p:nvSpPr>
          <p:cNvPr id="14" name="Sisällön paikkamerkki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rtlCol="0" anchor="ctr">
            <a:normAutofit/>
          </a:bodyPr>
          <a:lstStyle>
            <a:lvl1pPr marL="0" indent="0" algn="ctr">
              <a:buNone/>
              <a:defRPr sz="1800"/>
            </a:lvl1pPr>
          </a:lstStyle>
          <a:p>
            <a:pPr lvl="0" rtl="0"/>
            <a:r>
              <a:rPr lang="fi-FI" noProof="0"/>
              <a:t>Lisää sisältöä</a:t>
            </a:r>
          </a:p>
        </p:txBody>
      </p:sp>
      <p:sp>
        <p:nvSpPr>
          <p:cNvPr id="8" name="Tekstin paikkamerkki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9" name="Tekstin paikkamerkki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10" name="Tekstin paikkamerkki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kuvaus</a:t>
            </a:r>
          </a:p>
        </p:txBody>
      </p:sp>
      <p:sp>
        <p:nvSpPr>
          <p:cNvPr id="28" name="Sisällön paikkamerkki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rtlCol="0" anchor="ctr">
            <a:normAutofit/>
          </a:bodyPr>
          <a:lstStyle>
            <a:lvl1pPr marL="0" indent="0" algn="ctr">
              <a:buNone/>
              <a:defRPr sz="1800"/>
            </a:lvl1pPr>
          </a:lstStyle>
          <a:p>
            <a:pPr lvl="0" rtl="0"/>
            <a:r>
              <a:rPr lang="fi-FI" noProof="0"/>
              <a:t>Lisää sisältöä</a:t>
            </a:r>
          </a:p>
        </p:txBody>
      </p:sp>
      <p:sp>
        <p:nvSpPr>
          <p:cNvPr id="30" name="Tekstin paikkamerkki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31" name="Tekstin paikkamerkki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32" name="Tekstin paikkamerkki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kuvaus</a:t>
            </a:r>
          </a:p>
        </p:txBody>
      </p:sp>
      <p:sp>
        <p:nvSpPr>
          <p:cNvPr id="29" name="Sisällön paikkamerkki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rtlCol="0" anchor="ctr">
            <a:normAutofit/>
          </a:bodyPr>
          <a:lstStyle>
            <a:lvl1pPr marL="0" indent="0" algn="ctr">
              <a:buNone/>
              <a:defRPr sz="1800"/>
            </a:lvl1pPr>
          </a:lstStyle>
          <a:p>
            <a:pPr lvl="0" rtl="0"/>
            <a:r>
              <a:rPr lang="fi-FI" noProof="0"/>
              <a:t>Lisää sisältöä</a:t>
            </a:r>
          </a:p>
        </p:txBody>
      </p:sp>
      <p:sp>
        <p:nvSpPr>
          <p:cNvPr id="34" name="Tekstin paikkamerkki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35" name="Tekstin paikkamerkki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36" name="Tekstin paikkamerkki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kuvaus</a:t>
            </a:r>
          </a:p>
        </p:txBody>
      </p:sp>
      <p:sp>
        <p:nvSpPr>
          <p:cNvPr id="42" name="Sisällön paikkamerkki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rtlCol="0" anchor="ctr">
            <a:normAutofit/>
          </a:bodyPr>
          <a:lstStyle>
            <a:lvl1pPr marL="0" indent="0" algn="ctr">
              <a:buNone/>
              <a:defRPr sz="1800"/>
            </a:lvl1pPr>
          </a:lstStyle>
          <a:p>
            <a:pPr lvl="0" rtl="0"/>
            <a:r>
              <a:rPr lang="fi-FI" noProof="0"/>
              <a:t>Lisää sisältöä</a:t>
            </a:r>
          </a:p>
        </p:txBody>
      </p:sp>
      <p:sp>
        <p:nvSpPr>
          <p:cNvPr id="38" name="Tekstin paikkamerkki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rtlCol="0">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39" name="Tekstin paikkamerkki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rtlCol="0">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otsikko</a:t>
            </a:r>
          </a:p>
        </p:txBody>
      </p:sp>
      <p:sp>
        <p:nvSpPr>
          <p:cNvPr id="40" name="Tekstin paikkamerkki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rtlCol="0">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rtl="0"/>
            <a:r>
              <a:rPr lang="fi-FI" noProof="0"/>
              <a:t>Osion kuvaus</a:t>
            </a:r>
          </a:p>
        </p:txBody>
      </p:sp>
      <p:sp>
        <p:nvSpPr>
          <p:cNvPr id="3" name="Suorakulmio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7" name="Suorakulmio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11" name="Suorakulmio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12" name="Suorakulmio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4" name="Päivämäärän paikkamerkki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p>
            <a:pPr rtl="0"/>
            <a:r>
              <a:rPr lang="fi-FI" noProof="0"/>
              <a:t>20XX</a:t>
            </a:r>
          </a:p>
        </p:txBody>
      </p:sp>
      <p:sp>
        <p:nvSpPr>
          <p:cNvPr id="5" name="Alatunnisteen paikkamerkki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p>
            <a:pPr rtl="0"/>
            <a:r>
              <a:rPr lang="fi-FI" noProof="0"/>
              <a:t>Yhteenvetoesityksen otsikko</a:t>
            </a:r>
          </a:p>
        </p:txBody>
      </p:sp>
      <p:sp>
        <p:nvSpPr>
          <p:cNvPr id="6" name="Dian numeron paikkamerkki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etoa meistä">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2" name="Otsikko 1">
            <a:extLst>
              <a:ext uri="{FF2B5EF4-FFF2-40B4-BE49-F238E27FC236}">
                <a16:creationId xmlns:a16="http://schemas.microsoft.com/office/drawing/2014/main" id="{A1F8C642-49FB-4E16-A3A0-B2ACBEABFFD6}"/>
              </a:ext>
            </a:extLst>
          </p:cNvPr>
          <p:cNvSpPr>
            <a:spLocks noGrp="1"/>
          </p:cNvSpPr>
          <p:nvPr>
            <p:ph type="title" hasCustomPrompt="1"/>
          </p:nvPr>
        </p:nvSpPr>
        <p:spPr>
          <a:xfrm>
            <a:off x="3581400" y="365125"/>
            <a:ext cx="7287768" cy="1325563"/>
          </a:xfrm>
        </p:spPr>
        <p:txBody>
          <a:bodyPr rtlCol="0"/>
          <a:lstStyle>
            <a:lvl1pPr algn="l">
              <a:defRPr>
                <a:solidFill>
                  <a:schemeClr val="tx1">
                    <a:lumMod val="50000"/>
                    <a:lumOff val="50000"/>
                  </a:schemeClr>
                </a:solidFill>
              </a:defRPr>
            </a:lvl1pPr>
          </a:lstStyle>
          <a:p>
            <a:pPr rtl="0"/>
            <a:r>
              <a:rPr lang="fi-FI" noProof="0"/>
              <a:t>Muokkaa otsikon perustyyliä napsauttamalla</a:t>
            </a:r>
          </a:p>
        </p:txBody>
      </p:sp>
      <p:sp>
        <p:nvSpPr>
          <p:cNvPr id="7" name="Kuvan paikkamerkki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rtlCol="0"/>
          <a:lstStyle/>
          <a:p>
            <a:pPr rtl="0"/>
            <a:r>
              <a:rPr lang="fi-FI" noProof="0"/>
              <a:t>Lisää kuva napsauttamalla kuvaketta</a:t>
            </a:r>
          </a:p>
        </p:txBody>
      </p:sp>
      <p:sp>
        <p:nvSpPr>
          <p:cNvPr id="9" name="Tekstin paikkamerkki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rtlCol="0">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rtl="0"/>
            <a:r>
              <a:rPr lang="fi-FI" noProof="0"/>
              <a:t>Muokkaa tekstin perustyylejä napsauttamalla</a:t>
            </a:r>
          </a:p>
        </p:txBody>
      </p:sp>
      <p:sp>
        <p:nvSpPr>
          <p:cNvPr id="3" name="Päivämäärän paikkamerkki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hteenveto">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2" name="Otsikko 1">
            <a:extLst>
              <a:ext uri="{FF2B5EF4-FFF2-40B4-BE49-F238E27FC236}">
                <a16:creationId xmlns:a16="http://schemas.microsoft.com/office/drawing/2014/main" id="{A1F8C642-49FB-4E16-A3A0-B2ACBEABFFD6}"/>
              </a:ext>
            </a:extLst>
          </p:cNvPr>
          <p:cNvSpPr>
            <a:spLocks noGrp="1"/>
          </p:cNvSpPr>
          <p:nvPr>
            <p:ph type="title" hasCustomPrompt="1"/>
          </p:nvPr>
        </p:nvSpPr>
        <p:spPr>
          <a:xfrm>
            <a:off x="6348334" y="1062164"/>
            <a:ext cx="5005466" cy="1325563"/>
          </a:xfrm>
        </p:spPr>
        <p:txBody>
          <a:bodyPr rtlCol="0"/>
          <a:lstStyle>
            <a:lvl1pPr>
              <a:defRPr>
                <a:solidFill>
                  <a:schemeClr val="tx1">
                    <a:lumMod val="50000"/>
                    <a:lumOff val="50000"/>
                  </a:schemeClr>
                </a:solidFill>
              </a:defRPr>
            </a:lvl1pPr>
          </a:lstStyle>
          <a:p>
            <a:pPr rtl="0"/>
            <a:r>
              <a:rPr lang="fi-FI" noProof="0"/>
              <a:t>Muokkaa otsikon perustyyliä napsauttamalla</a:t>
            </a:r>
          </a:p>
        </p:txBody>
      </p:sp>
      <p:sp>
        <p:nvSpPr>
          <p:cNvPr id="7" name="Kuvan paikkamerkki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fi-FI" noProof="0"/>
              <a:t>Lisää kuva napsauttamalla kuvaketta</a:t>
            </a:r>
          </a:p>
        </p:txBody>
      </p:sp>
      <p:sp>
        <p:nvSpPr>
          <p:cNvPr id="10" name="Tekstin paikkamerkki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rtlCol="0">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3" name="Päivämäärän paikkamerkki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E3D039-0A18-4031-8A63-D83666B066F6}"/>
              </a:ext>
            </a:extLst>
          </p:cNvPr>
          <p:cNvSpPr>
            <a:spLocks noGrp="1"/>
          </p:cNvSpPr>
          <p:nvPr>
            <p:ph type="title" hasCustomPrompt="1"/>
          </p:nvPr>
        </p:nvSpPr>
        <p:spPr>
          <a:xfrm>
            <a:off x="719425" y="4689888"/>
            <a:ext cx="5029200" cy="1371600"/>
          </a:xfrm>
        </p:spPr>
        <p:txBody>
          <a:bodyPr rtlCol="0" anchor="ctr" anchorCtr="0">
            <a:normAutofit/>
          </a:bodyPr>
          <a:lstStyle>
            <a:lvl1pPr algn="ctr">
              <a:defRPr sz="4400"/>
            </a:lvl1pPr>
          </a:lstStyle>
          <a:p>
            <a:pPr rtl="0"/>
            <a:r>
              <a:rPr lang="fi-FI" noProof="0"/>
              <a:t>Muokkaa otsikon perustyyliä napsauttamalla</a:t>
            </a:r>
          </a:p>
        </p:txBody>
      </p:sp>
      <p:sp>
        <p:nvSpPr>
          <p:cNvPr id="8" name="Kuvan paikkamerkki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rtlCol="0"/>
          <a:lstStyle/>
          <a:p>
            <a:pPr rtl="0"/>
            <a:r>
              <a:rPr lang="fi-FI" noProof="0"/>
              <a:t>Lisää kuva napsauttamalla kuvaketta</a:t>
            </a:r>
          </a:p>
        </p:txBody>
      </p:sp>
      <p:sp>
        <p:nvSpPr>
          <p:cNvPr id="10" name="Kuvan paikkamerkki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rtlCol="0"/>
          <a:lstStyle/>
          <a:p>
            <a:pPr rtl="0"/>
            <a:r>
              <a:rPr lang="fi-FI" noProof="0"/>
              <a:t>Lisää kuva napsauttamalla kuvaketta</a:t>
            </a:r>
          </a:p>
        </p:txBody>
      </p:sp>
      <p:sp>
        <p:nvSpPr>
          <p:cNvPr id="9" name="Tekstin paikkamerkki 8">
            <a:extLst>
              <a:ext uri="{FF2B5EF4-FFF2-40B4-BE49-F238E27FC236}">
                <a16:creationId xmlns:a16="http://schemas.microsoft.com/office/drawing/2014/main" id="{1A83FC01-0C03-4607-B5EA-8C230EA7CABF}"/>
              </a:ext>
            </a:extLst>
          </p:cNvPr>
          <p:cNvSpPr>
            <a:spLocks noGrp="1"/>
          </p:cNvSpPr>
          <p:nvPr>
            <p:ph type="body" sz="quarter" idx="14"/>
          </p:nvPr>
        </p:nvSpPr>
        <p:spPr>
          <a:xfrm>
            <a:off x="6460759" y="4687863"/>
            <a:ext cx="5029200" cy="1463040"/>
          </a:xfrm>
        </p:spPr>
        <p:txBody>
          <a:bodyPr rtlCol="0"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fi-FI" noProof="0"/>
              <a:t>20XX</a:t>
            </a:r>
          </a:p>
        </p:txBody>
      </p:sp>
      <p:sp>
        <p:nvSpPr>
          <p:cNvPr id="5" name="Alatunnisteen paikkamerkki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fi-FI" noProof="0"/>
              <a:t>Yhteenvetoesityksen otsikko</a:t>
            </a:r>
          </a:p>
        </p:txBody>
      </p:sp>
      <p:sp>
        <p:nvSpPr>
          <p:cNvPr id="6" name="Dian numeron paikkamerkki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rtlCol="0"/>
          <a:lstStyle/>
          <a:p>
            <a:pPr rtl="0"/>
            <a:r>
              <a:rPr lang="fi-FI" noProof="0"/>
              <a:t>Lisää kuva napsauttamalla kuvaketta</a:t>
            </a:r>
          </a:p>
        </p:txBody>
      </p:sp>
      <p:sp>
        <p:nvSpPr>
          <p:cNvPr id="4" name="Päivämäärän paikkamerkki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p>
            <a:pPr rtl="0"/>
            <a:r>
              <a:rPr lang="fi-FI" noProof="0"/>
              <a:t>20XX</a:t>
            </a:r>
          </a:p>
        </p:txBody>
      </p:sp>
      <p:sp>
        <p:nvSpPr>
          <p:cNvPr id="5" name="Alatunnisteen paikkamerkki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p>
            <a:pPr rtl="0"/>
            <a:r>
              <a:rPr lang="fi-FI" noProof="0"/>
              <a:t>Yhteenvetoesityksen otsikko</a:t>
            </a:r>
          </a:p>
        </p:txBody>
      </p:sp>
      <p:sp>
        <p:nvSpPr>
          <p:cNvPr id="6" name="Dian numeron paikkamerkki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
        <p:nvSpPr>
          <p:cNvPr id="9" name="Otsikko 1">
            <a:extLst>
              <a:ext uri="{FF2B5EF4-FFF2-40B4-BE49-F238E27FC236}">
                <a16:creationId xmlns:a16="http://schemas.microsoft.com/office/drawing/2014/main" id="{99C910F3-1CC6-467F-A64A-2DDFE463203E}"/>
              </a:ext>
            </a:extLst>
          </p:cNvPr>
          <p:cNvSpPr>
            <a:spLocks noGrp="1"/>
          </p:cNvSpPr>
          <p:nvPr>
            <p:ph type="title" hasCustomPrompt="1"/>
          </p:nvPr>
        </p:nvSpPr>
        <p:spPr>
          <a:xfrm>
            <a:off x="719425" y="4689888"/>
            <a:ext cx="5029200" cy="1371600"/>
          </a:xfrm>
        </p:spPr>
        <p:txBody>
          <a:bodyPr rtlCol="0" anchor="ctr" anchorCtr="0">
            <a:normAutofit/>
          </a:bodyPr>
          <a:lstStyle>
            <a:lvl1pPr algn="ctr">
              <a:defRPr sz="4400"/>
            </a:lvl1pPr>
          </a:lstStyle>
          <a:p>
            <a:pPr rtl="0"/>
            <a:r>
              <a:rPr lang="fi-FI" noProof="0"/>
              <a:t>Muokkaa otsikon perustyyliä napsauttamalla</a:t>
            </a:r>
          </a:p>
        </p:txBody>
      </p:sp>
      <p:sp>
        <p:nvSpPr>
          <p:cNvPr id="10" name="Tekstin paikkamerkki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rtlCol="0"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CA106-0FC3-4FE9-9338-4AC3D15608E5}"/>
              </a:ext>
            </a:extLst>
          </p:cNvPr>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Päivämäärän paikkamerkki 4">
            <a:extLst>
              <a:ext uri="{FF2B5EF4-FFF2-40B4-BE49-F238E27FC236}">
                <a16:creationId xmlns:a16="http://schemas.microsoft.com/office/drawing/2014/main" id="{23A79566-C1F8-443D-A135-C668898477AE}"/>
              </a:ext>
            </a:extLst>
          </p:cNvPr>
          <p:cNvSpPr>
            <a:spLocks noGrp="1"/>
          </p:cNvSpPr>
          <p:nvPr>
            <p:ph type="dt" sz="half" idx="10"/>
          </p:nvPr>
        </p:nvSpPr>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035CF363-F733-460B-9E71-BF70442AC396}"/>
              </a:ext>
            </a:extLst>
          </p:cNvPr>
          <p:cNvSpPr>
            <a:spLocks noGrp="1"/>
          </p:cNvSpPr>
          <p:nvPr>
            <p:ph type="ftr" sz="quarter" idx="11"/>
          </p:nvPr>
        </p:nvSpPr>
        <p:spPr/>
        <p:txBody>
          <a:bodyPr rtlCol="0"/>
          <a:lstStyle/>
          <a:p>
            <a:pPr rtl="0"/>
            <a:r>
              <a:rPr lang="fi-FI" noProof="0"/>
              <a:t>Yhteenvetoesityksen otsikko</a:t>
            </a:r>
          </a:p>
        </p:txBody>
      </p:sp>
      <p:sp>
        <p:nvSpPr>
          <p:cNvPr id="7" name="Dian numeron paikkamerkki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3 -sarake">
    <p:spTree>
      <p:nvGrpSpPr>
        <p:cNvPr id="1" name=""/>
        <p:cNvGrpSpPr/>
        <p:nvPr/>
      </p:nvGrpSpPr>
      <p:grpSpPr>
        <a:xfrm>
          <a:off x="0" y="0"/>
          <a:ext cx="0" cy="0"/>
          <a:chOff x="0" y="0"/>
          <a:chExt cx="0" cy="0"/>
        </a:xfrm>
      </p:grpSpPr>
      <p:sp>
        <p:nvSpPr>
          <p:cNvPr id="15" name="Tekstin paikkamerkki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rtlCol="0">
            <a:normAutofit/>
          </a:bodyPr>
          <a:lstStyle>
            <a:lvl1pPr marL="0" indent="0">
              <a:buNone/>
              <a:defRPr sz="2400" b="1">
                <a:solidFill>
                  <a:schemeClr val="tx1"/>
                </a:solidFill>
              </a:defRPr>
            </a:lvl1pPr>
          </a:lstStyle>
          <a:p>
            <a:pPr lvl="0" rtl="0"/>
            <a:r>
              <a:rPr lang="fi-FI" noProof="0"/>
              <a:t>Lisää alaotsikko napsauttamalla</a:t>
            </a:r>
          </a:p>
        </p:txBody>
      </p:sp>
      <p:sp>
        <p:nvSpPr>
          <p:cNvPr id="17" name="Tekstin paikkamerkki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fi-FI" noProof="0"/>
              <a:t>Lisää tekstiä napsauttamalla</a:t>
            </a:r>
          </a:p>
        </p:txBody>
      </p:sp>
      <p:sp>
        <p:nvSpPr>
          <p:cNvPr id="31" name="Tekstin paikkamerkki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rtlCol="0">
            <a:normAutofit/>
          </a:bodyPr>
          <a:lstStyle>
            <a:lvl1pPr marL="0" indent="0">
              <a:buNone/>
              <a:defRPr sz="2400" b="1">
                <a:solidFill>
                  <a:schemeClr val="tx1"/>
                </a:solidFill>
              </a:defRPr>
            </a:lvl1pPr>
          </a:lstStyle>
          <a:p>
            <a:pPr lvl="0" rtl="0"/>
            <a:r>
              <a:rPr lang="fi-FI" noProof="0"/>
              <a:t>Lisää alaotsikko napsauttamalla</a:t>
            </a:r>
          </a:p>
        </p:txBody>
      </p:sp>
      <p:sp>
        <p:nvSpPr>
          <p:cNvPr id="32" name="Tekstin paikkamerkki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fi-FI" noProof="0"/>
              <a:t>Lisää tekstiä napsauttamalla</a:t>
            </a:r>
          </a:p>
        </p:txBody>
      </p:sp>
      <p:sp>
        <p:nvSpPr>
          <p:cNvPr id="33" name="Tekstin paikkamerkki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rtlCol="0">
            <a:normAutofit/>
          </a:bodyPr>
          <a:lstStyle>
            <a:lvl1pPr marL="0" indent="0">
              <a:buNone/>
              <a:defRPr sz="2400" b="1">
                <a:solidFill>
                  <a:schemeClr val="tx1"/>
                </a:solidFill>
              </a:defRPr>
            </a:lvl1pPr>
          </a:lstStyle>
          <a:p>
            <a:pPr lvl="0" rtl="0"/>
            <a:r>
              <a:rPr lang="fi-FI" noProof="0"/>
              <a:t>Lisää alaotsikko napsauttamalla</a:t>
            </a:r>
          </a:p>
        </p:txBody>
      </p:sp>
      <p:sp>
        <p:nvSpPr>
          <p:cNvPr id="34" name="Tekstin paikkamerkki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rtlCol="0">
            <a:normAutofit/>
          </a:bodyPr>
          <a:lstStyle>
            <a:lvl1pPr marL="285750" indent="-285750">
              <a:buFont typeface="Arial" panose="020B0604020202020204" pitchFamily="34" charset="0"/>
              <a:buChar char="•"/>
              <a:defRPr sz="1800">
                <a:solidFill>
                  <a:schemeClr val="tx2"/>
                </a:solidFill>
              </a:defRPr>
            </a:lvl1pPr>
          </a:lstStyle>
          <a:p>
            <a:pPr lvl="0" rtl="0"/>
            <a:r>
              <a:rPr lang="fi-FI" noProof="0"/>
              <a:t>Lisää tekstiä napsauttamalla</a:t>
            </a:r>
          </a:p>
        </p:txBody>
      </p:sp>
      <p:sp>
        <p:nvSpPr>
          <p:cNvPr id="2" name="Otsikko 1">
            <a:extLst>
              <a:ext uri="{FF2B5EF4-FFF2-40B4-BE49-F238E27FC236}">
                <a16:creationId xmlns:a16="http://schemas.microsoft.com/office/drawing/2014/main" id="{EDD6B45A-9FA0-4D2A-8BEF-4709BD5C14CA}"/>
              </a:ext>
            </a:extLst>
          </p:cNvPr>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813B5FF-9D53-4FD4-B752-22F188FA0A82}"/>
              </a:ext>
            </a:extLst>
          </p:cNvPr>
          <p:cNvSpPr>
            <a:spLocks noGrp="1"/>
          </p:cNvSpPr>
          <p:nvPr>
            <p:ph type="dt" sz="half" idx="10"/>
          </p:nvPr>
        </p:nvSpPr>
        <p:spPr/>
        <p:txBody>
          <a:bodyPr rtlCol="0"/>
          <a:lstStyle/>
          <a:p>
            <a:pPr rtl="0"/>
            <a:r>
              <a:rPr lang="fi-FI" noProof="0"/>
              <a:t>20XX</a:t>
            </a:r>
          </a:p>
        </p:txBody>
      </p:sp>
      <p:sp>
        <p:nvSpPr>
          <p:cNvPr id="3" name="Alatunnisteen paikkamerkki 2">
            <a:extLst>
              <a:ext uri="{FF2B5EF4-FFF2-40B4-BE49-F238E27FC236}">
                <a16:creationId xmlns:a16="http://schemas.microsoft.com/office/drawing/2014/main" id="{49083EC5-999D-4EF5-A22C-FD19C31D51F9}"/>
              </a:ext>
            </a:extLst>
          </p:cNvPr>
          <p:cNvSpPr>
            <a:spLocks noGrp="1"/>
          </p:cNvSpPr>
          <p:nvPr>
            <p:ph type="ftr" sz="quarter" idx="11"/>
          </p:nvPr>
        </p:nvSpPr>
        <p:spPr/>
        <p:txBody>
          <a:bodyPr rtlCol="0"/>
          <a:lstStyle/>
          <a:p>
            <a:pPr rtl="0"/>
            <a:r>
              <a:rPr lang="fi-FI" noProof="0"/>
              <a:t>Yhteenvetoesityksen otsikko</a:t>
            </a:r>
          </a:p>
        </p:txBody>
      </p:sp>
      <p:sp>
        <p:nvSpPr>
          <p:cNvPr id="4" name="Dian numeron paikkamerkki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B4411E-20EA-4627-8A68-17038DCE1876}"/>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a:extLst>
              <a:ext uri="{FF2B5EF4-FFF2-40B4-BE49-F238E27FC236}">
                <a16:creationId xmlns:a16="http://schemas.microsoft.com/office/drawing/2014/main" id="{D732AD86-1F8B-4DE6-9736-793E1781772C}"/>
              </a:ext>
            </a:extLst>
          </p:cNvPr>
          <p:cNvSpPr>
            <a:spLocks noGrp="1"/>
          </p:cNvSpPr>
          <p:nvPr>
            <p:ph type="dt" sz="half" idx="10"/>
          </p:nvPr>
        </p:nvSpPr>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FA60A3B3-8B02-4D8B-A982-7C7CA03A9290}"/>
              </a:ext>
            </a:extLst>
          </p:cNvPr>
          <p:cNvSpPr>
            <a:spLocks noGrp="1"/>
          </p:cNvSpPr>
          <p:nvPr>
            <p:ph type="ftr" sz="quarter" idx="11"/>
          </p:nvPr>
        </p:nvSpPr>
        <p:spPr/>
        <p:txBody>
          <a:bodyPr rtlCol="0"/>
          <a:lstStyle/>
          <a:p>
            <a:pPr rtl="0"/>
            <a:r>
              <a:rPr lang="fi-FI" noProof="0"/>
              <a:t>Yhteenvetoesityksen otsikko</a:t>
            </a:r>
          </a:p>
        </p:txBody>
      </p:sp>
      <p:sp>
        <p:nvSpPr>
          <p:cNvPr id="7" name="Dian numeron paikkamerkki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925D6D-4906-4DAB-B1BA-9436026FE62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Kuvan paikkamerkki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4" name="Tekstin paikkamerkki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a:extLst>
              <a:ext uri="{FF2B5EF4-FFF2-40B4-BE49-F238E27FC236}">
                <a16:creationId xmlns:a16="http://schemas.microsoft.com/office/drawing/2014/main" id="{B2FCAF9B-D406-4E4F-B804-AF188F651834}"/>
              </a:ext>
            </a:extLst>
          </p:cNvPr>
          <p:cNvSpPr>
            <a:spLocks noGrp="1"/>
          </p:cNvSpPr>
          <p:nvPr>
            <p:ph type="dt" sz="half" idx="10"/>
          </p:nvPr>
        </p:nvSpPr>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47E5FF7C-B4CA-48C1-B1A5-2AA329D34317}"/>
              </a:ext>
            </a:extLst>
          </p:cNvPr>
          <p:cNvSpPr>
            <a:spLocks noGrp="1"/>
          </p:cNvSpPr>
          <p:nvPr>
            <p:ph type="ftr" sz="quarter" idx="11"/>
          </p:nvPr>
        </p:nvSpPr>
        <p:spPr/>
        <p:txBody>
          <a:bodyPr rtlCol="0"/>
          <a:lstStyle/>
          <a:p>
            <a:pPr rtl="0"/>
            <a:r>
              <a:rPr lang="fi-FI" noProof="0"/>
              <a:t>Yhteenvetoesityksen otsikko</a:t>
            </a:r>
          </a:p>
        </p:txBody>
      </p:sp>
      <p:sp>
        <p:nvSpPr>
          <p:cNvPr id="7" name="Dian numeron paikkamerkki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2547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gelm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E034D-C1DD-48C0-BB6B-FDC6F8EBA558}"/>
              </a:ext>
            </a:extLst>
          </p:cNvPr>
          <p:cNvSpPr>
            <a:spLocks noGrp="1"/>
          </p:cNvSpPr>
          <p:nvPr>
            <p:ph type="title" hasCustomPrompt="1"/>
          </p:nvPr>
        </p:nvSpPr>
        <p:spPr>
          <a:xfrm>
            <a:off x="1518686" y="365125"/>
            <a:ext cx="9986601" cy="1325563"/>
          </a:xfrm>
        </p:spPr>
        <p:txBody>
          <a:bodyPr rtlCol="0"/>
          <a:lstStyle>
            <a:lvl1pPr algn="l">
              <a:defRPr/>
            </a:lvl1p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5" name="Tekstin paikkamerkki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13" name="Tekstin paikkamerkki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i-FI" noProof="0"/>
              <a:t>Muokkaa tekstin perustyylejä napsauttamalla</a:t>
            </a:r>
          </a:p>
        </p:txBody>
      </p:sp>
      <p:sp>
        <p:nvSpPr>
          <p:cNvPr id="14" name="Tekstin paikkamerkki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i-FI" noProof="0"/>
              <a:t>Muokkaa tekstin perustyylejä napsauttamalla</a:t>
            </a:r>
          </a:p>
        </p:txBody>
      </p:sp>
      <p:sp>
        <p:nvSpPr>
          <p:cNvPr id="19" name="Tekstin paikkamerkki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0" name="Tekstin paikkamerkki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1" name="Tekstin paikkamerkki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i-FI" noProof="0"/>
              <a:t>Muokkaa tekstin perustyylejä napsauttamalla</a:t>
            </a:r>
          </a:p>
        </p:txBody>
      </p:sp>
      <p:sp>
        <p:nvSpPr>
          <p:cNvPr id="22" name="Tekstin paikkamerkki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fi-FI" noProof="0"/>
              <a:t>Muokkaa tekstin perustyylejä napsauttamalla</a:t>
            </a:r>
          </a:p>
          <a:p>
            <a:pPr lvl="1" rtl="0"/>
            <a:r>
              <a:rPr lang="fi-FI" noProof="0"/>
              <a:t>toinen taso</a:t>
            </a:r>
          </a:p>
        </p:txBody>
      </p:sp>
      <p:sp>
        <p:nvSpPr>
          <p:cNvPr id="15" name="Kuvan paikkamerkki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rtlCol="0"/>
          <a:lstStyle/>
          <a:p>
            <a:pPr rtl="0"/>
            <a:r>
              <a:rPr lang="fi-FI" noProof="0"/>
              <a:t>Lisää kuva napsauttamalla kuvaketta</a:t>
            </a:r>
          </a:p>
        </p:txBody>
      </p:sp>
      <p:sp>
        <p:nvSpPr>
          <p:cNvPr id="7" name="Päivämäärän paikkamerkki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fi-FI" noProof="0"/>
              <a:t>20XX</a:t>
            </a:r>
          </a:p>
        </p:txBody>
      </p:sp>
      <p:sp>
        <p:nvSpPr>
          <p:cNvPr id="8" name="Alatunnisteen paikkamerkki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fi-FI" noProof="0"/>
              <a:t>Yhteenvetoesityksen otsikko</a:t>
            </a:r>
          </a:p>
        </p:txBody>
      </p:sp>
      <p:sp>
        <p:nvSpPr>
          <p:cNvPr id="9" name="Dian numeron paikkamerkki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fi-FI" noProof="0" smtClean="0"/>
              <a:pPr/>
              <a:t>‹#›</a:t>
            </a:fld>
            <a:endParaRPr lang="fi-FI" noProof="0"/>
          </a:p>
        </p:txBody>
      </p:sp>
    </p:spTree>
    <p:extLst>
      <p:ext uri="{BB962C8B-B14F-4D97-AF65-F5344CB8AC3E}">
        <p14:creationId xmlns:p14="http://schemas.microsoft.com/office/powerpoint/2010/main" val="374271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tkais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E034D-C1DD-48C0-BB6B-FDC6F8EBA558}"/>
              </a:ext>
            </a:extLst>
          </p:cNvPr>
          <p:cNvSpPr>
            <a:spLocks noGrp="1"/>
          </p:cNvSpPr>
          <p:nvPr>
            <p:ph type="title" hasCustomPrompt="1"/>
          </p:nvPr>
        </p:nvSpPr>
        <p:spPr>
          <a:xfrm>
            <a:off x="6858000" y="365125"/>
            <a:ext cx="4602318" cy="1325563"/>
          </a:xfrm>
        </p:spPr>
        <p:txBody>
          <a:bodyPr rtlCol="0"/>
          <a:lstStyle>
            <a:lvl1pPr>
              <a:defRPr>
                <a:solidFill>
                  <a:schemeClr val="tx1">
                    <a:lumMod val="50000"/>
                    <a:lumOff val="50000"/>
                  </a:schemeClr>
                </a:solidFill>
              </a:defRPr>
            </a:lvl1pPr>
          </a:lstStyle>
          <a:p>
            <a:pPr rtl="0"/>
            <a:r>
              <a:rPr lang="fi-FI" noProof="0"/>
              <a:t>Muokkaa otsikon perustyyliä napsauttamalla</a:t>
            </a:r>
          </a:p>
        </p:txBody>
      </p:sp>
      <p:sp>
        <p:nvSpPr>
          <p:cNvPr id="11" name="Kuvan paikkamerkki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rtlCol="0"/>
          <a:lstStyle/>
          <a:p>
            <a:pPr rtl="0"/>
            <a:r>
              <a:rPr lang="fi-FI" noProof="0"/>
              <a:t>Lisää kuva napsauttamalla kuvaketta</a:t>
            </a:r>
          </a:p>
        </p:txBody>
      </p:sp>
      <p:sp>
        <p:nvSpPr>
          <p:cNvPr id="5" name="Tekstin paikkamerkki 4">
            <a:extLst>
              <a:ext uri="{FF2B5EF4-FFF2-40B4-BE49-F238E27FC236}">
                <a16:creationId xmlns:a16="http://schemas.microsoft.com/office/drawing/2014/main" id="{1714E40B-C52C-407A-9311-46FDCD84CB5A}"/>
              </a:ext>
            </a:extLst>
          </p:cNvPr>
          <p:cNvSpPr>
            <a:spLocks noGrp="1"/>
          </p:cNvSpPr>
          <p:nvPr>
            <p:ph type="body" sz="quarter" idx="3"/>
          </p:nvPr>
        </p:nvSpPr>
        <p:spPr>
          <a:xfrm>
            <a:off x="6858000" y="169164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14" name="Tekstin paikkamerkki 12">
            <a:extLst>
              <a:ext uri="{FF2B5EF4-FFF2-40B4-BE49-F238E27FC236}">
                <a16:creationId xmlns:a16="http://schemas.microsoft.com/office/drawing/2014/main" id="{BA57DF8C-FA7C-490B-98CE-CDE7957EE729}"/>
              </a:ext>
            </a:extLst>
          </p:cNvPr>
          <p:cNvSpPr>
            <a:spLocks noGrp="1"/>
          </p:cNvSpPr>
          <p:nvPr>
            <p:ph type="body" sz="quarter" idx="15"/>
          </p:nvPr>
        </p:nvSpPr>
        <p:spPr>
          <a:xfrm>
            <a:off x="6858000" y="2093976"/>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20" name="Tekstin paikkamerkki 4">
            <a:extLst>
              <a:ext uri="{FF2B5EF4-FFF2-40B4-BE49-F238E27FC236}">
                <a16:creationId xmlns:a16="http://schemas.microsoft.com/office/drawing/2014/main" id="{525F4B91-27EE-47AC-BBD0-A66FE53A04FF}"/>
              </a:ext>
            </a:extLst>
          </p:cNvPr>
          <p:cNvSpPr>
            <a:spLocks noGrp="1"/>
          </p:cNvSpPr>
          <p:nvPr>
            <p:ph type="body" sz="quarter" idx="17"/>
          </p:nvPr>
        </p:nvSpPr>
        <p:spPr>
          <a:xfrm>
            <a:off x="6858000" y="2962656"/>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2" name="Tekstin paikkamerkki 12">
            <a:extLst>
              <a:ext uri="{FF2B5EF4-FFF2-40B4-BE49-F238E27FC236}">
                <a16:creationId xmlns:a16="http://schemas.microsoft.com/office/drawing/2014/main" id="{F50C0C1C-5BD4-4F62-8AB2-50B1FE4A7DAE}"/>
              </a:ext>
            </a:extLst>
          </p:cNvPr>
          <p:cNvSpPr>
            <a:spLocks noGrp="1"/>
          </p:cNvSpPr>
          <p:nvPr>
            <p:ph type="body" sz="quarter" idx="19"/>
          </p:nvPr>
        </p:nvSpPr>
        <p:spPr>
          <a:xfrm>
            <a:off x="6858000" y="331012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23" name="Tekstin paikkamerkki 4">
            <a:extLst>
              <a:ext uri="{FF2B5EF4-FFF2-40B4-BE49-F238E27FC236}">
                <a16:creationId xmlns:a16="http://schemas.microsoft.com/office/drawing/2014/main" id="{8462AFAF-169F-4E2A-AC00-6E8666595471}"/>
              </a:ext>
            </a:extLst>
          </p:cNvPr>
          <p:cNvSpPr>
            <a:spLocks noGrp="1"/>
          </p:cNvSpPr>
          <p:nvPr>
            <p:ph type="body" sz="quarter" idx="20"/>
          </p:nvPr>
        </p:nvSpPr>
        <p:spPr>
          <a:xfrm>
            <a:off x="6870354" y="3931920"/>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4" name="Tekstin paikkamerkki 12">
            <a:extLst>
              <a:ext uri="{FF2B5EF4-FFF2-40B4-BE49-F238E27FC236}">
                <a16:creationId xmlns:a16="http://schemas.microsoft.com/office/drawing/2014/main" id="{9FDE6BB6-DE86-4B19-B83F-5B83A89477B4}"/>
              </a:ext>
            </a:extLst>
          </p:cNvPr>
          <p:cNvSpPr>
            <a:spLocks noGrp="1"/>
          </p:cNvSpPr>
          <p:nvPr>
            <p:ph type="body" sz="quarter" idx="21"/>
          </p:nvPr>
        </p:nvSpPr>
        <p:spPr>
          <a:xfrm>
            <a:off x="6870354" y="4270248"/>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25" name="Tekstin paikkamerkki 4">
            <a:extLst>
              <a:ext uri="{FF2B5EF4-FFF2-40B4-BE49-F238E27FC236}">
                <a16:creationId xmlns:a16="http://schemas.microsoft.com/office/drawing/2014/main" id="{2B544474-29CA-4D8E-AC15-C05ABDF6067C}"/>
              </a:ext>
            </a:extLst>
          </p:cNvPr>
          <p:cNvSpPr>
            <a:spLocks noGrp="1"/>
          </p:cNvSpPr>
          <p:nvPr>
            <p:ph type="body" sz="quarter" idx="22"/>
          </p:nvPr>
        </p:nvSpPr>
        <p:spPr>
          <a:xfrm>
            <a:off x="6870354" y="4855464"/>
            <a:ext cx="3931920" cy="338328"/>
          </a:xfrm>
        </p:spPr>
        <p:txBody>
          <a:bodyPr rtlCol="0"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6" name="Tekstin paikkamerkki 12">
            <a:extLst>
              <a:ext uri="{FF2B5EF4-FFF2-40B4-BE49-F238E27FC236}">
                <a16:creationId xmlns:a16="http://schemas.microsoft.com/office/drawing/2014/main" id="{7C778245-11E1-4B65-ADC1-E9D3DE34E5DE}"/>
              </a:ext>
            </a:extLst>
          </p:cNvPr>
          <p:cNvSpPr>
            <a:spLocks noGrp="1"/>
          </p:cNvSpPr>
          <p:nvPr>
            <p:ph type="body" sz="quarter" idx="23"/>
          </p:nvPr>
        </p:nvSpPr>
        <p:spPr>
          <a:xfrm>
            <a:off x="6870354" y="5193792"/>
            <a:ext cx="4572000" cy="530352"/>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7" name="Päivämäärän paikkamerkki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p>
            <a:pPr rtl="0"/>
            <a:r>
              <a:rPr lang="fi-FI" noProof="0"/>
              <a:t>20XX</a:t>
            </a:r>
          </a:p>
        </p:txBody>
      </p:sp>
      <p:sp>
        <p:nvSpPr>
          <p:cNvPr id="8" name="Alatunnisteen paikkamerkki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rtlCol="0"/>
          <a:lstStyle>
            <a:lvl1pPr algn="l">
              <a:defRPr/>
            </a:lvl1pPr>
          </a:lstStyle>
          <a:p>
            <a:pPr rtl="0"/>
            <a:r>
              <a:rPr lang="fi-FI" noProof="0"/>
              <a:t>Yhteenvetoesityksen otsikko</a:t>
            </a:r>
          </a:p>
        </p:txBody>
      </p:sp>
      <p:sp>
        <p:nvSpPr>
          <p:cNvPr id="9" name="Dian numeron paikkamerkki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32135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otteen yleiskatsaus">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2" name="Otsikko 1">
            <a:extLst>
              <a:ext uri="{FF2B5EF4-FFF2-40B4-BE49-F238E27FC236}">
                <a16:creationId xmlns:a16="http://schemas.microsoft.com/office/drawing/2014/main" id="{FE9E034D-C1DD-48C0-BB6B-FDC6F8EBA558}"/>
              </a:ext>
            </a:extLst>
          </p:cNvPr>
          <p:cNvSpPr>
            <a:spLocks noGrp="1"/>
          </p:cNvSpPr>
          <p:nvPr>
            <p:ph type="title" hasCustomPrompt="1"/>
          </p:nvPr>
        </p:nvSpPr>
        <p:spPr>
          <a:xfrm>
            <a:off x="709922" y="365125"/>
            <a:ext cx="5386078" cy="1325563"/>
          </a:xfrm>
        </p:spPr>
        <p:txBody>
          <a:bodyPr rtlCol="0"/>
          <a:lstStyle>
            <a:lvl1pPr>
              <a:defRPr>
                <a:solidFill>
                  <a:schemeClr val="tx1">
                    <a:lumMod val="50000"/>
                    <a:lumOff val="50000"/>
                  </a:schemeClr>
                </a:solidFill>
              </a:defRPr>
            </a:lvl1pPr>
          </a:lstStyle>
          <a:p>
            <a:pPr rtl="0"/>
            <a:r>
              <a:rPr lang="fi-FI" noProof="0"/>
              <a:t>Muokkaa otsikon perustyyliä napsauttamalla</a:t>
            </a:r>
          </a:p>
        </p:txBody>
      </p:sp>
      <p:sp>
        <p:nvSpPr>
          <p:cNvPr id="11" name="Kuvan paikkamerkki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rtlCol="0"/>
          <a:lstStyle/>
          <a:p>
            <a:pPr rtl="0"/>
            <a:r>
              <a:rPr lang="fi-FI" noProof="0"/>
              <a:t>Lisää kuva napsauttamalla kuvaketta</a:t>
            </a:r>
          </a:p>
        </p:txBody>
      </p:sp>
      <p:sp>
        <p:nvSpPr>
          <p:cNvPr id="3" name="Tekstin paikkamerkki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5" name="Tekstin paikkamerkki 4">
            <a:extLst>
              <a:ext uri="{FF2B5EF4-FFF2-40B4-BE49-F238E27FC236}">
                <a16:creationId xmlns:a16="http://schemas.microsoft.com/office/drawing/2014/main" id="{1714E40B-C52C-407A-9311-46FDCD84CB5A}"/>
              </a:ext>
            </a:extLst>
          </p:cNvPr>
          <p:cNvSpPr>
            <a:spLocks noGrp="1"/>
          </p:cNvSpPr>
          <p:nvPr>
            <p:ph type="body" sz="quarter" idx="3"/>
          </p:nvPr>
        </p:nvSpPr>
        <p:spPr>
          <a:xfrm>
            <a:off x="3457506" y="1893053"/>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13" name="Tekstin paikkamerkki 12">
            <a:extLst>
              <a:ext uri="{FF2B5EF4-FFF2-40B4-BE49-F238E27FC236}">
                <a16:creationId xmlns:a16="http://schemas.microsoft.com/office/drawing/2014/main" id="{E725FCE9-B62D-4B16-807B-9D0D63E93B56}"/>
              </a:ext>
            </a:extLst>
          </p:cNvPr>
          <p:cNvSpPr>
            <a:spLocks noGrp="1"/>
          </p:cNvSpPr>
          <p:nvPr>
            <p:ph type="body" sz="quarter" idx="14"/>
          </p:nvPr>
        </p:nvSpPr>
        <p:spPr>
          <a:xfrm>
            <a:off x="709922" y="236897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14" name="Tekstin paikkamerkki 12">
            <a:extLst>
              <a:ext uri="{FF2B5EF4-FFF2-40B4-BE49-F238E27FC236}">
                <a16:creationId xmlns:a16="http://schemas.microsoft.com/office/drawing/2014/main" id="{BA57DF8C-FA7C-490B-98CE-CDE7957EE729}"/>
              </a:ext>
            </a:extLst>
          </p:cNvPr>
          <p:cNvSpPr>
            <a:spLocks noGrp="1"/>
          </p:cNvSpPr>
          <p:nvPr>
            <p:ph type="body" sz="quarter" idx="15"/>
          </p:nvPr>
        </p:nvSpPr>
        <p:spPr>
          <a:xfrm>
            <a:off x="3457506" y="2355956"/>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19" name="Tekstin paikkamerkki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0" name="Tekstin paikkamerkki 4">
            <a:extLst>
              <a:ext uri="{FF2B5EF4-FFF2-40B4-BE49-F238E27FC236}">
                <a16:creationId xmlns:a16="http://schemas.microsoft.com/office/drawing/2014/main" id="{525F4B91-27EE-47AC-BBD0-A66FE53A04FF}"/>
              </a:ext>
            </a:extLst>
          </p:cNvPr>
          <p:cNvSpPr>
            <a:spLocks noGrp="1"/>
          </p:cNvSpPr>
          <p:nvPr>
            <p:ph type="body" sz="quarter" idx="17"/>
          </p:nvPr>
        </p:nvSpPr>
        <p:spPr>
          <a:xfrm>
            <a:off x="3467501" y="3843877"/>
            <a:ext cx="22860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1" name="Tekstin paikkamerkki 12">
            <a:extLst>
              <a:ext uri="{FF2B5EF4-FFF2-40B4-BE49-F238E27FC236}">
                <a16:creationId xmlns:a16="http://schemas.microsoft.com/office/drawing/2014/main" id="{1F0A1756-3486-46A9-9DD3-7BFA5FF75731}"/>
              </a:ext>
            </a:extLst>
          </p:cNvPr>
          <p:cNvSpPr>
            <a:spLocks noGrp="1"/>
          </p:cNvSpPr>
          <p:nvPr>
            <p:ph type="body" sz="quarter" idx="18"/>
          </p:nvPr>
        </p:nvSpPr>
        <p:spPr>
          <a:xfrm>
            <a:off x="719917" y="4319794"/>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22" name="Tekstin paikkamerkki 12">
            <a:extLst>
              <a:ext uri="{FF2B5EF4-FFF2-40B4-BE49-F238E27FC236}">
                <a16:creationId xmlns:a16="http://schemas.microsoft.com/office/drawing/2014/main" id="{F50C0C1C-5BD4-4F62-8AB2-50B1FE4A7DAE}"/>
              </a:ext>
            </a:extLst>
          </p:cNvPr>
          <p:cNvSpPr>
            <a:spLocks noGrp="1"/>
          </p:cNvSpPr>
          <p:nvPr>
            <p:ph type="body" sz="quarter" idx="19"/>
          </p:nvPr>
        </p:nvSpPr>
        <p:spPr>
          <a:xfrm>
            <a:off x="3467501" y="4306780"/>
            <a:ext cx="2286000" cy="1371600"/>
          </a:xfrm>
        </p:spPr>
        <p:txBody>
          <a:bodyPr rtlCol="0">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rtl="0"/>
            <a:r>
              <a:rPr lang="fi-FI" noProof="0"/>
              <a:t>Muokkaa tekstin perustyylejä napsauttamalla</a:t>
            </a:r>
          </a:p>
        </p:txBody>
      </p:sp>
      <p:sp>
        <p:nvSpPr>
          <p:cNvPr id="7" name="Päivämäärän paikkamerkki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rtlCol="0"/>
          <a:lstStyle/>
          <a:p>
            <a:pPr rtl="0"/>
            <a:r>
              <a:rPr lang="fi-FI" noProof="0"/>
              <a:t>20XX</a:t>
            </a:r>
          </a:p>
        </p:txBody>
      </p:sp>
      <p:sp>
        <p:nvSpPr>
          <p:cNvPr id="18" name="Alatunnisteen paikkamerkki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rtlCol="0"/>
          <a:lstStyle>
            <a:lvl1pPr algn="l">
              <a:defRPr/>
            </a:lvl1pPr>
          </a:lstStyle>
          <a:p>
            <a:pPr rtl="0"/>
            <a:r>
              <a:rPr lang="fi-FI" noProof="0"/>
              <a:t>Yhteenvetoesityksen otsikko</a:t>
            </a:r>
          </a:p>
        </p:txBody>
      </p:sp>
      <p:sp>
        <p:nvSpPr>
          <p:cNvPr id="23" name="Dian numeron paikkamerkki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ngelma ja yhteenveto">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2" name="Otsikko 1">
            <a:extLst>
              <a:ext uri="{FF2B5EF4-FFF2-40B4-BE49-F238E27FC236}">
                <a16:creationId xmlns:a16="http://schemas.microsoft.com/office/drawing/2014/main" id="{A1F8C642-49FB-4E16-A3A0-B2ACBEABFFD6}"/>
              </a:ext>
            </a:extLst>
          </p:cNvPr>
          <p:cNvSpPr>
            <a:spLocks noGrp="1"/>
          </p:cNvSpPr>
          <p:nvPr>
            <p:ph type="title" hasCustomPrompt="1"/>
          </p:nvPr>
        </p:nvSpPr>
        <p:spPr>
          <a:xfrm>
            <a:off x="6348334" y="1062164"/>
            <a:ext cx="5005466" cy="1325563"/>
          </a:xfrm>
        </p:spPr>
        <p:txBody>
          <a:bodyPr rtlCol="0"/>
          <a:lstStyle>
            <a:lvl1pPr>
              <a:defRPr>
                <a:solidFill>
                  <a:schemeClr val="tx1">
                    <a:lumMod val="50000"/>
                    <a:lumOff val="50000"/>
                  </a:schemeClr>
                </a:solidFill>
              </a:defRPr>
            </a:lvl1pPr>
          </a:lstStyle>
          <a:p>
            <a:pPr rtl="0"/>
            <a:r>
              <a:rPr lang="fi-FI" noProof="0"/>
              <a:t>Muokkaa otsikon perustyyliä napsauttamalla</a:t>
            </a:r>
          </a:p>
        </p:txBody>
      </p:sp>
      <p:sp>
        <p:nvSpPr>
          <p:cNvPr id="7" name="Kuvan paikkamerkki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rtlCol="0"/>
          <a:lstStyle/>
          <a:p>
            <a:pPr rtl="0"/>
            <a:r>
              <a:rPr lang="fi-FI" noProof="0"/>
              <a:t>Lisää kuva napsauttamalla kuvaketta</a:t>
            </a:r>
          </a:p>
        </p:txBody>
      </p:sp>
      <p:sp>
        <p:nvSpPr>
          <p:cNvPr id="10" name="Tekstin paikkamerkki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rtlCol="0">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3" name="Päivämäärän paikkamerkki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p>
            <a:pPr rtl="0"/>
            <a:r>
              <a:rPr lang="fi-FI" noProof="0"/>
              <a:t>20XX</a:t>
            </a:r>
          </a:p>
        </p:txBody>
      </p:sp>
      <p:sp>
        <p:nvSpPr>
          <p:cNvPr id="4" name="Alatunnisteen paikkamerkki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p>
            <a:pPr rtl="0"/>
            <a:r>
              <a:rPr lang="fi-FI" noProof="0"/>
              <a:t>Yhteenvetoesityksen otsikko</a:t>
            </a:r>
          </a:p>
        </p:txBody>
      </p:sp>
      <p:sp>
        <p:nvSpPr>
          <p:cNvPr id="5" name="Dian numeron paikkamerkki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pPr rtl="0"/>
            <a:fld id="{B5CEABB6-07DC-46E8-9B57-56EC44A396E5}" type="slidenum">
              <a:rPr lang="fi-FI" noProof="0" smtClean="0"/>
              <a:t>‹#›</a:t>
            </a:fld>
            <a:endParaRPr lang="fi-FI" noProof="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anvaihto">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rtlCol="0"/>
          <a:lstStyle/>
          <a:p>
            <a:pPr rtl="0"/>
            <a:r>
              <a:rPr lang="fi-FI" noProof="0"/>
              <a:t>Lisää kuva napsauttamalla kuvaketta</a:t>
            </a:r>
          </a:p>
        </p:txBody>
      </p:sp>
      <p:sp>
        <p:nvSpPr>
          <p:cNvPr id="2" name="Otsikko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rtlCol="0" anchor="ctr">
            <a:noAutofit/>
          </a:bodyPr>
          <a:lstStyle>
            <a:lvl1pPr algn="ctr">
              <a:defRPr sz="5400">
                <a:solidFill>
                  <a:schemeClr val="tx1">
                    <a:lumMod val="65000"/>
                    <a:lumOff val="35000"/>
                  </a:schemeClr>
                </a:solidFill>
              </a:defRPr>
            </a:lvl1pPr>
          </a:lstStyle>
          <a:p>
            <a:pPr rtl="0"/>
            <a:r>
              <a:rPr lang="fi-FI" noProof="0"/>
              <a:t>Lisää otsikko napsauttamalla</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iketoimintamall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a:solidFill>
                  <a:schemeClr val="tx1">
                    <a:lumMod val="50000"/>
                    <a:lumOff val="50000"/>
                  </a:schemeClr>
                </a:solidFill>
              </a:defRPr>
            </a:lvl1pPr>
          </a:lstStyle>
          <a:p>
            <a:pPr rtl="0"/>
            <a:r>
              <a:rPr lang="fi-FI" noProof="0"/>
              <a:t>Muokkaa otsikon perustyyliä napsauttamalla</a:t>
            </a:r>
          </a:p>
        </p:txBody>
      </p:sp>
      <p:sp>
        <p:nvSpPr>
          <p:cNvPr id="18" name="Kuvan paikkamerkki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i-FI" noProof="0"/>
              <a:t>Lisää kuva napsauttamalla kuvaketta</a:t>
            </a:r>
          </a:p>
        </p:txBody>
      </p:sp>
      <p:sp>
        <p:nvSpPr>
          <p:cNvPr id="9" name="Tekstin paikkamerkki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fi-FI" noProof="0"/>
              <a:t>Luettelomerkki 2</a:t>
            </a:r>
          </a:p>
        </p:txBody>
      </p:sp>
      <p:sp>
        <p:nvSpPr>
          <p:cNvPr id="10" name="Tekstin paikkamerkki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fi-FI" noProof="0"/>
              <a:t>Luettelomerkin kuvaus</a:t>
            </a:r>
          </a:p>
        </p:txBody>
      </p:sp>
      <p:sp>
        <p:nvSpPr>
          <p:cNvPr id="19" name="Kuvan paikkamerkki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i-FI" noProof="0"/>
              <a:t>Lisää kuva napsauttamalla kuvaketta</a:t>
            </a:r>
          </a:p>
        </p:txBody>
      </p:sp>
      <p:sp>
        <p:nvSpPr>
          <p:cNvPr id="11" name="Tekstin paikkamerkki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fi-FI" noProof="0"/>
              <a:t>Luettelomerkki 3</a:t>
            </a:r>
          </a:p>
        </p:txBody>
      </p:sp>
      <p:sp>
        <p:nvSpPr>
          <p:cNvPr id="12" name="Tekstin paikkamerkki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fi-FI" noProof="0"/>
              <a:t>Luettelomerkin kuvaus</a:t>
            </a:r>
          </a:p>
        </p:txBody>
      </p:sp>
      <p:sp>
        <p:nvSpPr>
          <p:cNvPr id="20" name="Kuvan paikkamerkki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i-FI" noProof="0"/>
              <a:t>Lisää kuva napsauttamalla kuvaketta</a:t>
            </a:r>
          </a:p>
        </p:txBody>
      </p:sp>
      <p:sp>
        <p:nvSpPr>
          <p:cNvPr id="13" name="Tekstin paikkamerkki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rtlCol="0">
            <a:noAutofit/>
          </a:bodyPr>
          <a:lstStyle>
            <a:lvl1pPr marL="0" indent="0" algn="ctr">
              <a:buFont typeface="Arial" panose="020B0604020202020204" pitchFamily="34" charset="0"/>
              <a:buNone/>
              <a:defRPr sz="2000">
                <a:solidFill>
                  <a:schemeClr val="accent4"/>
                </a:solidFill>
                <a:latin typeface="+mj-lt"/>
              </a:defRPr>
            </a:lvl1pPr>
          </a:lstStyle>
          <a:p>
            <a:pPr lvl="0" rtl="0"/>
            <a:r>
              <a:rPr lang="fi-FI" noProof="0"/>
              <a:t>Luettelomerkki 4</a:t>
            </a:r>
          </a:p>
        </p:txBody>
      </p:sp>
      <p:sp>
        <p:nvSpPr>
          <p:cNvPr id="14" name="Tekstin paikkamerkki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rtlCol="0"/>
          <a:lstStyle>
            <a:lvl1pPr marL="0" indent="0" algn="ctr">
              <a:lnSpc>
                <a:spcPts val="2000"/>
              </a:lnSpc>
              <a:spcBef>
                <a:spcPts val="0"/>
              </a:spcBef>
              <a:buNone/>
              <a:defRPr sz="1400">
                <a:solidFill>
                  <a:schemeClr val="tx1">
                    <a:lumMod val="75000"/>
                    <a:lumOff val="25000"/>
                  </a:schemeClr>
                </a:solidFill>
              </a:defRPr>
            </a:lvl1pPr>
          </a:lstStyle>
          <a:p>
            <a:pPr lvl="0" rtl="0"/>
            <a:r>
              <a:rPr lang="fi-FI" noProof="0"/>
              <a:t>Luettelomerkin kuvaus</a:t>
            </a:r>
          </a:p>
        </p:txBody>
      </p:sp>
      <p:sp>
        <p:nvSpPr>
          <p:cNvPr id="15" name="Päivämäärän paikkamerkki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rtlCol="0"/>
          <a:lstStyle/>
          <a:p>
            <a:pPr rtl="0"/>
            <a:r>
              <a:rPr lang="fi-FI" noProof="0"/>
              <a:t>20XX</a:t>
            </a:r>
          </a:p>
        </p:txBody>
      </p:sp>
      <p:sp>
        <p:nvSpPr>
          <p:cNvPr id="6" name="Alatunnisteen paikkamerkki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i-FI" noProof="0"/>
              <a:t>Yhteenvetoesityksen otsikko</a:t>
            </a:r>
          </a:p>
        </p:txBody>
      </p:sp>
      <p:sp>
        <p:nvSpPr>
          <p:cNvPr id="7" name="Dian numeron paikkamerkki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i-FI" noProof="0" smtClean="0"/>
              <a:pPr/>
              <a:t>‹#›</a:t>
            </a:fld>
            <a:endParaRPr lang="fi-FI" noProof="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ilp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E034D-C1DD-48C0-BB6B-FDC6F8EBA558}"/>
              </a:ext>
            </a:extLst>
          </p:cNvPr>
          <p:cNvSpPr>
            <a:spLocks noGrp="1"/>
          </p:cNvSpPr>
          <p:nvPr>
            <p:ph type="title" hasCustomPrompt="1"/>
          </p:nvPr>
        </p:nvSpPr>
        <p:spPr>
          <a:xfrm>
            <a:off x="1162072" y="365125"/>
            <a:ext cx="10193315" cy="1325563"/>
          </a:xfrm>
        </p:spPr>
        <p:txBody>
          <a:bodyPr rtlCol="0"/>
          <a:lstStyle>
            <a:lvl1pPr algn="l">
              <a:defRPr/>
            </a:lvl1p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rtlCol="0"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rtlCol="0">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1" name="Kuvan paikkamerkki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rtlCol="0"/>
          <a:lstStyle/>
          <a:p>
            <a:pPr rtl="0"/>
            <a:r>
              <a:rPr lang="fi-FI" noProof="0"/>
              <a:t>Lisää kuva napsauttamalla kuvaketta</a:t>
            </a:r>
          </a:p>
        </p:txBody>
      </p:sp>
      <p:sp>
        <p:nvSpPr>
          <p:cNvPr id="7" name="Päivämäärän paikkamerkki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fi-FI" noProof="0"/>
              <a:t>20XX</a:t>
            </a:r>
          </a:p>
        </p:txBody>
      </p:sp>
      <p:sp>
        <p:nvSpPr>
          <p:cNvPr id="8" name="Alatunnisteen paikkamerkki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fi-FI" noProof="0"/>
              <a:t>Yhteenvetoesityksen otsikko</a:t>
            </a:r>
          </a:p>
        </p:txBody>
      </p:sp>
      <p:sp>
        <p:nvSpPr>
          <p:cNvPr id="9" name="Dian numeron paikkamerkki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fi-FI" noProof="0" smtClean="0"/>
              <a:pPr/>
              <a:t>‹#›</a:t>
            </a:fld>
            <a:endParaRPr lang="fi-FI" noProof="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rtl="0"/>
            <a:r>
              <a:rPr lang="fi-FI" noProof="0"/>
              <a:t>20XX</a:t>
            </a:r>
          </a:p>
        </p:txBody>
      </p:sp>
      <p:sp>
        <p:nvSpPr>
          <p:cNvPr id="5" name="Alatunnisteen paikkamerkki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rtl="0"/>
            <a:r>
              <a:rPr lang="fi-FI" noProof="0"/>
              <a:t>Yhteenvetoesityksen otsikko</a:t>
            </a:r>
          </a:p>
        </p:txBody>
      </p:sp>
      <p:sp>
        <p:nvSpPr>
          <p:cNvPr id="6" name="Dian numeron paikkamerkki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rtl="0"/>
            <a:fld id="{B5CEABB6-07DC-46E8-9B57-56EC44A396E5}" type="slidenum">
              <a:rPr lang="fi-FI" noProof="0" smtClean="0"/>
              <a:pPr/>
              <a:t>‹#›</a:t>
            </a:fld>
            <a:endParaRPr lang="fi-FI"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Lst>
  <p:hf hd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a:blip r:embed="rId3"/>
          <a:srcRect/>
          <a:stretch/>
        </p:blipFill>
        <p:spPr>
          <a:xfrm>
            <a:off x="458725" y="0"/>
            <a:ext cx="5510798" cy="6581775"/>
          </a:xfrm>
        </p:spPr>
      </p:pic>
      <p:sp>
        <p:nvSpPr>
          <p:cNvPr id="3" name="Alaotsikko 2">
            <a:extLst>
              <a:ext uri="{FF2B5EF4-FFF2-40B4-BE49-F238E27FC236}">
                <a16:creationId xmlns:a16="http://schemas.microsoft.com/office/drawing/2014/main" id="{1901B20D-4C28-4DA3-ABBD-718C22A5E58B}"/>
              </a:ext>
            </a:extLst>
          </p:cNvPr>
          <p:cNvSpPr>
            <a:spLocks noGrp="1"/>
          </p:cNvSpPr>
          <p:nvPr>
            <p:ph type="subTitle" idx="1"/>
          </p:nvPr>
        </p:nvSpPr>
        <p:spPr>
          <a:xfrm>
            <a:off x="6924584" y="3912636"/>
            <a:ext cx="4225503" cy="1413571"/>
          </a:xfrm>
        </p:spPr>
        <p:txBody>
          <a:bodyPr rtlCol="0">
            <a:normAutofit/>
          </a:bodyPr>
          <a:lstStyle/>
          <a:p>
            <a:pPr rtl="0"/>
            <a:r>
              <a:rPr lang="fi-FI" b="1" dirty="0"/>
              <a:t>Jaana Hietala</a:t>
            </a:r>
            <a:r>
              <a:rPr lang="fi-FI" dirty="0"/>
              <a:t>, varhaiskasvatuksen lastenhoitaja, liikuntaneuvoja</a:t>
            </a:r>
          </a:p>
          <a:p>
            <a:pPr rtl="0"/>
            <a:r>
              <a:rPr lang="fi-FI" b="1" dirty="0"/>
              <a:t>Merita Vainio</a:t>
            </a:r>
            <a:r>
              <a:rPr lang="fi-FI" dirty="0"/>
              <a:t>, varhaiskasvatuksen opettaja, liikuntaneuvoja, ympäristökasvattaja</a:t>
            </a:r>
          </a:p>
        </p:txBody>
      </p:sp>
      <p:sp>
        <p:nvSpPr>
          <p:cNvPr id="5" name="Otsikko 4">
            <a:extLst>
              <a:ext uri="{FF2B5EF4-FFF2-40B4-BE49-F238E27FC236}">
                <a16:creationId xmlns:a16="http://schemas.microsoft.com/office/drawing/2014/main" id="{259F4AF9-FC5A-B278-4D35-F76D1FC15E62}"/>
              </a:ext>
            </a:extLst>
          </p:cNvPr>
          <p:cNvSpPr>
            <a:spLocks noGrp="1"/>
          </p:cNvSpPr>
          <p:nvPr>
            <p:ph type="ctrTitle"/>
          </p:nvPr>
        </p:nvSpPr>
        <p:spPr>
          <a:xfrm>
            <a:off x="6145966" y="1050775"/>
            <a:ext cx="5120640" cy="2054388"/>
          </a:xfrm>
        </p:spPr>
        <p:txBody>
          <a:bodyPr>
            <a:normAutofit fontScale="90000"/>
          </a:bodyPr>
          <a:lstStyle/>
          <a:p>
            <a:r>
              <a:rPr lang="fi-FI" dirty="0"/>
              <a:t>WAU, MITÄ MOTORIIKKAA!</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0BC244-FE43-48E3-7B11-C35BE2BDC4DA}"/>
              </a:ext>
            </a:extLst>
          </p:cNvPr>
          <p:cNvSpPr>
            <a:spLocks noGrp="1"/>
          </p:cNvSpPr>
          <p:nvPr>
            <p:ph type="title"/>
          </p:nvPr>
        </p:nvSpPr>
        <p:spPr>
          <a:xfrm>
            <a:off x="924017" y="1625754"/>
            <a:ext cx="10515600" cy="3762992"/>
          </a:xfrm>
        </p:spPr>
        <p:txBody>
          <a:bodyPr>
            <a:normAutofit/>
          </a:bodyPr>
          <a:lstStyle/>
          <a:p>
            <a:r>
              <a:rPr lang="fi-FI" dirty="0"/>
              <a:t>Mukavia liikunnallisia hetkiä lasten kanssa </a:t>
            </a:r>
            <a:br>
              <a:rPr lang="fi-FI" dirty="0"/>
            </a:br>
            <a:r>
              <a:rPr lang="fi-FI" dirty="0"/>
              <a:t>toivottavat, </a:t>
            </a:r>
            <a:br>
              <a:rPr lang="fi-FI" dirty="0"/>
            </a:br>
            <a:br>
              <a:rPr lang="fi-FI" dirty="0"/>
            </a:br>
            <a:r>
              <a:rPr lang="fi-FI" dirty="0">
                <a:latin typeface="Dreaming Outloud Script Pro" panose="020F0502020204030204" pitchFamily="66" charset="0"/>
                <a:cs typeface="Dreaming Outloud Script Pro" panose="020F0502020204030204" pitchFamily="66" charset="0"/>
              </a:rPr>
              <a:t>Jaana ja Merita </a:t>
            </a:r>
            <a:br>
              <a:rPr lang="fi-FI" dirty="0"/>
            </a:br>
            <a:endParaRPr lang="fi-FI" dirty="0"/>
          </a:p>
        </p:txBody>
      </p:sp>
      <p:sp>
        <p:nvSpPr>
          <p:cNvPr id="3" name="Päivämäärän paikkamerkki 2">
            <a:extLst>
              <a:ext uri="{FF2B5EF4-FFF2-40B4-BE49-F238E27FC236}">
                <a16:creationId xmlns:a16="http://schemas.microsoft.com/office/drawing/2014/main" id="{249B45B4-E53D-4480-EFC8-9FA04A744E5C}"/>
              </a:ext>
            </a:extLst>
          </p:cNvPr>
          <p:cNvSpPr>
            <a:spLocks noGrp="1"/>
          </p:cNvSpPr>
          <p:nvPr>
            <p:ph type="dt" sz="half" idx="10"/>
          </p:nvPr>
        </p:nvSpPr>
        <p:spPr/>
        <p:txBody>
          <a:bodyPr/>
          <a:lstStyle/>
          <a:p>
            <a:pPr rtl="0"/>
            <a:r>
              <a:rPr lang="fi-FI" noProof="0"/>
              <a:t>20XX</a:t>
            </a:r>
          </a:p>
        </p:txBody>
      </p:sp>
      <p:sp>
        <p:nvSpPr>
          <p:cNvPr id="4" name="Alatunnisteen paikkamerkki 3">
            <a:extLst>
              <a:ext uri="{FF2B5EF4-FFF2-40B4-BE49-F238E27FC236}">
                <a16:creationId xmlns:a16="http://schemas.microsoft.com/office/drawing/2014/main" id="{2D2D21FA-BF98-8DDE-6B05-3CF13E142965}"/>
              </a:ext>
            </a:extLst>
          </p:cNvPr>
          <p:cNvSpPr>
            <a:spLocks noGrp="1"/>
          </p:cNvSpPr>
          <p:nvPr>
            <p:ph type="ftr" sz="quarter" idx="11"/>
          </p:nvPr>
        </p:nvSpPr>
        <p:spPr/>
        <p:txBody>
          <a:bodyPr/>
          <a:lstStyle/>
          <a:p>
            <a:pPr rtl="0"/>
            <a:r>
              <a:rPr lang="fi-FI" dirty="0"/>
              <a:t>WAU MITÄ MOTORIIKKAA!</a:t>
            </a:r>
            <a:endParaRPr lang="fi-FI" noProof="0" dirty="0"/>
          </a:p>
        </p:txBody>
      </p:sp>
      <p:sp>
        <p:nvSpPr>
          <p:cNvPr id="5" name="Dian numeron paikkamerkki 4">
            <a:extLst>
              <a:ext uri="{FF2B5EF4-FFF2-40B4-BE49-F238E27FC236}">
                <a16:creationId xmlns:a16="http://schemas.microsoft.com/office/drawing/2014/main" id="{EDC79B07-6F6A-F753-1991-66383FBF1230}"/>
              </a:ext>
            </a:extLst>
          </p:cNvPr>
          <p:cNvSpPr>
            <a:spLocks noGrp="1"/>
          </p:cNvSpPr>
          <p:nvPr>
            <p:ph type="sldNum" sz="quarter" idx="12"/>
          </p:nvPr>
        </p:nvSpPr>
        <p:spPr/>
        <p:txBody>
          <a:bodyPr/>
          <a:lstStyle/>
          <a:p>
            <a:pPr rtl="0"/>
            <a:fld id="{B5CEABB6-07DC-46E8-9B57-56EC44A396E5}" type="slidenum">
              <a:rPr lang="fi-FI" noProof="0" smtClean="0"/>
              <a:t>10</a:t>
            </a:fld>
            <a:endParaRPr lang="fi-FI" noProof="0"/>
          </a:p>
        </p:txBody>
      </p:sp>
    </p:spTree>
    <p:extLst>
      <p:ext uri="{BB962C8B-B14F-4D97-AF65-F5344CB8AC3E}">
        <p14:creationId xmlns:p14="http://schemas.microsoft.com/office/powerpoint/2010/main" val="158795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9F29B-F233-48AF-8261-F33A4E079E3E}"/>
              </a:ext>
            </a:extLst>
          </p:cNvPr>
          <p:cNvSpPr>
            <a:spLocks noGrp="1"/>
          </p:cNvSpPr>
          <p:nvPr>
            <p:ph type="title"/>
          </p:nvPr>
        </p:nvSpPr>
        <p:spPr>
          <a:xfrm>
            <a:off x="3581400" y="365125"/>
            <a:ext cx="7287768" cy="1325563"/>
          </a:xfrm>
        </p:spPr>
        <p:txBody>
          <a:bodyPr rtlCol="0"/>
          <a:lstStyle/>
          <a:p>
            <a:pPr rtl="0"/>
            <a:r>
              <a:rPr lang="fi-FI"/>
              <a:t>Tietoa meistä</a:t>
            </a:r>
          </a:p>
        </p:txBody>
      </p:sp>
      <p:pic>
        <p:nvPicPr>
          <p:cNvPr id="10" name="Kuvan paikkamerkki 9" descr="Auringon lasku ranta">
            <a:extLst>
              <a:ext uri="{FF2B5EF4-FFF2-40B4-BE49-F238E27FC236}">
                <a16:creationId xmlns:a16="http://schemas.microsoft.com/office/drawing/2014/main" id="{950F1AD8-D083-461E-A758-E3AA785CE794}"/>
              </a:ext>
            </a:extLst>
          </p:cNvPr>
          <p:cNvPicPr>
            <a:picLocks noGrp="1" noChangeAspect="1"/>
          </p:cNvPicPr>
          <p:nvPr>
            <p:ph type="pic" sz="quarter" idx="13"/>
          </p:nvPr>
        </p:nvPicPr>
        <p:blipFill>
          <a:blip r:embed="rId3"/>
          <a:srcRect/>
          <a:stretch/>
        </p:blipFill>
        <p:spPr>
          <a:xfrm>
            <a:off x="1524000" y="1941230"/>
            <a:ext cx="9144000" cy="2286000"/>
          </a:xfrm>
        </p:spPr>
      </p:pic>
      <p:sp>
        <p:nvSpPr>
          <p:cNvPr id="3" name="Alaotsikko 2">
            <a:extLst>
              <a:ext uri="{FF2B5EF4-FFF2-40B4-BE49-F238E27FC236}">
                <a16:creationId xmlns:a16="http://schemas.microsoft.com/office/drawing/2014/main" id="{35E3EA69-4E0E-41BD-8095-A124225A2647}"/>
              </a:ext>
            </a:extLst>
          </p:cNvPr>
          <p:cNvSpPr>
            <a:spLocks noGrp="1"/>
          </p:cNvSpPr>
          <p:nvPr>
            <p:ph type="body" sz="quarter" idx="14"/>
          </p:nvPr>
        </p:nvSpPr>
        <p:spPr>
          <a:xfrm>
            <a:off x="3584448" y="4407407"/>
            <a:ext cx="7287768" cy="1948943"/>
          </a:xfrm>
        </p:spPr>
        <p:txBody>
          <a:bodyPr rtlCol="0">
            <a:normAutofit fontScale="77500" lnSpcReduction="20000"/>
          </a:bodyPr>
          <a:lstStyle/>
          <a:p>
            <a:pPr rtl="0"/>
            <a:r>
              <a:rPr lang="fi-FI" b="1" dirty="0"/>
              <a:t>Jaana</a:t>
            </a:r>
            <a:r>
              <a:rPr lang="fi-FI" dirty="0"/>
              <a:t> työskentelee tällä hetkellä </a:t>
            </a:r>
            <a:r>
              <a:rPr lang="fi-FI" dirty="0" err="1"/>
              <a:t>Naukion</a:t>
            </a:r>
            <a:r>
              <a:rPr lang="fi-FI" dirty="0"/>
              <a:t> päiväkodissa 1-4-vuotiaiden ryhmässä.</a:t>
            </a:r>
          </a:p>
          <a:p>
            <a:pPr rtl="0"/>
            <a:r>
              <a:rPr lang="fi-FI" b="1" dirty="0"/>
              <a:t>Merita</a:t>
            </a:r>
            <a:r>
              <a:rPr lang="fi-FI" dirty="0"/>
              <a:t> toimii </a:t>
            </a:r>
            <a:r>
              <a:rPr lang="fi-FI" dirty="0" err="1"/>
              <a:t>Jaakonpuiston</a:t>
            </a:r>
            <a:r>
              <a:rPr lang="fi-FI" dirty="0"/>
              <a:t> päiväkodissa eskariopettajana ja vastaa luontoeskarista. Toimimme  myös Kouvolan varhaiskasvatuksen  liikuntaneuvojina. </a:t>
            </a:r>
          </a:p>
          <a:p>
            <a:pPr rtl="0"/>
            <a:endParaRPr lang="fi-FI" dirty="0"/>
          </a:p>
          <a:p>
            <a:pPr rtl="0"/>
            <a:r>
              <a:rPr lang="fi-FI" dirty="0"/>
              <a:t>Tärkeää työssämme meille molemmille on lasten osallisuus sekä  lasten kanssa liikkuminen ja liikuttaminen arjen eri tilanteissa ja erilaisissa oppimisympäristöissä. Meille oppiminen tarkoittaa toiminnallista oppimista.     </a:t>
            </a:r>
          </a:p>
          <a:p>
            <a:pPr rtl="0"/>
            <a:endParaRPr lang="fi-FI" dirty="0"/>
          </a:p>
        </p:txBody>
      </p:sp>
      <p:sp>
        <p:nvSpPr>
          <p:cNvPr id="11" name="Päivämäärän paikkamerkki 10">
            <a:extLst>
              <a:ext uri="{FF2B5EF4-FFF2-40B4-BE49-F238E27FC236}">
                <a16:creationId xmlns:a16="http://schemas.microsoft.com/office/drawing/2014/main" id="{AD240522-762B-4A1C-BAE4-2E57FC01F7BF}"/>
              </a:ext>
            </a:extLst>
          </p:cNvPr>
          <p:cNvSpPr>
            <a:spLocks noGrp="1"/>
          </p:cNvSpPr>
          <p:nvPr>
            <p:ph type="dt" sz="half" idx="10"/>
          </p:nvPr>
        </p:nvSpPr>
        <p:spPr>
          <a:xfrm>
            <a:off x="838200" y="6356350"/>
            <a:ext cx="2743200" cy="365125"/>
          </a:xfrm>
        </p:spPr>
        <p:txBody>
          <a:bodyPr rtlCol="0"/>
          <a:lstStyle/>
          <a:p>
            <a:pPr rtl="0"/>
            <a:endParaRPr lang="fi-FI" dirty="0"/>
          </a:p>
        </p:txBody>
      </p:sp>
      <p:sp>
        <p:nvSpPr>
          <p:cNvPr id="5" name="Alatunnisteen paikkamerkki 4">
            <a:extLst>
              <a:ext uri="{FF2B5EF4-FFF2-40B4-BE49-F238E27FC236}">
                <a16:creationId xmlns:a16="http://schemas.microsoft.com/office/drawing/2014/main" id="{AF29EA23-F34E-486A-B8B2-0C3019266975}"/>
              </a:ext>
            </a:extLst>
          </p:cNvPr>
          <p:cNvSpPr>
            <a:spLocks noGrp="1"/>
          </p:cNvSpPr>
          <p:nvPr>
            <p:ph type="ftr" sz="quarter" idx="11"/>
          </p:nvPr>
        </p:nvSpPr>
        <p:spPr>
          <a:xfrm>
            <a:off x="4038600" y="6356350"/>
            <a:ext cx="4114800" cy="365125"/>
          </a:xfrm>
        </p:spPr>
        <p:txBody>
          <a:bodyPr rtlCol="0"/>
          <a:lstStyle/>
          <a:p>
            <a:pPr rtl="0"/>
            <a:r>
              <a:rPr lang="fi-FI" dirty="0"/>
              <a:t>WAU MITÄ MOTORIIKKAA</a:t>
            </a:r>
          </a:p>
        </p:txBody>
      </p:sp>
      <p:sp>
        <p:nvSpPr>
          <p:cNvPr id="4" name="Dian numeron paikkamerkki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fi-FI" smtClean="0"/>
              <a:pPr rtl="0"/>
              <a:t>2</a:t>
            </a:fld>
            <a:endParaRPr lang="fi-FI" dirty="0"/>
          </a:p>
        </p:txBody>
      </p:sp>
    </p:spTree>
    <p:extLst>
      <p:ext uri="{BB962C8B-B14F-4D97-AF65-F5344CB8AC3E}">
        <p14:creationId xmlns:p14="http://schemas.microsoft.com/office/powerpoint/2010/main" val="14633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6A9D742-0911-323F-10A1-AF5C78A667DD}"/>
              </a:ext>
            </a:extLst>
          </p:cNvPr>
          <p:cNvSpPr>
            <a:spLocks noGrp="1"/>
          </p:cNvSpPr>
          <p:nvPr>
            <p:ph type="title"/>
          </p:nvPr>
        </p:nvSpPr>
        <p:spPr>
          <a:xfrm>
            <a:off x="839788" y="457200"/>
            <a:ext cx="3932237" cy="1600200"/>
          </a:xfrm>
        </p:spPr>
        <p:txBody>
          <a:bodyPr anchor="b">
            <a:normAutofit/>
          </a:bodyPr>
          <a:lstStyle/>
          <a:p>
            <a:r>
              <a:rPr lang="fi-FI"/>
              <a:t>MITÄ MOTORISET PERUSTAIDOT OVAT?</a:t>
            </a:r>
          </a:p>
        </p:txBody>
      </p:sp>
      <p:pic>
        <p:nvPicPr>
          <p:cNvPr id="13" name="Sisällön paikkamerkki 12" descr="Kuva, joka sisältää kohteen teksti, kuvakaappaus, juliste, lentokone&#10;&#10;Kuvaus luotu automaattisesti">
            <a:extLst>
              <a:ext uri="{FF2B5EF4-FFF2-40B4-BE49-F238E27FC236}">
                <a16:creationId xmlns:a16="http://schemas.microsoft.com/office/drawing/2014/main" id="{30312487-B6DA-A2E2-8F5F-97048879CAE4}"/>
              </a:ext>
            </a:extLst>
          </p:cNvPr>
          <p:cNvPicPr>
            <a:picLocks noGrp="1" noChangeAspect="1"/>
          </p:cNvPicPr>
          <p:nvPr>
            <p:ph idx="1"/>
          </p:nvPr>
        </p:nvPicPr>
        <p:blipFill>
          <a:blip r:embed="rId2"/>
          <a:stretch>
            <a:fillRect/>
          </a:stretch>
        </p:blipFill>
        <p:spPr>
          <a:xfrm>
            <a:off x="5180012" y="1257300"/>
            <a:ext cx="6172200" cy="3670771"/>
          </a:xfrm>
        </p:spPr>
      </p:pic>
      <p:sp>
        <p:nvSpPr>
          <p:cNvPr id="2" name="Sisällön paikkamerkki 1">
            <a:extLst>
              <a:ext uri="{FF2B5EF4-FFF2-40B4-BE49-F238E27FC236}">
                <a16:creationId xmlns:a16="http://schemas.microsoft.com/office/drawing/2014/main" id="{EA20C837-9A99-FB2B-4984-D558FA640710}"/>
              </a:ext>
            </a:extLst>
          </p:cNvPr>
          <p:cNvSpPr>
            <a:spLocks noGrp="1"/>
          </p:cNvSpPr>
          <p:nvPr>
            <p:ph type="body" sz="half" idx="2"/>
          </p:nvPr>
        </p:nvSpPr>
        <p:spPr>
          <a:xfrm>
            <a:off x="839788" y="2057400"/>
            <a:ext cx="3932237" cy="3811588"/>
          </a:xfrm>
        </p:spPr>
        <p:txBody>
          <a:bodyPr>
            <a:normAutofit/>
          </a:bodyPr>
          <a:lstStyle/>
          <a:p>
            <a:pPr>
              <a:spcAft>
                <a:spcPts val="600"/>
              </a:spcAft>
            </a:pPr>
            <a:r>
              <a:rPr lang="fi-FI" dirty="0"/>
              <a:t>Motoriset taidot luovat vahvan perustan arkipäivän liikkumiselle ja  taidoille.</a:t>
            </a:r>
          </a:p>
          <a:p>
            <a:pPr>
              <a:spcAft>
                <a:spcPts val="600"/>
              </a:spcAft>
            </a:pPr>
            <a:r>
              <a:rPr lang="fi-FI" dirty="0"/>
              <a:t>Motorinen taito on tavoitteellista, opittua ja tahdonalaista liikettä toteutettuna yhdellä tai useammalla kehonosalla.</a:t>
            </a:r>
          </a:p>
          <a:p>
            <a:pPr>
              <a:spcAft>
                <a:spcPts val="600"/>
              </a:spcAft>
            </a:pPr>
            <a:r>
              <a:rPr lang="fi-FI" dirty="0"/>
              <a:t>Motoriset taidot jaetaan tasapaino-, liikkumis- ja käsittelytaitoihin.</a:t>
            </a:r>
          </a:p>
          <a:p>
            <a:pPr>
              <a:spcAft>
                <a:spcPts val="600"/>
              </a:spcAft>
            </a:pPr>
            <a:r>
              <a:rPr lang="fi-FI" dirty="0"/>
              <a:t>Motoriset perustaidot kehittyvät  tekemällä, vaiheittain kasvun ja kehityksen myötä ja monien toistojen kautta. </a:t>
            </a:r>
          </a:p>
        </p:txBody>
      </p:sp>
      <p:sp>
        <p:nvSpPr>
          <p:cNvPr id="4" name="Päivämäärän paikkamerkki 3">
            <a:extLst>
              <a:ext uri="{FF2B5EF4-FFF2-40B4-BE49-F238E27FC236}">
                <a16:creationId xmlns:a16="http://schemas.microsoft.com/office/drawing/2014/main" id="{B0AA7697-3DB2-FA50-07D6-CE049716823C}"/>
              </a:ext>
            </a:extLst>
          </p:cNvPr>
          <p:cNvSpPr>
            <a:spLocks noGrp="1"/>
          </p:cNvSpPr>
          <p:nvPr>
            <p:ph type="dt" sz="half" idx="10"/>
          </p:nvPr>
        </p:nvSpPr>
        <p:spPr>
          <a:xfrm>
            <a:off x="838200" y="6356350"/>
            <a:ext cx="2743200" cy="365125"/>
          </a:xfrm>
        </p:spPr>
        <p:txBody>
          <a:bodyPr anchor="ctr">
            <a:normAutofit/>
          </a:bodyPr>
          <a:lstStyle/>
          <a:p>
            <a:pPr rtl="0">
              <a:spcAft>
                <a:spcPts val="600"/>
              </a:spcAft>
            </a:pPr>
            <a:endParaRPr lang="fi-FI" noProof="0" dirty="0"/>
          </a:p>
        </p:txBody>
      </p:sp>
      <p:sp>
        <p:nvSpPr>
          <p:cNvPr id="5" name="Alatunnisteen paikkamerkki 4">
            <a:extLst>
              <a:ext uri="{FF2B5EF4-FFF2-40B4-BE49-F238E27FC236}">
                <a16:creationId xmlns:a16="http://schemas.microsoft.com/office/drawing/2014/main" id="{006EBD0C-B045-9E56-380E-7EC96DE4D039}"/>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i-FI" noProof="0" dirty="0"/>
              <a:t>WAU MITÄ MOTORIIKKAA</a:t>
            </a:r>
          </a:p>
        </p:txBody>
      </p:sp>
      <p:sp>
        <p:nvSpPr>
          <p:cNvPr id="6" name="Dian numeron paikkamerkki 5">
            <a:extLst>
              <a:ext uri="{FF2B5EF4-FFF2-40B4-BE49-F238E27FC236}">
                <a16:creationId xmlns:a16="http://schemas.microsoft.com/office/drawing/2014/main" id="{F7D2CF6F-14C2-45C0-492B-B22CB743A003}"/>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5CEABB6-07DC-46E8-9B57-56EC44A396E5}" type="slidenum">
              <a:rPr lang="fi-FI" noProof="0" smtClean="0"/>
              <a:pPr rtl="0">
                <a:spcAft>
                  <a:spcPts val="600"/>
                </a:spcAft>
              </a:pPr>
              <a:t>3</a:t>
            </a:fld>
            <a:endParaRPr lang="fi-FI" noProof="0"/>
          </a:p>
        </p:txBody>
      </p:sp>
    </p:spTree>
    <p:extLst>
      <p:ext uri="{BB962C8B-B14F-4D97-AF65-F5344CB8AC3E}">
        <p14:creationId xmlns:p14="http://schemas.microsoft.com/office/powerpoint/2010/main" val="318327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4F0F05A-5A95-D62F-F113-1719DE257ACA}"/>
              </a:ext>
            </a:extLst>
          </p:cNvPr>
          <p:cNvSpPr>
            <a:spLocks noGrp="1"/>
          </p:cNvSpPr>
          <p:nvPr>
            <p:ph type="title"/>
          </p:nvPr>
        </p:nvSpPr>
        <p:spPr>
          <a:xfrm>
            <a:off x="838200" y="365125"/>
            <a:ext cx="10515600" cy="1325563"/>
          </a:xfrm>
        </p:spPr>
        <p:txBody>
          <a:bodyPr anchor="ctr">
            <a:normAutofit/>
          </a:bodyPr>
          <a:lstStyle/>
          <a:p>
            <a:r>
              <a:rPr lang="fi-FI" dirty="0"/>
              <a:t>MOTORISTEN TAITOJEN MERKITYS LAPSEN KEHITYKSELLE</a:t>
            </a:r>
          </a:p>
        </p:txBody>
      </p:sp>
      <p:sp>
        <p:nvSpPr>
          <p:cNvPr id="5" name="Alatunnisteen paikkamerkki 4">
            <a:extLst>
              <a:ext uri="{FF2B5EF4-FFF2-40B4-BE49-F238E27FC236}">
                <a16:creationId xmlns:a16="http://schemas.microsoft.com/office/drawing/2014/main" id="{0D94B15F-ADAE-DD73-2259-2B348F9EB1AC}"/>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i-FI" dirty="0"/>
              <a:t>WAU MITÄ MOTORIIKKAA </a:t>
            </a:r>
            <a:endParaRPr lang="fi-FI" noProof="0"/>
          </a:p>
        </p:txBody>
      </p:sp>
      <p:sp>
        <p:nvSpPr>
          <p:cNvPr id="6" name="Dian numeron paikkamerkki 5">
            <a:extLst>
              <a:ext uri="{FF2B5EF4-FFF2-40B4-BE49-F238E27FC236}">
                <a16:creationId xmlns:a16="http://schemas.microsoft.com/office/drawing/2014/main" id="{D9613A4B-98CD-FBBA-0D39-D49A1EC68C84}"/>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5CEABB6-07DC-46E8-9B57-56EC44A396E5}" type="slidenum">
              <a:rPr lang="fi-FI" noProof="0" smtClean="0"/>
              <a:pPr rtl="0">
                <a:spcAft>
                  <a:spcPts val="600"/>
                </a:spcAft>
              </a:pPr>
              <a:t>4</a:t>
            </a:fld>
            <a:endParaRPr lang="fi-FI" noProof="0"/>
          </a:p>
        </p:txBody>
      </p:sp>
      <p:graphicFrame>
        <p:nvGraphicFramePr>
          <p:cNvPr id="8" name="Sisällön paikkamerkki 1">
            <a:extLst>
              <a:ext uri="{FF2B5EF4-FFF2-40B4-BE49-F238E27FC236}">
                <a16:creationId xmlns:a16="http://schemas.microsoft.com/office/drawing/2014/main" id="{CC04D65E-E970-BE2C-95DD-FCB2DA62805F}"/>
              </a:ext>
            </a:extLst>
          </p:cNvPr>
          <p:cNvGraphicFramePr>
            <a:graphicFrameLocks noGrp="1"/>
          </p:cNvGraphicFramePr>
          <p:nvPr>
            <p:ph idx="1"/>
            <p:extLst>
              <p:ext uri="{D42A27DB-BD31-4B8C-83A1-F6EECF244321}">
                <p14:modId xmlns:p14="http://schemas.microsoft.com/office/powerpoint/2010/main" val="1585657916"/>
              </p:ext>
            </p:extLst>
          </p:nvPr>
        </p:nvGraphicFramePr>
        <p:xfrm>
          <a:off x="838200" y="1685925"/>
          <a:ext cx="10515600" cy="4097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73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91CFAB-A735-4A31-A51D-42FE1F5E94E0}"/>
              </a:ext>
            </a:extLst>
          </p:cNvPr>
          <p:cNvSpPr>
            <a:spLocks noGrp="1"/>
          </p:cNvSpPr>
          <p:nvPr>
            <p:ph type="title"/>
          </p:nvPr>
        </p:nvSpPr>
        <p:spPr>
          <a:xfrm>
            <a:off x="709922" y="365125"/>
            <a:ext cx="5386078" cy="1325563"/>
          </a:xfrm>
        </p:spPr>
        <p:txBody>
          <a:bodyPr rtlCol="0"/>
          <a:lstStyle/>
          <a:p>
            <a:pPr rtl="0"/>
            <a:r>
              <a:rPr lang="fi-FI" dirty="0"/>
              <a:t>HAVAINNOINTI</a:t>
            </a:r>
          </a:p>
        </p:txBody>
      </p:sp>
      <p:sp>
        <p:nvSpPr>
          <p:cNvPr id="4" name="Sisällön paikkamerkki 3">
            <a:extLst>
              <a:ext uri="{FF2B5EF4-FFF2-40B4-BE49-F238E27FC236}">
                <a16:creationId xmlns:a16="http://schemas.microsoft.com/office/drawing/2014/main" id="{8421587F-8DFD-4A31-9931-8A346A92D87A}"/>
              </a:ext>
            </a:extLst>
          </p:cNvPr>
          <p:cNvSpPr>
            <a:spLocks noGrp="1"/>
          </p:cNvSpPr>
          <p:nvPr>
            <p:ph type="body" idx="1"/>
          </p:nvPr>
        </p:nvSpPr>
        <p:spPr>
          <a:xfrm>
            <a:off x="709922" y="1893053"/>
            <a:ext cx="2286000" cy="457200"/>
          </a:xfrm>
        </p:spPr>
        <p:txBody>
          <a:bodyPr vert="horz" lIns="91440" tIns="45720" rIns="91440" bIns="45720" rtlCol="0" anchor="b">
            <a:normAutofit/>
          </a:bodyPr>
          <a:lstStyle/>
          <a:p>
            <a:pPr rtl="0"/>
            <a:r>
              <a:rPr lang="fi-FI" sz="1600" dirty="0"/>
              <a:t>MITÄ		</a:t>
            </a:r>
          </a:p>
        </p:txBody>
      </p:sp>
      <p:sp>
        <p:nvSpPr>
          <p:cNvPr id="10" name="Tekstin paikkamerkki 9">
            <a:extLst>
              <a:ext uri="{FF2B5EF4-FFF2-40B4-BE49-F238E27FC236}">
                <a16:creationId xmlns:a16="http://schemas.microsoft.com/office/drawing/2014/main" id="{8183BF95-E7F3-4EE1-B00F-DD0C3874B2C5}"/>
              </a:ext>
            </a:extLst>
          </p:cNvPr>
          <p:cNvSpPr>
            <a:spLocks noGrp="1"/>
          </p:cNvSpPr>
          <p:nvPr>
            <p:ph type="body" sz="quarter" idx="14"/>
          </p:nvPr>
        </p:nvSpPr>
        <p:spPr>
          <a:xfrm>
            <a:off x="709922" y="2368970"/>
            <a:ext cx="2286000" cy="1371600"/>
          </a:xfrm>
        </p:spPr>
        <p:txBody>
          <a:bodyPr rtlCol="0"/>
          <a:lstStyle/>
          <a:p>
            <a:pPr rtl="0"/>
            <a:r>
              <a:rPr lang="fi-FI" dirty="0"/>
              <a:t>Lapsen päivittäistä perusliikkumista</a:t>
            </a:r>
          </a:p>
          <a:p>
            <a:pPr rtl="0"/>
            <a:endParaRPr lang="fi-FI" dirty="0"/>
          </a:p>
        </p:txBody>
      </p:sp>
      <p:sp>
        <p:nvSpPr>
          <p:cNvPr id="12" name="Tekstin paikkamerkki 11">
            <a:extLst>
              <a:ext uri="{FF2B5EF4-FFF2-40B4-BE49-F238E27FC236}">
                <a16:creationId xmlns:a16="http://schemas.microsoft.com/office/drawing/2014/main" id="{CE35F392-E7EE-41F8-98DE-C44067B45776}"/>
              </a:ext>
            </a:extLst>
          </p:cNvPr>
          <p:cNvSpPr>
            <a:spLocks noGrp="1"/>
          </p:cNvSpPr>
          <p:nvPr>
            <p:ph type="body" idx="16"/>
          </p:nvPr>
        </p:nvSpPr>
        <p:spPr>
          <a:xfrm>
            <a:off x="719917" y="3843877"/>
            <a:ext cx="2286000" cy="457200"/>
          </a:xfrm>
        </p:spPr>
        <p:txBody>
          <a:bodyPr rtlCol="0">
            <a:normAutofit/>
          </a:bodyPr>
          <a:lstStyle/>
          <a:p>
            <a:pPr rtl="0"/>
            <a:r>
              <a:rPr lang="fi-FI" dirty="0"/>
              <a:t>MILLOIN </a:t>
            </a:r>
          </a:p>
        </p:txBody>
      </p:sp>
      <p:sp>
        <p:nvSpPr>
          <p:cNvPr id="14" name="Tekstin paikkamerkki 13">
            <a:extLst>
              <a:ext uri="{FF2B5EF4-FFF2-40B4-BE49-F238E27FC236}">
                <a16:creationId xmlns:a16="http://schemas.microsoft.com/office/drawing/2014/main" id="{413C481E-7E52-4079-A038-14B612438D1B}"/>
              </a:ext>
            </a:extLst>
          </p:cNvPr>
          <p:cNvSpPr>
            <a:spLocks noGrp="1"/>
          </p:cNvSpPr>
          <p:nvPr>
            <p:ph type="body" sz="quarter" idx="18"/>
          </p:nvPr>
        </p:nvSpPr>
        <p:spPr>
          <a:xfrm>
            <a:off x="719917" y="4319794"/>
            <a:ext cx="2286000" cy="1371600"/>
          </a:xfrm>
        </p:spPr>
        <p:txBody>
          <a:bodyPr rtlCol="0"/>
          <a:lstStyle/>
          <a:p>
            <a:pPr rtl="0"/>
            <a:r>
              <a:rPr lang="fi-FI" dirty="0"/>
              <a:t> Jatkuvaa havainnointia arjen eri tilanteissa</a:t>
            </a:r>
          </a:p>
          <a:p>
            <a:pPr rtl="0"/>
            <a:endParaRPr lang="fi-FI" dirty="0"/>
          </a:p>
        </p:txBody>
      </p:sp>
      <p:sp>
        <p:nvSpPr>
          <p:cNvPr id="8" name="Tekstin paikkamerkki 7">
            <a:extLst>
              <a:ext uri="{FF2B5EF4-FFF2-40B4-BE49-F238E27FC236}">
                <a16:creationId xmlns:a16="http://schemas.microsoft.com/office/drawing/2014/main" id="{A8A9BF88-37A2-4295-9121-C40F6B7169EA}"/>
              </a:ext>
            </a:extLst>
          </p:cNvPr>
          <p:cNvSpPr>
            <a:spLocks noGrp="1"/>
          </p:cNvSpPr>
          <p:nvPr>
            <p:ph type="body" sz="quarter" idx="3"/>
          </p:nvPr>
        </p:nvSpPr>
        <p:spPr>
          <a:xfrm>
            <a:off x="3457506" y="1893053"/>
            <a:ext cx="2286000" cy="457200"/>
          </a:xfrm>
        </p:spPr>
        <p:txBody>
          <a:bodyPr rtlCol="0">
            <a:normAutofit/>
          </a:bodyPr>
          <a:lstStyle/>
          <a:p>
            <a:pPr rtl="0"/>
            <a:r>
              <a:rPr lang="fi-FI" sz="1600" dirty="0"/>
              <a:t>MISSÄ</a:t>
            </a:r>
          </a:p>
        </p:txBody>
      </p:sp>
      <p:sp>
        <p:nvSpPr>
          <p:cNvPr id="11" name="Tekstin paikkamerkki 10">
            <a:extLst>
              <a:ext uri="{FF2B5EF4-FFF2-40B4-BE49-F238E27FC236}">
                <a16:creationId xmlns:a16="http://schemas.microsoft.com/office/drawing/2014/main" id="{0374AEC8-628D-47F9-86A0-CB3CACB4A8E3}"/>
              </a:ext>
            </a:extLst>
          </p:cNvPr>
          <p:cNvSpPr>
            <a:spLocks noGrp="1"/>
          </p:cNvSpPr>
          <p:nvPr>
            <p:ph type="body" sz="quarter" idx="15"/>
          </p:nvPr>
        </p:nvSpPr>
        <p:spPr>
          <a:xfrm>
            <a:off x="3457506" y="2355956"/>
            <a:ext cx="2286000" cy="1371600"/>
          </a:xfrm>
        </p:spPr>
        <p:txBody>
          <a:bodyPr rtlCol="0"/>
          <a:lstStyle/>
          <a:p>
            <a:pPr rtl="0"/>
            <a:r>
              <a:rPr lang="fi-FI" dirty="0"/>
              <a:t>Arjen eri tilanteissa (leikit, siirtymät, ulkoilu, ohjatut toiminnat…)</a:t>
            </a:r>
          </a:p>
        </p:txBody>
      </p:sp>
      <p:sp>
        <p:nvSpPr>
          <p:cNvPr id="13" name="Tekstin paikkamerkki 12">
            <a:extLst>
              <a:ext uri="{FF2B5EF4-FFF2-40B4-BE49-F238E27FC236}">
                <a16:creationId xmlns:a16="http://schemas.microsoft.com/office/drawing/2014/main" id="{F10B5059-BFFF-4CC7-8E57-9456D9CD008B}"/>
              </a:ext>
            </a:extLst>
          </p:cNvPr>
          <p:cNvSpPr>
            <a:spLocks noGrp="1"/>
          </p:cNvSpPr>
          <p:nvPr>
            <p:ph type="body" sz="quarter" idx="17"/>
          </p:nvPr>
        </p:nvSpPr>
        <p:spPr>
          <a:xfrm>
            <a:off x="3467501" y="3843877"/>
            <a:ext cx="2286000" cy="457200"/>
          </a:xfrm>
        </p:spPr>
        <p:txBody>
          <a:bodyPr rtlCol="0">
            <a:normAutofit/>
          </a:bodyPr>
          <a:lstStyle/>
          <a:p>
            <a:pPr rtl="0"/>
            <a:r>
              <a:rPr lang="fi-FI" sz="1600" dirty="0"/>
              <a:t>MITEN </a:t>
            </a:r>
          </a:p>
        </p:txBody>
      </p:sp>
      <p:sp>
        <p:nvSpPr>
          <p:cNvPr id="15" name="Tekstin paikkamerkki 14">
            <a:extLst>
              <a:ext uri="{FF2B5EF4-FFF2-40B4-BE49-F238E27FC236}">
                <a16:creationId xmlns:a16="http://schemas.microsoft.com/office/drawing/2014/main" id="{83D922AF-D51F-457C-A9BE-B8F0999CF0F6}"/>
              </a:ext>
            </a:extLst>
          </p:cNvPr>
          <p:cNvSpPr>
            <a:spLocks noGrp="1"/>
          </p:cNvSpPr>
          <p:nvPr>
            <p:ph type="body" sz="quarter" idx="19"/>
          </p:nvPr>
        </p:nvSpPr>
        <p:spPr>
          <a:xfrm>
            <a:off x="3467501" y="4306779"/>
            <a:ext cx="2286000" cy="1573965"/>
          </a:xfrm>
        </p:spPr>
        <p:txBody>
          <a:bodyPr rtlCol="0"/>
          <a:lstStyle/>
          <a:p>
            <a:pPr rtl="0"/>
            <a:r>
              <a:rPr lang="fi-FI" dirty="0"/>
              <a:t>Dokumentoimalla kuvin, videoin ja kirjaamalla havainnointikaavakkeisiin ja seurantalomakkeisiin (esim. Dinosaurus Kääkin/</a:t>
            </a:r>
            <a:r>
              <a:rPr lang="fi-FI" dirty="0" err="1"/>
              <a:t>Inno</a:t>
            </a:r>
            <a:r>
              <a:rPr lang="fi-FI" dirty="0"/>
              <a:t> Norsun </a:t>
            </a:r>
            <a:r>
              <a:rPr lang="fi-FI" dirty="0" err="1"/>
              <a:t>tsekkilista</a:t>
            </a:r>
            <a:r>
              <a:rPr lang="fi-FI" dirty="0"/>
              <a:t>, MOQ-T</a:t>
            </a:r>
          </a:p>
        </p:txBody>
      </p:sp>
      <p:pic>
        <p:nvPicPr>
          <p:cNvPr id="49" name="Kuvan paikkamerkki 48">
            <a:extLst>
              <a:ext uri="{FF2B5EF4-FFF2-40B4-BE49-F238E27FC236}">
                <a16:creationId xmlns:a16="http://schemas.microsoft.com/office/drawing/2014/main" id="{B8051AFC-7B94-447D-9205-4C3C5DF021EE}"/>
              </a:ext>
            </a:extLst>
          </p:cNvPr>
          <p:cNvPicPr>
            <a:picLocks noGrp="1" noChangeAspect="1"/>
          </p:cNvPicPr>
          <p:nvPr>
            <p:ph type="pic" sz="quarter" idx="13"/>
          </p:nvPr>
        </p:nvPicPr>
        <p:blipFill>
          <a:blip r:embed="rId3"/>
          <a:srcRect/>
          <a:stretch/>
        </p:blipFill>
        <p:spPr>
          <a:xfrm>
            <a:off x="7742958" y="1497456"/>
            <a:ext cx="2881972" cy="3508138"/>
          </a:xfrm>
        </p:spPr>
      </p:pic>
      <p:sp>
        <p:nvSpPr>
          <p:cNvPr id="3" name="Päivämäärän paikkamerkki 2">
            <a:extLst>
              <a:ext uri="{FF2B5EF4-FFF2-40B4-BE49-F238E27FC236}">
                <a16:creationId xmlns:a16="http://schemas.microsoft.com/office/drawing/2014/main" id="{7A6B1F78-3AFD-4744-92CF-5884B6690308}"/>
              </a:ext>
            </a:extLst>
          </p:cNvPr>
          <p:cNvSpPr>
            <a:spLocks noGrp="1"/>
          </p:cNvSpPr>
          <p:nvPr>
            <p:ph type="dt" sz="half" idx="10"/>
          </p:nvPr>
        </p:nvSpPr>
        <p:spPr>
          <a:xfrm>
            <a:off x="838200" y="6356350"/>
            <a:ext cx="1847850" cy="365125"/>
          </a:xfrm>
        </p:spPr>
        <p:txBody>
          <a:bodyPr rtlCol="0"/>
          <a:lstStyle/>
          <a:p>
            <a:pPr rtl="0"/>
            <a:endParaRPr lang="fi-FI" dirty="0"/>
          </a:p>
        </p:txBody>
      </p:sp>
      <p:sp>
        <p:nvSpPr>
          <p:cNvPr id="5" name="Alatunnisteen paikkamerkki 4">
            <a:extLst>
              <a:ext uri="{FF2B5EF4-FFF2-40B4-BE49-F238E27FC236}">
                <a16:creationId xmlns:a16="http://schemas.microsoft.com/office/drawing/2014/main" id="{43E6FD26-9BAD-4332-95C3-999491DA2919}"/>
              </a:ext>
            </a:extLst>
          </p:cNvPr>
          <p:cNvSpPr>
            <a:spLocks noGrp="1"/>
          </p:cNvSpPr>
          <p:nvPr>
            <p:ph type="ftr" sz="quarter" idx="11"/>
          </p:nvPr>
        </p:nvSpPr>
        <p:spPr>
          <a:xfrm>
            <a:off x="6858000" y="6356350"/>
            <a:ext cx="3448050" cy="365125"/>
          </a:xfrm>
        </p:spPr>
        <p:txBody>
          <a:bodyPr rtlCol="0"/>
          <a:lstStyle/>
          <a:p>
            <a:pPr rtl="0"/>
            <a:r>
              <a:rPr lang="fi-FI" dirty="0"/>
              <a:t>WAU MITÄ MOTORIIKKAA</a:t>
            </a:r>
          </a:p>
        </p:txBody>
      </p:sp>
      <p:sp>
        <p:nvSpPr>
          <p:cNvPr id="6" name="Dian numeron paikkamerkki 5">
            <a:extLst>
              <a:ext uri="{FF2B5EF4-FFF2-40B4-BE49-F238E27FC236}">
                <a16:creationId xmlns:a16="http://schemas.microsoft.com/office/drawing/2014/main" id="{BD6091DD-F2E6-43D6-BD3D-FDB5B294D982}"/>
              </a:ext>
            </a:extLst>
          </p:cNvPr>
          <p:cNvSpPr>
            <a:spLocks noGrp="1"/>
          </p:cNvSpPr>
          <p:nvPr>
            <p:ph type="sldNum" sz="quarter" idx="12"/>
          </p:nvPr>
        </p:nvSpPr>
        <p:spPr>
          <a:xfrm>
            <a:off x="10423398" y="6356350"/>
            <a:ext cx="914400" cy="365125"/>
          </a:xfrm>
        </p:spPr>
        <p:txBody>
          <a:bodyPr rtlCol="0"/>
          <a:lstStyle/>
          <a:p>
            <a:pPr rtl="0"/>
            <a:fld id="{B5CEABB6-07DC-46E8-9B57-56EC44A396E5}" type="slidenum">
              <a:rPr lang="fi-FI" smtClean="0"/>
              <a:pPr rtl="0"/>
              <a:t>5</a:t>
            </a:fld>
            <a:endParaRPr lang="fi-FI"/>
          </a:p>
        </p:txBody>
      </p:sp>
    </p:spTree>
    <p:extLst>
      <p:ext uri="{BB962C8B-B14F-4D97-AF65-F5344CB8AC3E}">
        <p14:creationId xmlns:p14="http://schemas.microsoft.com/office/powerpoint/2010/main" val="307018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605AF1-623C-4E09-AB5D-8DD0571489F6}"/>
              </a:ext>
            </a:extLst>
          </p:cNvPr>
          <p:cNvSpPr>
            <a:spLocks noGrp="1"/>
          </p:cNvSpPr>
          <p:nvPr>
            <p:ph type="title"/>
          </p:nvPr>
        </p:nvSpPr>
        <p:spPr>
          <a:xfrm>
            <a:off x="838200" y="365125"/>
            <a:ext cx="10515600" cy="1059924"/>
          </a:xfrm>
        </p:spPr>
        <p:txBody>
          <a:bodyPr rtlCol="0"/>
          <a:lstStyle/>
          <a:p>
            <a:pPr rtl="0"/>
            <a:r>
              <a:rPr lang="fi-FI" dirty="0"/>
              <a:t>APUA HAVAINNOINTIIN</a:t>
            </a:r>
          </a:p>
        </p:txBody>
      </p:sp>
      <p:sp>
        <p:nvSpPr>
          <p:cNvPr id="11" name="Tekstin paikkamerkki 10">
            <a:extLst>
              <a:ext uri="{FF2B5EF4-FFF2-40B4-BE49-F238E27FC236}">
                <a16:creationId xmlns:a16="http://schemas.microsoft.com/office/drawing/2014/main" id="{09D3978D-6E02-4F15-83B3-400CCE09A26A}"/>
              </a:ext>
            </a:extLst>
          </p:cNvPr>
          <p:cNvSpPr>
            <a:spLocks noGrp="1"/>
          </p:cNvSpPr>
          <p:nvPr>
            <p:ph type="body" idx="1"/>
          </p:nvPr>
        </p:nvSpPr>
        <p:spPr>
          <a:xfrm>
            <a:off x="831850" y="1426525"/>
            <a:ext cx="10515600" cy="457200"/>
          </a:xfrm>
        </p:spPr>
        <p:txBody>
          <a:bodyPr rtlCol="0">
            <a:normAutofit/>
          </a:bodyPr>
          <a:lstStyle/>
          <a:p>
            <a:pPr rtl="0"/>
            <a:endParaRPr lang="fi-FI" dirty="0"/>
          </a:p>
          <a:p>
            <a:pPr rtl="0"/>
            <a:endParaRPr lang="fi-FI" dirty="0"/>
          </a:p>
        </p:txBody>
      </p:sp>
      <p:sp>
        <p:nvSpPr>
          <p:cNvPr id="3" name="Sisällön paikkamerkki 2">
            <a:extLst>
              <a:ext uri="{FF2B5EF4-FFF2-40B4-BE49-F238E27FC236}">
                <a16:creationId xmlns:a16="http://schemas.microsoft.com/office/drawing/2014/main" id="{9B1DDDEF-20C4-4F65-BAC9-0A763DF7E02B}"/>
              </a:ext>
            </a:extLst>
          </p:cNvPr>
          <p:cNvSpPr>
            <a:spLocks noGrp="1"/>
          </p:cNvSpPr>
          <p:nvPr>
            <p:ph type="body" sz="quarter" idx="13"/>
          </p:nvPr>
        </p:nvSpPr>
        <p:spPr>
          <a:xfrm>
            <a:off x="1097280" y="2458260"/>
            <a:ext cx="3200400" cy="731520"/>
          </a:xfrm>
          <a:solidFill>
            <a:schemeClr val="accent2">
              <a:alpha val="50000"/>
            </a:schemeClr>
          </a:solidFill>
          <a:ln>
            <a:solidFill>
              <a:schemeClr val="accent2"/>
            </a:solidFill>
          </a:ln>
        </p:spPr>
        <p:txBody>
          <a:bodyPr vert="horz" lIns="91440" tIns="45720" rIns="91440" bIns="45720" rtlCol="0" anchor="ctr" anchorCtr="1">
            <a:normAutofit lnSpcReduction="10000"/>
          </a:bodyPr>
          <a:lstStyle/>
          <a:p>
            <a:pPr rtl="0"/>
            <a:r>
              <a:rPr lang="fi-FI" dirty="0"/>
              <a:t>SKIDIREILI 1-5.V </a:t>
            </a:r>
          </a:p>
          <a:p>
            <a:pPr rtl="0"/>
            <a:r>
              <a:rPr lang="fi-FI" dirty="0"/>
              <a:t>SKILLIREILI 6.V</a:t>
            </a:r>
          </a:p>
        </p:txBody>
      </p:sp>
      <p:sp>
        <p:nvSpPr>
          <p:cNvPr id="12" name="Tekstin paikkamerkki 11">
            <a:extLst>
              <a:ext uri="{FF2B5EF4-FFF2-40B4-BE49-F238E27FC236}">
                <a16:creationId xmlns:a16="http://schemas.microsoft.com/office/drawing/2014/main" id="{EDF55437-A2E9-41B0-8902-7FB8BCD86363}"/>
              </a:ext>
            </a:extLst>
          </p:cNvPr>
          <p:cNvSpPr>
            <a:spLocks noGrp="1"/>
          </p:cNvSpPr>
          <p:nvPr>
            <p:ph type="body" sz="quarter" idx="15"/>
          </p:nvPr>
        </p:nvSpPr>
        <p:spPr>
          <a:xfrm>
            <a:off x="1095593" y="3191256"/>
            <a:ext cx="3200400" cy="2465883"/>
          </a:xfrm>
          <a:noFill/>
          <a:ln>
            <a:solidFill>
              <a:schemeClr val="accent2"/>
            </a:solidFill>
          </a:ln>
        </p:spPr>
        <p:txBody>
          <a:bodyPr lIns="182880" tIns="182880" rIns="182880" rtlCol="0" anchor="t" anchorCtr="0">
            <a:normAutofit/>
          </a:bodyPr>
          <a:lstStyle/>
          <a:p>
            <a:pPr rtl="0"/>
            <a:r>
              <a:rPr lang="fi-FI" dirty="0"/>
              <a:t>Valmistellaan markkinaa toimittamalla tuotetta korkean profiilin tai ylätason käyttäjille</a:t>
            </a:r>
          </a:p>
          <a:p>
            <a:pPr rtl="0"/>
            <a:endParaRPr lang="fi-FI" dirty="0"/>
          </a:p>
        </p:txBody>
      </p:sp>
      <p:sp>
        <p:nvSpPr>
          <p:cNvPr id="21" name="Tekstin paikkamerkki 20">
            <a:extLst>
              <a:ext uri="{FF2B5EF4-FFF2-40B4-BE49-F238E27FC236}">
                <a16:creationId xmlns:a16="http://schemas.microsoft.com/office/drawing/2014/main" id="{9F96FB0A-2A02-4DFB-8C70-412D8DF11C0B}"/>
              </a:ext>
            </a:extLst>
          </p:cNvPr>
          <p:cNvSpPr>
            <a:spLocks noGrp="1"/>
          </p:cNvSpPr>
          <p:nvPr>
            <p:ph type="body" sz="quarter" idx="24"/>
          </p:nvPr>
        </p:nvSpPr>
        <p:spPr>
          <a:xfrm>
            <a:off x="4625274" y="2458260"/>
            <a:ext cx="3200400" cy="731520"/>
          </a:xfrm>
          <a:solidFill>
            <a:schemeClr val="accent2">
              <a:alpha val="50000"/>
            </a:schemeClr>
          </a:solidFill>
          <a:ln>
            <a:solidFill>
              <a:schemeClr val="accent2"/>
            </a:solidFill>
          </a:ln>
        </p:spPr>
        <p:txBody>
          <a:bodyPr rtlCol="0"/>
          <a:lstStyle/>
          <a:p>
            <a:pPr rtl="0"/>
            <a:r>
              <a:rPr lang="fi-FI" dirty="0"/>
              <a:t>INNO NORSUN TSEKKILISTA</a:t>
            </a:r>
          </a:p>
        </p:txBody>
      </p:sp>
      <p:sp>
        <p:nvSpPr>
          <p:cNvPr id="22" name="Tekstin paikkamerkki 21">
            <a:extLst>
              <a:ext uri="{FF2B5EF4-FFF2-40B4-BE49-F238E27FC236}">
                <a16:creationId xmlns:a16="http://schemas.microsoft.com/office/drawing/2014/main" id="{CB78CA3E-425A-49FC-8D99-4000609FEDB9}"/>
              </a:ext>
            </a:extLst>
          </p:cNvPr>
          <p:cNvSpPr>
            <a:spLocks noGrp="1"/>
          </p:cNvSpPr>
          <p:nvPr>
            <p:ph type="body" sz="quarter" idx="25"/>
          </p:nvPr>
        </p:nvSpPr>
        <p:spPr>
          <a:xfrm>
            <a:off x="4626864" y="3191256"/>
            <a:ext cx="3200400" cy="2465883"/>
          </a:xfrm>
          <a:noFill/>
          <a:ln>
            <a:solidFill>
              <a:schemeClr val="accent2"/>
            </a:solidFill>
          </a:ln>
        </p:spPr>
        <p:txBody>
          <a:bodyPr rtlCol="0" anchor="t" anchorCtr="1">
            <a:normAutofit/>
          </a:bodyPr>
          <a:lstStyle/>
          <a:p>
            <a:pPr rtl="0"/>
            <a:r>
              <a:rPr lang="fi-FI"/>
              <a:t>Julkistetaan tuote suurelle yleisölle ja seurataan lehdistötiedotteiden ja sosiaalisen median tuloksia</a:t>
            </a:r>
          </a:p>
        </p:txBody>
      </p:sp>
      <p:sp>
        <p:nvSpPr>
          <p:cNvPr id="23" name="Tekstin paikkamerkki 22">
            <a:extLst>
              <a:ext uri="{FF2B5EF4-FFF2-40B4-BE49-F238E27FC236}">
                <a16:creationId xmlns:a16="http://schemas.microsoft.com/office/drawing/2014/main" id="{75D2ED3F-4593-4DAA-83A4-953C35F622C9}"/>
              </a:ext>
            </a:extLst>
          </p:cNvPr>
          <p:cNvSpPr>
            <a:spLocks noGrp="1"/>
          </p:cNvSpPr>
          <p:nvPr>
            <p:ph type="body" sz="quarter" idx="26"/>
          </p:nvPr>
        </p:nvSpPr>
        <p:spPr>
          <a:xfrm>
            <a:off x="8153269" y="2458260"/>
            <a:ext cx="3200400" cy="731520"/>
          </a:xfrm>
          <a:solidFill>
            <a:schemeClr val="accent2">
              <a:alpha val="50000"/>
            </a:schemeClr>
          </a:solidFill>
          <a:ln>
            <a:solidFill>
              <a:schemeClr val="accent2"/>
            </a:solidFill>
          </a:ln>
        </p:spPr>
        <p:txBody>
          <a:bodyPr rtlCol="0"/>
          <a:lstStyle/>
          <a:p>
            <a:pPr rtl="0"/>
            <a:r>
              <a:rPr lang="fi-FI" dirty="0"/>
              <a:t>MOQ-T</a:t>
            </a:r>
          </a:p>
        </p:txBody>
      </p:sp>
      <p:sp>
        <p:nvSpPr>
          <p:cNvPr id="24" name="Tekstin paikkamerkki 23">
            <a:extLst>
              <a:ext uri="{FF2B5EF4-FFF2-40B4-BE49-F238E27FC236}">
                <a16:creationId xmlns:a16="http://schemas.microsoft.com/office/drawing/2014/main" id="{0A0B0A1D-F3E2-4CA5-BB2D-285AB09BB4B3}"/>
              </a:ext>
            </a:extLst>
          </p:cNvPr>
          <p:cNvSpPr>
            <a:spLocks noGrp="1"/>
          </p:cNvSpPr>
          <p:nvPr>
            <p:ph type="body" sz="quarter" idx="27"/>
          </p:nvPr>
        </p:nvSpPr>
        <p:spPr>
          <a:xfrm>
            <a:off x="8156448" y="3191256"/>
            <a:ext cx="3200400" cy="2706418"/>
          </a:xfrm>
          <a:noFill/>
          <a:ln>
            <a:solidFill>
              <a:schemeClr val="accent2"/>
            </a:solidFill>
          </a:ln>
        </p:spPr>
        <p:txBody>
          <a:bodyPr rtlCol="0" anchor="t" anchorCtr="1"/>
          <a:lstStyle/>
          <a:p>
            <a:pPr rtl="0"/>
            <a:r>
              <a:rPr lang="fi-FI" dirty="0"/>
              <a:t>Kerätään palautetta ja säädetään tuotteen rakennetta tarvittaessa</a:t>
            </a:r>
          </a:p>
          <a:p>
            <a:pPr rtl="0"/>
            <a:endParaRPr lang="fi-FI" dirty="0"/>
          </a:p>
        </p:txBody>
      </p:sp>
      <p:sp>
        <p:nvSpPr>
          <p:cNvPr id="98" name="Päivämäärän paikkamerkki 97">
            <a:extLst>
              <a:ext uri="{FF2B5EF4-FFF2-40B4-BE49-F238E27FC236}">
                <a16:creationId xmlns:a16="http://schemas.microsoft.com/office/drawing/2014/main" id="{13DFDE46-4275-492C-825A-C6E412B28241}"/>
              </a:ext>
            </a:extLst>
          </p:cNvPr>
          <p:cNvSpPr>
            <a:spLocks noGrp="1"/>
          </p:cNvSpPr>
          <p:nvPr>
            <p:ph type="dt" sz="half" idx="20"/>
          </p:nvPr>
        </p:nvSpPr>
        <p:spPr>
          <a:xfrm>
            <a:off x="838200" y="6356350"/>
            <a:ext cx="2743200" cy="365125"/>
          </a:xfrm>
        </p:spPr>
        <p:txBody>
          <a:bodyPr rtlCol="0"/>
          <a:lstStyle/>
          <a:p>
            <a:pPr rtl="0"/>
            <a:endParaRPr lang="fi-FI" dirty="0"/>
          </a:p>
        </p:txBody>
      </p:sp>
      <p:sp>
        <p:nvSpPr>
          <p:cNvPr id="99" name="Alatunnisteen paikkamerkki 98">
            <a:extLst>
              <a:ext uri="{FF2B5EF4-FFF2-40B4-BE49-F238E27FC236}">
                <a16:creationId xmlns:a16="http://schemas.microsoft.com/office/drawing/2014/main" id="{40F2CC71-2F3A-4594-B8D9-6343A4E974D6}"/>
              </a:ext>
            </a:extLst>
          </p:cNvPr>
          <p:cNvSpPr>
            <a:spLocks noGrp="1"/>
          </p:cNvSpPr>
          <p:nvPr>
            <p:ph type="ftr" sz="quarter" idx="21"/>
          </p:nvPr>
        </p:nvSpPr>
        <p:spPr>
          <a:xfrm>
            <a:off x="4038600" y="6356350"/>
            <a:ext cx="4114800" cy="365125"/>
          </a:xfrm>
        </p:spPr>
        <p:txBody>
          <a:bodyPr rtlCol="0"/>
          <a:lstStyle/>
          <a:p>
            <a:pPr rtl="0"/>
            <a:r>
              <a:rPr lang="fi-FI" dirty="0"/>
              <a:t>WAU MITÄ MOTORIIKKAA</a:t>
            </a:r>
          </a:p>
        </p:txBody>
      </p:sp>
      <p:sp>
        <p:nvSpPr>
          <p:cNvPr id="100" name="Dian numeron paikkamerkki 99">
            <a:extLst>
              <a:ext uri="{FF2B5EF4-FFF2-40B4-BE49-F238E27FC236}">
                <a16:creationId xmlns:a16="http://schemas.microsoft.com/office/drawing/2014/main" id="{D7EF088D-A6D8-4DA5-AD4D-5221E33569A0}"/>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fi-FI" smtClean="0"/>
              <a:pPr rtl="0"/>
              <a:t>6</a:t>
            </a:fld>
            <a:endParaRPr lang="fi-FI" dirty="0"/>
          </a:p>
        </p:txBody>
      </p:sp>
      <p:pic>
        <p:nvPicPr>
          <p:cNvPr id="5" name="Kuva 4" descr="Kuva, joka sisältää kohteen teksti, tietokone, kuvakaappaus, numero&#10;&#10;Kuvaus luotu automaattisesti">
            <a:extLst>
              <a:ext uri="{FF2B5EF4-FFF2-40B4-BE49-F238E27FC236}">
                <a16:creationId xmlns:a16="http://schemas.microsoft.com/office/drawing/2014/main" id="{182BC2EC-21E8-5ED4-2CBF-C6123AB53CBC}"/>
              </a:ext>
            </a:extLst>
          </p:cNvPr>
          <p:cNvPicPr>
            <a:picLocks noChangeAspect="1"/>
          </p:cNvPicPr>
          <p:nvPr/>
        </p:nvPicPr>
        <p:blipFill>
          <a:blip r:embed="rId3"/>
          <a:stretch>
            <a:fillRect/>
          </a:stretch>
        </p:blipFill>
        <p:spPr>
          <a:xfrm>
            <a:off x="4625274" y="3189780"/>
            <a:ext cx="3200400" cy="2891171"/>
          </a:xfrm>
          <a:prstGeom prst="rect">
            <a:avLst/>
          </a:prstGeom>
        </p:spPr>
      </p:pic>
      <p:pic>
        <p:nvPicPr>
          <p:cNvPr id="7" name="Kuva 6" descr="Kuva, joka sisältää kohteen teksti, kuvakaappaus, diagrammi, muotoilu&#10;&#10;Kuvaus luotu automaattisesti">
            <a:extLst>
              <a:ext uri="{FF2B5EF4-FFF2-40B4-BE49-F238E27FC236}">
                <a16:creationId xmlns:a16="http://schemas.microsoft.com/office/drawing/2014/main" id="{8C36A876-E57A-4129-052F-DD4EE748F682}"/>
              </a:ext>
            </a:extLst>
          </p:cNvPr>
          <p:cNvPicPr>
            <a:picLocks noChangeAspect="1"/>
          </p:cNvPicPr>
          <p:nvPr/>
        </p:nvPicPr>
        <p:blipFill>
          <a:blip r:embed="rId4"/>
          <a:stretch>
            <a:fillRect/>
          </a:stretch>
        </p:blipFill>
        <p:spPr>
          <a:xfrm>
            <a:off x="1092414" y="3189780"/>
            <a:ext cx="3206855" cy="3407078"/>
          </a:xfrm>
          <a:prstGeom prst="rect">
            <a:avLst/>
          </a:prstGeom>
        </p:spPr>
      </p:pic>
      <p:pic>
        <p:nvPicPr>
          <p:cNvPr id="9" name="Kuva 8" descr="Kuva, joka sisältää kohteen teksti, kuvakaappaus, kuitti, numero&#10;&#10;Kuvaus luotu automaattisesti">
            <a:extLst>
              <a:ext uri="{FF2B5EF4-FFF2-40B4-BE49-F238E27FC236}">
                <a16:creationId xmlns:a16="http://schemas.microsoft.com/office/drawing/2014/main" id="{FCCB0295-5CB4-8161-4E47-9236DB0B0C01}"/>
              </a:ext>
            </a:extLst>
          </p:cNvPr>
          <p:cNvPicPr>
            <a:picLocks noChangeAspect="1"/>
          </p:cNvPicPr>
          <p:nvPr/>
        </p:nvPicPr>
        <p:blipFill>
          <a:blip r:embed="rId5"/>
          <a:stretch>
            <a:fillRect/>
          </a:stretch>
        </p:blipFill>
        <p:spPr>
          <a:xfrm>
            <a:off x="8020051" y="3189780"/>
            <a:ext cx="3600450" cy="2463909"/>
          </a:xfrm>
          <a:prstGeom prst="rect">
            <a:avLst/>
          </a:prstGeom>
        </p:spPr>
      </p:pic>
    </p:spTree>
    <p:extLst>
      <p:ext uri="{BB962C8B-B14F-4D97-AF65-F5344CB8AC3E}">
        <p14:creationId xmlns:p14="http://schemas.microsoft.com/office/powerpoint/2010/main" val="311807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998780-DDE8-49FD-0372-03C02149D258}"/>
              </a:ext>
            </a:extLst>
          </p:cNvPr>
          <p:cNvSpPr>
            <a:spLocks noGrp="1"/>
          </p:cNvSpPr>
          <p:nvPr>
            <p:ph type="title"/>
          </p:nvPr>
        </p:nvSpPr>
        <p:spPr>
          <a:xfrm>
            <a:off x="838200" y="365125"/>
            <a:ext cx="10515600" cy="1325563"/>
          </a:xfrm>
        </p:spPr>
        <p:txBody>
          <a:bodyPr anchor="ctr">
            <a:normAutofit/>
          </a:bodyPr>
          <a:lstStyle/>
          <a:p>
            <a:r>
              <a:rPr lang="fi-FI" sz="3400"/>
              <a:t>MILLAINEN TOIMINTA JA OPPIMISYMPÄRISTÖ TUKEE MOTORISIA TAITOJA</a:t>
            </a:r>
          </a:p>
        </p:txBody>
      </p:sp>
      <p:sp>
        <p:nvSpPr>
          <p:cNvPr id="5" name="Alatunnisteen paikkamerkki 4">
            <a:extLst>
              <a:ext uri="{FF2B5EF4-FFF2-40B4-BE49-F238E27FC236}">
                <a16:creationId xmlns:a16="http://schemas.microsoft.com/office/drawing/2014/main" id="{7D102D6B-324B-295F-090A-8CDEB161D599}"/>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fi-FI" dirty="0"/>
              <a:t>WAU MITÄ MOTORIIKKAA</a:t>
            </a:r>
            <a:endParaRPr lang="fi-FI" noProof="0"/>
          </a:p>
        </p:txBody>
      </p:sp>
      <p:sp>
        <p:nvSpPr>
          <p:cNvPr id="6" name="Dian numeron paikkamerkki 5">
            <a:extLst>
              <a:ext uri="{FF2B5EF4-FFF2-40B4-BE49-F238E27FC236}">
                <a16:creationId xmlns:a16="http://schemas.microsoft.com/office/drawing/2014/main" id="{53B517DB-BFA9-9DE9-62C5-C4FB75219170}"/>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5CEABB6-07DC-46E8-9B57-56EC44A396E5}" type="slidenum">
              <a:rPr lang="fi-FI" noProof="0" smtClean="0"/>
              <a:pPr rtl="0">
                <a:spcAft>
                  <a:spcPts val="600"/>
                </a:spcAft>
              </a:pPr>
              <a:t>7</a:t>
            </a:fld>
            <a:endParaRPr lang="fi-FI" noProof="0"/>
          </a:p>
        </p:txBody>
      </p:sp>
      <p:graphicFrame>
        <p:nvGraphicFramePr>
          <p:cNvPr id="8" name="Sisällön paikkamerkki 1">
            <a:extLst>
              <a:ext uri="{FF2B5EF4-FFF2-40B4-BE49-F238E27FC236}">
                <a16:creationId xmlns:a16="http://schemas.microsoft.com/office/drawing/2014/main" id="{ED20EC9D-E384-E050-F17B-A4D4EF433A26}"/>
              </a:ext>
            </a:extLst>
          </p:cNvPr>
          <p:cNvGraphicFramePr>
            <a:graphicFrameLocks noGrp="1"/>
          </p:cNvGraphicFramePr>
          <p:nvPr>
            <p:ph idx="1"/>
            <p:extLst>
              <p:ext uri="{D42A27DB-BD31-4B8C-83A1-F6EECF244321}">
                <p14:modId xmlns:p14="http://schemas.microsoft.com/office/powerpoint/2010/main" val="3666961563"/>
              </p:ext>
            </p:extLst>
          </p:nvPr>
        </p:nvGraphicFramePr>
        <p:xfrm>
          <a:off x="838200" y="1685925"/>
          <a:ext cx="10515600" cy="4097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49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984618-10F0-5489-2307-FEE7C98A27C9}"/>
              </a:ext>
            </a:extLst>
          </p:cNvPr>
          <p:cNvSpPr>
            <a:spLocks noGrp="1"/>
          </p:cNvSpPr>
          <p:nvPr>
            <p:ph type="title"/>
          </p:nvPr>
        </p:nvSpPr>
        <p:spPr/>
        <p:txBody>
          <a:bodyPr>
            <a:normAutofit fontScale="90000"/>
          </a:bodyPr>
          <a:lstStyle/>
          <a:p>
            <a:r>
              <a:rPr lang="fi-FI" dirty="0"/>
              <a:t>TOIMINNALLISIA VINKKEJÄ MOTORISTEN TAITOJEN TUKEMISEEN</a:t>
            </a:r>
          </a:p>
        </p:txBody>
      </p:sp>
      <p:sp>
        <p:nvSpPr>
          <p:cNvPr id="3" name="Tekstin paikkamerkki 2">
            <a:extLst>
              <a:ext uri="{FF2B5EF4-FFF2-40B4-BE49-F238E27FC236}">
                <a16:creationId xmlns:a16="http://schemas.microsoft.com/office/drawing/2014/main" id="{80FFFDE4-9D06-ED4E-8A2B-A50BE17E0B94}"/>
              </a:ext>
            </a:extLst>
          </p:cNvPr>
          <p:cNvSpPr>
            <a:spLocks noGrp="1"/>
          </p:cNvSpPr>
          <p:nvPr>
            <p:ph type="body" idx="1"/>
          </p:nvPr>
        </p:nvSpPr>
        <p:spPr/>
        <p:txBody>
          <a:bodyPr/>
          <a:lstStyle/>
          <a:p>
            <a:endParaRPr lang="fi-FI" dirty="0"/>
          </a:p>
        </p:txBody>
      </p:sp>
      <p:sp>
        <p:nvSpPr>
          <p:cNvPr id="4" name="Tekstin paikkamerkki 3">
            <a:extLst>
              <a:ext uri="{FF2B5EF4-FFF2-40B4-BE49-F238E27FC236}">
                <a16:creationId xmlns:a16="http://schemas.microsoft.com/office/drawing/2014/main" id="{FE2EF359-B7CD-C1A5-849F-4FCC1C0F72EF}"/>
              </a:ext>
            </a:extLst>
          </p:cNvPr>
          <p:cNvSpPr>
            <a:spLocks noGrp="1"/>
          </p:cNvSpPr>
          <p:nvPr>
            <p:ph type="body" sz="quarter" idx="13"/>
          </p:nvPr>
        </p:nvSpPr>
        <p:spPr/>
        <p:txBody>
          <a:bodyPr/>
          <a:lstStyle/>
          <a:p>
            <a:r>
              <a:rPr lang="fi-FI" dirty="0"/>
              <a:t>TOIMINNALLINEN KIM-LEIKKI</a:t>
            </a:r>
          </a:p>
        </p:txBody>
      </p:sp>
      <p:sp>
        <p:nvSpPr>
          <p:cNvPr id="5" name="Tekstin paikkamerkki 4">
            <a:extLst>
              <a:ext uri="{FF2B5EF4-FFF2-40B4-BE49-F238E27FC236}">
                <a16:creationId xmlns:a16="http://schemas.microsoft.com/office/drawing/2014/main" id="{A7DF5261-AFB4-A9C1-27E7-3C5A4F6E21B3}"/>
              </a:ext>
            </a:extLst>
          </p:cNvPr>
          <p:cNvSpPr>
            <a:spLocks noGrp="1"/>
          </p:cNvSpPr>
          <p:nvPr>
            <p:ph type="body" sz="quarter" idx="15"/>
          </p:nvPr>
        </p:nvSpPr>
        <p:spPr>
          <a:xfrm>
            <a:off x="1097280" y="3358677"/>
            <a:ext cx="3200400" cy="2465883"/>
          </a:xfrm>
        </p:spPr>
        <p:txBody>
          <a:bodyPr>
            <a:normAutofit fontScale="92500"/>
          </a:bodyPr>
          <a:lstStyle/>
          <a:p>
            <a:r>
              <a:rPr lang="fi-FI" dirty="0"/>
              <a:t>Kuvat tai tavarat asetetaan sovitulle  alueelle. Pelaajat katsovat kuvia, jonka jälkeen he lähtevät sovitulla tavalla liikkumaan ympäristössä. Aikuinen/lapsi poistaa yhden kuvan ja pyytää muut takaisin korttien luo. Liikkumistapaa voidaan vaihtaa joka kierroksella. </a:t>
            </a:r>
          </a:p>
        </p:txBody>
      </p:sp>
      <p:sp>
        <p:nvSpPr>
          <p:cNvPr id="6" name="Tekstin paikkamerkki 5">
            <a:extLst>
              <a:ext uri="{FF2B5EF4-FFF2-40B4-BE49-F238E27FC236}">
                <a16:creationId xmlns:a16="http://schemas.microsoft.com/office/drawing/2014/main" id="{268D9611-46EC-5BD2-E5B1-AA0D5DF12EEB}"/>
              </a:ext>
            </a:extLst>
          </p:cNvPr>
          <p:cNvSpPr>
            <a:spLocks noGrp="1"/>
          </p:cNvSpPr>
          <p:nvPr>
            <p:ph type="body" sz="quarter" idx="24"/>
          </p:nvPr>
        </p:nvSpPr>
        <p:spPr/>
        <p:txBody>
          <a:bodyPr/>
          <a:lstStyle/>
          <a:p>
            <a:r>
              <a:rPr lang="fi-FI" dirty="0"/>
              <a:t>JÄTTIPELI</a:t>
            </a:r>
          </a:p>
        </p:txBody>
      </p:sp>
      <p:sp>
        <p:nvSpPr>
          <p:cNvPr id="7" name="Tekstin paikkamerkki 6">
            <a:extLst>
              <a:ext uri="{FF2B5EF4-FFF2-40B4-BE49-F238E27FC236}">
                <a16:creationId xmlns:a16="http://schemas.microsoft.com/office/drawing/2014/main" id="{29698965-A9B7-E0C0-FFD4-E9EDC663077A}"/>
              </a:ext>
            </a:extLst>
          </p:cNvPr>
          <p:cNvSpPr>
            <a:spLocks noGrp="1"/>
          </p:cNvSpPr>
          <p:nvPr>
            <p:ph type="body" sz="quarter" idx="25"/>
          </p:nvPr>
        </p:nvSpPr>
        <p:spPr>
          <a:xfrm>
            <a:off x="4627501" y="3360740"/>
            <a:ext cx="3200400" cy="2465883"/>
          </a:xfrm>
        </p:spPr>
        <p:txBody>
          <a:bodyPr>
            <a:normAutofit fontScale="77500" lnSpcReduction="20000"/>
          </a:bodyPr>
          <a:lstStyle/>
          <a:p>
            <a:r>
              <a:rPr lang="fi-FI" dirty="0"/>
              <a:t>Rakennetaan yhdessä lasten kanssa iso pelilauta liikuntavälineistä (vanteet, muotopalat, tasapainopalat…). Lapsi heittää noppaa ja liikkuu itse pelilaudalla sovitulla tavalla esim. tasahypyillä. Joissakin pelilaudan kohdissa on motorista perustaitoa kuvaava kortti, jonka mukaan lapsi tekee liikkeen. </a:t>
            </a:r>
          </a:p>
        </p:txBody>
      </p:sp>
      <p:sp>
        <p:nvSpPr>
          <p:cNvPr id="8" name="Tekstin paikkamerkki 7">
            <a:extLst>
              <a:ext uri="{FF2B5EF4-FFF2-40B4-BE49-F238E27FC236}">
                <a16:creationId xmlns:a16="http://schemas.microsoft.com/office/drawing/2014/main" id="{F8213FFA-6AAE-4DD3-0AFF-C147A990BB90}"/>
              </a:ext>
            </a:extLst>
          </p:cNvPr>
          <p:cNvSpPr>
            <a:spLocks noGrp="1"/>
          </p:cNvSpPr>
          <p:nvPr>
            <p:ph type="body" sz="quarter" idx="26"/>
          </p:nvPr>
        </p:nvSpPr>
        <p:spPr/>
        <p:txBody>
          <a:bodyPr/>
          <a:lstStyle/>
          <a:p>
            <a:r>
              <a:rPr lang="fi-FI" dirty="0"/>
              <a:t>MUTKIKKAAT MUODOT</a:t>
            </a:r>
          </a:p>
        </p:txBody>
      </p:sp>
      <p:sp>
        <p:nvSpPr>
          <p:cNvPr id="9" name="Tekstin paikkamerkki 8">
            <a:extLst>
              <a:ext uri="{FF2B5EF4-FFF2-40B4-BE49-F238E27FC236}">
                <a16:creationId xmlns:a16="http://schemas.microsoft.com/office/drawing/2014/main" id="{6653028A-D1CC-DDE9-9144-F1144AB352C6}"/>
              </a:ext>
            </a:extLst>
          </p:cNvPr>
          <p:cNvSpPr>
            <a:spLocks noGrp="1"/>
          </p:cNvSpPr>
          <p:nvPr>
            <p:ph type="body" sz="quarter" idx="27"/>
          </p:nvPr>
        </p:nvSpPr>
        <p:spPr>
          <a:xfrm>
            <a:off x="8153269" y="3358676"/>
            <a:ext cx="3322379" cy="2607118"/>
          </a:xfrm>
        </p:spPr>
        <p:txBody>
          <a:bodyPr>
            <a:normAutofit fontScale="85000" lnSpcReduction="10000"/>
          </a:bodyPr>
          <a:lstStyle/>
          <a:p>
            <a:r>
              <a:rPr lang="fi-FI" dirty="0"/>
              <a:t>Rakennetaan yhdessä lasten kanssa eri liikkumistavoin kuljettava rata erilaisia alustoja ja muotoja hyödyntäen.   Valitaan radalta tietty muoto (pienten kanssa esim. väri), johon tulee ehtiä aikuisen laskiessa 10-0.   Jos ei ehdi, radalle  pääsee takaisin esim. koskettamalla pelin ulkopuolella olevaa sovittua asiaa. </a:t>
            </a:r>
          </a:p>
        </p:txBody>
      </p:sp>
      <p:sp>
        <p:nvSpPr>
          <p:cNvPr id="10" name="Päivämäärän paikkamerkki 9">
            <a:extLst>
              <a:ext uri="{FF2B5EF4-FFF2-40B4-BE49-F238E27FC236}">
                <a16:creationId xmlns:a16="http://schemas.microsoft.com/office/drawing/2014/main" id="{5E6DEAC3-6709-60DD-F759-8155F27D8B77}"/>
              </a:ext>
            </a:extLst>
          </p:cNvPr>
          <p:cNvSpPr>
            <a:spLocks noGrp="1"/>
          </p:cNvSpPr>
          <p:nvPr>
            <p:ph type="dt" sz="half" idx="20"/>
          </p:nvPr>
        </p:nvSpPr>
        <p:spPr/>
        <p:txBody>
          <a:bodyPr/>
          <a:lstStyle/>
          <a:p>
            <a:pPr rtl="0"/>
            <a:endParaRPr lang="fi-FI" noProof="0" dirty="0"/>
          </a:p>
        </p:txBody>
      </p:sp>
      <p:sp>
        <p:nvSpPr>
          <p:cNvPr id="11" name="Alatunnisteen paikkamerkki 10">
            <a:extLst>
              <a:ext uri="{FF2B5EF4-FFF2-40B4-BE49-F238E27FC236}">
                <a16:creationId xmlns:a16="http://schemas.microsoft.com/office/drawing/2014/main" id="{683D900E-FF90-3131-A323-E532F9C86674}"/>
              </a:ext>
            </a:extLst>
          </p:cNvPr>
          <p:cNvSpPr>
            <a:spLocks noGrp="1"/>
          </p:cNvSpPr>
          <p:nvPr>
            <p:ph type="ftr" sz="quarter" idx="21"/>
          </p:nvPr>
        </p:nvSpPr>
        <p:spPr/>
        <p:txBody>
          <a:bodyPr/>
          <a:lstStyle/>
          <a:p>
            <a:pPr rtl="0"/>
            <a:r>
              <a:rPr lang="fi-FI" dirty="0"/>
              <a:t>WAU MITÄ MOTORIIKKAA</a:t>
            </a:r>
            <a:endParaRPr lang="fi-FI" noProof="0" dirty="0"/>
          </a:p>
        </p:txBody>
      </p:sp>
      <p:sp>
        <p:nvSpPr>
          <p:cNvPr id="12" name="Dian numeron paikkamerkki 11">
            <a:extLst>
              <a:ext uri="{FF2B5EF4-FFF2-40B4-BE49-F238E27FC236}">
                <a16:creationId xmlns:a16="http://schemas.microsoft.com/office/drawing/2014/main" id="{8DD346E7-C8DE-8ABE-0C82-C51A59592C34}"/>
              </a:ext>
            </a:extLst>
          </p:cNvPr>
          <p:cNvSpPr>
            <a:spLocks noGrp="1"/>
          </p:cNvSpPr>
          <p:nvPr>
            <p:ph type="sldNum" sz="quarter" idx="22"/>
          </p:nvPr>
        </p:nvSpPr>
        <p:spPr/>
        <p:txBody>
          <a:bodyPr/>
          <a:lstStyle/>
          <a:p>
            <a:pPr rtl="0"/>
            <a:fld id="{B5CEABB6-07DC-46E8-9B57-56EC44A396E5}" type="slidenum">
              <a:rPr lang="fi-FI" noProof="0" smtClean="0"/>
              <a:t>8</a:t>
            </a:fld>
            <a:endParaRPr lang="fi-FI" noProof="0"/>
          </a:p>
        </p:txBody>
      </p:sp>
    </p:spTree>
    <p:extLst>
      <p:ext uri="{BB962C8B-B14F-4D97-AF65-F5344CB8AC3E}">
        <p14:creationId xmlns:p14="http://schemas.microsoft.com/office/powerpoint/2010/main" val="274851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A97A1D-926D-5E86-A043-A8B3D9A6AC9A}"/>
              </a:ext>
            </a:extLst>
          </p:cNvPr>
          <p:cNvSpPr>
            <a:spLocks noGrp="1"/>
          </p:cNvSpPr>
          <p:nvPr>
            <p:ph type="title"/>
          </p:nvPr>
        </p:nvSpPr>
        <p:spPr/>
        <p:txBody>
          <a:bodyPr>
            <a:normAutofit fontScale="90000"/>
          </a:bodyPr>
          <a:lstStyle/>
          <a:p>
            <a:r>
              <a:rPr lang="fi-FI" dirty="0"/>
              <a:t>TOIMINNALLISIA VINKKEJÄ MOTORISTEN TAITOJEN TUKEMISEEN</a:t>
            </a:r>
          </a:p>
        </p:txBody>
      </p:sp>
      <p:sp>
        <p:nvSpPr>
          <p:cNvPr id="4" name="Tekstin paikkamerkki 3">
            <a:extLst>
              <a:ext uri="{FF2B5EF4-FFF2-40B4-BE49-F238E27FC236}">
                <a16:creationId xmlns:a16="http://schemas.microsoft.com/office/drawing/2014/main" id="{42F734F0-676A-25EB-0A3A-C6D557C50CD2}"/>
              </a:ext>
            </a:extLst>
          </p:cNvPr>
          <p:cNvSpPr>
            <a:spLocks noGrp="1"/>
          </p:cNvSpPr>
          <p:nvPr>
            <p:ph type="body" sz="quarter" idx="13"/>
          </p:nvPr>
        </p:nvSpPr>
        <p:spPr>
          <a:xfrm>
            <a:off x="2517706" y="2459736"/>
            <a:ext cx="6794969" cy="731520"/>
          </a:xfrm>
        </p:spPr>
        <p:txBody>
          <a:bodyPr/>
          <a:lstStyle/>
          <a:p>
            <a:r>
              <a:rPr lang="fi-FI" dirty="0"/>
              <a:t>MUISTIMUODOT</a:t>
            </a:r>
          </a:p>
        </p:txBody>
      </p:sp>
      <p:sp>
        <p:nvSpPr>
          <p:cNvPr id="5" name="Tekstin paikkamerkki 4">
            <a:extLst>
              <a:ext uri="{FF2B5EF4-FFF2-40B4-BE49-F238E27FC236}">
                <a16:creationId xmlns:a16="http://schemas.microsoft.com/office/drawing/2014/main" id="{50048501-6AB7-5FC3-DDDD-AED925D5F9B9}"/>
              </a:ext>
            </a:extLst>
          </p:cNvPr>
          <p:cNvSpPr>
            <a:spLocks noGrp="1"/>
          </p:cNvSpPr>
          <p:nvPr>
            <p:ph type="body" sz="quarter" idx="15"/>
          </p:nvPr>
        </p:nvSpPr>
        <p:spPr>
          <a:xfrm>
            <a:off x="1088403" y="3407618"/>
            <a:ext cx="9387248" cy="3085257"/>
          </a:xfrm>
        </p:spPr>
        <p:txBody>
          <a:bodyPr/>
          <a:lstStyle/>
          <a:p>
            <a:r>
              <a:rPr lang="fi-FI" dirty="0"/>
              <a:t>Materiaalina esim. lattiamuodot. Muodot (esim. kolmio, neliö, ympyrä) asetetaan riviin ja jokaiselle muodolle valitaan kuvakorteista oma liike. Kuvakortti asetetaan muodon alapuolelle (Esim. kolmio=X-hyppy). Kuvakortin alapuolelle asetetaan numero/lukumäärä kortti. Kun rivi on suoritettu, seuraavalla kierroksella poistetaan rivistä keskellä olevat kuvakortit (liikekortit)  Lapsen tulee siis muistaa muotoa vastaava liike. Viimeisellä kierroksella poistetaan muodon alapuolelta myös lukumääräkortit.  Lapsen tulisi muistaa muotoa vastaava liike ja lukumäärä sarjana. </a:t>
            </a:r>
          </a:p>
          <a:p>
            <a:endParaRPr lang="fi-FI" dirty="0"/>
          </a:p>
        </p:txBody>
      </p:sp>
      <p:sp>
        <p:nvSpPr>
          <p:cNvPr id="11" name="Alatunnisteen paikkamerkki 10">
            <a:extLst>
              <a:ext uri="{FF2B5EF4-FFF2-40B4-BE49-F238E27FC236}">
                <a16:creationId xmlns:a16="http://schemas.microsoft.com/office/drawing/2014/main" id="{85052342-9463-D8D4-79AD-8CFEC6B2AC0A}"/>
              </a:ext>
            </a:extLst>
          </p:cNvPr>
          <p:cNvSpPr>
            <a:spLocks noGrp="1"/>
          </p:cNvSpPr>
          <p:nvPr>
            <p:ph type="ftr" sz="quarter" idx="21"/>
          </p:nvPr>
        </p:nvSpPr>
        <p:spPr/>
        <p:txBody>
          <a:bodyPr/>
          <a:lstStyle/>
          <a:p>
            <a:pPr rtl="0"/>
            <a:r>
              <a:rPr lang="fi-FI" dirty="0"/>
              <a:t>WAU MITÄ MOTORIIKKAA</a:t>
            </a:r>
            <a:endParaRPr lang="fi-FI" noProof="0" dirty="0"/>
          </a:p>
        </p:txBody>
      </p:sp>
      <p:sp>
        <p:nvSpPr>
          <p:cNvPr id="12" name="Dian numeron paikkamerkki 11">
            <a:extLst>
              <a:ext uri="{FF2B5EF4-FFF2-40B4-BE49-F238E27FC236}">
                <a16:creationId xmlns:a16="http://schemas.microsoft.com/office/drawing/2014/main" id="{BFFE884B-91DA-A679-75C5-5B9D12112D5B}"/>
              </a:ext>
            </a:extLst>
          </p:cNvPr>
          <p:cNvSpPr>
            <a:spLocks noGrp="1"/>
          </p:cNvSpPr>
          <p:nvPr>
            <p:ph type="sldNum" sz="quarter" idx="22"/>
          </p:nvPr>
        </p:nvSpPr>
        <p:spPr/>
        <p:txBody>
          <a:bodyPr/>
          <a:lstStyle/>
          <a:p>
            <a:pPr rtl="0"/>
            <a:fld id="{B5CEABB6-07DC-46E8-9B57-56EC44A396E5}" type="slidenum">
              <a:rPr lang="fi-FI" noProof="0" smtClean="0"/>
              <a:t>9</a:t>
            </a:fld>
            <a:endParaRPr lang="fi-FI" noProof="0" dirty="0"/>
          </a:p>
        </p:txBody>
      </p:sp>
    </p:spTree>
    <p:extLst>
      <p:ext uri="{BB962C8B-B14F-4D97-AF65-F5344CB8AC3E}">
        <p14:creationId xmlns:p14="http://schemas.microsoft.com/office/powerpoint/2010/main" val="1892294772"/>
      </p:ext>
    </p:extLst>
  </p:cSld>
  <p:clrMapOvr>
    <a:masterClrMapping/>
  </p:clrMapOvr>
</p:sld>
</file>

<file path=ppt/theme/theme1.xml><?xml version="1.0" encoding="utf-8"?>
<a:theme xmlns:a="http://schemas.openxmlformats.org/drawingml/2006/main" name="Office-teema">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597_TF66722518_Win32" id="{63083C99-064A-46AA-B686-06B8B79A30C3}" vid="{5BB886D1-620C-406D-AF70-F0A6B2A0103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E6AE0A-D4B0-4A5B-9359-3C20E0AE6F61}">
  <ds:schemaRefs>
    <ds:schemaRef ds:uri="http://purl.org/dc/terms/"/>
    <ds:schemaRef ds:uri="http://schemas.microsoft.com/office/infopath/2007/PartnerControls"/>
    <ds:schemaRef ds:uri="http://schemas.openxmlformats.org/package/2006/metadata/core-properties"/>
    <ds:schemaRef ds:uri="230e9df3-be65-4c73-a93b-d1236ebd677e"/>
    <ds:schemaRef ds:uri="16c05727-aa75-4e4a-9b5f-8a80a1165891"/>
    <ds:schemaRef ds:uri="http://purl.org/dc/elements/1.1/"/>
    <ds:schemaRef ds:uri="http://schemas.microsoft.com/office/2006/documentManagement/types"/>
    <ds:schemaRef ds:uri="http://purl.org/dc/dcmitype/"/>
    <ds:schemaRef ds:uri="71af3243-3dd4-4a8d-8c0d-dd76da1f02a5"/>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3.xml><?xml version="1.0" encoding="utf-8"?>
<ds:datastoreItem xmlns:ds="http://schemas.openxmlformats.org/officeDocument/2006/customXml" ds:itemID="{34F12D6A-2BE8-4847-A724-6F141C79A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{A4A801C8-5868-43A8-B08B-9EC9AE81CC74}tf66722518_win32</Template>
  <TotalTime>212</TotalTime>
  <Words>635</Words>
  <Application>Microsoft Office PowerPoint</Application>
  <PresentationFormat>Laajakuva</PresentationFormat>
  <Paragraphs>78</Paragraphs>
  <Slides>10</Slides>
  <Notes>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10</vt:i4>
      </vt:variant>
    </vt:vector>
  </HeadingPairs>
  <TitlesOfParts>
    <vt:vector size="17" baseType="lpstr">
      <vt:lpstr>Arial</vt:lpstr>
      <vt:lpstr>Bodoni MT</vt:lpstr>
      <vt:lpstr>Calibri</vt:lpstr>
      <vt:lpstr>Dreaming Outloud Script Pro</vt:lpstr>
      <vt:lpstr>Source Sans Pro Light</vt:lpstr>
      <vt:lpstr>Times New Roman</vt:lpstr>
      <vt:lpstr>Office-teema</vt:lpstr>
      <vt:lpstr>WAU, MITÄ MOTORIIKKAA!</vt:lpstr>
      <vt:lpstr>Tietoa meistä</vt:lpstr>
      <vt:lpstr>MITÄ MOTORISET PERUSTAIDOT OVAT?</vt:lpstr>
      <vt:lpstr>MOTORISTEN TAITOJEN MERKITYS LAPSEN KEHITYKSELLE</vt:lpstr>
      <vt:lpstr>HAVAINNOINTI</vt:lpstr>
      <vt:lpstr>APUA HAVAINNOINTIIN</vt:lpstr>
      <vt:lpstr>MILLAINEN TOIMINTA JA OPPIMISYMPÄRISTÖ TUKEE MOTORISIA TAITOJA</vt:lpstr>
      <vt:lpstr>TOIMINNALLISIA VINKKEJÄ MOTORISTEN TAITOJEN TUKEMISEEN</vt:lpstr>
      <vt:lpstr>TOIMINNALLISIA VINKKEJÄ MOTORISTEN TAITOJEN TUKEMISEEN</vt:lpstr>
      <vt:lpstr>Mukavia liikunnallisia hetkiä lasten kanssa  toivottavat,   Jaana ja Merita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WAU, MITÄ MOTORIIKKAA!</dc:title>
  <dc:creator>Vainio Merita</dc:creator>
  <cp:lastModifiedBy>Vainio Merita</cp:lastModifiedBy>
  <cp:revision>19</cp:revision>
  <cp:lastPrinted>2023-08-23T11:10:50Z</cp:lastPrinted>
  <dcterms:created xsi:type="dcterms:W3CDTF">2023-08-17T12:16:43Z</dcterms:created>
  <dcterms:modified xsi:type="dcterms:W3CDTF">2023-08-31T06:05:18Z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