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302" r:id="rId5"/>
    <p:sldId id="301" r:id="rId6"/>
    <p:sldId id="307" r:id="rId7"/>
    <p:sldId id="310" r:id="rId8"/>
    <p:sldId id="317" r:id="rId9"/>
    <p:sldId id="311" r:id="rId10"/>
    <p:sldId id="312" r:id="rId11"/>
    <p:sldId id="314" r:id="rId12"/>
    <p:sldId id="315" r:id="rId13"/>
    <p:sldId id="313" r:id="rId14"/>
    <p:sldId id="316" r:id="rId15"/>
    <p:sldId id="308" r:id="rId16"/>
    <p:sldId id="309" r:id="rId17"/>
    <p:sldId id="306" r:id="rId18"/>
    <p:sldId id="303" r:id="rId19"/>
    <p:sldId id="304" r:id="rId20"/>
    <p:sldId id="305" r:id="rId21"/>
    <p:sldId id="257" r:id="rId22"/>
  </p:sldIdLst>
  <p:sldSz cx="24382413" cy="13716000"/>
  <p:notesSz cx="6858000" cy="9144000"/>
  <p:defaultTextStyle>
    <a:defPPr>
      <a:defRPr lang="fi-FI"/>
    </a:defPPr>
    <a:lvl1pPr marL="0" algn="l" defTabSz="1828709" rtl="0" eaLnBrk="1" latinLnBrk="0" hangingPunct="1">
      <a:defRPr sz="3600" kern="1200">
        <a:solidFill>
          <a:schemeClr val="tx1"/>
        </a:solidFill>
        <a:latin typeface="+mn-lt"/>
        <a:ea typeface="+mn-ea"/>
        <a:cs typeface="+mn-cs"/>
      </a:defRPr>
    </a:lvl1pPr>
    <a:lvl2pPr marL="914354" algn="l" defTabSz="1828709" rtl="0" eaLnBrk="1" latinLnBrk="0" hangingPunct="1">
      <a:defRPr sz="3600" kern="1200">
        <a:solidFill>
          <a:schemeClr val="tx1"/>
        </a:solidFill>
        <a:latin typeface="+mn-lt"/>
        <a:ea typeface="+mn-ea"/>
        <a:cs typeface="+mn-cs"/>
      </a:defRPr>
    </a:lvl2pPr>
    <a:lvl3pPr marL="1828709" algn="l" defTabSz="1828709" rtl="0" eaLnBrk="1" latinLnBrk="0" hangingPunct="1">
      <a:defRPr sz="3600" kern="1200">
        <a:solidFill>
          <a:schemeClr val="tx1"/>
        </a:solidFill>
        <a:latin typeface="+mn-lt"/>
        <a:ea typeface="+mn-ea"/>
        <a:cs typeface="+mn-cs"/>
      </a:defRPr>
    </a:lvl3pPr>
    <a:lvl4pPr marL="2743063" algn="l" defTabSz="1828709" rtl="0" eaLnBrk="1" latinLnBrk="0" hangingPunct="1">
      <a:defRPr sz="3600" kern="1200">
        <a:solidFill>
          <a:schemeClr val="tx1"/>
        </a:solidFill>
        <a:latin typeface="+mn-lt"/>
        <a:ea typeface="+mn-ea"/>
        <a:cs typeface="+mn-cs"/>
      </a:defRPr>
    </a:lvl4pPr>
    <a:lvl5pPr marL="3657417" algn="l" defTabSz="1828709" rtl="0" eaLnBrk="1" latinLnBrk="0" hangingPunct="1">
      <a:defRPr sz="3600" kern="1200">
        <a:solidFill>
          <a:schemeClr val="tx1"/>
        </a:solidFill>
        <a:latin typeface="+mn-lt"/>
        <a:ea typeface="+mn-ea"/>
        <a:cs typeface="+mn-cs"/>
      </a:defRPr>
    </a:lvl5pPr>
    <a:lvl6pPr marL="4571771" algn="l" defTabSz="1828709" rtl="0" eaLnBrk="1" latinLnBrk="0" hangingPunct="1">
      <a:defRPr sz="3600" kern="1200">
        <a:solidFill>
          <a:schemeClr val="tx1"/>
        </a:solidFill>
        <a:latin typeface="+mn-lt"/>
        <a:ea typeface="+mn-ea"/>
        <a:cs typeface="+mn-cs"/>
      </a:defRPr>
    </a:lvl6pPr>
    <a:lvl7pPr marL="5486126" algn="l" defTabSz="1828709" rtl="0" eaLnBrk="1" latinLnBrk="0" hangingPunct="1">
      <a:defRPr sz="3600" kern="1200">
        <a:solidFill>
          <a:schemeClr val="tx1"/>
        </a:solidFill>
        <a:latin typeface="+mn-lt"/>
        <a:ea typeface="+mn-ea"/>
        <a:cs typeface="+mn-cs"/>
      </a:defRPr>
    </a:lvl7pPr>
    <a:lvl8pPr marL="6400480" algn="l" defTabSz="1828709" rtl="0" eaLnBrk="1" latinLnBrk="0" hangingPunct="1">
      <a:defRPr sz="3600" kern="1200">
        <a:solidFill>
          <a:schemeClr val="tx1"/>
        </a:solidFill>
        <a:latin typeface="+mn-lt"/>
        <a:ea typeface="+mn-ea"/>
        <a:cs typeface="+mn-cs"/>
      </a:defRPr>
    </a:lvl8pPr>
    <a:lvl9pPr marL="7314834" algn="l" defTabSz="1828709" rtl="0" eaLnBrk="1" latinLnBrk="0" hangingPunct="1">
      <a:defRPr sz="3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pos="76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482B"/>
    <a:srgbClr val="97B3D4"/>
    <a:srgbClr val="000000"/>
    <a:srgbClr val="A75042"/>
    <a:srgbClr val="CEFF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73A0DAA-6AF3-43AB-8588-CEC1D06C72B9}">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Vaalea tyyli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327" autoAdjust="0"/>
  </p:normalViewPr>
  <p:slideViewPr>
    <p:cSldViewPr snapToGrid="0" showGuides="1">
      <p:cViewPr varScale="1">
        <p:scale>
          <a:sx n="37" d="100"/>
          <a:sy n="37" d="100"/>
        </p:scale>
        <p:origin x="376" y="92"/>
      </p:cViewPr>
      <p:guideLst>
        <p:guide orient="horz" pos="4320"/>
        <p:guide pos="76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D2F6BC-C3AC-471B-A838-B70FD4272352}" type="datetimeFigureOut">
              <a:rPr lang="fi-FI" smtClean="0"/>
              <a:t>10.9.2026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2AD96A-2756-48D5-983B-63C214F57679}" type="slidenum">
              <a:rPr lang="fi-FI" smtClean="0"/>
              <a:t>‹#›</a:t>
            </a:fld>
            <a:endParaRPr lang="fi-FI"/>
          </a:p>
        </p:txBody>
      </p:sp>
    </p:spTree>
    <p:extLst>
      <p:ext uri="{BB962C8B-B14F-4D97-AF65-F5344CB8AC3E}">
        <p14:creationId xmlns:p14="http://schemas.microsoft.com/office/powerpoint/2010/main" val="1680908830"/>
      </p:ext>
    </p:extLst>
  </p:cSld>
  <p:clrMap bg1="lt1" tx1="dk1" bg2="lt2" tx2="dk2" accent1="accent1" accent2="accent2" accent3="accent3" accent4="accent4" accent5="accent5" accent6="accent6" hlink="hlink" folHlink="folHlink"/>
  <p:notesStyle>
    <a:lvl1pPr marL="0" algn="l" defTabSz="1828709" rtl="0" eaLnBrk="1" latinLnBrk="0" hangingPunct="1">
      <a:defRPr sz="2400" kern="1200">
        <a:solidFill>
          <a:schemeClr val="tx1"/>
        </a:solidFill>
        <a:latin typeface="+mn-lt"/>
        <a:ea typeface="+mn-ea"/>
        <a:cs typeface="+mn-cs"/>
      </a:defRPr>
    </a:lvl1pPr>
    <a:lvl2pPr marL="914354" algn="l" defTabSz="1828709" rtl="0" eaLnBrk="1" latinLnBrk="0" hangingPunct="1">
      <a:defRPr sz="2400" kern="1200">
        <a:solidFill>
          <a:schemeClr val="tx1"/>
        </a:solidFill>
        <a:latin typeface="+mn-lt"/>
        <a:ea typeface="+mn-ea"/>
        <a:cs typeface="+mn-cs"/>
      </a:defRPr>
    </a:lvl2pPr>
    <a:lvl3pPr marL="1828709" algn="l" defTabSz="1828709" rtl="0" eaLnBrk="1" latinLnBrk="0" hangingPunct="1">
      <a:defRPr sz="2400" kern="1200">
        <a:solidFill>
          <a:schemeClr val="tx1"/>
        </a:solidFill>
        <a:latin typeface="+mn-lt"/>
        <a:ea typeface="+mn-ea"/>
        <a:cs typeface="+mn-cs"/>
      </a:defRPr>
    </a:lvl3pPr>
    <a:lvl4pPr marL="2743063" algn="l" defTabSz="1828709" rtl="0" eaLnBrk="1" latinLnBrk="0" hangingPunct="1">
      <a:defRPr sz="2400" kern="1200">
        <a:solidFill>
          <a:schemeClr val="tx1"/>
        </a:solidFill>
        <a:latin typeface="+mn-lt"/>
        <a:ea typeface="+mn-ea"/>
        <a:cs typeface="+mn-cs"/>
      </a:defRPr>
    </a:lvl4pPr>
    <a:lvl5pPr marL="3657417" algn="l" defTabSz="1828709" rtl="0" eaLnBrk="1" latinLnBrk="0" hangingPunct="1">
      <a:defRPr sz="2400" kern="1200">
        <a:solidFill>
          <a:schemeClr val="tx1"/>
        </a:solidFill>
        <a:latin typeface="+mn-lt"/>
        <a:ea typeface="+mn-ea"/>
        <a:cs typeface="+mn-cs"/>
      </a:defRPr>
    </a:lvl5pPr>
    <a:lvl6pPr marL="4571771" algn="l" defTabSz="1828709" rtl="0" eaLnBrk="1" latinLnBrk="0" hangingPunct="1">
      <a:defRPr sz="2400" kern="1200">
        <a:solidFill>
          <a:schemeClr val="tx1"/>
        </a:solidFill>
        <a:latin typeface="+mn-lt"/>
        <a:ea typeface="+mn-ea"/>
        <a:cs typeface="+mn-cs"/>
      </a:defRPr>
    </a:lvl6pPr>
    <a:lvl7pPr marL="5486126" algn="l" defTabSz="1828709" rtl="0" eaLnBrk="1" latinLnBrk="0" hangingPunct="1">
      <a:defRPr sz="2400" kern="1200">
        <a:solidFill>
          <a:schemeClr val="tx1"/>
        </a:solidFill>
        <a:latin typeface="+mn-lt"/>
        <a:ea typeface="+mn-ea"/>
        <a:cs typeface="+mn-cs"/>
      </a:defRPr>
    </a:lvl7pPr>
    <a:lvl8pPr marL="6400480" algn="l" defTabSz="1828709" rtl="0" eaLnBrk="1" latinLnBrk="0" hangingPunct="1">
      <a:defRPr sz="2400" kern="1200">
        <a:solidFill>
          <a:schemeClr val="tx1"/>
        </a:solidFill>
        <a:latin typeface="+mn-lt"/>
        <a:ea typeface="+mn-ea"/>
        <a:cs typeface="+mn-cs"/>
      </a:defRPr>
    </a:lvl8pPr>
    <a:lvl9pPr marL="7314834" algn="l" defTabSz="1828709" rtl="0" eaLnBrk="1" latinLnBrk="0" hangingPunct="1">
      <a:defRPr sz="24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5">
            <a:extLst>
              <a:ext uri="{FF2B5EF4-FFF2-40B4-BE49-F238E27FC236}">
                <a16:creationId xmlns:a16="http://schemas.microsoft.com/office/drawing/2014/main" id="{B56F663B-DE9D-4846-B92B-815F67F29843}"/>
              </a:ext>
              <a:ext uri="{C183D7F6-B498-43B3-948B-1728B52AA6E4}">
                <adec:decorative xmlns:adec="http://schemas.microsoft.com/office/drawing/2017/decorative" val="1"/>
              </a:ext>
            </a:extLst>
          </p:cNvPr>
          <p:cNvSpPr>
            <a:spLocks noChangeAspect="1"/>
          </p:cNvSpPr>
          <p:nvPr userDrawn="1"/>
        </p:nvSpPr>
        <p:spPr bwMode="auto">
          <a:xfrm>
            <a:off x="0" y="8107054"/>
            <a:ext cx="24382800" cy="5616897"/>
          </a:xfrm>
          <a:custGeom>
            <a:avLst/>
            <a:gdLst>
              <a:gd name="T0" fmla="*/ 0 w 67733"/>
              <a:gd name="T1" fmla="*/ 4768 h 15585"/>
              <a:gd name="T2" fmla="*/ 0 w 67733"/>
              <a:gd name="T3" fmla="*/ 4774 h 15585"/>
              <a:gd name="T4" fmla="*/ 0 w 67733"/>
              <a:gd name="T5" fmla="*/ 4774 h 15585"/>
              <a:gd name="T6" fmla="*/ 0 w 67733"/>
              <a:gd name="T7" fmla="*/ 15585 h 15585"/>
              <a:gd name="T8" fmla="*/ 67733 w 67733"/>
              <a:gd name="T9" fmla="*/ 15585 h 15585"/>
              <a:gd name="T10" fmla="*/ 67733 w 67733"/>
              <a:gd name="T11" fmla="*/ 0 h 15585"/>
              <a:gd name="T12" fmla="*/ 0 w 67733"/>
              <a:gd name="T13" fmla="*/ 4768 h 15585"/>
            </a:gdLst>
            <a:ahLst/>
            <a:cxnLst>
              <a:cxn ang="0">
                <a:pos x="T0" y="T1"/>
              </a:cxn>
              <a:cxn ang="0">
                <a:pos x="T2" y="T3"/>
              </a:cxn>
              <a:cxn ang="0">
                <a:pos x="T4" y="T5"/>
              </a:cxn>
              <a:cxn ang="0">
                <a:pos x="T6" y="T7"/>
              </a:cxn>
              <a:cxn ang="0">
                <a:pos x="T8" y="T9"/>
              </a:cxn>
              <a:cxn ang="0">
                <a:pos x="T10" y="T11"/>
              </a:cxn>
              <a:cxn ang="0">
                <a:pos x="T12" y="T13"/>
              </a:cxn>
            </a:cxnLst>
            <a:rect l="0" t="0" r="r" b="b"/>
            <a:pathLst>
              <a:path w="67733" h="15585">
                <a:moveTo>
                  <a:pt x="0" y="4768"/>
                </a:moveTo>
                <a:lnTo>
                  <a:pt x="0" y="4774"/>
                </a:lnTo>
                <a:lnTo>
                  <a:pt x="0" y="4774"/>
                </a:lnTo>
                <a:lnTo>
                  <a:pt x="0" y="15585"/>
                </a:lnTo>
                <a:lnTo>
                  <a:pt x="67733" y="15585"/>
                </a:lnTo>
                <a:cubicBezTo>
                  <a:pt x="67733" y="10379"/>
                  <a:pt x="67733" y="5195"/>
                  <a:pt x="67733" y="0"/>
                </a:cubicBezTo>
                <a:lnTo>
                  <a:pt x="0" y="4768"/>
                </a:lnTo>
                <a:close/>
              </a:path>
            </a:pathLst>
          </a:custGeom>
          <a:solidFill>
            <a:srgbClr val="97B3D4"/>
          </a:solidFill>
          <a:ln>
            <a:noFill/>
          </a:ln>
        </p:spPr>
        <p:txBody>
          <a:bodyPr vert="horz" wrap="square" lIns="91440" tIns="45720" rIns="91440" bIns="45720" numCol="1" anchor="t" anchorCtr="0" compatLnSpc="1">
            <a:prstTxWarp prst="textNoShape">
              <a:avLst/>
            </a:prstTxWarp>
          </a:bodyPr>
          <a:lstStyle/>
          <a:p>
            <a:endParaRPr lang="fi-FI"/>
          </a:p>
        </p:txBody>
      </p:sp>
      <p:sp>
        <p:nvSpPr>
          <p:cNvPr id="24" name="Freeform 6">
            <a:extLst>
              <a:ext uri="{FF2B5EF4-FFF2-40B4-BE49-F238E27FC236}">
                <a16:creationId xmlns:a16="http://schemas.microsoft.com/office/drawing/2014/main" id="{B05BE846-A9E8-4F94-B6C9-47D9A241C76D}"/>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nvGrpSpPr>
          <p:cNvPr id="23" name="Ryhmä 22">
            <a:extLst>
              <a:ext uri="{FF2B5EF4-FFF2-40B4-BE49-F238E27FC236}">
                <a16:creationId xmlns:a16="http://schemas.microsoft.com/office/drawing/2014/main" id="{E0ED3212-0E12-462B-9F9E-0F9AFCEB7B58}"/>
              </a:ext>
              <a:ext uri="{C183D7F6-B498-43B3-948B-1728B52AA6E4}">
                <adec:decorative xmlns:adec="http://schemas.microsoft.com/office/drawing/2017/decorative" val="1"/>
              </a:ext>
            </a:extLst>
          </p:cNvPr>
          <p:cNvGrpSpPr>
            <a:grpSpLocks noChangeAspect="1"/>
          </p:cNvGrpSpPr>
          <p:nvPr userDrawn="1"/>
        </p:nvGrpSpPr>
        <p:grpSpPr>
          <a:xfrm>
            <a:off x="0" y="4524866"/>
            <a:ext cx="24382800" cy="2500108"/>
            <a:chOff x="14288" y="1179513"/>
            <a:chExt cx="24353837" cy="2497138"/>
          </a:xfrm>
          <a:solidFill>
            <a:schemeClr val="tx1"/>
          </a:solidFill>
        </p:grpSpPr>
        <p:sp>
          <p:nvSpPr>
            <p:cNvPr id="16" name="Freeform 9">
              <a:extLst>
                <a:ext uri="{FF2B5EF4-FFF2-40B4-BE49-F238E27FC236}">
                  <a16:creationId xmlns:a16="http://schemas.microsoft.com/office/drawing/2014/main" id="{321A8E0B-C6F0-48F4-9E53-4DAE17B05BCC}"/>
                </a:ext>
                <a:ext uri="{C183D7F6-B498-43B3-948B-1728B52AA6E4}">
                  <adec:decorative xmlns:adec="http://schemas.microsoft.com/office/drawing/2017/decorative" val="1"/>
                </a:ext>
              </a:extLst>
            </p:cNvPr>
            <p:cNvSpPr>
              <a:spLocks/>
            </p:cNvSpPr>
            <p:nvPr userDrawn="1"/>
          </p:nvSpPr>
          <p:spPr bwMode="auto">
            <a:xfrm>
              <a:off x="14288" y="1223963"/>
              <a:ext cx="3727450" cy="2406650"/>
            </a:xfrm>
            <a:custGeom>
              <a:avLst/>
              <a:gdLst>
                <a:gd name="T0" fmla="*/ 6722 w 10366"/>
                <a:gd name="T1" fmla="*/ 0 h 6678"/>
                <a:gd name="T2" fmla="*/ 3329 w 10366"/>
                <a:gd name="T3" fmla="*/ 2477 h 6678"/>
                <a:gd name="T4" fmla="*/ 3724 w 10366"/>
                <a:gd name="T5" fmla="*/ 0 h 6678"/>
                <a:gd name="T6" fmla="*/ 771 w 10366"/>
                <a:gd name="T7" fmla="*/ 0 h 6678"/>
                <a:gd name="T8" fmla="*/ 0 w 10366"/>
                <a:gd name="T9" fmla="*/ 4858 h 6678"/>
                <a:gd name="T10" fmla="*/ 0 w 10366"/>
                <a:gd name="T11" fmla="*/ 6678 h 6678"/>
                <a:gd name="T12" fmla="*/ 2665 w 10366"/>
                <a:gd name="T13" fmla="*/ 6678 h 6678"/>
                <a:gd name="T14" fmla="*/ 3113 w 10366"/>
                <a:gd name="T15" fmla="*/ 3868 h 6678"/>
                <a:gd name="T16" fmla="*/ 5627 w 10366"/>
                <a:gd name="T17" fmla="*/ 6678 h 6678"/>
                <a:gd name="T18" fmla="*/ 9406 w 10366"/>
                <a:gd name="T19" fmla="*/ 6678 h 6678"/>
                <a:gd name="T20" fmla="*/ 6120 w 10366"/>
                <a:gd name="T21" fmla="*/ 3105 h 6678"/>
                <a:gd name="T22" fmla="*/ 10366 w 10366"/>
                <a:gd name="T23" fmla="*/ 0 h 6678"/>
                <a:gd name="T24" fmla="*/ 6722 w 10366"/>
                <a:gd name="T25" fmla="*/ 0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6" h="6678">
                  <a:moveTo>
                    <a:pt x="6722" y="0"/>
                  </a:moveTo>
                  <a:lnTo>
                    <a:pt x="3329" y="2477"/>
                  </a:lnTo>
                  <a:lnTo>
                    <a:pt x="3724" y="0"/>
                  </a:lnTo>
                  <a:lnTo>
                    <a:pt x="771" y="0"/>
                  </a:lnTo>
                  <a:lnTo>
                    <a:pt x="0" y="4858"/>
                  </a:lnTo>
                  <a:lnTo>
                    <a:pt x="0" y="6678"/>
                  </a:lnTo>
                  <a:lnTo>
                    <a:pt x="2665" y="6678"/>
                  </a:lnTo>
                  <a:lnTo>
                    <a:pt x="3113" y="3868"/>
                  </a:lnTo>
                  <a:lnTo>
                    <a:pt x="5627" y="6678"/>
                  </a:lnTo>
                  <a:lnTo>
                    <a:pt x="9406" y="6678"/>
                  </a:lnTo>
                  <a:lnTo>
                    <a:pt x="6120" y="3105"/>
                  </a:lnTo>
                  <a:lnTo>
                    <a:pt x="10366" y="0"/>
                  </a:lnTo>
                  <a:lnTo>
                    <a:pt x="67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7" name="Freeform 10">
              <a:extLst>
                <a:ext uri="{FF2B5EF4-FFF2-40B4-BE49-F238E27FC236}">
                  <a16:creationId xmlns:a16="http://schemas.microsoft.com/office/drawing/2014/main" id="{9F976DE6-DF60-436D-8406-2AED6DDCF071}"/>
                </a:ext>
                <a:ext uri="{C183D7F6-B498-43B3-948B-1728B52AA6E4}">
                  <adec:decorative xmlns:adec="http://schemas.microsoft.com/office/drawing/2017/decorative" val="1"/>
                </a:ext>
              </a:extLst>
            </p:cNvPr>
            <p:cNvSpPr>
              <a:spLocks noEditPoints="1"/>
            </p:cNvSpPr>
            <p:nvPr userDrawn="1"/>
          </p:nvSpPr>
          <p:spPr bwMode="auto">
            <a:xfrm>
              <a:off x="3224213" y="1179513"/>
              <a:ext cx="3714750" cy="2497138"/>
            </a:xfrm>
            <a:custGeom>
              <a:avLst/>
              <a:gdLst>
                <a:gd name="T0" fmla="*/ 0 w 10332"/>
                <a:gd name="T1" fmla="*/ 3914 h 6930"/>
                <a:gd name="T2" fmla="*/ 45 w 10332"/>
                <a:gd name="T3" fmla="*/ 3222 h 6930"/>
                <a:gd name="T4" fmla="*/ 5242 w 10332"/>
                <a:gd name="T5" fmla="*/ 0 h 6930"/>
                <a:gd name="T6" fmla="*/ 5664 w 10332"/>
                <a:gd name="T7" fmla="*/ 0 h 6930"/>
                <a:gd name="T8" fmla="*/ 10332 w 10332"/>
                <a:gd name="T9" fmla="*/ 2962 h 6930"/>
                <a:gd name="T10" fmla="*/ 10269 w 10332"/>
                <a:gd name="T11" fmla="*/ 3689 h 6930"/>
                <a:gd name="T12" fmla="*/ 5081 w 10332"/>
                <a:gd name="T13" fmla="*/ 6930 h 6930"/>
                <a:gd name="T14" fmla="*/ 4650 w 10332"/>
                <a:gd name="T15" fmla="*/ 6930 h 6930"/>
                <a:gd name="T16" fmla="*/ 0 w 10332"/>
                <a:gd name="T17" fmla="*/ 3914 h 6930"/>
                <a:gd name="T18" fmla="*/ 5296 w 10332"/>
                <a:gd name="T19" fmla="*/ 1975 h 6930"/>
                <a:gd name="T20" fmla="*/ 3088 w 10332"/>
                <a:gd name="T21" fmla="*/ 3348 h 6930"/>
                <a:gd name="T22" fmla="*/ 3070 w 10332"/>
                <a:gd name="T23" fmla="*/ 3644 h 6930"/>
                <a:gd name="T24" fmla="*/ 5018 w 10332"/>
                <a:gd name="T25" fmla="*/ 4937 h 6930"/>
                <a:gd name="T26" fmla="*/ 7235 w 10332"/>
                <a:gd name="T27" fmla="*/ 3546 h 6930"/>
                <a:gd name="T28" fmla="*/ 7262 w 10332"/>
                <a:gd name="T29" fmla="*/ 3214 h 6930"/>
                <a:gd name="T30" fmla="*/ 5296 w 10332"/>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2" h="6930">
                  <a:moveTo>
                    <a:pt x="0" y="3914"/>
                  </a:moveTo>
                  <a:cubicBezTo>
                    <a:pt x="0" y="3734"/>
                    <a:pt x="9" y="3483"/>
                    <a:pt x="45" y="3222"/>
                  </a:cubicBezTo>
                  <a:cubicBezTo>
                    <a:pt x="233" y="1876"/>
                    <a:pt x="1023" y="0"/>
                    <a:pt x="5242" y="0"/>
                  </a:cubicBezTo>
                  <a:lnTo>
                    <a:pt x="5664" y="0"/>
                  </a:lnTo>
                  <a:cubicBezTo>
                    <a:pt x="9613" y="0"/>
                    <a:pt x="10332" y="1670"/>
                    <a:pt x="10332" y="2962"/>
                  </a:cubicBezTo>
                  <a:cubicBezTo>
                    <a:pt x="10332" y="3196"/>
                    <a:pt x="10305" y="3465"/>
                    <a:pt x="10269" y="3689"/>
                  </a:cubicBezTo>
                  <a:cubicBezTo>
                    <a:pt x="10053" y="5018"/>
                    <a:pt x="9335" y="6930"/>
                    <a:pt x="5081" y="6930"/>
                  </a:cubicBezTo>
                  <a:lnTo>
                    <a:pt x="4650" y="6930"/>
                  </a:lnTo>
                  <a:cubicBezTo>
                    <a:pt x="781" y="6930"/>
                    <a:pt x="0" y="5251"/>
                    <a:pt x="0" y="3914"/>
                  </a:cubicBezTo>
                  <a:close/>
                  <a:moveTo>
                    <a:pt x="5296" y="1975"/>
                  </a:moveTo>
                  <a:cubicBezTo>
                    <a:pt x="3644" y="1975"/>
                    <a:pt x="3169" y="2711"/>
                    <a:pt x="3088" y="3348"/>
                  </a:cubicBezTo>
                  <a:cubicBezTo>
                    <a:pt x="3079" y="3420"/>
                    <a:pt x="3070" y="3519"/>
                    <a:pt x="3070" y="3644"/>
                  </a:cubicBezTo>
                  <a:cubicBezTo>
                    <a:pt x="3070" y="4255"/>
                    <a:pt x="3510" y="4937"/>
                    <a:pt x="5018" y="4937"/>
                  </a:cubicBezTo>
                  <a:cubicBezTo>
                    <a:pt x="6651" y="4937"/>
                    <a:pt x="7136" y="4210"/>
                    <a:pt x="7235" y="3546"/>
                  </a:cubicBezTo>
                  <a:cubicBezTo>
                    <a:pt x="7253" y="3420"/>
                    <a:pt x="7262" y="3321"/>
                    <a:pt x="7262" y="3214"/>
                  </a:cubicBezTo>
                  <a:cubicBezTo>
                    <a:pt x="7262" y="2603"/>
                    <a:pt x="6813" y="1975"/>
                    <a:pt x="5296" y="19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11">
              <a:extLst>
                <a:ext uri="{FF2B5EF4-FFF2-40B4-BE49-F238E27FC236}">
                  <a16:creationId xmlns:a16="http://schemas.microsoft.com/office/drawing/2014/main" id="{96A2C1F8-6EAF-4BEC-BE34-4343D712646C}"/>
                </a:ext>
                <a:ext uri="{C183D7F6-B498-43B3-948B-1728B52AA6E4}">
                  <adec:decorative xmlns:adec="http://schemas.microsoft.com/office/drawing/2017/decorative" val="1"/>
                </a:ext>
              </a:extLst>
            </p:cNvPr>
            <p:cNvSpPr>
              <a:spLocks/>
            </p:cNvSpPr>
            <p:nvPr userDrawn="1"/>
          </p:nvSpPr>
          <p:spPr bwMode="auto">
            <a:xfrm>
              <a:off x="7058025" y="1223963"/>
              <a:ext cx="3692525" cy="2446338"/>
            </a:xfrm>
            <a:custGeom>
              <a:avLst/>
              <a:gdLst>
                <a:gd name="T0" fmla="*/ 700 w 10268"/>
                <a:gd name="T1" fmla="*/ 0 h 6786"/>
                <a:gd name="T2" fmla="*/ 3662 w 10268"/>
                <a:gd name="T3" fmla="*/ 0 h 6786"/>
                <a:gd name="T4" fmla="*/ 3213 w 10268"/>
                <a:gd name="T5" fmla="*/ 2818 h 6786"/>
                <a:gd name="T6" fmla="*/ 4847 w 10268"/>
                <a:gd name="T7" fmla="*/ 4506 h 6786"/>
                <a:gd name="T8" fmla="*/ 4865 w 10268"/>
                <a:gd name="T9" fmla="*/ 4506 h 6786"/>
                <a:gd name="T10" fmla="*/ 6857 w 10268"/>
                <a:gd name="T11" fmla="*/ 2836 h 6786"/>
                <a:gd name="T12" fmla="*/ 7306 w 10268"/>
                <a:gd name="T13" fmla="*/ 0 h 6786"/>
                <a:gd name="T14" fmla="*/ 10268 w 10268"/>
                <a:gd name="T15" fmla="*/ 0 h 6786"/>
                <a:gd name="T16" fmla="*/ 9802 w 10268"/>
                <a:gd name="T17" fmla="*/ 2989 h 6786"/>
                <a:gd name="T18" fmla="*/ 5017 w 10268"/>
                <a:gd name="T19" fmla="*/ 6786 h 6786"/>
                <a:gd name="T20" fmla="*/ 4622 w 10268"/>
                <a:gd name="T21" fmla="*/ 6786 h 6786"/>
                <a:gd name="T22" fmla="*/ 224 w 10268"/>
                <a:gd name="T23" fmla="*/ 2971 h 6786"/>
                <a:gd name="T24" fmla="*/ 700 w 10268"/>
                <a:gd name="T25" fmla="*/ 0 h 6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68" h="6786">
                  <a:moveTo>
                    <a:pt x="700" y="0"/>
                  </a:moveTo>
                  <a:lnTo>
                    <a:pt x="3662" y="0"/>
                  </a:lnTo>
                  <a:lnTo>
                    <a:pt x="3213" y="2818"/>
                  </a:lnTo>
                  <a:cubicBezTo>
                    <a:pt x="3079" y="3644"/>
                    <a:pt x="3312" y="4506"/>
                    <a:pt x="4847" y="4506"/>
                  </a:cubicBezTo>
                  <a:lnTo>
                    <a:pt x="4865" y="4506"/>
                  </a:lnTo>
                  <a:cubicBezTo>
                    <a:pt x="6319" y="4506"/>
                    <a:pt x="6732" y="3644"/>
                    <a:pt x="6857" y="2836"/>
                  </a:cubicBezTo>
                  <a:lnTo>
                    <a:pt x="7306" y="0"/>
                  </a:lnTo>
                  <a:lnTo>
                    <a:pt x="10268" y="0"/>
                  </a:lnTo>
                  <a:lnTo>
                    <a:pt x="9802" y="2989"/>
                  </a:lnTo>
                  <a:cubicBezTo>
                    <a:pt x="9568" y="4443"/>
                    <a:pt x="8895" y="6786"/>
                    <a:pt x="5017" y="6786"/>
                  </a:cubicBezTo>
                  <a:lnTo>
                    <a:pt x="4622" y="6786"/>
                  </a:lnTo>
                  <a:cubicBezTo>
                    <a:pt x="377" y="6786"/>
                    <a:pt x="0" y="4398"/>
                    <a:pt x="224" y="2971"/>
                  </a:cubicBezTo>
                  <a:lnTo>
                    <a:pt x="70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12">
              <a:extLst>
                <a:ext uri="{FF2B5EF4-FFF2-40B4-BE49-F238E27FC236}">
                  <a16:creationId xmlns:a16="http://schemas.microsoft.com/office/drawing/2014/main" id="{BEC02F9C-E6FC-40B6-85EC-1FD0A88E37A5}"/>
                </a:ext>
                <a:ext uri="{C183D7F6-B498-43B3-948B-1728B52AA6E4}">
                  <adec:decorative xmlns:adec="http://schemas.microsoft.com/office/drawing/2017/decorative" val="1"/>
                </a:ext>
              </a:extLst>
            </p:cNvPr>
            <p:cNvSpPr>
              <a:spLocks/>
            </p:cNvSpPr>
            <p:nvPr userDrawn="1"/>
          </p:nvSpPr>
          <p:spPr bwMode="auto">
            <a:xfrm>
              <a:off x="10847388" y="1223963"/>
              <a:ext cx="3679825" cy="2406650"/>
            </a:xfrm>
            <a:custGeom>
              <a:avLst/>
              <a:gdLst>
                <a:gd name="T0" fmla="*/ 6337 w 10233"/>
                <a:gd name="T1" fmla="*/ 6678 h 6678"/>
                <a:gd name="T2" fmla="*/ 2217 w 10233"/>
                <a:gd name="T3" fmla="*/ 6678 h 6678"/>
                <a:gd name="T4" fmla="*/ 0 w 10233"/>
                <a:gd name="T5" fmla="*/ 0 h 6678"/>
                <a:gd name="T6" fmla="*/ 3267 w 10233"/>
                <a:gd name="T7" fmla="*/ 0 h 6678"/>
                <a:gd name="T8" fmla="*/ 4613 w 10233"/>
                <a:gd name="T9" fmla="*/ 4380 h 6678"/>
                <a:gd name="T10" fmla="*/ 7109 w 10233"/>
                <a:gd name="T11" fmla="*/ 0 h 6678"/>
                <a:gd name="T12" fmla="*/ 10233 w 10233"/>
                <a:gd name="T13" fmla="*/ 0 h 6678"/>
                <a:gd name="T14" fmla="*/ 6337 w 10233"/>
                <a:gd name="T15" fmla="*/ 6678 h 6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3" h="6678">
                  <a:moveTo>
                    <a:pt x="6337" y="6678"/>
                  </a:moveTo>
                  <a:lnTo>
                    <a:pt x="2217" y="6678"/>
                  </a:lnTo>
                  <a:lnTo>
                    <a:pt x="0" y="0"/>
                  </a:lnTo>
                  <a:lnTo>
                    <a:pt x="3267" y="0"/>
                  </a:lnTo>
                  <a:lnTo>
                    <a:pt x="4613" y="4380"/>
                  </a:lnTo>
                  <a:lnTo>
                    <a:pt x="7109" y="0"/>
                  </a:lnTo>
                  <a:lnTo>
                    <a:pt x="10233" y="0"/>
                  </a:lnTo>
                  <a:lnTo>
                    <a:pt x="6337" y="66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Freeform 13">
              <a:extLst>
                <a:ext uri="{FF2B5EF4-FFF2-40B4-BE49-F238E27FC236}">
                  <a16:creationId xmlns:a16="http://schemas.microsoft.com/office/drawing/2014/main" id="{63CF111C-678D-4D1E-AC5E-9D785B047AC4}"/>
                </a:ext>
                <a:ext uri="{C183D7F6-B498-43B3-948B-1728B52AA6E4}">
                  <adec:decorative xmlns:adec="http://schemas.microsoft.com/office/drawing/2017/decorative" val="1"/>
                </a:ext>
              </a:extLst>
            </p:cNvPr>
            <p:cNvSpPr>
              <a:spLocks noEditPoints="1"/>
            </p:cNvSpPr>
            <p:nvPr userDrawn="1"/>
          </p:nvSpPr>
          <p:spPr bwMode="auto">
            <a:xfrm>
              <a:off x="14219238" y="1179513"/>
              <a:ext cx="3714750" cy="2497138"/>
            </a:xfrm>
            <a:custGeom>
              <a:avLst/>
              <a:gdLst>
                <a:gd name="T0" fmla="*/ 0 w 10331"/>
                <a:gd name="T1" fmla="*/ 3914 h 6930"/>
                <a:gd name="T2" fmla="*/ 45 w 10331"/>
                <a:gd name="T3" fmla="*/ 3222 h 6930"/>
                <a:gd name="T4" fmla="*/ 5242 w 10331"/>
                <a:gd name="T5" fmla="*/ 0 h 6930"/>
                <a:gd name="T6" fmla="*/ 5664 w 10331"/>
                <a:gd name="T7" fmla="*/ 0 h 6930"/>
                <a:gd name="T8" fmla="*/ 10331 w 10331"/>
                <a:gd name="T9" fmla="*/ 2962 h 6930"/>
                <a:gd name="T10" fmla="*/ 10269 w 10331"/>
                <a:gd name="T11" fmla="*/ 3689 h 6930"/>
                <a:gd name="T12" fmla="*/ 5080 w 10331"/>
                <a:gd name="T13" fmla="*/ 6930 h 6930"/>
                <a:gd name="T14" fmla="*/ 4650 w 10331"/>
                <a:gd name="T15" fmla="*/ 6930 h 6930"/>
                <a:gd name="T16" fmla="*/ 0 w 10331"/>
                <a:gd name="T17" fmla="*/ 3914 h 6930"/>
                <a:gd name="T18" fmla="*/ 5296 w 10331"/>
                <a:gd name="T19" fmla="*/ 1975 h 6930"/>
                <a:gd name="T20" fmla="*/ 3088 w 10331"/>
                <a:gd name="T21" fmla="*/ 3348 h 6930"/>
                <a:gd name="T22" fmla="*/ 3070 w 10331"/>
                <a:gd name="T23" fmla="*/ 3644 h 6930"/>
                <a:gd name="T24" fmla="*/ 5017 w 10331"/>
                <a:gd name="T25" fmla="*/ 4937 h 6930"/>
                <a:gd name="T26" fmla="*/ 7235 w 10331"/>
                <a:gd name="T27" fmla="*/ 3546 h 6930"/>
                <a:gd name="T28" fmla="*/ 7262 w 10331"/>
                <a:gd name="T29" fmla="*/ 3214 h 6930"/>
                <a:gd name="T30" fmla="*/ 5296 w 10331"/>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1" h="6930">
                  <a:moveTo>
                    <a:pt x="0" y="3914"/>
                  </a:moveTo>
                  <a:cubicBezTo>
                    <a:pt x="0" y="3734"/>
                    <a:pt x="9" y="3483"/>
                    <a:pt x="45" y="3222"/>
                  </a:cubicBezTo>
                  <a:cubicBezTo>
                    <a:pt x="233" y="1876"/>
                    <a:pt x="1023" y="0"/>
                    <a:pt x="5242" y="0"/>
                  </a:cubicBezTo>
                  <a:lnTo>
                    <a:pt x="5664" y="0"/>
                  </a:lnTo>
                  <a:cubicBezTo>
                    <a:pt x="9613" y="0"/>
                    <a:pt x="10331" y="1670"/>
                    <a:pt x="10331" y="2962"/>
                  </a:cubicBezTo>
                  <a:cubicBezTo>
                    <a:pt x="10331" y="3196"/>
                    <a:pt x="10304" y="3465"/>
                    <a:pt x="10269" y="3689"/>
                  </a:cubicBezTo>
                  <a:cubicBezTo>
                    <a:pt x="10053" y="5018"/>
                    <a:pt x="9335" y="6930"/>
                    <a:pt x="5080" y="6930"/>
                  </a:cubicBezTo>
                  <a:lnTo>
                    <a:pt x="4650" y="6930"/>
                  </a:lnTo>
                  <a:cubicBezTo>
                    <a:pt x="781" y="6930"/>
                    <a:pt x="0" y="5251"/>
                    <a:pt x="0" y="3914"/>
                  </a:cubicBezTo>
                  <a:close/>
                  <a:moveTo>
                    <a:pt x="5296" y="1975"/>
                  </a:moveTo>
                  <a:cubicBezTo>
                    <a:pt x="3644" y="1975"/>
                    <a:pt x="3168" y="2711"/>
                    <a:pt x="3088" y="3348"/>
                  </a:cubicBezTo>
                  <a:cubicBezTo>
                    <a:pt x="3079" y="3420"/>
                    <a:pt x="3070" y="3519"/>
                    <a:pt x="3070" y="3644"/>
                  </a:cubicBezTo>
                  <a:cubicBezTo>
                    <a:pt x="3070" y="4255"/>
                    <a:pt x="3510" y="4937"/>
                    <a:pt x="5017" y="4937"/>
                  </a:cubicBezTo>
                  <a:cubicBezTo>
                    <a:pt x="6651" y="4937"/>
                    <a:pt x="7136" y="4210"/>
                    <a:pt x="7235" y="3546"/>
                  </a:cubicBezTo>
                  <a:cubicBezTo>
                    <a:pt x="7253" y="3420"/>
                    <a:pt x="7262" y="3321"/>
                    <a:pt x="7262" y="3214"/>
                  </a:cubicBezTo>
                  <a:cubicBezTo>
                    <a:pt x="7262" y="2603"/>
                    <a:pt x="6813" y="1975"/>
                    <a:pt x="5296" y="19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Freeform 14">
              <a:extLst>
                <a:ext uri="{FF2B5EF4-FFF2-40B4-BE49-F238E27FC236}">
                  <a16:creationId xmlns:a16="http://schemas.microsoft.com/office/drawing/2014/main" id="{46A25D9D-A80B-4426-82D4-16011802C16C}"/>
                </a:ext>
                <a:ext uri="{C183D7F6-B498-43B3-948B-1728B52AA6E4}">
                  <adec:decorative xmlns:adec="http://schemas.microsoft.com/office/drawing/2017/decorative" val="1"/>
                </a:ext>
              </a:extLst>
            </p:cNvPr>
            <p:cNvSpPr>
              <a:spLocks/>
            </p:cNvSpPr>
            <p:nvPr userDrawn="1"/>
          </p:nvSpPr>
          <p:spPr bwMode="auto">
            <a:xfrm>
              <a:off x="17949863" y="1223963"/>
              <a:ext cx="2801938" cy="2406650"/>
            </a:xfrm>
            <a:custGeom>
              <a:avLst/>
              <a:gdLst>
                <a:gd name="T0" fmla="*/ 4013 w 7792"/>
                <a:gd name="T1" fmla="*/ 0 h 6678"/>
                <a:gd name="T2" fmla="*/ 3295 w 7792"/>
                <a:gd name="T3" fmla="*/ 4506 h 6678"/>
                <a:gd name="T4" fmla="*/ 7792 w 7792"/>
                <a:gd name="T5" fmla="*/ 4506 h 6678"/>
                <a:gd name="T6" fmla="*/ 7451 w 7792"/>
                <a:gd name="T7" fmla="*/ 6678 h 6678"/>
                <a:gd name="T8" fmla="*/ 0 w 7792"/>
                <a:gd name="T9" fmla="*/ 6678 h 6678"/>
                <a:gd name="T10" fmla="*/ 1060 w 7792"/>
                <a:gd name="T11" fmla="*/ 0 h 6678"/>
                <a:gd name="T12" fmla="*/ 4013 w 7792"/>
                <a:gd name="T13" fmla="*/ 0 h 6678"/>
              </a:gdLst>
              <a:ahLst/>
              <a:cxnLst>
                <a:cxn ang="0">
                  <a:pos x="T0" y="T1"/>
                </a:cxn>
                <a:cxn ang="0">
                  <a:pos x="T2" y="T3"/>
                </a:cxn>
                <a:cxn ang="0">
                  <a:pos x="T4" y="T5"/>
                </a:cxn>
                <a:cxn ang="0">
                  <a:pos x="T6" y="T7"/>
                </a:cxn>
                <a:cxn ang="0">
                  <a:pos x="T8" y="T9"/>
                </a:cxn>
                <a:cxn ang="0">
                  <a:pos x="T10" y="T11"/>
                </a:cxn>
                <a:cxn ang="0">
                  <a:pos x="T12" y="T13"/>
                </a:cxn>
              </a:cxnLst>
              <a:rect l="0" t="0" r="r" b="b"/>
              <a:pathLst>
                <a:path w="7792" h="6678">
                  <a:moveTo>
                    <a:pt x="4013" y="0"/>
                  </a:moveTo>
                  <a:lnTo>
                    <a:pt x="3295" y="4506"/>
                  </a:lnTo>
                  <a:lnTo>
                    <a:pt x="7792" y="4506"/>
                  </a:lnTo>
                  <a:lnTo>
                    <a:pt x="7451" y="6678"/>
                  </a:lnTo>
                  <a:lnTo>
                    <a:pt x="0" y="6678"/>
                  </a:lnTo>
                  <a:lnTo>
                    <a:pt x="1060" y="0"/>
                  </a:lnTo>
                  <a:lnTo>
                    <a:pt x="40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15">
              <a:extLst>
                <a:ext uri="{FF2B5EF4-FFF2-40B4-BE49-F238E27FC236}">
                  <a16:creationId xmlns:a16="http://schemas.microsoft.com/office/drawing/2014/main" id="{BF0A95AA-4771-4B49-8D0E-8E69C2FE8547}"/>
                </a:ext>
                <a:ext uri="{C183D7F6-B498-43B3-948B-1728B52AA6E4}">
                  <adec:decorative xmlns:adec="http://schemas.microsoft.com/office/drawing/2017/decorative" val="1"/>
                </a:ext>
              </a:extLst>
            </p:cNvPr>
            <p:cNvSpPr>
              <a:spLocks noEditPoints="1"/>
            </p:cNvSpPr>
            <p:nvPr userDrawn="1"/>
          </p:nvSpPr>
          <p:spPr bwMode="auto">
            <a:xfrm>
              <a:off x="20723225" y="1223963"/>
              <a:ext cx="3644900" cy="2406650"/>
            </a:xfrm>
            <a:custGeom>
              <a:avLst/>
              <a:gdLst>
                <a:gd name="T0" fmla="*/ 4111 w 10140"/>
                <a:gd name="T1" fmla="*/ 0 h 6678"/>
                <a:gd name="T2" fmla="*/ 0 w 10140"/>
                <a:gd name="T3" fmla="*/ 6678 h 6678"/>
                <a:gd name="T4" fmla="*/ 2989 w 10140"/>
                <a:gd name="T5" fmla="*/ 6678 h 6678"/>
                <a:gd name="T6" fmla="*/ 3528 w 10140"/>
                <a:gd name="T7" fmla="*/ 5753 h 6678"/>
                <a:gd name="T8" fmla="*/ 7001 w 10140"/>
                <a:gd name="T9" fmla="*/ 5753 h 6678"/>
                <a:gd name="T10" fmla="*/ 7289 w 10140"/>
                <a:gd name="T11" fmla="*/ 6678 h 6678"/>
                <a:gd name="T12" fmla="*/ 10140 w 10140"/>
                <a:gd name="T13" fmla="*/ 6678 h 6678"/>
                <a:gd name="T14" fmla="*/ 10140 w 10140"/>
                <a:gd name="T15" fmla="*/ 5570 h 6678"/>
                <a:gd name="T16" fmla="*/ 8186 w 10140"/>
                <a:gd name="T17" fmla="*/ 0 h 6678"/>
                <a:gd name="T18" fmla="*/ 4111 w 10140"/>
                <a:gd name="T19" fmla="*/ 0 h 6678"/>
                <a:gd name="T20" fmla="*/ 5808 w 10140"/>
                <a:gd name="T21" fmla="*/ 1849 h 6678"/>
                <a:gd name="T22" fmla="*/ 6445 w 10140"/>
                <a:gd name="T23" fmla="*/ 3913 h 6678"/>
                <a:gd name="T24" fmla="*/ 4596 w 10140"/>
                <a:gd name="T25" fmla="*/ 3913 h 6678"/>
                <a:gd name="T26" fmla="*/ 5808 w 10140"/>
                <a:gd name="T27" fmla="*/ 1849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40" h="6678">
                  <a:moveTo>
                    <a:pt x="4111" y="0"/>
                  </a:moveTo>
                  <a:lnTo>
                    <a:pt x="0" y="6678"/>
                  </a:lnTo>
                  <a:lnTo>
                    <a:pt x="2989" y="6678"/>
                  </a:lnTo>
                  <a:lnTo>
                    <a:pt x="3528" y="5753"/>
                  </a:lnTo>
                  <a:lnTo>
                    <a:pt x="7001" y="5753"/>
                  </a:lnTo>
                  <a:lnTo>
                    <a:pt x="7289" y="6678"/>
                  </a:lnTo>
                  <a:lnTo>
                    <a:pt x="10140" y="6678"/>
                  </a:lnTo>
                  <a:lnTo>
                    <a:pt x="10140" y="5570"/>
                  </a:lnTo>
                  <a:lnTo>
                    <a:pt x="8186" y="0"/>
                  </a:lnTo>
                  <a:lnTo>
                    <a:pt x="4111" y="0"/>
                  </a:lnTo>
                  <a:close/>
                  <a:moveTo>
                    <a:pt x="5808" y="1849"/>
                  </a:moveTo>
                  <a:lnTo>
                    <a:pt x="6445" y="3913"/>
                  </a:lnTo>
                  <a:lnTo>
                    <a:pt x="4596" y="3913"/>
                  </a:lnTo>
                  <a:lnTo>
                    <a:pt x="5808" y="18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9" name="Otsikko 1">
            <a:extLst>
              <a:ext uri="{FF2B5EF4-FFF2-40B4-BE49-F238E27FC236}">
                <a16:creationId xmlns:a16="http://schemas.microsoft.com/office/drawing/2014/main" id="{A64E3C18-FA14-4185-BE65-FDB45FD88D66}"/>
              </a:ext>
            </a:extLst>
          </p:cNvPr>
          <p:cNvSpPr>
            <a:spLocks noGrp="1"/>
          </p:cNvSpPr>
          <p:nvPr>
            <p:ph type="ctrTitle"/>
          </p:nvPr>
        </p:nvSpPr>
        <p:spPr>
          <a:xfrm>
            <a:off x="1959666" y="9829800"/>
            <a:ext cx="20461422" cy="1643254"/>
          </a:xfrm>
        </p:spPr>
        <p:txBody>
          <a:bodyPr anchor="b"/>
          <a:lstStyle>
            <a:lvl1pPr algn="l">
              <a:defRPr sz="7200"/>
            </a:lvl1pPr>
          </a:lstStyle>
          <a:p>
            <a:r>
              <a:rPr lang="fi-FI"/>
              <a:t>Muokkaa ots. perustyyl. napsautt.</a:t>
            </a:r>
            <a:endParaRPr lang="fi-FI" dirty="0"/>
          </a:p>
        </p:txBody>
      </p:sp>
      <p:sp>
        <p:nvSpPr>
          <p:cNvPr id="30"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1959666" y="11611484"/>
            <a:ext cx="20461422" cy="998092"/>
          </a:xfrm>
        </p:spPr>
        <p:txBody>
          <a:bodyPr/>
          <a:lstStyle>
            <a:lvl1pPr marL="0" indent="0" algn="l">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pic>
        <p:nvPicPr>
          <p:cNvPr id="4" name="Kuva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434564" y="12136340"/>
            <a:ext cx="4334632" cy="725487"/>
          </a:xfrm>
          <a:prstGeom prst="rect">
            <a:avLst/>
          </a:prstGeom>
        </p:spPr>
      </p:pic>
      <p:pic>
        <p:nvPicPr>
          <p:cNvPr id="2" name="Kuva 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760525" y="10309406"/>
            <a:ext cx="3692079" cy="1538968"/>
          </a:xfrm>
          <a:prstGeom prst="rect">
            <a:avLst/>
          </a:prstGeom>
        </p:spPr>
      </p:pic>
    </p:spTree>
    <p:extLst>
      <p:ext uri="{BB962C8B-B14F-4D97-AF65-F5344CB8AC3E}">
        <p14:creationId xmlns:p14="http://schemas.microsoft.com/office/powerpoint/2010/main" val="309070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5">
            <a:extLst>
              <a:ext uri="{FF2B5EF4-FFF2-40B4-BE49-F238E27FC236}">
                <a16:creationId xmlns:a16="http://schemas.microsoft.com/office/drawing/2014/main" id="{B56F663B-DE9D-4846-B92B-815F67F29843}"/>
              </a:ext>
              <a:ext uri="{C183D7F6-B498-43B3-948B-1728B52AA6E4}">
                <adec:decorative xmlns:adec="http://schemas.microsoft.com/office/drawing/2017/decorative" val="1"/>
              </a:ext>
            </a:extLst>
          </p:cNvPr>
          <p:cNvSpPr>
            <a:spLocks noChangeAspect="1"/>
          </p:cNvSpPr>
          <p:nvPr userDrawn="1"/>
        </p:nvSpPr>
        <p:spPr bwMode="auto">
          <a:xfrm>
            <a:off x="0" y="8107054"/>
            <a:ext cx="24382800" cy="5616897"/>
          </a:xfrm>
          <a:custGeom>
            <a:avLst/>
            <a:gdLst>
              <a:gd name="T0" fmla="*/ 0 w 67733"/>
              <a:gd name="T1" fmla="*/ 4768 h 15585"/>
              <a:gd name="T2" fmla="*/ 0 w 67733"/>
              <a:gd name="T3" fmla="*/ 4774 h 15585"/>
              <a:gd name="T4" fmla="*/ 0 w 67733"/>
              <a:gd name="T5" fmla="*/ 4774 h 15585"/>
              <a:gd name="T6" fmla="*/ 0 w 67733"/>
              <a:gd name="T7" fmla="*/ 15585 h 15585"/>
              <a:gd name="T8" fmla="*/ 67733 w 67733"/>
              <a:gd name="T9" fmla="*/ 15585 h 15585"/>
              <a:gd name="T10" fmla="*/ 67733 w 67733"/>
              <a:gd name="T11" fmla="*/ 0 h 15585"/>
              <a:gd name="T12" fmla="*/ 0 w 67733"/>
              <a:gd name="T13" fmla="*/ 4768 h 15585"/>
            </a:gdLst>
            <a:ahLst/>
            <a:cxnLst>
              <a:cxn ang="0">
                <a:pos x="T0" y="T1"/>
              </a:cxn>
              <a:cxn ang="0">
                <a:pos x="T2" y="T3"/>
              </a:cxn>
              <a:cxn ang="0">
                <a:pos x="T4" y="T5"/>
              </a:cxn>
              <a:cxn ang="0">
                <a:pos x="T6" y="T7"/>
              </a:cxn>
              <a:cxn ang="0">
                <a:pos x="T8" y="T9"/>
              </a:cxn>
              <a:cxn ang="0">
                <a:pos x="T10" y="T11"/>
              </a:cxn>
              <a:cxn ang="0">
                <a:pos x="T12" y="T13"/>
              </a:cxn>
            </a:cxnLst>
            <a:rect l="0" t="0" r="r" b="b"/>
            <a:pathLst>
              <a:path w="67733" h="15585">
                <a:moveTo>
                  <a:pt x="0" y="4768"/>
                </a:moveTo>
                <a:lnTo>
                  <a:pt x="0" y="4774"/>
                </a:lnTo>
                <a:lnTo>
                  <a:pt x="0" y="4774"/>
                </a:lnTo>
                <a:lnTo>
                  <a:pt x="0" y="15585"/>
                </a:lnTo>
                <a:lnTo>
                  <a:pt x="67733" y="15585"/>
                </a:lnTo>
                <a:cubicBezTo>
                  <a:pt x="67733" y="10379"/>
                  <a:pt x="67733" y="5195"/>
                  <a:pt x="67733" y="0"/>
                </a:cubicBezTo>
                <a:lnTo>
                  <a:pt x="0" y="4768"/>
                </a:lnTo>
                <a:close/>
              </a:path>
            </a:pathLst>
          </a:custGeom>
          <a:solidFill>
            <a:srgbClr val="97B3D4"/>
          </a:solidFill>
          <a:ln>
            <a:noFill/>
          </a:ln>
        </p:spPr>
        <p:txBody>
          <a:bodyPr vert="horz" wrap="square" lIns="91440" tIns="45720" rIns="91440" bIns="45720" numCol="1" anchor="t" anchorCtr="0" compatLnSpc="1">
            <a:prstTxWarp prst="textNoShape">
              <a:avLst/>
            </a:prstTxWarp>
          </a:bodyPr>
          <a:lstStyle/>
          <a:p>
            <a:endParaRPr lang="fi-FI"/>
          </a:p>
        </p:txBody>
      </p:sp>
      <p:sp>
        <p:nvSpPr>
          <p:cNvPr id="24" name="Freeform 6">
            <a:extLst>
              <a:ext uri="{FF2B5EF4-FFF2-40B4-BE49-F238E27FC236}">
                <a16:creationId xmlns:a16="http://schemas.microsoft.com/office/drawing/2014/main" id="{B05BE846-A9E8-4F94-B6C9-47D9A241C76D}"/>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1959666" y="9829800"/>
            <a:ext cx="20461422" cy="1643254"/>
          </a:xfrm>
        </p:spPr>
        <p:txBody>
          <a:bodyPr anchor="b"/>
          <a:lstStyle>
            <a:lvl1pPr algn="l">
              <a:defRPr sz="7200"/>
            </a:lvl1pPr>
          </a:lstStyle>
          <a:p>
            <a:r>
              <a:rPr lang="fi-FI"/>
              <a:t>Muokkaa ots. perustyyl. napsautt.</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1959666" y="11611484"/>
            <a:ext cx="20461422" cy="998092"/>
          </a:xfrm>
        </p:spPr>
        <p:txBody>
          <a:bodyPr/>
          <a:lstStyle>
            <a:lvl1pPr marL="0" indent="0" algn="l">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grpSp>
        <p:nvGrpSpPr>
          <p:cNvPr id="23" name="Ryhmä 22">
            <a:extLst>
              <a:ext uri="{FF2B5EF4-FFF2-40B4-BE49-F238E27FC236}">
                <a16:creationId xmlns:a16="http://schemas.microsoft.com/office/drawing/2014/main" id="{E0ED3212-0E12-462B-9F9E-0F9AFCEB7B58}"/>
              </a:ext>
              <a:ext uri="{C183D7F6-B498-43B3-948B-1728B52AA6E4}">
                <adec:decorative xmlns:adec="http://schemas.microsoft.com/office/drawing/2017/decorative" val="1"/>
              </a:ext>
            </a:extLst>
          </p:cNvPr>
          <p:cNvGrpSpPr>
            <a:grpSpLocks noChangeAspect="1"/>
          </p:cNvGrpSpPr>
          <p:nvPr userDrawn="1"/>
        </p:nvGrpSpPr>
        <p:grpSpPr>
          <a:xfrm>
            <a:off x="0" y="4524866"/>
            <a:ext cx="24382800" cy="2500108"/>
            <a:chOff x="14288" y="1179513"/>
            <a:chExt cx="24353837" cy="2497138"/>
          </a:xfrm>
          <a:solidFill>
            <a:schemeClr val="tx1"/>
          </a:solidFill>
        </p:grpSpPr>
        <p:sp>
          <p:nvSpPr>
            <p:cNvPr id="16" name="Freeform 9">
              <a:extLst>
                <a:ext uri="{FF2B5EF4-FFF2-40B4-BE49-F238E27FC236}">
                  <a16:creationId xmlns:a16="http://schemas.microsoft.com/office/drawing/2014/main" id="{321A8E0B-C6F0-48F4-9E53-4DAE17B05BCC}"/>
                </a:ext>
                <a:ext uri="{C183D7F6-B498-43B3-948B-1728B52AA6E4}">
                  <adec:decorative xmlns:adec="http://schemas.microsoft.com/office/drawing/2017/decorative" val="1"/>
                </a:ext>
              </a:extLst>
            </p:cNvPr>
            <p:cNvSpPr>
              <a:spLocks/>
            </p:cNvSpPr>
            <p:nvPr userDrawn="1"/>
          </p:nvSpPr>
          <p:spPr bwMode="auto">
            <a:xfrm>
              <a:off x="14288" y="1223963"/>
              <a:ext cx="3727450" cy="2406650"/>
            </a:xfrm>
            <a:custGeom>
              <a:avLst/>
              <a:gdLst>
                <a:gd name="T0" fmla="*/ 6722 w 10366"/>
                <a:gd name="T1" fmla="*/ 0 h 6678"/>
                <a:gd name="T2" fmla="*/ 3329 w 10366"/>
                <a:gd name="T3" fmla="*/ 2477 h 6678"/>
                <a:gd name="T4" fmla="*/ 3724 w 10366"/>
                <a:gd name="T5" fmla="*/ 0 h 6678"/>
                <a:gd name="T6" fmla="*/ 771 w 10366"/>
                <a:gd name="T7" fmla="*/ 0 h 6678"/>
                <a:gd name="T8" fmla="*/ 0 w 10366"/>
                <a:gd name="T9" fmla="*/ 4858 h 6678"/>
                <a:gd name="T10" fmla="*/ 0 w 10366"/>
                <a:gd name="T11" fmla="*/ 6678 h 6678"/>
                <a:gd name="T12" fmla="*/ 2665 w 10366"/>
                <a:gd name="T13" fmla="*/ 6678 h 6678"/>
                <a:gd name="T14" fmla="*/ 3113 w 10366"/>
                <a:gd name="T15" fmla="*/ 3868 h 6678"/>
                <a:gd name="T16" fmla="*/ 5627 w 10366"/>
                <a:gd name="T17" fmla="*/ 6678 h 6678"/>
                <a:gd name="T18" fmla="*/ 9406 w 10366"/>
                <a:gd name="T19" fmla="*/ 6678 h 6678"/>
                <a:gd name="T20" fmla="*/ 6120 w 10366"/>
                <a:gd name="T21" fmla="*/ 3105 h 6678"/>
                <a:gd name="T22" fmla="*/ 10366 w 10366"/>
                <a:gd name="T23" fmla="*/ 0 h 6678"/>
                <a:gd name="T24" fmla="*/ 6722 w 10366"/>
                <a:gd name="T25" fmla="*/ 0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6" h="6678">
                  <a:moveTo>
                    <a:pt x="6722" y="0"/>
                  </a:moveTo>
                  <a:lnTo>
                    <a:pt x="3329" y="2477"/>
                  </a:lnTo>
                  <a:lnTo>
                    <a:pt x="3724" y="0"/>
                  </a:lnTo>
                  <a:lnTo>
                    <a:pt x="771" y="0"/>
                  </a:lnTo>
                  <a:lnTo>
                    <a:pt x="0" y="4858"/>
                  </a:lnTo>
                  <a:lnTo>
                    <a:pt x="0" y="6678"/>
                  </a:lnTo>
                  <a:lnTo>
                    <a:pt x="2665" y="6678"/>
                  </a:lnTo>
                  <a:lnTo>
                    <a:pt x="3113" y="3868"/>
                  </a:lnTo>
                  <a:lnTo>
                    <a:pt x="5627" y="6678"/>
                  </a:lnTo>
                  <a:lnTo>
                    <a:pt x="9406" y="6678"/>
                  </a:lnTo>
                  <a:lnTo>
                    <a:pt x="6120" y="3105"/>
                  </a:lnTo>
                  <a:lnTo>
                    <a:pt x="10366" y="0"/>
                  </a:lnTo>
                  <a:lnTo>
                    <a:pt x="67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7" name="Freeform 10">
              <a:extLst>
                <a:ext uri="{FF2B5EF4-FFF2-40B4-BE49-F238E27FC236}">
                  <a16:creationId xmlns:a16="http://schemas.microsoft.com/office/drawing/2014/main" id="{9F976DE6-DF60-436D-8406-2AED6DDCF071}"/>
                </a:ext>
                <a:ext uri="{C183D7F6-B498-43B3-948B-1728B52AA6E4}">
                  <adec:decorative xmlns:adec="http://schemas.microsoft.com/office/drawing/2017/decorative" val="1"/>
                </a:ext>
              </a:extLst>
            </p:cNvPr>
            <p:cNvSpPr>
              <a:spLocks noEditPoints="1"/>
            </p:cNvSpPr>
            <p:nvPr userDrawn="1"/>
          </p:nvSpPr>
          <p:spPr bwMode="auto">
            <a:xfrm>
              <a:off x="3224213" y="1179513"/>
              <a:ext cx="3714750" cy="2497138"/>
            </a:xfrm>
            <a:custGeom>
              <a:avLst/>
              <a:gdLst>
                <a:gd name="T0" fmla="*/ 0 w 10332"/>
                <a:gd name="T1" fmla="*/ 3914 h 6930"/>
                <a:gd name="T2" fmla="*/ 45 w 10332"/>
                <a:gd name="T3" fmla="*/ 3222 h 6930"/>
                <a:gd name="T4" fmla="*/ 5242 w 10332"/>
                <a:gd name="T5" fmla="*/ 0 h 6930"/>
                <a:gd name="T6" fmla="*/ 5664 w 10332"/>
                <a:gd name="T7" fmla="*/ 0 h 6930"/>
                <a:gd name="T8" fmla="*/ 10332 w 10332"/>
                <a:gd name="T9" fmla="*/ 2962 h 6930"/>
                <a:gd name="T10" fmla="*/ 10269 w 10332"/>
                <a:gd name="T11" fmla="*/ 3689 h 6930"/>
                <a:gd name="T12" fmla="*/ 5081 w 10332"/>
                <a:gd name="T13" fmla="*/ 6930 h 6930"/>
                <a:gd name="T14" fmla="*/ 4650 w 10332"/>
                <a:gd name="T15" fmla="*/ 6930 h 6930"/>
                <a:gd name="T16" fmla="*/ 0 w 10332"/>
                <a:gd name="T17" fmla="*/ 3914 h 6930"/>
                <a:gd name="T18" fmla="*/ 5296 w 10332"/>
                <a:gd name="T19" fmla="*/ 1975 h 6930"/>
                <a:gd name="T20" fmla="*/ 3088 w 10332"/>
                <a:gd name="T21" fmla="*/ 3348 h 6930"/>
                <a:gd name="T22" fmla="*/ 3070 w 10332"/>
                <a:gd name="T23" fmla="*/ 3644 h 6930"/>
                <a:gd name="T24" fmla="*/ 5018 w 10332"/>
                <a:gd name="T25" fmla="*/ 4937 h 6930"/>
                <a:gd name="T26" fmla="*/ 7235 w 10332"/>
                <a:gd name="T27" fmla="*/ 3546 h 6930"/>
                <a:gd name="T28" fmla="*/ 7262 w 10332"/>
                <a:gd name="T29" fmla="*/ 3214 h 6930"/>
                <a:gd name="T30" fmla="*/ 5296 w 10332"/>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2" h="6930">
                  <a:moveTo>
                    <a:pt x="0" y="3914"/>
                  </a:moveTo>
                  <a:cubicBezTo>
                    <a:pt x="0" y="3734"/>
                    <a:pt x="9" y="3483"/>
                    <a:pt x="45" y="3222"/>
                  </a:cubicBezTo>
                  <a:cubicBezTo>
                    <a:pt x="233" y="1876"/>
                    <a:pt x="1023" y="0"/>
                    <a:pt x="5242" y="0"/>
                  </a:cubicBezTo>
                  <a:lnTo>
                    <a:pt x="5664" y="0"/>
                  </a:lnTo>
                  <a:cubicBezTo>
                    <a:pt x="9613" y="0"/>
                    <a:pt x="10332" y="1670"/>
                    <a:pt x="10332" y="2962"/>
                  </a:cubicBezTo>
                  <a:cubicBezTo>
                    <a:pt x="10332" y="3196"/>
                    <a:pt x="10305" y="3465"/>
                    <a:pt x="10269" y="3689"/>
                  </a:cubicBezTo>
                  <a:cubicBezTo>
                    <a:pt x="10053" y="5018"/>
                    <a:pt x="9335" y="6930"/>
                    <a:pt x="5081" y="6930"/>
                  </a:cubicBezTo>
                  <a:lnTo>
                    <a:pt x="4650" y="6930"/>
                  </a:lnTo>
                  <a:cubicBezTo>
                    <a:pt x="781" y="6930"/>
                    <a:pt x="0" y="5251"/>
                    <a:pt x="0" y="3914"/>
                  </a:cubicBezTo>
                  <a:close/>
                  <a:moveTo>
                    <a:pt x="5296" y="1975"/>
                  </a:moveTo>
                  <a:cubicBezTo>
                    <a:pt x="3644" y="1975"/>
                    <a:pt x="3169" y="2711"/>
                    <a:pt x="3088" y="3348"/>
                  </a:cubicBezTo>
                  <a:cubicBezTo>
                    <a:pt x="3079" y="3420"/>
                    <a:pt x="3070" y="3519"/>
                    <a:pt x="3070" y="3644"/>
                  </a:cubicBezTo>
                  <a:cubicBezTo>
                    <a:pt x="3070" y="4255"/>
                    <a:pt x="3510" y="4937"/>
                    <a:pt x="5018" y="4937"/>
                  </a:cubicBezTo>
                  <a:cubicBezTo>
                    <a:pt x="6651" y="4937"/>
                    <a:pt x="7136" y="4210"/>
                    <a:pt x="7235" y="3546"/>
                  </a:cubicBezTo>
                  <a:cubicBezTo>
                    <a:pt x="7253" y="3420"/>
                    <a:pt x="7262" y="3321"/>
                    <a:pt x="7262" y="3214"/>
                  </a:cubicBezTo>
                  <a:cubicBezTo>
                    <a:pt x="7262" y="2603"/>
                    <a:pt x="6813" y="1975"/>
                    <a:pt x="5296" y="19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11">
              <a:extLst>
                <a:ext uri="{FF2B5EF4-FFF2-40B4-BE49-F238E27FC236}">
                  <a16:creationId xmlns:a16="http://schemas.microsoft.com/office/drawing/2014/main" id="{96A2C1F8-6EAF-4BEC-BE34-4343D712646C}"/>
                </a:ext>
                <a:ext uri="{C183D7F6-B498-43B3-948B-1728B52AA6E4}">
                  <adec:decorative xmlns:adec="http://schemas.microsoft.com/office/drawing/2017/decorative" val="1"/>
                </a:ext>
              </a:extLst>
            </p:cNvPr>
            <p:cNvSpPr>
              <a:spLocks/>
            </p:cNvSpPr>
            <p:nvPr userDrawn="1"/>
          </p:nvSpPr>
          <p:spPr bwMode="auto">
            <a:xfrm>
              <a:off x="7058025" y="1223963"/>
              <a:ext cx="3692525" cy="2446338"/>
            </a:xfrm>
            <a:custGeom>
              <a:avLst/>
              <a:gdLst>
                <a:gd name="T0" fmla="*/ 700 w 10268"/>
                <a:gd name="T1" fmla="*/ 0 h 6786"/>
                <a:gd name="T2" fmla="*/ 3662 w 10268"/>
                <a:gd name="T3" fmla="*/ 0 h 6786"/>
                <a:gd name="T4" fmla="*/ 3213 w 10268"/>
                <a:gd name="T5" fmla="*/ 2818 h 6786"/>
                <a:gd name="T6" fmla="*/ 4847 w 10268"/>
                <a:gd name="T7" fmla="*/ 4506 h 6786"/>
                <a:gd name="T8" fmla="*/ 4865 w 10268"/>
                <a:gd name="T9" fmla="*/ 4506 h 6786"/>
                <a:gd name="T10" fmla="*/ 6857 w 10268"/>
                <a:gd name="T11" fmla="*/ 2836 h 6786"/>
                <a:gd name="T12" fmla="*/ 7306 w 10268"/>
                <a:gd name="T13" fmla="*/ 0 h 6786"/>
                <a:gd name="T14" fmla="*/ 10268 w 10268"/>
                <a:gd name="T15" fmla="*/ 0 h 6786"/>
                <a:gd name="T16" fmla="*/ 9802 w 10268"/>
                <a:gd name="T17" fmla="*/ 2989 h 6786"/>
                <a:gd name="T18" fmla="*/ 5017 w 10268"/>
                <a:gd name="T19" fmla="*/ 6786 h 6786"/>
                <a:gd name="T20" fmla="*/ 4622 w 10268"/>
                <a:gd name="T21" fmla="*/ 6786 h 6786"/>
                <a:gd name="T22" fmla="*/ 224 w 10268"/>
                <a:gd name="T23" fmla="*/ 2971 h 6786"/>
                <a:gd name="T24" fmla="*/ 700 w 10268"/>
                <a:gd name="T25" fmla="*/ 0 h 6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68" h="6786">
                  <a:moveTo>
                    <a:pt x="700" y="0"/>
                  </a:moveTo>
                  <a:lnTo>
                    <a:pt x="3662" y="0"/>
                  </a:lnTo>
                  <a:lnTo>
                    <a:pt x="3213" y="2818"/>
                  </a:lnTo>
                  <a:cubicBezTo>
                    <a:pt x="3079" y="3644"/>
                    <a:pt x="3312" y="4506"/>
                    <a:pt x="4847" y="4506"/>
                  </a:cubicBezTo>
                  <a:lnTo>
                    <a:pt x="4865" y="4506"/>
                  </a:lnTo>
                  <a:cubicBezTo>
                    <a:pt x="6319" y="4506"/>
                    <a:pt x="6732" y="3644"/>
                    <a:pt x="6857" y="2836"/>
                  </a:cubicBezTo>
                  <a:lnTo>
                    <a:pt x="7306" y="0"/>
                  </a:lnTo>
                  <a:lnTo>
                    <a:pt x="10268" y="0"/>
                  </a:lnTo>
                  <a:lnTo>
                    <a:pt x="9802" y="2989"/>
                  </a:lnTo>
                  <a:cubicBezTo>
                    <a:pt x="9568" y="4443"/>
                    <a:pt x="8895" y="6786"/>
                    <a:pt x="5017" y="6786"/>
                  </a:cubicBezTo>
                  <a:lnTo>
                    <a:pt x="4622" y="6786"/>
                  </a:lnTo>
                  <a:cubicBezTo>
                    <a:pt x="377" y="6786"/>
                    <a:pt x="0" y="4398"/>
                    <a:pt x="224" y="2971"/>
                  </a:cubicBezTo>
                  <a:lnTo>
                    <a:pt x="70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12">
              <a:extLst>
                <a:ext uri="{FF2B5EF4-FFF2-40B4-BE49-F238E27FC236}">
                  <a16:creationId xmlns:a16="http://schemas.microsoft.com/office/drawing/2014/main" id="{BEC02F9C-E6FC-40B6-85EC-1FD0A88E37A5}"/>
                </a:ext>
                <a:ext uri="{C183D7F6-B498-43B3-948B-1728B52AA6E4}">
                  <adec:decorative xmlns:adec="http://schemas.microsoft.com/office/drawing/2017/decorative" val="1"/>
                </a:ext>
              </a:extLst>
            </p:cNvPr>
            <p:cNvSpPr>
              <a:spLocks/>
            </p:cNvSpPr>
            <p:nvPr userDrawn="1"/>
          </p:nvSpPr>
          <p:spPr bwMode="auto">
            <a:xfrm>
              <a:off x="10847388" y="1223963"/>
              <a:ext cx="3679825" cy="2406650"/>
            </a:xfrm>
            <a:custGeom>
              <a:avLst/>
              <a:gdLst>
                <a:gd name="T0" fmla="*/ 6337 w 10233"/>
                <a:gd name="T1" fmla="*/ 6678 h 6678"/>
                <a:gd name="T2" fmla="*/ 2217 w 10233"/>
                <a:gd name="T3" fmla="*/ 6678 h 6678"/>
                <a:gd name="T4" fmla="*/ 0 w 10233"/>
                <a:gd name="T5" fmla="*/ 0 h 6678"/>
                <a:gd name="T6" fmla="*/ 3267 w 10233"/>
                <a:gd name="T7" fmla="*/ 0 h 6678"/>
                <a:gd name="T8" fmla="*/ 4613 w 10233"/>
                <a:gd name="T9" fmla="*/ 4380 h 6678"/>
                <a:gd name="T10" fmla="*/ 7109 w 10233"/>
                <a:gd name="T11" fmla="*/ 0 h 6678"/>
                <a:gd name="T12" fmla="*/ 10233 w 10233"/>
                <a:gd name="T13" fmla="*/ 0 h 6678"/>
                <a:gd name="T14" fmla="*/ 6337 w 10233"/>
                <a:gd name="T15" fmla="*/ 6678 h 6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3" h="6678">
                  <a:moveTo>
                    <a:pt x="6337" y="6678"/>
                  </a:moveTo>
                  <a:lnTo>
                    <a:pt x="2217" y="6678"/>
                  </a:lnTo>
                  <a:lnTo>
                    <a:pt x="0" y="0"/>
                  </a:lnTo>
                  <a:lnTo>
                    <a:pt x="3267" y="0"/>
                  </a:lnTo>
                  <a:lnTo>
                    <a:pt x="4613" y="4380"/>
                  </a:lnTo>
                  <a:lnTo>
                    <a:pt x="7109" y="0"/>
                  </a:lnTo>
                  <a:lnTo>
                    <a:pt x="10233" y="0"/>
                  </a:lnTo>
                  <a:lnTo>
                    <a:pt x="6337" y="66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Freeform 13">
              <a:extLst>
                <a:ext uri="{FF2B5EF4-FFF2-40B4-BE49-F238E27FC236}">
                  <a16:creationId xmlns:a16="http://schemas.microsoft.com/office/drawing/2014/main" id="{63CF111C-678D-4D1E-AC5E-9D785B047AC4}"/>
                </a:ext>
                <a:ext uri="{C183D7F6-B498-43B3-948B-1728B52AA6E4}">
                  <adec:decorative xmlns:adec="http://schemas.microsoft.com/office/drawing/2017/decorative" val="1"/>
                </a:ext>
              </a:extLst>
            </p:cNvPr>
            <p:cNvSpPr>
              <a:spLocks noEditPoints="1"/>
            </p:cNvSpPr>
            <p:nvPr userDrawn="1"/>
          </p:nvSpPr>
          <p:spPr bwMode="auto">
            <a:xfrm>
              <a:off x="14219238" y="1179513"/>
              <a:ext cx="3714750" cy="2497138"/>
            </a:xfrm>
            <a:custGeom>
              <a:avLst/>
              <a:gdLst>
                <a:gd name="T0" fmla="*/ 0 w 10331"/>
                <a:gd name="T1" fmla="*/ 3914 h 6930"/>
                <a:gd name="T2" fmla="*/ 45 w 10331"/>
                <a:gd name="T3" fmla="*/ 3222 h 6930"/>
                <a:gd name="T4" fmla="*/ 5242 w 10331"/>
                <a:gd name="T5" fmla="*/ 0 h 6930"/>
                <a:gd name="T6" fmla="*/ 5664 w 10331"/>
                <a:gd name="T7" fmla="*/ 0 h 6930"/>
                <a:gd name="T8" fmla="*/ 10331 w 10331"/>
                <a:gd name="T9" fmla="*/ 2962 h 6930"/>
                <a:gd name="T10" fmla="*/ 10269 w 10331"/>
                <a:gd name="T11" fmla="*/ 3689 h 6930"/>
                <a:gd name="T12" fmla="*/ 5080 w 10331"/>
                <a:gd name="T13" fmla="*/ 6930 h 6930"/>
                <a:gd name="T14" fmla="*/ 4650 w 10331"/>
                <a:gd name="T15" fmla="*/ 6930 h 6930"/>
                <a:gd name="T16" fmla="*/ 0 w 10331"/>
                <a:gd name="T17" fmla="*/ 3914 h 6930"/>
                <a:gd name="T18" fmla="*/ 5296 w 10331"/>
                <a:gd name="T19" fmla="*/ 1975 h 6930"/>
                <a:gd name="T20" fmla="*/ 3088 w 10331"/>
                <a:gd name="T21" fmla="*/ 3348 h 6930"/>
                <a:gd name="T22" fmla="*/ 3070 w 10331"/>
                <a:gd name="T23" fmla="*/ 3644 h 6930"/>
                <a:gd name="T24" fmla="*/ 5017 w 10331"/>
                <a:gd name="T25" fmla="*/ 4937 h 6930"/>
                <a:gd name="T26" fmla="*/ 7235 w 10331"/>
                <a:gd name="T27" fmla="*/ 3546 h 6930"/>
                <a:gd name="T28" fmla="*/ 7262 w 10331"/>
                <a:gd name="T29" fmla="*/ 3214 h 6930"/>
                <a:gd name="T30" fmla="*/ 5296 w 10331"/>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1" h="6930">
                  <a:moveTo>
                    <a:pt x="0" y="3914"/>
                  </a:moveTo>
                  <a:cubicBezTo>
                    <a:pt x="0" y="3734"/>
                    <a:pt x="9" y="3483"/>
                    <a:pt x="45" y="3222"/>
                  </a:cubicBezTo>
                  <a:cubicBezTo>
                    <a:pt x="233" y="1876"/>
                    <a:pt x="1023" y="0"/>
                    <a:pt x="5242" y="0"/>
                  </a:cubicBezTo>
                  <a:lnTo>
                    <a:pt x="5664" y="0"/>
                  </a:lnTo>
                  <a:cubicBezTo>
                    <a:pt x="9613" y="0"/>
                    <a:pt x="10331" y="1670"/>
                    <a:pt x="10331" y="2962"/>
                  </a:cubicBezTo>
                  <a:cubicBezTo>
                    <a:pt x="10331" y="3196"/>
                    <a:pt x="10304" y="3465"/>
                    <a:pt x="10269" y="3689"/>
                  </a:cubicBezTo>
                  <a:cubicBezTo>
                    <a:pt x="10053" y="5018"/>
                    <a:pt x="9335" y="6930"/>
                    <a:pt x="5080" y="6930"/>
                  </a:cubicBezTo>
                  <a:lnTo>
                    <a:pt x="4650" y="6930"/>
                  </a:lnTo>
                  <a:cubicBezTo>
                    <a:pt x="781" y="6930"/>
                    <a:pt x="0" y="5251"/>
                    <a:pt x="0" y="3914"/>
                  </a:cubicBezTo>
                  <a:close/>
                  <a:moveTo>
                    <a:pt x="5296" y="1975"/>
                  </a:moveTo>
                  <a:cubicBezTo>
                    <a:pt x="3644" y="1975"/>
                    <a:pt x="3168" y="2711"/>
                    <a:pt x="3088" y="3348"/>
                  </a:cubicBezTo>
                  <a:cubicBezTo>
                    <a:pt x="3079" y="3420"/>
                    <a:pt x="3070" y="3519"/>
                    <a:pt x="3070" y="3644"/>
                  </a:cubicBezTo>
                  <a:cubicBezTo>
                    <a:pt x="3070" y="4255"/>
                    <a:pt x="3510" y="4937"/>
                    <a:pt x="5017" y="4937"/>
                  </a:cubicBezTo>
                  <a:cubicBezTo>
                    <a:pt x="6651" y="4937"/>
                    <a:pt x="7136" y="4210"/>
                    <a:pt x="7235" y="3546"/>
                  </a:cubicBezTo>
                  <a:cubicBezTo>
                    <a:pt x="7253" y="3420"/>
                    <a:pt x="7262" y="3321"/>
                    <a:pt x="7262" y="3214"/>
                  </a:cubicBezTo>
                  <a:cubicBezTo>
                    <a:pt x="7262" y="2603"/>
                    <a:pt x="6813" y="1975"/>
                    <a:pt x="5296" y="19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Freeform 14">
              <a:extLst>
                <a:ext uri="{FF2B5EF4-FFF2-40B4-BE49-F238E27FC236}">
                  <a16:creationId xmlns:a16="http://schemas.microsoft.com/office/drawing/2014/main" id="{46A25D9D-A80B-4426-82D4-16011802C16C}"/>
                </a:ext>
                <a:ext uri="{C183D7F6-B498-43B3-948B-1728B52AA6E4}">
                  <adec:decorative xmlns:adec="http://schemas.microsoft.com/office/drawing/2017/decorative" val="1"/>
                </a:ext>
              </a:extLst>
            </p:cNvPr>
            <p:cNvSpPr>
              <a:spLocks/>
            </p:cNvSpPr>
            <p:nvPr userDrawn="1"/>
          </p:nvSpPr>
          <p:spPr bwMode="auto">
            <a:xfrm>
              <a:off x="17949863" y="1223963"/>
              <a:ext cx="2801938" cy="2406650"/>
            </a:xfrm>
            <a:custGeom>
              <a:avLst/>
              <a:gdLst>
                <a:gd name="T0" fmla="*/ 4013 w 7792"/>
                <a:gd name="T1" fmla="*/ 0 h 6678"/>
                <a:gd name="T2" fmla="*/ 3295 w 7792"/>
                <a:gd name="T3" fmla="*/ 4506 h 6678"/>
                <a:gd name="T4" fmla="*/ 7792 w 7792"/>
                <a:gd name="T5" fmla="*/ 4506 h 6678"/>
                <a:gd name="T6" fmla="*/ 7451 w 7792"/>
                <a:gd name="T7" fmla="*/ 6678 h 6678"/>
                <a:gd name="T8" fmla="*/ 0 w 7792"/>
                <a:gd name="T9" fmla="*/ 6678 h 6678"/>
                <a:gd name="T10" fmla="*/ 1060 w 7792"/>
                <a:gd name="T11" fmla="*/ 0 h 6678"/>
                <a:gd name="T12" fmla="*/ 4013 w 7792"/>
                <a:gd name="T13" fmla="*/ 0 h 6678"/>
              </a:gdLst>
              <a:ahLst/>
              <a:cxnLst>
                <a:cxn ang="0">
                  <a:pos x="T0" y="T1"/>
                </a:cxn>
                <a:cxn ang="0">
                  <a:pos x="T2" y="T3"/>
                </a:cxn>
                <a:cxn ang="0">
                  <a:pos x="T4" y="T5"/>
                </a:cxn>
                <a:cxn ang="0">
                  <a:pos x="T6" y="T7"/>
                </a:cxn>
                <a:cxn ang="0">
                  <a:pos x="T8" y="T9"/>
                </a:cxn>
                <a:cxn ang="0">
                  <a:pos x="T10" y="T11"/>
                </a:cxn>
                <a:cxn ang="0">
                  <a:pos x="T12" y="T13"/>
                </a:cxn>
              </a:cxnLst>
              <a:rect l="0" t="0" r="r" b="b"/>
              <a:pathLst>
                <a:path w="7792" h="6678">
                  <a:moveTo>
                    <a:pt x="4013" y="0"/>
                  </a:moveTo>
                  <a:lnTo>
                    <a:pt x="3295" y="4506"/>
                  </a:lnTo>
                  <a:lnTo>
                    <a:pt x="7792" y="4506"/>
                  </a:lnTo>
                  <a:lnTo>
                    <a:pt x="7451" y="6678"/>
                  </a:lnTo>
                  <a:lnTo>
                    <a:pt x="0" y="6678"/>
                  </a:lnTo>
                  <a:lnTo>
                    <a:pt x="1060" y="0"/>
                  </a:lnTo>
                  <a:lnTo>
                    <a:pt x="40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15">
              <a:extLst>
                <a:ext uri="{FF2B5EF4-FFF2-40B4-BE49-F238E27FC236}">
                  <a16:creationId xmlns:a16="http://schemas.microsoft.com/office/drawing/2014/main" id="{BF0A95AA-4771-4B49-8D0E-8E69C2FE8547}"/>
                </a:ext>
                <a:ext uri="{C183D7F6-B498-43B3-948B-1728B52AA6E4}">
                  <adec:decorative xmlns:adec="http://schemas.microsoft.com/office/drawing/2017/decorative" val="1"/>
                </a:ext>
              </a:extLst>
            </p:cNvPr>
            <p:cNvSpPr>
              <a:spLocks noEditPoints="1"/>
            </p:cNvSpPr>
            <p:nvPr userDrawn="1"/>
          </p:nvSpPr>
          <p:spPr bwMode="auto">
            <a:xfrm>
              <a:off x="20723225" y="1223963"/>
              <a:ext cx="3644900" cy="2406650"/>
            </a:xfrm>
            <a:custGeom>
              <a:avLst/>
              <a:gdLst>
                <a:gd name="T0" fmla="*/ 4111 w 10140"/>
                <a:gd name="T1" fmla="*/ 0 h 6678"/>
                <a:gd name="T2" fmla="*/ 0 w 10140"/>
                <a:gd name="T3" fmla="*/ 6678 h 6678"/>
                <a:gd name="T4" fmla="*/ 2989 w 10140"/>
                <a:gd name="T5" fmla="*/ 6678 h 6678"/>
                <a:gd name="T6" fmla="*/ 3528 w 10140"/>
                <a:gd name="T7" fmla="*/ 5753 h 6678"/>
                <a:gd name="T8" fmla="*/ 7001 w 10140"/>
                <a:gd name="T9" fmla="*/ 5753 h 6678"/>
                <a:gd name="T10" fmla="*/ 7289 w 10140"/>
                <a:gd name="T11" fmla="*/ 6678 h 6678"/>
                <a:gd name="T12" fmla="*/ 10140 w 10140"/>
                <a:gd name="T13" fmla="*/ 6678 h 6678"/>
                <a:gd name="T14" fmla="*/ 10140 w 10140"/>
                <a:gd name="T15" fmla="*/ 5570 h 6678"/>
                <a:gd name="T16" fmla="*/ 8186 w 10140"/>
                <a:gd name="T17" fmla="*/ 0 h 6678"/>
                <a:gd name="T18" fmla="*/ 4111 w 10140"/>
                <a:gd name="T19" fmla="*/ 0 h 6678"/>
                <a:gd name="T20" fmla="*/ 5808 w 10140"/>
                <a:gd name="T21" fmla="*/ 1849 h 6678"/>
                <a:gd name="T22" fmla="*/ 6445 w 10140"/>
                <a:gd name="T23" fmla="*/ 3913 h 6678"/>
                <a:gd name="T24" fmla="*/ 4596 w 10140"/>
                <a:gd name="T25" fmla="*/ 3913 h 6678"/>
                <a:gd name="T26" fmla="*/ 5808 w 10140"/>
                <a:gd name="T27" fmla="*/ 1849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40" h="6678">
                  <a:moveTo>
                    <a:pt x="4111" y="0"/>
                  </a:moveTo>
                  <a:lnTo>
                    <a:pt x="0" y="6678"/>
                  </a:lnTo>
                  <a:lnTo>
                    <a:pt x="2989" y="6678"/>
                  </a:lnTo>
                  <a:lnTo>
                    <a:pt x="3528" y="5753"/>
                  </a:lnTo>
                  <a:lnTo>
                    <a:pt x="7001" y="5753"/>
                  </a:lnTo>
                  <a:lnTo>
                    <a:pt x="7289" y="6678"/>
                  </a:lnTo>
                  <a:lnTo>
                    <a:pt x="10140" y="6678"/>
                  </a:lnTo>
                  <a:lnTo>
                    <a:pt x="10140" y="5570"/>
                  </a:lnTo>
                  <a:lnTo>
                    <a:pt x="8186" y="0"/>
                  </a:lnTo>
                  <a:lnTo>
                    <a:pt x="4111" y="0"/>
                  </a:lnTo>
                  <a:close/>
                  <a:moveTo>
                    <a:pt x="5808" y="1849"/>
                  </a:moveTo>
                  <a:lnTo>
                    <a:pt x="6445" y="3913"/>
                  </a:lnTo>
                  <a:lnTo>
                    <a:pt x="4596" y="3913"/>
                  </a:lnTo>
                  <a:lnTo>
                    <a:pt x="5808" y="18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pic>
        <p:nvPicPr>
          <p:cNvPr id="29" name="Kuva 2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434564" y="12136340"/>
            <a:ext cx="4334632" cy="725487"/>
          </a:xfrm>
          <a:prstGeom prst="rect">
            <a:avLst/>
          </a:prstGeom>
        </p:spPr>
      </p:pic>
      <p:pic>
        <p:nvPicPr>
          <p:cNvPr id="30" name="Kuva 2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760525" y="10309406"/>
            <a:ext cx="3692079" cy="1538968"/>
          </a:xfrm>
          <a:prstGeom prst="rect">
            <a:avLst/>
          </a:prstGeom>
        </p:spPr>
      </p:pic>
    </p:spTree>
    <p:extLst>
      <p:ext uri="{BB962C8B-B14F-4D97-AF65-F5344CB8AC3E}">
        <p14:creationId xmlns:p14="http://schemas.microsoft.com/office/powerpoint/2010/main" val="1565632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Otsikko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5">
            <a:extLst>
              <a:ext uri="{FF2B5EF4-FFF2-40B4-BE49-F238E27FC236}">
                <a16:creationId xmlns:a16="http://schemas.microsoft.com/office/drawing/2014/main" id="{B56F663B-DE9D-4846-B92B-815F67F29843}"/>
              </a:ext>
              <a:ext uri="{C183D7F6-B498-43B3-948B-1728B52AA6E4}">
                <adec:decorative xmlns:adec="http://schemas.microsoft.com/office/drawing/2017/decorative" val="1"/>
              </a:ext>
            </a:extLst>
          </p:cNvPr>
          <p:cNvSpPr>
            <a:spLocks noChangeAspect="1"/>
          </p:cNvSpPr>
          <p:nvPr userDrawn="1"/>
        </p:nvSpPr>
        <p:spPr bwMode="auto">
          <a:xfrm>
            <a:off x="0" y="8107054"/>
            <a:ext cx="24382800" cy="5616897"/>
          </a:xfrm>
          <a:custGeom>
            <a:avLst/>
            <a:gdLst>
              <a:gd name="T0" fmla="*/ 0 w 67733"/>
              <a:gd name="T1" fmla="*/ 4768 h 15585"/>
              <a:gd name="T2" fmla="*/ 0 w 67733"/>
              <a:gd name="T3" fmla="*/ 4774 h 15585"/>
              <a:gd name="T4" fmla="*/ 0 w 67733"/>
              <a:gd name="T5" fmla="*/ 4774 h 15585"/>
              <a:gd name="T6" fmla="*/ 0 w 67733"/>
              <a:gd name="T7" fmla="*/ 15585 h 15585"/>
              <a:gd name="T8" fmla="*/ 67733 w 67733"/>
              <a:gd name="T9" fmla="*/ 15585 h 15585"/>
              <a:gd name="T10" fmla="*/ 67733 w 67733"/>
              <a:gd name="T11" fmla="*/ 0 h 15585"/>
              <a:gd name="T12" fmla="*/ 0 w 67733"/>
              <a:gd name="T13" fmla="*/ 4768 h 15585"/>
            </a:gdLst>
            <a:ahLst/>
            <a:cxnLst>
              <a:cxn ang="0">
                <a:pos x="T0" y="T1"/>
              </a:cxn>
              <a:cxn ang="0">
                <a:pos x="T2" y="T3"/>
              </a:cxn>
              <a:cxn ang="0">
                <a:pos x="T4" y="T5"/>
              </a:cxn>
              <a:cxn ang="0">
                <a:pos x="T6" y="T7"/>
              </a:cxn>
              <a:cxn ang="0">
                <a:pos x="T8" y="T9"/>
              </a:cxn>
              <a:cxn ang="0">
                <a:pos x="T10" y="T11"/>
              </a:cxn>
              <a:cxn ang="0">
                <a:pos x="T12" y="T13"/>
              </a:cxn>
            </a:cxnLst>
            <a:rect l="0" t="0" r="r" b="b"/>
            <a:pathLst>
              <a:path w="67733" h="15585">
                <a:moveTo>
                  <a:pt x="0" y="4768"/>
                </a:moveTo>
                <a:lnTo>
                  <a:pt x="0" y="4774"/>
                </a:lnTo>
                <a:lnTo>
                  <a:pt x="0" y="4774"/>
                </a:lnTo>
                <a:lnTo>
                  <a:pt x="0" y="15585"/>
                </a:lnTo>
                <a:lnTo>
                  <a:pt x="67733" y="15585"/>
                </a:lnTo>
                <a:cubicBezTo>
                  <a:pt x="67733" y="10379"/>
                  <a:pt x="67733" y="5195"/>
                  <a:pt x="67733" y="0"/>
                </a:cubicBezTo>
                <a:lnTo>
                  <a:pt x="0" y="4768"/>
                </a:lnTo>
                <a:close/>
              </a:path>
            </a:pathLst>
          </a:custGeom>
          <a:solidFill>
            <a:srgbClr val="97B3D4"/>
          </a:solidFill>
          <a:ln>
            <a:noFill/>
          </a:ln>
        </p:spPr>
        <p:txBody>
          <a:bodyPr vert="horz" wrap="square" lIns="91440" tIns="45720" rIns="91440" bIns="45720" numCol="1" anchor="t" anchorCtr="0" compatLnSpc="1">
            <a:prstTxWarp prst="textNoShape">
              <a:avLst/>
            </a:prstTxWarp>
          </a:bodyPr>
          <a:lstStyle/>
          <a:p>
            <a:endParaRPr lang="fi-FI"/>
          </a:p>
        </p:txBody>
      </p:sp>
      <p:sp>
        <p:nvSpPr>
          <p:cNvPr id="24" name="Freeform 6">
            <a:extLst>
              <a:ext uri="{FF2B5EF4-FFF2-40B4-BE49-F238E27FC236}">
                <a16:creationId xmlns:a16="http://schemas.microsoft.com/office/drawing/2014/main" id="{B05BE846-A9E8-4F94-B6C9-47D9A241C76D}"/>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nvGrpSpPr>
          <p:cNvPr id="23" name="Ryhmä 22">
            <a:extLst>
              <a:ext uri="{FF2B5EF4-FFF2-40B4-BE49-F238E27FC236}">
                <a16:creationId xmlns:a16="http://schemas.microsoft.com/office/drawing/2014/main" id="{E0ED3212-0E12-462B-9F9E-0F9AFCEB7B58}"/>
              </a:ext>
              <a:ext uri="{C183D7F6-B498-43B3-948B-1728B52AA6E4}">
                <adec:decorative xmlns:adec="http://schemas.microsoft.com/office/drawing/2017/decorative" val="1"/>
              </a:ext>
            </a:extLst>
          </p:cNvPr>
          <p:cNvGrpSpPr>
            <a:grpSpLocks noChangeAspect="1"/>
          </p:cNvGrpSpPr>
          <p:nvPr userDrawn="1"/>
        </p:nvGrpSpPr>
        <p:grpSpPr>
          <a:xfrm>
            <a:off x="0" y="4524866"/>
            <a:ext cx="24382800" cy="2500108"/>
            <a:chOff x="14288" y="1179513"/>
            <a:chExt cx="24353837" cy="2497138"/>
          </a:xfrm>
          <a:solidFill>
            <a:schemeClr val="tx1"/>
          </a:solidFill>
        </p:grpSpPr>
        <p:sp>
          <p:nvSpPr>
            <p:cNvPr id="16" name="Freeform 9">
              <a:extLst>
                <a:ext uri="{FF2B5EF4-FFF2-40B4-BE49-F238E27FC236}">
                  <a16:creationId xmlns:a16="http://schemas.microsoft.com/office/drawing/2014/main" id="{321A8E0B-C6F0-48F4-9E53-4DAE17B05BCC}"/>
                </a:ext>
                <a:ext uri="{C183D7F6-B498-43B3-948B-1728B52AA6E4}">
                  <adec:decorative xmlns:adec="http://schemas.microsoft.com/office/drawing/2017/decorative" val="1"/>
                </a:ext>
              </a:extLst>
            </p:cNvPr>
            <p:cNvSpPr>
              <a:spLocks/>
            </p:cNvSpPr>
            <p:nvPr userDrawn="1"/>
          </p:nvSpPr>
          <p:spPr bwMode="auto">
            <a:xfrm>
              <a:off x="14288" y="1223963"/>
              <a:ext cx="3727450" cy="2406650"/>
            </a:xfrm>
            <a:custGeom>
              <a:avLst/>
              <a:gdLst>
                <a:gd name="T0" fmla="*/ 6722 w 10366"/>
                <a:gd name="T1" fmla="*/ 0 h 6678"/>
                <a:gd name="T2" fmla="*/ 3329 w 10366"/>
                <a:gd name="T3" fmla="*/ 2477 h 6678"/>
                <a:gd name="T4" fmla="*/ 3724 w 10366"/>
                <a:gd name="T5" fmla="*/ 0 h 6678"/>
                <a:gd name="T6" fmla="*/ 771 w 10366"/>
                <a:gd name="T7" fmla="*/ 0 h 6678"/>
                <a:gd name="T8" fmla="*/ 0 w 10366"/>
                <a:gd name="T9" fmla="*/ 4858 h 6678"/>
                <a:gd name="T10" fmla="*/ 0 w 10366"/>
                <a:gd name="T11" fmla="*/ 6678 h 6678"/>
                <a:gd name="T12" fmla="*/ 2665 w 10366"/>
                <a:gd name="T13" fmla="*/ 6678 h 6678"/>
                <a:gd name="T14" fmla="*/ 3113 w 10366"/>
                <a:gd name="T15" fmla="*/ 3868 h 6678"/>
                <a:gd name="T16" fmla="*/ 5627 w 10366"/>
                <a:gd name="T17" fmla="*/ 6678 h 6678"/>
                <a:gd name="T18" fmla="*/ 9406 w 10366"/>
                <a:gd name="T19" fmla="*/ 6678 h 6678"/>
                <a:gd name="T20" fmla="*/ 6120 w 10366"/>
                <a:gd name="T21" fmla="*/ 3105 h 6678"/>
                <a:gd name="T22" fmla="*/ 10366 w 10366"/>
                <a:gd name="T23" fmla="*/ 0 h 6678"/>
                <a:gd name="T24" fmla="*/ 6722 w 10366"/>
                <a:gd name="T25" fmla="*/ 0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6" h="6678">
                  <a:moveTo>
                    <a:pt x="6722" y="0"/>
                  </a:moveTo>
                  <a:lnTo>
                    <a:pt x="3329" y="2477"/>
                  </a:lnTo>
                  <a:lnTo>
                    <a:pt x="3724" y="0"/>
                  </a:lnTo>
                  <a:lnTo>
                    <a:pt x="771" y="0"/>
                  </a:lnTo>
                  <a:lnTo>
                    <a:pt x="0" y="4858"/>
                  </a:lnTo>
                  <a:lnTo>
                    <a:pt x="0" y="6678"/>
                  </a:lnTo>
                  <a:lnTo>
                    <a:pt x="2665" y="6678"/>
                  </a:lnTo>
                  <a:lnTo>
                    <a:pt x="3113" y="3868"/>
                  </a:lnTo>
                  <a:lnTo>
                    <a:pt x="5627" y="6678"/>
                  </a:lnTo>
                  <a:lnTo>
                    <a:pt x="9406" y="6678"/>
                  </a:lnTo>
                  <a:lnTo>
                    <a:pt x="6120" y="3105"/>
                  </a:lnTo>
                  <a:lnTo>
                    <a:pt x="10366" y="0"/>
                  </a:lnTo>
                  <a:lnTo>
                    <a:pt x="67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7" name="Freeform 10">
              <a:extLst>
                <a:ext uri="{FF2B5EF4-FFF2-40B4-BE49-F238E27FC236}">
                  <a16:creationId xmlns:a16="http://schemas.microsoft.com/office/drawing/2014/main" id="{9F976DE6-DF60-436D-8406-2AED6DDCF071}"/>
                </a:ext>
                <a:ext uri="{C183D7F6-B498-43B3-948B-1728B52AA6E4}">
                  <adec:decorative xmlns:adec="http://schemas.microsoft.com/office/drawing/2017/decorative" val="1"/>
                </a:ext>
              </a:extLst>
            </p:cNvPr>
            <p:cNvSpPr>
              <a:spLocks noEditPoints="1"/>
            </p:cNvSpPr>
            <p:nvPr userDrawn="1"/>
          </p:nvSpPr>
          <p:spPr bwMode="auto">
            <a:xfrm>
              <a:off x="3224213" y="1179513"/>
              <a:ext cx="3714750" cy="2497138"/>
            </a:xfrm>
            <a:custGeom>
              <a:avLst/>
              <a:gdLst>
                <a:gd name="T0" fmla="*/ 0 w 10332"/>
                <a:gd name="T1" fmla="*/ 3914 h 6930"/>
                <a:gd name="T2" fmla="*/ 45 w 10332"/>
                <a:gd name="T3" fmla="*/ 3222 h 6930"/>
                <a:gd name="T4" fmla="*/ 5242 w 10332"/>
                <a:gd name="T5" fmla="*/ 0 h 6930"/>
                <a:gd name="T6" fmla="*/ 5664 w 10332"/>
                <a:gd name="T7" fmla="*/ 0 h 6930"/>
                <a:gd name="T8" fmla="*/ 10332 w 10332"/>
                <a:gd name="T9" fmla="*/ 2962 h 6930"/>
                <a:gd name="T10" fmla="*/ 10269 w 10332"/>
                <a:gd name="T11" fmla="*/ 3689 h 6930"/>
                <a:gd name="T12" fmla="*/ 5081 w 10332"/>
                <a:gd name="T13" fmla="*/ 6930 h 6930"/>
                <a:gd name="T14" fmla="*/ 4650 w 10332"/>
                <a:gd name="T15" fmla="*/ 6930 h 6930"/>
                <a:gd name="T16" fmla="*/ 0 w 10332"/>
                <a:gd name="T17" fmla="*/ 3914 h 6930"/>
                <a:gd name="T18" fmla="*/ 5296 w 10332"/>
                <a:gd name="T19" fmla="*/ 1975 h 6930"/>
                <a:gd name="T20" fmla="*/ 3088 w 10332"/>
                <a:gd name="T21" fmla="*/ 3348 h 6930"/>
                <a:gd name="T22" fmla="*/ 3070 w 10332"/>
                <a:gd name="T23" fmla="*/ 3644 h 6930"/>
                <a:gd name="T24" fmla="*/ 5018 w 10332"/>
                <a:gd name="T25" fmla="*/ 4937 h 6930"/>
                <a:gd name="T26" fmla="*/ 7235 w 10332"/>
                <a:gd name="T27" fmla="*/ 3546 h 6930"/>
                <a:gd name="T28" fmla="*/ 7262 w 10332"/>
                <a:gd name="T29" fmla="*/ 3214 h 6930"/>
                <a:gd name="T30" fmla="*/ 5296 w 10332"/>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2" h="6930">
                  <a:moveTo>
                    <a:pt x="0" y="3914"/>
                  </a:moveTo>
                  <a:cubicBezTo>
                    <a:pt x="0" y="3734"/>
                    <a:pt x="9" y="3483"/>
                    <a:pt x="45" y="3222"/>
                  </a:cubicBezTo>
                  <a:cubicBezTo>
                    <a:pt x="233" y="1876"/>
                    <a:pt x="1023" y="0"/>
                    <a:pt x="5242" y="0"/>
                  </a:cubicBezTo>
                  <a:lnTo>
                    <a:pt x="5664" y="0"/>
                  </a:lnTo>
                  <a:cubicBezTo>
                    <a:pt x="9613" y="0"/>
                    <a:pt x="10332" y="1670"/>
                    <a:pt x="10332" y="2962"/>
                  </a:cubicBezTo>
                  <a:cubicBezTo>
                    <a:pt x="10332" y="3196"/>
                    <a:pt x="10305" y="3465"/>
                    <a:pt x="10269" y="3689"/>
                  </a:cubicBezTo>
                  <a:cubicBezTo>
                    <a:pt x="10053" y="5018"/>
                    <a:pt x="9335" y="6930"/>
                    <a:pt x="5081" y="6930"/>
                  </a:cubicBezTo>
                  <a:lnTo>
                    <a:pt x="4650" y="6930"/>
                  </a:lnTo>
                  <a:cubicBezTo>
                    <a:pt x="781" y="6930"/>
                    <a:pt x="0" y="5251"/>
                    <a:pt x="0" y="3914"/>
                  </a:cubicBezTo>
                  <a:close/>
                  <a:moveTo>
                    <a:pt x="5296" y="1975"/>
                  </a:moveTo>
                  <a:cubicBezTo>
                    <a:pt x="3644" y="1975"/>
                    <a:pt x="3169" y="2711"/>
                    <a:pt x="3088" y="3348"/>
                  </a:cubicBezTo>
                  <a:cubicBezTo>
                    <a:pt x="3079" y="3420"/>
                    <a:pt x="3070" y="3519"/>
                    <a:pt x="3070" y="3644"/>
                  </a:cubicBezTo>
                  <a:cubicBezTo>
                    <a:pt x="3070" y="4255"/>
                    <a:pt x="3510" y="4937"/>
                    <a:pt x="5018" y="4937"/>
                  </a:cubicBezTo>
                  <a:cubicBezTo>
                    <a:pt x="6651" y="4937"/>
                    <a:pt x="7136" y="4210"/>
                    <a:pt x="7235" y="3546"/>
                  </a:cubicBezTo>
                  <a:cubicBezTo>
                    <a:pt x="7253" y="3420"/>
                    <a:pt x="7262" y="3321"/>
                    <a:pt x="7262" y="3214"/>
                  </a:cubicBezTo>
                  <a:cubicBezTo>
                    <a:pt x="7262" y="2603"/>
                    <a:pt x="6813" y="1975"/>
                    <a:pt x="5296" y="19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11">
              <a:extLst>
                <a:ext uri="{FF2B5EF4-FFF2-40B4-BE49-F238E27FC236}">
                  <a16:creationId xmlns:a16="http://schemas.microsoft.com/office/drawing/2014/main" id="{96A2C1F8-6EAF-4BEC-BE34-4343D712646C}"/>
                </a:ext>
                <a:ext uri="{C183D7F6-B498-43B3-948B-1728B52AA6E4}">
                  <adec:decorative xmlns:adec="http://schemas.microsoft.com/office/drawing/2017/decorative" val="1"/>
                </a:ext>
              </a:extLst>
            </p:cNvPr>
            <p:cNvSpPr>
              <a:spLocks/>
            </p:cNvSpPr>
            <p:nvPr userDrawn="1"/>
          </p:nvSpPr>
          <p:spPr bwMode="auto">
            <a:xfrm>
              <a:off x="7058025" y="1223963"/>
              <a:ext cx="3692525" cy="2446338"/>
            </a:xfrm>
            <a:custGeom>
              <a:avLst/>
              <a:gdLst>
                <a:gd name="T0" fmla="*/ 700 w 10268"/>
                <a:gd name="T1" fmla="*/ 0 h 6786"/>
                <a:gd name="T2" fmla="*/ 3662 w 10268"/>
                <a:gd name="T3" fmla="*/ 0 h 6786"/>
                <a:gd name="T4" fmla="*/ 3213 w 10268"/>
                <a:gd name="T5" fmla="*/ 2818 h 6786"/>
                <a:gd name="T6" fmla="*/ 4847 w 10268"/>
                <a:gd name="T7" fmla="*/ 4506 h 6786"/>
                <a:gd name="T8" fmla="*/ 4865 w 10268"/>
                <a:gd name="T9" fmla="*/ 4506 h 6786"/>
                <a:gd name="T10" fmla="*/ 6857 w 10268"/>
                <a:gd name="T11" fmla="*/ 2836 h 6786"/>
                <a:gd name="T12" fmla="*/ 7306 w 10268"/>
                <a:gd name="T13" fmla="*/ 0 h 6786"/>
                <a:gd name="T14" fmla="*/ 10268 w 10268"/>
                <a:gd name="T15" fmla="*/ 0 h 6786"/>
                <a:gd name="T16" fmla="*/ 9802 w 10268"/>
                <a:gd name="T17" fmla="*/ 2989 h 6786"/>
                <a:gd name="T18" fmla="*/ 5017 w 10268"/>
                <a:gd name="T19" fmla="*/ 6786 h 6786"/>
                <a:gd name="T20" fmla="*/ 4622 w 10268"/>
                <a:gd name="T21" fmla="*/ 6786 h 6786"/>
                <a:gd name="T22" fmla="*/ 224 w 10268"/>
                <a:gd name="T23" fmla="*/ 2971 h 6786"/>
                <a:gd name="T24" fmla="*/ 700 w 10268"/>
                <a:gd name="T25" fmla="*/ 0 h 6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68" h="6786">
                  <a:moveTo>
                    <a:pt x="700" y="0"/>
                  </a:moveTo>
                  <a:lnTo>
                    <a:pt x="3662" y="0"/>
                  </a:lnTo>
                  <a:lnTo>
                    <a:pt x="3213" y="2818"/>
                  </a:lnTo>
                  <a:cubicBezTo>
                    <a:pt x="3079" y="3644"/>
                    <a:pt x="3312" y="4506"/>
                    <a:pt x="4847" y="4506"/>
                  </a:cubicBezTo>
                  <a:lnTo>
                    <a:pt x="4865" y="4506"/>
                  </a:lnTo>
                  <a:cubicBezTo>
                    <a:pt x="6319" y="4506"/>
                    <a:pt x="6732" y="3644"/>
                    <a:pt x="6857" y="2836"/>
                  </a:cubicBezTo>
                  <a:lnTo>
                    <a:pt x="7306" y="0"/>
                  </a:lnTo>
                  <a:lnTo>
                    <a:pt x="10268" y="0"/>
                  </a:lnTo>
                  <a:lnTo>
                    <a:pt x="9802" y="2989"/>
                  </a:lnTo>
                  <a:cubicBezTo>
                    <a:pt x="9568" y="4443"/>
                    <a:pt x="8895" y="6786"/>
                    <a:pt x="5017" y="6786"/>
                  </a:cubicBezTo>
                  <a:lnTo>
                    <a:pt x="4622" y="6786"/>
                  </a:lnTo>
                  <a:cubicBezTo>
                    <a:pt x="377" y="6786"/>
                    <a:pt x="0" y="4398"/>
                    <a:pt x="224" y="2971"/>
                  </a:cubicBezTo>
                  <a:lnTo>
                    <a:pt x="70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12">
              <a:extLst>
                <a:ext uri="{FF2B5EF4-FFF2-40B4-BE49-F238E27FC236}">
                  <a16:creationId xmlns:a16="http://schemas.microsoft.com/office/drawing/2014/main" id="{BEC02F9C-E6FC-40B6-85EC-1FD0A88E37A5}"/>
                </a:ext>
                <a:ext uri="{C183D7F6-B498-43B3-948B-1728B52AA6E4}">
                  <adec:decorative xmlns:adec="http://schemas.microsoft.com/office/drawing/2017/decorative" val="1"/>
                </a:ext>
              </a:extLst>
            </p:cNvPr>
            <p:cNvSpPr>
              <a:spLocks/>
            </p:cNvSpPr>
            <p:nvPr userDrawn="1"/>
          </p:nvSpPr>
          <p:spPr bwMode="auto">
            <a:xfrm>
              <a:off x="10847388" y="1223963"/>
              <a:ext cx="3679825" cy="2406650"/>
            </a:xfrm>
            <a:custGeom>
              <a:avLst/>
              <a:gdLst>
                <a:gd name="T0" fmla="*/ 6337 w 10233"/>
                <a:gd name="T1" fmla="*/ 6678 h 6678"/>
                <a:gd name="T2" fmla="*/ 2217 w 10233"/>
                <a:gd name="T3" fmla="*/ 6678 h 6678"/>
                <a:gd name="T4" fmla="*/ 0 w 10233"/>
                <a:gd name="T5" fmla="*/ 0 h 6678"/>
                <a:gd name="T6" fmla="*/ 3267 w 10233"/>
                <a:gd name="T7" fmla="*/ 0 h 6678"/>
                <a:gd name="T8" fmla="*/ 4613 w 10233"/>
                <a:gd name="T9" fmla="*/ 4380 h 6678"/>
                <a:gd name="T10" fmla="*/ 7109 w 10233"/>
                <a:gd name="T11" fmla="*/ 0 h 6678"/>
                <a:gd name="T12" fmla="*/ 10233 w 10233"/>
                <a:gd name="T13" fmla="*/ 0 h 6678"/>
                <a:gd name="T14" fmla="*/ 6337 w 10233"/>
                <a:gd name="T15" fmla="*/ 6678 h 6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3" h="6678">
                  <a:moveTo>
                    <a:pt x="6337" y="6678"/>
                  </a:moveTo>
                  <a:lnTo>
                    <a:pt x="2217" y="6678"/>
                  </a:lnTo>
                  <a:lnTo>
                    <a:pt x="0" y="0"/>
                  </a:lnTo>
                  <a:lnTo>
                    <a:pt x="3267" y="0"/>
                  </a:lnTo>
                  <a:lnTo>
                    <a:pt x="4613" y="4380"/>
                  </a:lnTo>
                  <a:lnTo>
                    <a:pt x="7109" y="0"/>
                  </a:lnTo>
                  <a:lnTo>
                    <a:pt x="10233" y="0"/>
                  </a:lnTo>
                  <a:lnTo>
                    <a:pt x="6337" y="66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Freeform 13">
              <a:extLst>
                <a:ext uri="{FF2B5EF4-FFF2-40B4-BE49-F238E27FC236}">
                  <a16:creationId xmlns:a16="http://schemas.microsoft.com/office/drawing/2014/main" id="{63CF111C-678D-4D1E-AC5E-9D785B047AC4}"/>
                </a:ext>
                <a:ext uri="{C183D7F6-B498-43B3-948B-1728B52AA6E4}">
                  <adec:decorative xmlns:adec="http://schemas.microsoft.com/office/drawing/2017/decorative" val="1"/>
                </a:ext>
              </a:extLst>
            </p:cNvPr>
            <p:cNvSpPr>
              <a:spLocks noEditPoints="1"/>
            </p:cNvSpPr>
            <p:nvPr userDrawn="1"/>
          </p:nvSpPr>
          <p:spPr bwMode="auto">
            <a:xfrm>
              <a:off x="14219238" y="1179513"/>
              <a:ext cx="3714750" cy="2497138"/>
            </a:xfrm>
            <a:custGeom>
              <a:avLst/>
              <a:gdLst>
                <a:gd name="T0" fmla="*/ 0 w 10331"/>
                <a:gd name="T1" fmla="*/ 3914 h 6930"/>
                <a:gd name="T2" fmla="*/ 45 w 10331"/>
                <a:gd name="T3" fmla="*/ 3222 h 6930"/>
                <a:gd name="T4" fmla="*/ 5242 w 10331"/>
                <a:gd name="T5" fmla="*/ 0 h 6930"/>
                <a:gd name="T6" fmla="*/ 5664 w 10331"/>
                <a:gd name="T7" fmla="*/ 0 h 6930"/>
                <a:gd name="T8" fmla="*/ 10331 w 10331"/>
                <a:gd name="T9" fmla="*/ 2962 h 6930"/>
                <a:gd name="T10" fmla="*/ 10269 w 10331"/>
                <a:gd name="T11" fmla="*/ 3689 h 6930"/>
                <a:gd name="T12" fmla="*/ 5080 w 10331"/>
                <a:gd name="T13" fmla="*/ 6930 h 6930"/>
                <a:gd name="T14" fmla="*/ 4650 w 10331"/>
                <a:gd name="T15" fmla="*/ 6930 h 6930"/>
                <a:gd name="T16" fmla="*/ 0 w 10331"/>
                <a:gd name="T17" fmla="*/ 3914 h 6930"/>
                <a:gd name="T18" fmla="*/ 5296 w 10331"/>
                <a:gd name="T19" fmla="*/ 1975 h 6930"/>
                <a:gd name="T20" fmla="*/ 3088 w 10331"/>
                <a:gd name="T21" fmla="*/ 3348 h 6930"/>
                <a:gd name="T22" fmla="*/ 3070 w 10331"/>
                <a:gd name="T23" fmla="*/ 3644 h 6930"/>
                <a:gd name="T24" fmla="*/ 5017 w 10331"/>
                <a:gd name="T25" fmla="*/ 4937 h 6930"/>
                <a:gd name="T26" fmla="*/ 7235 w 10331"/>
                <a:gd name="T27" fmla="*/ 3546 h 6930"/>
                <a:gd name="T28" fmla="*/ 7262 w 10331"/>
                <a:gd name="T29" fmla="*/ 3214 h 6930"/>
                <a:gd name="T30" fmla="*/ 5296 w 10331"/>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1" h="6930">
                  <a:moveTo>
                    <a:pt x="0" y="3914"/>
                  </a:moveTo>
                  <a:cubicBezTo>
                    <a:pt x="0" y="3734"/>
                    <a:pt x="9" y="3483"/>
                    <a:pt x="45" y="3222"/>
                  </a:cubicBezTo>
                  <a:cubicBezTo>
                    <a:pt x="233" y="1876"/>
                    <a:pt x="1023" y="0"/>
                    <a:pt x="5242" y="0"/>
                  </a:cubicBezTo>
                  <a:lnTo>
                    <a:pt x="5664" y="0"/>
                  </a:lnTo>
                  <a:cubicBezTo>
                    <a:pt x="9613" y="0"/>
                    <a:pt x="10331" y="1670"/>
                    <a:pt x="10331" y="2962"/>
                  </a:cubicBezTo>
                  <a:cubicBezTo>
                    <a:pt x="10331" y="3196"/>
                    <a:pt x="10304" y="3465"/>
                    <a:pt x="10269" y="3689"/>
                  </a:cubicBezTo>
                  <a:cubicBezTo>
                    <a:pt x="10053" y="5018"/>
                    <a:pt x="9335" y="6930"/>
                    <a:pt x="5080" y="6930"/>
                  </a:cubicBezTo>
                  <a:lnTo>
                    <a:pt x="4650" y="6930"/>
                  </a:lnTo>
                  <a:cubicBezTo>
                    <a:pt x="781" y="6930"/>
                    <a:pt x="0" y="5251"/>
                    <a:pt x="0" y="3914"/>
                  </a:cubicBezTo>
                  <a:close/>
                  <a:moveTo>
                    <a:pt x="5296" y="1975"/>
                  </a:moveTo>
                  <a:cubicBezTo>
                    <a:pt x="3644" y="1975"/>
                    <a:pt x="3168" y="2711"/>
                    <a:pt x="3088" y="3348"/>
                  </a:cubicBezTo>
                  <a:cubicBezTo>
                    <a:pt x="3079" y="3420"/>
                    <a:pt x="3070" y="3519"/>
                    <a:pt x="3070" y="3644"/>
                  </a:cubicBezTo>
                  <a:cubicBezTo>
                    <a:pt x="3070" y="4255"/>
                    <a:pt x="3510" y="4937"/>
                    <a:pt x="5017" y="4937"/>
                  </a:cubicBezTo>
                  <a:cubicBezTo>
                    <a:pt x="6651" y="4937"/>
                    <a:pt x="7136" y="4210"/>
                    <a:pt x="7235" y="3546"/>
                  </a:cubicBezTo>
                  <a:cubicBezTo>
                    <a:pt x="7253" y="3420"/>
                    <a:pt x="7262" y="3321"/>
                    <a:pt x="7262" y="3214"/>
                  </a:cubicBezTo>
                  <a:cubicBezTo>
                    <a:pt x="7262" y="2603"/>
                    <a:pt x="6813" y="1975"/>
                    <a:pt x="5296" y="19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Freeform 14">
              <a:extLst>
                <a:ext uri="{FF2B5EF4-FFF2-40B4-BE49-F238E27FC236}">
                  <a16:creationId xmlns:a16="http://schemas.microsoft.com/office/drawing/2014/main" id="{46A25D9D-A80B-4426-82D4-16011802C16C}"/>
                </a:ext>
                <a:ext uri="{C183D7F6-B498-43B3-948B-1728B52AA6E4}">
                  <adec:decorative xmlns:adec="http://schemas.microsoft.com/office/drawing/2017/decorative" val="1"/>
                </a:ext>
              </a:extLst>
            </p:cNvPr>
            <p:cNvSpPr>
              <a:spLocks/>
            </p:cNvSpPr>
            <p:nvPr userDrawn="1"/>
          </p:nvSpPr>
          <p:spPr bwMode="auto">
            <a:xfrm>
              <a:off x="17949863" y="1223963"/>
              <a:ext cx="2801938" cy="2406650"/>
            </a:xfrm>
            <a:custGeom>
              <a:avLst/>
              <a:gdLst>
                <a:gd name="T0" fmla="*/ 4013 w 7792"/>
                <a:gd name="T1" fmla="*/ 0 h 6678"/>
                <a:gd name="T2" fmla="*/ 3295 w 7792"/>
                <a:gd name="T3" fmla="*/ 4506 h 6678"/>
                <a:gd name="T4" fmla="*/ 7792 w 7792"/>
                <a:gd name="T5" fmla="*/ 4506 h 6678"/>
                <a:gd name="T6" fmla="*/ 7451 w 7792"/>
                <a:gd name="T7" fmla="*/ 6678 h 6678"/>
                <a:gd name="T8" fmla="*/ 0 w 7792"/>
                <a:gd name="T9" fmla="*/ 6678 h 6678"/>
                <a:gd name="T10" fmla="*/ 1060 w 7792"/>
                <a:gd name="T11" fmla="*/ 0 h 6678"/>
                <a:gd name="T12" fmla="*/ 4013 w 7792"/>
                <a:gd name="T13" fmla="*/ 0 h 6678"/>
              </a:gdLst>
              <a:ahLst/>
              <a:cxnLst>
                <a:cxn ang="0">
                  <a:pos x="T0" y="T1"/>
                </a:cxn>
                <a:cxn ang="0">
                  <a:pos x="T2" y="T3"/>
                </a:cxn>
                <a:cxn ang="0">
                  <a:pos x="T4" y="T5"/>
                </a:cxn>
                <a:cxn ang="0">
                  <a:pos x="T6" y="T7"/>
                </a:cxn>
                <a:cxn ang="0">
                  <a:pos x="T8" y="T9"/>
                </a:cxn>
                <a:cxn ang="0">
                  <a:pos x="T10" y="T11"/>
                </a:cxn>
                <a:cxn ang="0">
                  <a:pos x="T12" y="T13"/>
                </a:cxn>
              </a:cxnLst>
              <a:rect l="0" t="0" r="r" b="b"/>
              <a:pathLst>
                <a:path w="7792" h="6678">
                  <a:moveTo>
                    <a:pt x="4013" y="0"/>
                  </a:moveTo>
                  <a:lnTo>
                    <a:pt x="3295" y="4506"/>
                  </a:lnTo>
                  <a:lnTo>
                    <a:pt x="7792" y="4506"/>
                  </a:lnTo>
                  <a:lnTo>
                    <a:pt x="7451" y="6678"/>
                  </a:lnTo>
                  <a:lnTo>
                    <a:pt x="0" y="6678"/>
                  </a:lnTo>
                  <a:lnTo>
                    <a:pt x="1060" y="0"/>
                  </a:lnTo>
                  <a:lnTo>
                    <a:pt x="40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15">
              <a:extLst>
                <a:ext uri="{FF2B5EF4-FFF2-40B4-BE49-F238E27FC236}">
                  <a16:creationId xmlns:a16="http://schemas.microsoft.com/office/drawing/2014/main" id="{BF0A95AA-4771-4B49-8D0E-8E69C2FE8547}"/>
                </a:ext>
                <a:ext uri="{C183D7F6-B498-43B3-948B-1728B52AA6E4}">
                  <adec:decorative xmlns:adec="http://schemas.microsoft.com/office/drawing/2017/decorative" val="1"/>
                </a:ext>
              </a:extLst>
            </p:cNvPr>
            <p:cNvSpPr>
              <a:spLocks noEditPoints="1"/>
            </p:cNvSpPr>
            <p:nvPr userDrawn="1"/>
          </p:nvSpPr>
          <p:spPr bwMode="auto">
            <a:xfrm>
              <a:off x="20723225" y="1223963"/>
              <a:ext cx="3644900" cy="2406650"/>
            </a:xfrm>
            <a:custGeom>
              <a:avLst/>
              <a:gdLst>
                <a:gd name="T0" fmla="*/ 4111 w 10140"/>
                <a:gd name="T1" fmla="*/ 0 h 6678"/>
                <a:gd name="T2" fmla="*/ 0 w 10140"/>
                <a:gd name="T3" fmla="*/ 6678 h 6678"/>
                <a:gd name="T4" fmla="*/ 2989 w 10140"/>
                <a:gd name="T5" fmla="*/ 6678 h 6678"/>
                <a:gd name="T6" fmla="*/ 3528 w 10140"/>
                <a:gd name="T7" fmla="*/ 5753 h 6678"/>
                <a:gd name="T8" fmla="*/ 7001 w 10140"/>
                <a:gd name="T9" fmla="*/ 5753 h 6678"/>
                <a:gd name="T10" fmla="*/ 7289 w 10140"/>
                <a:gd name="T11" fmla="*/ 6678 h 6678"/>
                <a:gd name="T12" fmla="*/ 10140 w 10140"/>
                <a:gd name="T13" fmla="*/ 6678 h 6678"/>
                <a:gd name="T14" fmla="*/ 10140 w 10140"/>
                <a:gd name="T15" fmla="*/ 5570 h 6678"/>
                <a:gd name="T16" fmla="*/ 8186 w 10140"/>
                <a:gd name="T17" fmla="*/ 0 h 6678"/>
                <a:gd name="T18" fmla="*/ 4111 w 10140"/>
                <a:gd name="T19" fmla="*/ 0 h 6678"/>
                <a:gd name="T20" fmla="*/ 5808 w 10140"/>
                <a:gd name="T21" fmla="*/ 1849 h 6678"/>
                <a:gd name="T22" fmla="*/ 6445 w 10140"/>
                <a:gd name="T23" fmla="*/ 3913 h 6678"/>
                <a:gd name="T24" fmla="*/ 4596 w 10140"/>
                <a:gd name="T25" fmla="*/ 3913 h 6678"/>
                <a:gd name="T26" fmla="*/ 5808 w 10140"/>
                <a:gd name="T27" fmla="*/ 1849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40" h="6678">
                  <a:moveTo>
                    <a:pt x="4111" y="0"/>
                  </a:moveTo>
                  <a:lnTo>
                    <a:pt x="0" y="6678"/>
                  </a:lnTo>
                  <a:lnTo>
                    <a:pt x="2989" y="6678"/>
                  </a:lnTo>
                  <a:lnTo>
                    <a:pt x="3528" y="5753"/>
                  </a:lnTo>
                  <a:lnTo>
                    <a:pt x="7001" y="5753"/>
                  </a:lnTo>
                  <a:lnTo>
                    <a:pt x="7289" y="6678"/>
                  </a:lnTo>
                  <a:lnTo>
                    <a:pt x="10140" y="6678"/>
                  </a:lnTo>
                  <a:lnTo>
                    <a:pt x="10140" y="5570"/>
                  </a:lnTo>
                  <a:lnTo>
                    <a:pt x="8186" y="0"/>
                  </a:lnTo>
                  <a:lnTo>
                    <a:pt x="4111" y="0"/>
                  </a:lnTo>
                  <a:close/>
                  <a:moveTo>
                    <a:pt x="5808" y="1849"/>
                  </a:moveTo>
                  <a:lnTo>
                    <a:pt x="6445" y="3913"/>
                  </a:lnTo>
                  <a:lnTo>
                    <a:pt x="4596" y="3913"/>
                  </a:lnTo>
                  <a:lnTo>
                    <a:pt x="5808" y="18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9" name="Otsikko 1">
            <a:extLst>
              <a:ext uri="{FF2B5EF4-FFF2-40B4-BE49-F238E27FC236}">
                <a16:creationId xmlns:a16="http://schemas.microsoft.com/office/drawing/2014/main" id="{A64E3C18-FA14-4185-BE65-FDB45FD88D66}"/>
              </a:ext>
            </a:extLst>
          </p:cNvPr>
          <p:cNvSpPr>
            <a:spLocks noGrp="1"/>
          </p:cNvSpPr>
          <p:nvPr>
            <p:ph type="ctrTitle"/>
          </p:nvPr>
        </p:nvSpPr>
        <p:spPr>
          <a:xfrm>
            <a:off x="1959666" y="9829800"/>
            <a:ext cx="20461422" cy="1643254"/>
          </a:xfrm>
        </p:spPr>
        <p:txBody>
          <a:bodyPr anchor="b"/>
          <a:lstStyle>
            <a:lvl1pPr algn="l">
              <a:defRPr sz="7200"/>
            </a:lvl1pPr>
          </a:lstStyle>
          <a:p>
            <a:r>
              <a:rPr lang="fi-FI"/>
              <a:t>Muokkaa ots. perustyyl. napsautt.</a:t>
            </a:r>
            <a:endParaRPr lang="fi-FI" dirty="0"/>
          </a:p>
        </p:txBody>
      </p:sp>
      <p:sp>
        <p:nvSpPr>
          <p:cNvPr id="30"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1959666" y="11611484"/>
            <a:ext cx="20461422" cy="998092"/>
          </a:xfrm>
        </p:spPr>
        <p:txBody>
          <a:bodyPr/>
          <a:lstStyle>
            <a:lvl1pPr marL="0" indent="0" algn="l">
              <a:buNone/>
              <a:defRPr sz="3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pic>
        <p:nvPicPr>
          <p:cNvPr id="32" name="Kuva 3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434564" y="12136340"/>
            <a:ext cx="4334632" cy="725487"/>
          </a:xfrm>
          <a:prstGeom prst="rect">
            <a:avLst/>
          </a:prstGeom>
        </p:spPr>
      </p:pic>
      <p:pic>
        <p:nvPicPr>
          <p:cNvPr id="33" name="Kuva 3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760525" y="10309406"/>
            <a:ext cx="3692079" cy="1538968"/>
          </a:xfrm>
          <a:prstGeom prst="rect">
            <a:avLst/>
          </a:prstGeom>
        </p:spPr>
      </p:pic>
    </p:spTree>
    <p:extLst>
      <p:ext uri="{BB962C8B-B14F-4D97-AF65-F5344CB8AC3E}">
        <p14:creationId xmlns:p14="http://schemas.microsoft.com/office/powerpoint/2010/main" val="180888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Otsikkodi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5">
            <a:extLst>
              <a:ext uri="{FF2B5EF4-FFF2-40B4-BE49-F238E27FC236}">
                <a16:creationId xmlns:a16="http://schemas.microsoft.com/office/drawing/2014/main" id="{B56F663B-DE9D-4846-B92B-815F67F29843}"/>
              </a:ext>
              <a:ext uri="{C183D7F6-B498-43B3-948B-1728B52AA6E4}">
                <adec:decorative xmlns:adec="http://schemas.microsoft.com/office/drawing/2017/decorative" val="1"/>
              </a:ext>
            </a:extLst>
          </p:cNvPr>
          <p:cNvSpPr>
            <a:spLocks noChangeAspect="1"/>
          </p:cNvSpPr>
          <p:nvPr userDrawn="1"/>
        </p:nvSpPr>
        <p:spPr bwMode="auto">
          <a:xfrm>
            <a:off x="0" y="8107054"/>
            <a:ext cx="24382800" cy="5616897"/>
          </a:xfrm>
          <a:custGeom>
            <a:avLst/>
            <a:gdLst>
              <a:gd name="T0" fmla="*/ 0 w 67733"/>
              <a:gd name="T1" fmla="*/ 4768 h 15585"/>
              <a:gd name="T2" fmla="*/ 0 w 67733"/>
              <a:gd name="T3" fmla="*/ 4774 h 15585"/>
              <a:gd name="T4" fmla="*/ 0 w 67733"/>
              <a:gd name="T5" fmla="*/ 4774 h 15585"/>
              <a:gd name="T6" fmla="*/ 0 w 67733"/>
              <a:gd name="T7" fmla="*/ 15585 h 15585"/>
              <a:gd name="T8" fmla="*/ 67733 w 67733"/>
              <a:gd name="T9" fmla="*/ 15585 h 15585"/>
              <a:gd name="T10" fmla="*/ 67733 w 67733"/>
              <a:gd name="T11" fmla="*/ 0 h 15585"/>
              <a:gd name="T12" fmla="*/ 0 w 67733"/>
              <a:gd name="T13" fmla="*/ 4768 h 15585"/>
            </a:gdLst>
            <a:ahLst/>
            <a:cxnLst>
              <a:cxn ang="0">
                <a:pos x="T0" y="T1"/>
              </a:cxn>
              <a:cxn ang="0">
                <a:pos x="T2" y="T3"/>
              </a:cxn>
              <a:cxn ang="0">
                <a:pos x="T4" y="T5"/>
              </a:cxn>
              <a:cxn ang="0">
                <a:pos x="T6" y="T7"/>
              </a:cxn>
              <a:cxn ang="0">
                <a:pos x="T8" y="T9"/>
              </a:cxn>
              <a:cxn ang="0">
                <a:pos x="T10" y="T11"/>
              </a:cxn>
              <a:cxn ang="0">
                <a:pos x="T12" y="T13"/>
              </a:cxn>
            </a:cxnLst>
            <a:rect l="0" t="0" r="r" b="b"/>
            <a:pathLst>
              <a:path w="67733" h="15585">
                <a:moveTo>
                  <a:pt x="0" y="4768"/>
                </a:moveTo>
                <a:lnTo>
                  <a:pt x="0" y="4774"/>
                </a:lnTo>
                <a:lnTo>
                  <a:pt x="0" y="4774"/>
                </a:lnTo>
                <a:lnTo>
                  <a:pt x="0" y="15585"/>
                </a:lnTo>
                <a:lnTo>
                  <a:pt x="67733" y="15585"/>
                </a:lnTo>
                <a:cubicBezTo>
                  <a:pt x="67733" y="10379"/>
                  <a:pt x="67733" y="5195"/>
                  <a:pt x="67733" y="0"/>
                </a:cubicBezTo>
                <a:lnTo>
                  <a:pt x="0" y="4768"/>
                </a:lnTo>
                <a:close/>
              </a:path>
            </a:pathLst>
          </a:custGeom>
          <a:solidFill>
            <a:srgbClr val="A75042"/>
          </a:solidFill>
          <a:ln>
            <a:noFill/>
          </a:ln>
        </p:spPr>
        <p:txBody>
          <a:bodyPr vert="horz" wrap="square" lIns="91440" tIns="45720" rIns="91440" bIns="45720" numCol="1" anchor="t" anchorCtr="0" compatLnSpc="1">
            <a:prstTxWarp prst="textNoShape">
              <a:avLst/>
            </a:prstTxWarp>
          </a:bodyPr>
          <a:lstStyle/>
          <a:p>
            <a:endParaRPr lang="fi-FI"/>
          </a:p>
        </p:txBody>
      </p:sp>
      <p:sp>
        <p:nvSpPr>
          <p:cNvPr id="24" name="Freeform 6">
            <a:extLst>
              <a:ext uri="{FF2B5EF4-FFF2-40B4-BE49-F238E27FC236}">
                <a16:creationId xmlns:a16="http://schemas.microsoft.com/office/drawing/2014/main" id="{B05BE846-A9E8-4F94-B6C9-47D9A241C76D}"/>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w="9525">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1959666" y="9829800"/>
            <a:ext cx="20461422" cy="1643254"/>
          </a:xfrm>
        </p:spPr>
        <p:txBody>
          <a:bodyPr anchor="b"/>
          <a:lstStyle>
            <a:lvl1pPr algn="l">
              <a:defRPr sz="72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1959666" y="11611484"/>
            <a:ext cx="20461422" cy="998092"/>
          </a:xfrm>
        </p:spPr>
        <p:txBody>
          <a:bodyPr/>
          <a:lstStyle>
            <a:lvl1pPr marL="0" indent="0" algn="l">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grpSp>
        <p:nvGrpSpPr>
          <p:cNvPr id="23" name="Ryhmä 22">
            <a:extLst>
              <a:ext uri="{FF2B5EF4-FFF2-40B4-BE49-F238E27FC236}">
                <a16:creationId xmlns:a16="http://schemas.microsoft.com/office/drawing/2014/main" id="{E0ED3212-0E12-462B-9F9E-0F9AFCEB7B58}"/>
              </a:ext>
              <a:ext uri="{C183D7F6-B498-43B3-948B-1728B52AA6E4}">
                <adec:decorative xmlns:adec="http://schemas.microsoft.com/office/drawing/2017/decorative" val="1"/>
              </a:ext>
            </a:extLst>
          </p:cNvPr>
          <p:cNvGrpSpPr>
            <a:grpSpLocks noChangeAspect="1"/>
          </p:cNvGrpSpPr>
          <p:nvPr userDrawn="1"/>
        </p:nvGrpSpPr>
        <p:grpSpPr>
          <a:xfrm>
            <a:off x="0" y="4524866"/>
            <a:ext cx="24382800" cy="2500108"/>
            <a:chOff x="14288" y="1179513"/>
            <a:chExt cx="24353837" cy="2497138"/>
          </a:xfrm>
        </p:grpSpPr>
        <p:sp>
          <p:nvSpPr>
            <p:cNvPr id="16" name="Freeform 9">
              <a:extLst>
                <a:ext uri="{FF2B5EF4-FFF2-40B4-BE49-F238E27FC236}">
                  <a16:creationId xmlns:a16="http://schemas.microsoft.com/office/drawing/2014/main" id="{321A8E0B-C6F0-48F4-9E53-4DAE17B05BCC}"/>
                </a:ext>
                <a:ext uri="{C183D7F6-B498-43B3-948B-1728B52AA6E4}">
                  <adec:decorative xmlns:adec="http://schemas.microsoft.com/office/drawing/2017/decorative" val="1"/>
                </a:ext>
              </a:extLst>
            </p:cNvPr>
            <p:cNvSpPr>
              <a:spLocks/>
            </p:cNvSpPr>
            <p:nvPr userDrawn="1"/>
          </p:nvSpPr>
          <p:spPr bwMode="auto">
            <a:xfrm>
              <a:off x="14288" y="1223963"/>
              <a:ext cx="3727450" cy="2406650"/>
            </a:xfrm>
            <a:custGeom>
              <a:avLst/>
              <a:gdLst>
                <a:gd name="T0" fmla="*/ 6722 w 10366"/>
                <a:gd name="T1" fmla="*/ 0 h 6678"/>
                <a:gd name="T2" fmla="*/ 3329 w 10366"/>
                <a:gd name="T3" fmla="*/ 2477 h 6678"/>
                <a:gd name="T4" fmla="*/ 3724 w 10366"/>
                <a:gd name="T5" fmla="*/ 0 h 6678"/>
                <a:gd name="T6" fmla="*/ 771 w 10366"/>
                <a:gd name="T7" fmla="*/ 0 h 6678"/>
                <a:gd name="T8" fmla="*/ 0 w 10366"/>
                <a:gd name="T9" fmla="*/ 4858 h 6678"/>
                <a:gd name="T10" fmla="*/ 0 w 10366"/>
                <a:gd name="T11" fmla="*/ 6678 h 6678"/>
                <a:gd name="T12" fmla="*/ 2665 w 10366"/>
                <a:gd name="T13" fmla="*/ 6678 h 6678"/>
                <a:gd name="T14" fmla="*/ 3113 w 10366"/>
                <a:gd name="T15" fmla="*/ 3868 h 6678"/>
                <a:gd name="T16" fmla="*/ 5627 w 10366"/>
                <a:gd name="T17" fmla="*/ 6678 h 6678"/>
                <a:gd name="T18" fmla="*/ 9406 w 10366"/>
                <a:gd name="T19" fmla="*/ 6678 h 6678"/>
                <a:gd name="T20" fmla="*/ 6120 w 10366"/>
                <a:gd name="T21" fmla="*/ 3105 h 6678"/>
                <a:gd name="T22" fmla="*/ 10366 w 10366"/>
                <a:gd name="T23" fmla="*/ 0 h 6678"/>
                <a:gd name="T24" fmla="*/ 6722 w 10366"/>
                <a:gd name="T25" fmla="*/ 0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6" h="6678">
                  <a:moveTo>
                    <a:pt x="6722" y="0"/>
                  </a:moveTo>
                  <a:lnTo>
                    <a:pt x="3329" y="2477"/>
                  </a:lnTo>
                  <a:lnTo>
                    <a:pt x="3724" y="0"/>
                  </a:lnTo>
                  <a:lnTo>
                    <a:pt x="771" y="0"/>
                  </a:lnTo>
                  <a:lnTo>
                    <a:pt x="0" y="4858"/>
                  </a:lnTo>
                  <a:lnTo>
                    <a:pt x="0" y="6678"/>
                  </a:lnTo>
                  <a:lnTo>
                    <a:pt x="2665" y="6678"/>
                  </a:lnTo>
                  <a:lnTo>
                    <a:pt x="3113" y="3868"/>
                  </a:lnTo>
                  <a:lnTo>
                    <a:pt x="5627" y="6678"/>
                  </a:lnTo>
                  <a:lnTo>
                    <a:pt x="9406" y="6678"/>
                  </a:lnTo>
                  <a:lnTo>
                    <a:pt x="6120" y="3105"/>
                  </a:lnTo>
                  <a:lnTo>
                    <a:pt x="10366" y="0"/>
                  </a:lnTo>
                  <a:lnTo>
                    <a:pt x="6722"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7" name="Freeform 10">
              <a:extLst>
                <a:ext uri="{FF2B5EF4-FFF2-40B4-BE49-F238E27FC236}">
                  <a16:creationId xmlns:a16="http://schemas.microsoft.com/office/drawing/2014/main" id="{9F976DE6-DF60-436D-8406-2AED6DDCF071}"/>
                </a:ext>
                <a:ext uri="{C183D7F6-B498-43B3-948B-1728B52AA6E4}">
                  <adec:decorative xmlns:adec="http://schemas.microsoft.com/office/drawing/2017/decorative" val="1"/>
                </a:ext>
              </a:extLst>
            </p:cNvPr>
            <p:cNvSpPr>
              <a:spLocks noEditPoints="1"/>
            </p:cNvSpPr>
            <p:nvPr userDrawn="1"/>
          </p:nvSpPr>
          <p:spPr bwMode="auto">
            <a:xfrm>
              <a:off x="3224213" y="1179513"/>
              <a:ext cx="3714750" cy="2497138"/>
            </a:xfrm>
            <a:custGeom>
              <a:avLst/>
              <a:gdLst>
                <a:gd name="T0" fmla="*/ 0 w 10332"/>
                <a:gd name="T1" fmla="*/ 3914 h 6930"/>
                <a:gd name="T2" fmla="*/ 45 w 10332"/>
                <a:gd name="T3" fmla="*/ 3222 h 6930"/>
                <a:gd name="T4" fmla="*/ 5242 w 10332"/>
                <a:gd name="T5" fmla="*/ 0 h 6930"/>
                <a:gd name="T6" fmla="*/ 5664 w 10332"/>
                <a:gd name="T7" fmla="*/ 0 h 6930"/>
                <a:gd name="T8" fmla="*/ 10332 w 10332"/>
                <a:gd name="T9" fmla="*/ 2962 h 6930"/>
                <a:gd name="T10" fmla="*/ 10269 w 10332"/>
                <a:gd name="T11" fmla="*/ 3689 h 6930"/>
                <a:gd name="T12" fmla="*/ 5081 w 10332"/>
                <a:gd name="T13" fmla="*/ 6930 h 6930"/>
                <a:gd name="T14" fmla="*/ 4650 w 10332"/>
                <a:gd name="T15" fmla="*/ 6930 h 6930"/>
                <a:gd name="T16" fmla="*/ 0 w 10332"/>
                <a:gd name="T17" fmla="*/ 3914 h 6930"/>
                <a:gd name="T18" fmla="*/ 5296 w 10332"/>
                <a:gd name="T19" fmla="*/ 1975 h 6930"/>
                <a:gd name="T20" fmla="*/ 3088 w 10332"/>
                <a:gd name="T21" fmla="*/ 3348 h 6930"/>
                <a:gd name="T22" fmla="*/ 3070 w 10332"/>
                <a:gd name="T23" fmla="*/ 3644 h 6930"/>
                <a:gd name="T24" fmla="*/ 5018 w 10332"/>
                <a:gd name="T25" fmla="*/ 4937 h 6930"/>
                <a:gd name="T26" fmla="*/ 7235 w 10332"/>
                <a:gd name="T27" fmla="*/ 3546 h 6930"/>
                <a:gd name="T28" fmla="*/ 7262 w 10332"/>
                <a:gd name="T29" fmla="*/ 3214 h 6930"/>
                <a:gd name="T30" fmla="*/ 5296 w 10332"/>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2" h="6930">
                  <a:moveTo>
                    <a:pt x="0" y="3914"/>
                  </a:moveTo>
                  <a:cubicBezTo>
                    <a:pt x="0" y="3734"/>
                    <a:pt x="9" y="3483"/>
                    <a:pt x="45" y="3222"/>
                  </a:cubicBezTo>
                  <a:cubicBezTo>
                    <a:pt x="233" y="1876"/>
                    <a:pt x="1023" y="0"/>
                    <a:pt x="5242" y="0"/>
                  </a:cubicBezTo>
                  <a:lnTo>
                    <a:pt x="5664" y="0"/>
                  </a:lnTo>
                  <a:cubicBezTo>
                    <a:pt x="9613" y="0"/>
                    <a:pt x="10332" y="1670"/>
                    <a:pt x="10332" y="2962"/>
                  </a:cubicBezTo>
                  <a:cubicBezTo>
                    <a:pt x="10332" y="3196"/>
                    <a:pt x="10305" y="3465"/>
                    <a:pt x="10269" y="3689"/>
                  </a:cubicBezTo>
                  <a:cubicBezTo>
                    <a:pt x="10053" y="5018"/>
                    <a:pt x="9335" y="6930"/>
                    <a:pt x="5081" y="6930"/>
                  </a:cubicBezTo>
                  <a:lnTo>
                    <a:pt x="4650" y="6930"/>
                  </a:lnTo>
                  <a:cubicBezTo>
                    <a:pt x="781" y="6930"/>
                    <a:pt x="0" y="5251"/>
                    <a:pt x="0" y="3914"/>
                  </a:cubicBezTo>
                  <a:close/>
                  <a:moveTo>
                    <a:pt x="5296" y="1975"/>
                  </a:moveTo>
                  <a:cubicBezTo>
                    <a:pt x="3644" y="1975"/>
                    <a:pt x="3169" y="2711"/>
                    <a:pt x="3088" y="3348"/>
                  </a:cubicBezTo>
                  <a:cubicBezTo>
                    <a:pt x="3079" y="3420"/>
                    <a:pt x="3070" y="3519"/>
                    <a:pt x="3070" y="3644"/>
                  </a:cubicBezTo>
                  <a:cubicBezTo>
                    <a:pt x="3070" y="4255"/>
                    <a:pt x="3510" y="4937"/>
                    <a:pt x="5018" y="4937"/>
                  </a:cubicBezTo>
                  <a:cubicBezTo>
                    <a:pt x="6651" y="4937"/>
                    <a:pt x="7136" y="4210"/>
                    <a:pt x="7235" y="3546"/>
                  </a:cubicBezTo>
                  <a:cubicBezTo>
                    <a:pt x="7253" y="3420"/>
                    <a:pt x="7262" y="3321"/>
                    <a:pt x="7262" y="3214"/>
                  </a:cubicBezTo>
                  <a:cubicBezTo>
                    <a:pt x="7262" y="2603"/>
                    <a:pt x="6813" y="1975"/>
                    <a:pt x="5296" y="1975"/>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11">
              <a:extLst>
                <a:ext uri="{FF2B5EF4-FFF2-40B4-BE49-F238E27FC236}">
                  <a16:creationId xmlns:a16="http://schemas.microsoft.com/office/drawing/2014/main" id="{96A2C1F8-6EAF-4BEC-BE34-4343D712646C}"/>
                </a:ext>
                <a:ext uri="{C183D7F6-B498-43B3-948B-1728B52AA6E4}">
                  <adec:decorative xmlns:adec="http://schemas.microsoft.com/office/drawing/2017/decorative" val="1"/>
                </a:ext>
              </a:extLst>
            </p:cNvPr>
            <p:cNvSpPr>
              <a:spLocks/>
            </p:cNvSpPr>
            <p:nvPr userDrawn="1"/>
          </p:nvSpPr>
          <p:spPr bwMode="auto">
            <a:xfrm>
              <a:off x="7058025" y="1223963"/>
              <a:ext cx="3692525" cy="2446338"/>
            </a:xfrm>
            <a:custGeom>
              <a:avLst/>
              <a:gdLst>
                <a:gd name="T0" fmla="*/ 700 w 10268"/>
                <a:gd name="T1" fmla="*/ 0 h 6786"/>
                <a:gd name="T2" fmla="*/ 3662 w 10268"/>
                <a:gd name="T3" fmla="*/ 0 h 6786"/>
                <a:gd name="T4" fmla="*/ 3213 w 10268"/>
                <a:gd name="T5" fmla="*/ 2818 h 6786"/>
                <a:gd name="T6" fmla="*/ 4847 w 10268"/>
                <a:gd name="T7" fmla="*/ 4506 h 6786"/>
                <a:gd name="T8" fmla="*/ 4865 w 10268"/>
                <a:gd name="T9" fmla="*/ 4506 h 6786"/>
                <a:gd name="T10" fmla="*/ 6857 w 10268"/>
                <a:gd name="T11" fmla="*/ 2836 h 6786"/>
                <a:gd name="T12" fmla="*/ 7306 w 10268"/>
                <a:gd name="T13" fmla="*/ 0 h 6786"/>
                <a:gd name="T14" fmla="*/ 10268 w 10268"/>
                <a:gd name="T15" fmla="*/ 0 h 6786"/>
                <a:gd name="T16" fmla="*/ 9802 w 10268"/>
                <a:gd name="T17" fmla="*/ 2989 h 6786"/>
                <a:gd name="T18" fmla="*/ 5017 w 10268"/>
                <a:gd name="T19" fmla="*/ 6786 h 6786"/>
                <a:gd name="T20" fmla="*/ 4622 w 10268"/>
                <a:gd name="T21" fmla="*/ 6786 h 6786"/>
                <a:gd name="T22" fmla="*/ 224 w 10268"/>
                <a:gd name="T23" fmla="*/ 2971 h 6786"/>
                <a:gd name="T24" fmla="*/ 700 w 10268"/>
                <a:gd name="T25" fmla="*/ 0 h 6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68" h="6786">
                  <a:moveTo>
                    <a:pt x="700" y="0"/>
                  </a:moveTo>
                  <a:lnTo>
                    <a:pt x="3662" y="0"/>
                  </a:lnTo>
                  <a:lnTo>
                    <a:pt x="3213" y="2818"/>
                  </a:lnTo>
                  <a:cubicBezTo>
                    <a:pt x="3079" y="3644"/>
                    <a:pt x="3312" y="4506"/>
                    <a:pt x="4847" y="4506"/>
                  </a:cubicBezTo>
                  <a:lnTo>
                    <a:pt x="4865" y="4506"/>
                  </a:lnTo>
                  <a:cubicBezTo>
                    <a:pt x="6319" y="4506"/>
                    <a:pt x="6732" y="3644"/>
                    <a:pt x="6857" y="2836"/>
                  </a:cubicBezTo>
                  <a:lnTo>
                    <a:pt x="7306" y="0"/>
                  </a:lnTo>
                  <a:lnTo>
                    <a:pt x="10268" y="0"/>
                  </a:lnTo>
                  <a:lnTo>
                    <a:pt x="9802" y="2989"/>
                  </a:lnTo>
                  <a:cubicBezTo>
                    <a:pt x="9568" y="4443"/>
                    <a:pt x="8895" y="6786"/>
                    <a:pt x="5017" y="6786"/>
                  </a:cubicBezTo>
                  <a:lnTo>
                    <a:pt x="4622" y="6786"/>
                  </a:lnTo>
                  <a:cubicBezTo>
                    <a:pt x="377" y="6786"/>
                    <a:pt x="0" y="4398"/>
                    <a:pt x="224" y="2971"/>
                  </a:cubicBezTo>
                  <a:lnTo>
                    <a:pt x="700"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12">
              <a:extLst>
                <a:ext uri="{FF2B5EF4-FFF2-40B4-BE49-F238E27FC236}">
                  <a16:creationId xmlns:a16="http://schemas.microsoft.com/office/drawing/2014/main" id="{BEC02F9C-E6FC-40B6-85EC-1FD0A88E37A5}"/>
                </a:ext>
                <a:ext uri="{C183D7F6-B498-43B3-948B-1728B52AA6E4}">
                  <adec:decorative xmlns:adec="http://schemas.microsoft.com/office/drawing/2017/decorative" val="1"/>
                </a:ext>
              </a:extLst>
            </p:cNvPr>
            <p:cNvSpPr>
              <a:spLocks/>
            </p:cNvSpPr>
            <p:nvPr userDrawn="1"/>
          </p:nvSpPr>
          <p:spPr bwMode="auto">
            <a:xfrm>
              <a:off x="10847388" y="1223963"/>
              <a:ext cx="3679825" cy="2406650"/>
            </a:xfrm>
            <a:custGeom>
              <a:avLst/>
              <a:gdLst>
                <a:gd name="T0" fmla="*/ 6337 w 10233"/>
                <a:gd name="T1" fmla="*/ 6678 h 6678"/>
                <a:gd name="T2" fmla="*/ 2217 w 10233"/>
                <a:gd name="T3" fmla="*/ 6678 h 6678"/>
                <a:gd name="T4" fmla="*/ 0 w 10233"/>
                <a:gd name="T5" fmla="*/ 0 h 6678"/>
                <a:gd name="T6" fmla="*/ 3267 w 10233"/>
                <a:gd name="T7" fmla="*/ 0 h 6678"/>
                <a:gd name="T8" fmla="*/ 4613 w 10233"/>
                <a:gd name="T9" fmla="*/ 4380 h 6678"/>
                <a:gd name="T10" fmla="*/ 7109 w 10233"/>
                <a:gd name="T11" fmla="*/ 0 h 6678"/>
                <a:gd name="T12" fmla="*/ 10233 w 10233"/>
                <a:gd name="T13" fmla="*/ 0 h 6678"/>
                <a:gd name="T14" fmla="*/ 6337 w 10233"/>
                <a:gd name="T15" fmla="*/ 6678 h 6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3" h="6678">
                  <a:moveTo>
                    <a:pt x="6337" y="6678"/>
                  </a:moveTo>
                  <a:lnTo>
                    <a:pt x="2217" y="6678"/>
                  </a:lnTo>
                  <a:lnTo>
                    <a:pt x="0" y="0"/>
                  </a:lnTo>
                  <a:lnTo>
                    <a:pt x="3267" y="0"/>
                  </a:lnTo>
                  <a:lnTo>
                    <a:pt x="4613" y="4380"/>
                  </a:lnTo>
                  <a:lnTo>
                    <a:pt x="7109" y="0"/>
                  </a:lnTo>
                  <a:lnTo>
                    <a:pt x="10233" y="0"/>
                  </a:lnTo>
                  <a:lnTo>
                    <a:pt x="6337" y="667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Freeform 13">
              <a:extLst>
                <a:ext uri="{FF2B5EF4-FFF2-40B4-BE49-F238E27FC236}">
                  <a16:creationId xmlns:a16="http://schemas.microsoft.com/office/drawing/2014/main" id="{63CF111C-678D-4D1E-AC5E-9D785B047AC4}"/>
                </a:ext>
                <a:ext uri="{C183D7F6-B498-43B3-948B-1728B52AA6E4}">
                  <adec:decorative xmlns:adec="http://schemas.microsoft.com/office/drawing/2017/decorative" val="1"/>
                </a:ext>
              </a:extLst>
            </p:cNvPr>
            <p:cNvSpPr>
              <a:spLocks noEditPoints="1"/>
            </p:cNvSpPr>
            <p:nvPr userDrawn="1"/>
          </p:nvSpPr>
          <p:spPr bwMode="auto">
            <a:xfrm>
              <a:off x="14219238" y="1179513"/>
              <a:ext cx="3714750" cy="2497138"/>
            </a:xfrm>
            <a:custGeom>
              <a:avLst/>
              <a:gdLst>
                <a:gd name="T0" fmla="*/ 0 w 10331"/>
                <a:gd name="T1" fmla="*/ 3914 h 6930"/>
                <a:gd name="T2" fmla="*/ 45 w 10331"/>
                <a:gd name="T3" fmla="*/ 3222 h 6930"/>
                <a:gd name="T4" fmla="*/ 5242 w 10331"/>
                <a:gd name="T5" fmla="*/ 0 h 6930"/>
                <a:gd name="T6" fmla="*/ 5664 w 10331"/>
                <a:gd name="T7" fmla="*/ 0 h 6930"/>
                <a:gd name="T8" fmla="*/ 10331 w 10331"/>
                <a:gd name="T9" fmla="*/ 2962 h 6930"/>
                <a:gd name="T10" fmla="*/ 10269 w 10331"/>
                <a:gd name="T11" fmla="*/ 3689 h 6930"/>
                <a:gd name="T12" fmla="*/ 5080 w 10331"/>
                <a:gd name="T13" fmla="*/ 6930 h 6930"/>
                <a:gd name="T14" fmla="*/ 4650 w 10331"/>
                <a:gd name="T15" fmla="*/ 6930 h 6930"/>
                <a:gd name="T16" fmla="*/ 0 w 10331"/>
                <a:gd name="T17" fmla="*/ 3914 h 6930"/>
                <a:gd name="T18" fmla="*/ 5296 w 10331"/>
                <a:gd name="T19" fmla="*/ 1975 h 6930"/>
                <a:gd name="T20" fmla="*/ 3088 w 10331"/>
                <a:gd name="T21" fmla="*/ 3348 h 6930"/>
                <a:gd name="T22" fmla="*/ 3070 w 10331"/>
                <a:gd name="T23" fmla="*/ 3644 h 6930"/>
                <a:gd name="T24" fmla="*/ 5017 w 10331"/>
                <a:gd name="T25" fmla="*/ 4937 h 6930"/>
                <a:gd name="T26" fmla="*/ 7235 w 10331"/>
                <a:gd name="T27" fmla="*/ 3546 h 6930"/>
                <a:gd name="T28" fmla="*/ 7262 w 10331"/>
                <a:gd name="T29" fmla="*/ 3214 h 6930"/>
                <a:gd name="T30" fmla="*/ 5296 w 10331"/>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1" h="6930">
                  <a:moveTo>
                    <a:pt x="0" y="3914"/>
                  </a:moveTo>
                  <a:cubicBezTo>
                    <a:pt x="0" y="3734"/>
                    <a:pt x="9" y="3483"/>
                    <a:pt x="45" y="3222"/>
                  </a:cubicBezTo>
                  <a:cubicBezTo>
                    <a:pt x="233" y="1876"/>
                    <a:pt x="1023" y="0"/>
                    <a:pt x="5242" y="0"/>
                  </a:cubicBezTo>
                  <a:lnTo>
                    <a:pt x="5664" y="0"/>
                  </a:lnTo>
                  <a:cubicBezTo>
                    <a:pt x="9613" y="0"/>
                    <a:pt x="10331" y="1670"/>
                    <a:pt x="10331" y="2962"/>
                  </a:cubicBezTo>
                  <a:cubicBezTo>
                    <a:pt x="10331" y="3196"/>
                    <a:pt x="10304" y="3465"/>
                    <a:pt x="10269" y="3689"/>
                  </a:cubicBezTo>
                  <a:cubicBezTo>
                    <a:pt x="10053" y="5018"/>
                    <a:pt x="9335" y="6930"/>
                    <a:pt x="5080" y="6930"/>
                  </a:cubicBezTo>
                  <a:lnTo>
                    <a:pt x="4650" y="6930"/>
                  </a:lnTo>
                  <a:cubicBezTo>
                    <a:pt x="781" y="6930"/>
                    <a:pt x="0" y="5251"/>
                    <a:pt x="0" y="3914"/>
                  </a:cubicBezTo>
                  <a:close/>
                  <a:moveTo>
                    <a:pt x="5296" y="1975"/>
                  </a:moveTo>
                  <a:cubicBezTo>
                    <a:pt x="3644" y="1975"/>
                    <a:pt x="3168" y="2711"/>
                    <a:pt x="3088" y="3348"/>
                  </a:cubicBezTo>
                  <a:cubicBezTo>
                    <a:pt x="3079" y="3420"/>
                    <a:pt x="3070" y="3519"/>
                    <a:pt x="3070" y="3644"/>
                  </a:cubicBezTo>
                  <a:cubicBezTo>
                    <a:pt x="3070" y="4255"/>
                    <a:pt x="3510" y="4937"/>
                    <a:pt x="5017" y="4937"/>
                  </a:cubicBezTo>
                  <a:cubicBezTo>
                    <a:pt x="6651" y="4937"/>
                    <a:pt x="7136" y="4210"/>
                    <a:pt x="7235" y="3546"/>
                  </a:cubicBezTo>
                  <a:cubicBezTo>
                    <a:pt x="7253" y="3420"/>
                    <a:pt x="7262" y="3321"/>
                    <a:pt x="7262" y="3214"/>
                  </a:cubicBezTo>
                  <a:cubicBezTo>
                    <a:pt x="7262" y="2603"/>
                    <a:pt x="6813" y="1975"/>
                    <a:pt x="5296" y="1975"/>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Freeform 14">
              <a:extLst>
                <a:ext uri="{FF2B5EF4-FFF2-40B4-BE49-F238E27FC236}">
                  <a16:creationId xmlns:a16="http://schemas.microsoft.com/office/drawing/2014/main" id="{46A25D9D-A80B-4426-82D4-16011802C16C}"/>
                </a:ext>
                <a:ext uri="{C183D7F6-B498-43B3-948B-1728B52AA6E4}">
                  <adec:decorative xmlns:adec="http://schemas.microsoft.com/office/drawing/2017/decorative" val="1"/>
                </a:ext>
              </a:extLst>
            </p:cNvPr>
            <p:cNvSpPr>
              <a:spLocks/>
            </p:cNvSpPr>
            <p:nvPr userDrawn="1"/>
          </p:nvSpPr>
          <p:spPr bwMode="auto">
            <a:xfrm>
              <a:off x="17949863" y="1223963"/>
              <a:ext cx="2801938" cy="2406650"/>
            </a:xfrm>
            <a:custGeom>
              <a:avLst/>
              <a:gdLst>
                <a:gd name="T0" fmla="*/ 4013 w 7792"/>
                <a:gd name="T1" fmla="*/ 0 h 6678"/>
                <a:gd name="T2" fmla="*/ 3295 w 7792"/>
                <a:gd name="T3" fmla="*/ 4506 h 6678"/>
                <a:gd name="T4" fmla="*/ 7792 w 7792"/>
                <a:gd name="T5" fmla="*/ 4506 h 6678"/>
                <a:gd name="T6" fmla="*/ 7451 w 7792"/>
                <a:gd name="T7" fmla="*/ 6678 h 6678"/>
                <a:gd name="T8" fmla="*/ 0 w 7792"/>
                <a:gd name="T9" fmla="*/ 6678 h 6678"/>
                <a:gd name="T10" fmla="*/ 1060 w 7792"/>
                <a:gd name="T11" fmla="*/ 0 h 6678"/>
                <a:gd name="T12" fmla="*/ 4013 w 7792"/>
                <a:gd name="T13" fmla="*/ 0 h 6678"/>
              </a:gdLst>
              <a:ahLst/>
              <a:cxnLst>
                <a:cxn ang="0">
                  <a:pos x="T0" y="T1"/>
                </a:cxn>
                <a:cxn ang="0">
                  <a:pos x="T2" y="T3"/>
                </a:cxn>
                <a:cxn ang="0">
                  <a:pos x="T4" y="T5"/>
                </a:cxn>
                <a:cxn ang="0">
                  <a:pos x="T6" y="T7"/>
                </a:cxn>
                <a:cxn ang="0">
                  <a:pos x="T8" y="T9"/>
                </a:cxn>
                <a:cxn ang="0">
                  <a:pos x="T10" y="T11"/>
                </a:cxn>
                <a:cxn ang="0">
                  <a:pos x="T12" y="T13"/>
                </a:cxn>
              </a:cxnLst>
              <a:rect l="0" t="0" r="r" b="b"/>
              <a:pathLst>
                <a:path w="7792" h="6678">
                  <a:moveTo>
                    <a:pt x="4013" y="0"/>
                  </a:moveTo>
                  <a:lnTo>
                    <a:pt x="3295" y="4506"/>
                  </a:lnTo>
                  <a:lnTo>
                    <a:pt x="7792" y="4506"/>
                  </a:lnTo>
                  <a:lnTo>
                    <a:pt x="7451" y="6678"/>
                  </a:lnTo>
                  <a:lnTo>
                    <a:pt x="0" y="6678"/>
                  </a:lnTo>
                  <a:lnTo>
                    <a:pt x="1060" y="0"/>
                  </a:lnTo>
                  <a:lnTo>
                    <a:pt x="4013"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15">
              <a:extLst>
                <a:ext uri="{FF2B5EF4-FFF2-40B4-BE49-F238E27FC236}">
                  <a16:creationId xmlns:a16="http://schemas.microsoft.com/office/drawing/2014/main" id="{BF0A95AA-4771-4B49-8D0E-8E69C2FE8547}"/>
                </a:ext>
                <a:ext uri="{C183D7F6-B498-43B3-948B-1728B52AA6E4}">
                  <adec:decorative xmlns:adec="http://schemas.microsoft.com/office/drawing/2017/decorative" val="1"/>
                </a:ext>
              </a:extLst>
            </p:cNvPr>
            <p:cNvSpPr>
              <a:spLocks noEditPoints="1"/>
            </p:cNvSpPr>
            <p:nvPr userDrawn="1"/>
          </p:nvSpPr>
          <p:spPr bwMode="auto">
            <a:xfrm>
              <a:off x="20723225" y="1223963"/>
              <a:ext cx="3644900" cy="2406650"/>
            </a:xfrm>
            <a:custGeom>
              <a:avLst/>
              <a:gdLst>
                <a:gd name="T0" fmla="*/ 4111 w 10140"/>
                <a:gd name="T1" fmla="*/ 0 h 6678"/>
                <a:gd name="T2" fmla="*/ 0 w 10140"/>
                <a:gd name="T3" fmla="*/ 6678 h 6678"/>
                <a:gd name="T4" fmla="*/ 2989 w 10140"/>
                <a:gd name="T5" fmla="*/ 6678 h 6678"/>
                <a:gd name="T6" fmla="*/ 3528 w 10140"/>
                <a:gd name="T7" fmla="*/ 5753 h 6678"/>
                <a:gd name="T8" fmla="*/ 7001 w 10140"/>
                <a:gd name="T9" fmla="*/ 5753 h 6678"/>
                <a:gd name="T10" fmla="*/ 7289 w 10140"/>
                <a:gd name="T11" fmla="*/ 6678 h 6678"/>
                <a:gd name="T12" fmla="*/ 10140 w 10140"/>
                <a:gd name="T13" fmla="*/ 6678 h 6678"/>
                <a:gd name="T14" fmla="*/ 10140 w 10140"/>
                <a:gd name="T15" fmla="*/ 5570 h 6678"/>
                <a:gd name="T16" fmla="*/ 8186 w 10140"/>
                <a:gd name="T17" fmla="*/ 0 h 6678"/>
                <a:gd name="T18" fmla="*/ 4111 w 10140"/>
                <a:gd name="T19" fmla="*/ 0 h 6678"/>
                <a:gd name="T20" fmla="*/ 5808 w 10140"/>
                <a:gd name="T21" fmla="*/ 1849 h 6678"/>
                <a:gd name="T22" fmla="*/ 6445 w 10140"/>
                <a:gd name="T23" fmla="*/ 3913 h 6678"/>
                <a:gd name="T24" fmla="*/ 4596 w 10140"/>
                <a:gd name="T25" fmla="*/ 3913 h 6678"/>
                <a:gd name="T26" fmla="*/ 5808 w 10140"/>
                <a:gd name="T27" fmla="*/ 1849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40" h="6678">
                  <a:moveTo>
                    <a:pt x="4111" y="0"/>
                  </a:moveTo>
                  <a:lnTo>
                    <a:pt x="0" y="6678"/>
                  </a:lnTo>
                  <a:lnTo>
                    <a:pt x="2989" y="6678"/>
                  </a:lnTo>
                  <a:lnTo>
                    <a:pt x="3528" y="5753"/>
                  </a:lnTo>
                  <a:lnTo>
                    <a:pt x="7001" y="5753"/>
                  </a:lnTo>
                  <a:lnTo>
                    <a:pt x="7289" y="6678"/>
                  </a:lnTo>
                  <a:lnTo>
                    <a:pt x="10140" y="6678"/>
                  </a:lnTo>
                  <a:lnTo>
                    <a:pt x="10140" y="5570"/>
                  </a:lnTo>
                  <a:lnTo>
                    <a:pt x="8186" y="0"/>
                  </a:lnTo>
                  <a:lnTo>
                    <a:pt x="4111" y="0"/>
                  </a:lnTo>
                  <a:close/>
                  <a:moveTo>
                    <a:pt x="5808" y="1849"/>
                  </a:moveTo>
                  <a:lnTo>
                    <a:pt x="6445" y="3913"/>
                  </a:lnTo>
                  <a:lnTo>
                    <a:pt x="4596" y="3913"/>
                  </a:lnTo>
                  <a:lnTo>
                    <a:pt x="5808" y="1849"/>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pic>
        <p:nvPicPr>
          <p:cNvPr id="28" name="Kuva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434564" y="12136340"/>
            <a:ext cx="4334632" cy="725487"/>
          </a:xfrm>
          <a:prstGeom prst="rect">
            <a:avLst/>
          </a:prstGeom>
        </p:spPr>
      </p:pic>
      <p:pic>
        <p:nvPicPr>
          <p:cNvPr id="29" name="Kuva 2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760525" y="10309406"/>
            <a:ext cx="3692079" cy="1538967"/>
          </a:xfrm>
          <a:prstGeom prst="rect">
            <a:avLst/>
          </a:prstGeom>
        </p:spPr>
      </p:pic>
    </p:spTree>
    <p:extLst>
      <p:ext uri="{BB962C8B-B14F-4D97-AF65-F5344CB8AC3E}">
        <p14:creationId xmlns:p14="http://schemas.microsoft.com/office/powerpoint/2010/main" val="212524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1_Otsikkodia 2">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12" name="Freeform 5">
            <a:extLst>
              <a:ext uri="{FF2B5EF4-FFF2-40B4-BE49-F238E27FC236}">
                <a16:creationId xmlns:a16="http://schemas.microsoft.com/office/drawing/2014/main" id="{B56F663B-DE9D-4846-B92B-815F67F29843}"/>
              </a:ext>
              <a:ext uri="{C183D7F6-B498-43B3-948B-1728B52AA6E4}">
                <adec:decorative xmlns:adec="http://schemas.microsoft.com/office/drawing/2017/decorative" val="1"/>
              </a:ext>
            </a:extLst>
          </p:cNvPr>
          <p:cNvSpPr>
            <a:spLocks noChangeAspect="1"/>
          </p:cNvSpPr>
          <p:nvPr userDrawn="1"/>
        </p:nvSpPr>
        <p:spPr bwMode="auto">
          <a:xfrm>
            <a:off x="0" y="8107054"/>
            <a:ext cx="24382800" cy="5616897"/>
          </a:xfrm>
          <a:custGeom>
            <a:avLst/>
            <a:gdLst>
              <a:gd name="T0" fmla="*/ 0 w 67733"/>
              <a:gd name="T1" fmla="*/ 4768 h 15585"/>
              <a:gd name="T2" fmla="*/ 0 w 67733"/>
              <a:gd name="T3" fmla="*/ 4774 h 15585"/>
              <a:gd name="T4" fmla="*/ 0 w 67733"/>
              <a:gd name="T5" fmla="*/ 4774 h 15585"/>
              <a:gd name="T6" fmla="*/ 0 w 67733"/>
              <a:gd name="T7" fmla="*/ 15585 h 15585"/>
              <a:gd name="T8" fmla="*/ 67733 w 67733"/>
              <a:gd name="T9" fmla="*/ 15585 h 15585"/>
              <a:gd name="T10" fmla="*/ 67733 w 67733"/>
              <a:gd name="T11" fmla="*/ 0 h 15585"/>
              <a:gd name="T12" fmla="*/ 0 w 67733"/>
              <a:gd name="T13" fmla="*/ 4768 h 15585"/>
            </a:gdLst>
            <a:ahLst/>
            <a:cxnLst>
              <a:cxn ang="0">
                <a:pos x="T0" y="T1"/>
              </a:cxn>
              <a:cxn ang="0">
                <a:pos x="T2" y="T3"/>
              </a:cxn>
              <a:cxn ang="0">
                <a:pos x="T4" y="T5"/>
              </a:cxn>
              <a:cxn ang="0">
                <a:pos x="T6" y="T7"/>
              </a:cxn>
              <a:cxn ang="0">
                <a:pos x="T8" y="T9"/>
              </a:cxn>
              <a:cxn ang="0">
                <a:pos x="T10" y="T11"/>
              </a:cxn>
              <a:cxn ang="0">
                <a:pos x="T12" y="T13"/>
              </a:cxn>
            </a:cxnLst>
            <a:rect l="0" t="0" r="r" b="b"/>
            <a:pathLst>
              <a:path w="67733" h="15585">
                <a:moveTo>
                  <a:pt x="0" y="4768"/>
                </a:moveTo>
                <a:lnTo>
                  <a:pt x="0" y="4774"/>
                </a:lnTo>
                <a:lnTo>
                  <a:pt x="0" y="4774"/>
                </a:lnTo>
                <a:lnTo>
                  <a:pt x="0" y="15585"/>
                </a:lnTo>
                <a:lnTo>
                  <a:pt x="67733" y="15585"/>
                </a:lnTo>
                <a:cubicBezTo>
                  <a:pt x="67733" y="10379"/>
                  <a:pt x="67733" y="5195"/>
                  <a:pt x="67733" y="0"/>
                </a:cubicBezTo>
                <a:lnTo>
                  <a:pt x="0" y="4768"/>
                </a:lnTo>
                <a:close/>
              </a:path>
            </a:pathLst>
          </a:custGeom>
          <a:solidFill>
            <a:srgbClr val="A75042"/>
          </a:solidFill>
          <a:ln>
            <a:noFill/>
          </a:ln>
        </p:spPr>
        <p:txBody>
          <a:bodyPr vert="horz" wrap="square" lIns="91440" tIns="45720" rIns="91440" bIns="45720" numCol="1" anchor="t" anchorCtr="0" compatLnSpc="1">
            <a:prstTxWarp prst="textNoShape">
              <a:avLst/>
            </a:prstTxWarp>
          </a:bodyPr>
          <a:lstStyle/>
          <a:p>
            <a:endParaRPr lang="fi-FI"/>
          </a:p>
        </p:txBody>
      </p:sp>
      <p:sp>
        <p:nvSpPr>
          <p:cNvPr id="24" name="Freeform 6">
            <a:extLst>
              <a:ext uri="{FF2B5EF4-FFF2-40B4-BE49-F238E27FC236}">
                <a16:creationId xmlns:a16="http://schemas.microsoft.com/office/drawing/2014/main" id="{B05BE846-A9E8-4F94-B6C9-47D9A241C76D}"/>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w="9525">
            <a:noFill/>
            <a:round/>
            <a:headEnd/>
            <a:tailEnd/>
          </a:ln>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1959666" y="9829800"/>
            <a:ext cx="20461422" cy="1643254"/>
          </a:xfrm>
        </p:spPr>
        <p:txBody>
          <a:bodyPr anchor="b"/>
          <a:lstStyle>
            <a:lvl1pPr algn="l">
              <a:defRPr sz="72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1959666" y="11611484"/>
            <a:ext cx="20461422" cy="998092"/>
          </a:xfrm>
        </p:spPr>
        <p:txBody>
          <a:bodyPr/>
          <a:lstStyle>
            <a:lvl1pPr marL="0" indent="0" algn="l">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grpSp>
        <p:nvGrpSpPr>
          <p:cNvPr id="23" name="Ryhmä 22">
            <a:extLst>
              <a:ext uri="{FF2B5EF4-FFF2-40B4-BE49-F238E27FC236}">
                <a16:creationId xmlns:a16="http://schemas.microsoft.com/office/drawing/2014/main" id="{E0ED3212-0E12-462B-9F9E-0F9AFCEB7B58}"/>
              </a:ext>
              <a:ext uri="{C183D7F6-B498-43B3-948B-1728B52AA6E4}">
                <adec:decorative xmlns:adec="http://schemas.microsoft.com/office/drawing/2017/decorative" val="1"/>
              </a:ext>
            </a:extLst>
          </p:cNvPr>
          <p:cNvGrpSpPr>
            <a:grpSpLocks noChangeAspect="1"/>
          </p:cNvGrpSpPr>
          <p:nvPr userDrawn="1"/>
        </p:nvGrpSpPr>
        <p:grpSpPr>
          <a:xfrm>
            <a:off x="0" y="4524866"/>
            <a:ext cx="24382800" cy="2500108"/>
            <a:chOff x="14288" y="1179513"/>
            <a:chExt cx="24353837" cy="2497138"/>
          </a:xfrm>
        </p:grpSpPr>
        <p:sp>
          <p:nvSpPr>
            <p:cNvPr id="16" name="Freeform 9">
              <a:extLst>
                <a:ext uri="{FF2B5EF4-FFF2-40B4-BE49-F238E27FC236}">
                  <a16:creationId xmlns:a16="http://schemas.microsoft.com/office/drawing/2014/main" id="{321A8E0B-C6F0-48F4-9E53-4DAE17B05BCC}"/>
                </a:ext>
                <a:ext uri="{C183D7F6-B498-43B3-948B-1728B52AA6E4}">
                  <adec:decorative xmlns:adec="http://schemas.microsoft.com/office/drawing/2017/decorative" val="1"/>
                </a:ext>
              </a:extLst>
            </p:cNvPr>
            <p:cNvSpPr>
              <a:spLocks/>
            </p:cNvSpPr>
            <p:nvPr userDrawn="1"/>
          </p:nvSpPr>
          <p:spPr bwMode="auto">
            <a:xfrm>
              <a:off x="14288" y="1223963"/>
              <a:ext cx="3727450" cy="2406650"/>
            </a:xfrm>
            <a:custGeom>
              <a:avLst/>
              <a:gdLst>
                <a:gd name="T0" fmla="*/ 6722 w 10366"/>
                <a:gd name="T1" fmla="*/ 0 h 6678"/>
                <a:gd name="T2" fmla="*/ 3329 w 10366"/>
                <a:gd name="T3" fmla="*/ 2477 h 6678"/>
                <a:gd name="T4" fmla="*/ 3724 w 10366"/>
                <a:gd name="T5" fmla="*/ 0 h 6678"/>
                <a:gd name="T6" fmla="*/ 771 w 10366"/>
                <a:gd name="T7" fmla="*/ 0 h 6678"/>
                <a:gd name="T8" fmla="*/ 0 w 10366"/>
                <a:gd name="T9" fmla="*/ 4858 h 6678"/>
                <a:gd name="T10" fmla="*/ 0 w 10366"/>
                <a:gd name="T11" fmla="*/ 6678 h 6678"/>
                <a:gd name="T12" fmla="*/ 2665 w 10366"/>
                <a:gd name="T13" fmla="*/ 6678 h 6678"/>
                <a:gd name="T14" fmla="*/ 3113 w 10366"/>
                <a:gd name="T15" fmla="*/ 3868 h 6678"/>
                <a:gd name="T16" fmla="*/ 5627 w 10366"/>
                <a:gd name="T17" fmla="*/ 6678 h 6678"/>
                <a:gd name="T18" fmla="*/ 9406 w 10366"/>
                <a:gd name="T19" fmla="*/ 6678 h 6678"/>
                <a:gd name="T20" fmla="*/ 6120 w 10366"/>
                <a:gd name="T21" fmla="*/ 3105 h 6678"/>
                <a:gd name="T22" fmla="*/ 10366 w 10366"/>
                <a:gd name="T23" fmla="*/ 0 h 6678"/>
                <a:gd name="T24" fmla="*/ 6722 w 10366"/>
                <a:gd name="T25" fmla="*/ 0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6" h="6678">
                  <a:moveTo>
                    <a:pt x="6722" y="0"/>
                  </a:moveTo>
                  <a:lnTo>
                    <a:pt x="3329" y="2477"/>
                  </a:lnTo>
                  <a:lnTo>
                    <a:pt x="3724" y="0"/>
                  </a:lnTo>
                  <a:lnTo>
                    <a:pt x="771" y="0"/>
                  </a:lnTo>
                  <a:lnTo>
                    <a:pt x="0" y="4858"/>
                  </a:lnTo>
                  <a:lnTo>
                    <a:pt x="0" y="6678"/>
                  </a:lnTo>
                  <a:lnTo>
                    <a:pt x="2665" y="6678"/>
                  </a:lnTo>
                  <a:lnTo>
                    <a:pt x="3113" y="3868"/>
                  </a:lnTo>
                  <a:lnTo>
                    <a:pt x="5627" y="6678"/>
                  </a:lnTo>
                  <a:lnTo>
                    <a:pt x="9406" y="6678"/>
                  </a:lnTo>
                  <a:lnTo>
                    <a:pt x="6120" y="3105"/>
                  </a:lnTo>
                  <a:lnTo>
                    <a:pt x="10366" y="0"/>
                  </a:lnTo>
                  <a:lnTo>
                    <a:pt x="6722"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7" name="Freeform 10">
              <a:extLst>
                <a:ext uri="{FF2B5EF4-FFF2-40B4-BE49-F238E27FC236}">
                  <a16:creationId xmlns:a16="http://schemas.microsoft.com/office/drawing/2014/main" id="{9F976DE6-DF60-436D-8406-2AED6DDCF071}"/>
                </a:ext>
                <a:ext uri="{C183D7F6-B498-43B3-948B-1728B52AA6E4}">
                  <adec:decorative xmlns:adec="http://schemas.microsoft.com/office/drawing/2017/decorative" val="1"/>
                </a:ext>
              </a:extLst>
            </p:cNvPr>
            <p:cNvSpPr>
              <a:spLocks noEditPoints="1"/>
            </p:cNvSpPr>
            <p:nvPr userDrawn="1"/>
          </p:nvSpPr>
          <p:spPr bwMode="auto">
            <a:xfrm>
              <a:off x="3224213" y="1179513"/>
              <a:ext cx="3714750" cy="2497138"/>
            </a:xfrm>
            <a:custGeom>
              <a:avLst/>
              <a:gdLst>
                <a:gd name="T0" fmla="*/ 0 w 10332"/>
                <a:gd name="T1" fmla="*/ 3914 h 6930"/>
                <a:gd name="T2" fmla="*/ 45 w 10332"/>
                <a:gd name="T3" fmla="*/ 3222 h 6930"/>
                <a:gd name="T4" fmla="*/ 5242 w 10332"/>
                <a:gd name="T5" fmla="*/ 0 h 6930"/>
                <a:gd name="T6" fmla="*/ 5664 w 10332"/>
                <a:gd name="T7" fmla="*/ 0 h 6930"/>
                <a:gd name="T8" fmla="*/ 10332 w 10332"/>
                <a:gd name="T9" fmla="*/ 2962 h 6930"/>
                <a:gd name="T10" fmla="*/ 10269 w 10332"/>
                <a:gd name="T11" fmla="*/ 3689 h 6930"/>
                <a:gd name="T12" fmla="*/ 5081 w 10332"/>
                <a:gd name="T13" fmla="*/ 6930 h 6930"/>
                <a:gd name="T14" fmla="*/ 4650 w 10332"/>
                <a:gd name="T15" fmla="*/ 6930 h 6930"/>
                <a:gd name="T16" fmla="*/ 0 w 10332"/>
                <a:gd name="T17" fmla="*/ 3914 h 6930"/>
                <a:gd name="T18" fmla="*/ 5296 w 10332"/>
                <a:gd name="T19" fmla="*/ 1975 h 6930"/>
                <a:gd name="T20" fmla="*/ 3088 w 10332"/>
                <a:gd name="T21" fmla="*/ 3348 h 6930"/>
                <a:gd name="T22" fmla="*/ 3070 w 10332"/>
                <a:gd name="T23" fmla="*/ 3644 h 6930"/>
                <a:gd name="T24" fmla="*/ 5018 w 10332"/>
                <a:gd name="T25" fmla="*/ 4937 h 6930"/>
                <a:gd name="T26" fmla="*/ 7235 w 10332"/>
                <a:gd name="T27" fmla="*/ 3546 h 6930"/>
                <a:gd name="T28" fmla="*/ 7262 w 10332"/>
                <a:gd name="T29" fmla="*/ 3214 h 6930"/>
                <a:gd name="T30" fmla="*/ 5296 w 10332"/>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2" h="6930">
                  <a:moveTo>
                    <a:pt x="0" y="3914"/>
                  </a:moveTo>
                  <a:cubicBezTo>
                    <a:pt x="0" y="3734"/>
                    <a:pt x="9" y="3483"/>
                    <a:pt x="45" y="3222"/>
                  </a:cubicBezTo>
                  <a:cubicBezTo>
                    <a:pt x="233" y="1876"/>
                    <a:pt x="1023" y="0"/>
                    <a:pt x="5242" y="0"/>
                  </a:cubicBezTo>
                  <a:lnTo>
                    <a:pt x="5664" y="0"/>
                  </a:lnTo>
                  <a:cubicBezTo>
                    <a:pt x="9613" y="0"/>
                    <a:pt x="10332" y="1670"/>
                    <a:pt x="10332" y="2962"/>
                  </a:cubicBezTo>
                  <a:cubicBezTo>
                    <a:pt x="10332" y="3196"/>
                    <a:pt x="10305" y="3465"/>
                    <a:pt x="10269" y="3689"/>
                  </a:cubicBezTo>
                  <a:cubicBezTo>
                    <a:pt x="10053" y="5018"/>
                    <a:pt x="9335" y="6930"/>
                    <a:pt x="5081" y="6930"/>
                  </a:cubicBezTo>
                  <a:lnTo>
                    <a:pt x="4650" y="6930"/>
                  </a:lnTo>
                  <a:cubicBezTo>
                    <a:pt x="781" y="6930"/>
                    <a:pt x="0" y="5251"/>
                    <a:pt x="0" y="3914"/>
                  </a:cubicBezTo>
                  <a:close/>
                  <a:moveTo>
                    <a:pt x="5296" y="1975"/>
                  </a:moveTo>
                  <a:cubicBezTo>
                    <a:pt x="3644" y="1975"/>
                    <a:pt x="3169" y="2711"/>
                    <a:pt x="3088" y="3348"/>
                  </a:cubicBezTo>
                  <a:cubicBezTo>
                    <a:pt x="3079" y="3420"/>
                    <a:pt x="3070" y="3519"/>
                    <a:pt x="3070" y="3644"/>
                  </a:cubicBezTo>
                  <a:cubicBezTo>
                    <a:pt x="3070" y="4255"/>
                    <a:pt x="3510" y="4937"/>
                    <a:pt x="5018" y="4937"/>
                  </a:cubicBezTo>
                  <a:cubicBezTo>
                    <a:pt x="6651" y="4937"/>
                    <a:pt x="7136" y="4210"/>
                    <a:pt x="7235" y="3546"/>
                  </a:cubicBezTo>
                  <a:cubicBezTo>
                    <a:pt x="7253" y="3420"/>
                    <a:pt x="7262" y="3321"/>
                    <a:pt x="7262" y="3214"/>
                  </a:cubicBezTo>
                  <a:cubicBezTo>
                    <a:pt x="7262" y="2603"/>
                    <a:pt x="6813" y="1975"/>
                    <a:pt x="5296" y="1975"/>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11">
              <a:extLst>
                <a:ext uri="{FF2B5EF4-FFF2-40B4-BE49-F238E27FC236}">
                  <a16:creationId xmlns:a16="http://schemas.microsoft.com/office/drawing/2014/main" id="{96A2C1F8-6EAF-4BEC-BE34-4343D712646C}"/>
                </a:ext>
                <a:ext uri="{C183D7F6-B498-43B3-948B-1728B52AA6E4}">
                  <adec:decorative xmlns:adec="http://schemas.microsoft.com/office/drawing/2017/decorative" val="1"/>
                </a:ext>
              </a:extLst>
            </p:cNvPr>
            <p:cNvSpPr>
              <a:spLocks/>
            </p:cNvSpPr>
            <p:nvPr userDrawn="1"/>
          </p:nvSpPr>
          <p:spPr bwMode="auto">
            <a:xfrm>
              <a:off x="7058025" y="1223963"/>
              <a:ext cx="3692525" cy="2446338"/>
            </a:xfrm>
            <a:custGeom>
              <a:avLst/>
              <a:gdLst>
                <a:gd name="T0" fmla="*/ 700 w 10268"/>
                <a:gd name="T1" fmla="*/ 0 h 6786"/>
                <a:gd name="T2" fmla="*/ 3662 w 10268"/>
                <a:gd name="T3" fmla="*/ 0 h 6786"/>
                <a:gd name="T4" fmla="*/ 3213 w 10268"/>
                <a:gd name="T5" fmla="*/ 2818 h 6786"/>
                <a:gd name="T6" fmla="*/ 4847 w 10268"/>
                <a:gd name="T7" fmla="*/ 4506 h 6786"/>
                <a:gd name="T8" fmla="*/ 4865 w 10268"/>
                <a:gd name="T9" fmla="*/ 4506 h 6786"/>
                <a:gd name="T10" fmla="*/ 6857 w 10268"/>
                <a:gd name="T11" fmla="*/ 2836 h 6786"/>
                <a:gd name="T12" fmla="*/ 7306 w 10268"/>
                <a:gd name="T13" fmla="*/ 0 h 6786"/>
                <a:gd name="T14" fmla="*/ 10268 w 10268"/>
                <a:gd name="T15" fmla="*/ 0 h 6786"/>
                <a:gd name="T16" fmla="*/ 9802 w 10268"/>
                <a:gd name="T17" fmla="*/ 2989 h 6786"/>
                <a:gd name="T18" fmla="*/ 5017 w 10268"/>
                <a:gd name="T19" fmla="*/ 6786 h 6786"/>
                <a:gd name="T20" fmla="*/ 4622 w 10268"/>
                <a:gd name="T21" fmla="*/ 6786 h 6786"/>
                <a:gd name="T22" fmla="*/ 224 w 10268"/>
                <a:gd name="T23" fmla="*/ 2971 h 6786"/>
                <a:gd name="T24" fmla="*/ 700 w 10268"/>
                <a:gd name="T25" fmla="*/ 0 h 6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68" h="6786">
                  <a:moveTo>
                    <a:pt x="700" y="0"/>
                  </a:moveTo>
                  <a:lnTo>
                    <a:pt x="3662" y="0"/>
                  </a:lnTo>
                  <a:lnTo>
                    <a:pt x="3213" y="2818"/>
                  </a:lnTo>
                  <a:cubicBezTo>
                    <a:pt x="3079" y="3644"/>
                    <a:pt x="3312" y="4506"/>
                    <a:pt x="4847" y="4506"/>
                  </a:cubicBezTo>
                  <a:lnTo>
                    <a:pt x="4865" y="4506"/>
                  </a:lnTo>
                  <a:cubicBezTo>
                    <a:pt x="6319" y="4506"/>
                    <a:pt x="6732" y="3644"/>
                    <a:pt x="6857" y="2836"/>
                  </a:cubicBezTo>
                  <a:lnTo>
                    <a:pt x="7306" y="0"/>
                  </a:lnTo>
                  <a:lnTo>
                    <a:pt x="10268" y="0"/>
                  </a:lnTo>
                  <a:lnTo>
                    <a:pt x="9802" y="2989"/>
                  </a:lnTo>
                  <a:cubicBezTo>
                    <a:pt x="9568" y="4443"/>
                    <a:pt x="8895" y="6786"/>
                    <a:pt x="5017" y="6786"/>
                  </a:cubicBezTo>
                  <a:lnTo>
                    <a:pt x="4622" y="6786"/>
                  </a:lnTo>
                  <a:cubicBezTo>
                    <a:pt x="377" y="6786"/>
                    <a:pt x="0" y="4398"/>
                    <a:pt x="224" y="2971"/>
                  </a:cubicBezTo>
                  <a:lnTo>
                    <a:pt x="700"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12">
              <a:extLst>
                <a:ext uri="{FF2B5EF4-FFF2-40B4-BE49-F238E27FC236}">
                  <a16:creationId xmlns:a16="http://schemas.microsoft.com/office/drawing/2014/main" id="{BEC02F9C-E6FC-40B6-85EC-1FD0A88E37A5}"/>
                </a:ext>
                <a:ext uri="{C183D7F6-B498-43B3-948B-1728B52AA6E4}">
                  <adec:decorative xmlns:adec="http://schemas.microsoft.com/office/drawing/2017/decorative" val="1"/>
                </a:ext>
              </a:extLst>
            </p:cNvPr>
            <p:cNvSpPr>
              <a:spLocks/>
            </p:cNvSpPr>
            <p:nvPr userDrawn="1"/>
          </p:nvSpPr>
          <p:spPr bwMode="auto">
            <a:xfrm>
              <a:off x="10847388" y="1223963"/>
              <a:ext cx="3679825" cy="2406650"/>
            </a:xfrm>
            <a:custGeom>
              <a:avLst/>
              <a:gdLst>
                <a:gd name="T0" fmla="*/ 6337 w 10233"/>
                <a:gd name="T1" fmla="*/ 6678 h 6678"/>
                <a:gd name="T2" fmla="*/ 2217 w 10233"/>
                <a:gd name="T3" fmla="*/ 6678 h 6678"/>
                <a:gd name="T4" fmla="*/ 0 w 10233"/>
                <a:gd name="T5" fmla="*/ 0 h 6678"/>
                <a:gd name="T6" fmla="*/ 3267 w 10233"/>
                <a:gd name="T7" fmla="*/ 0 h 6678"/>
                <a:gd name="T8" fmla="*/ 4613 w 10233"/>
                <a:gd name="T9" fmla="*/ 4380 h 6678"/>
                <a:gd name="T10" fmla="*/ 7109 w 10233"/>
                <a:gd name="T11" fmla="*/ 0 h 6678"/>
                <a:gd name="T12" fmla="*/ 10233 w 10233"/>
                <a:gd name="T13" fmla="*/ 0 h 6678"/>
                <a:gd name="T14" fmla="*/ 6337 w 10233"/>
                <a:gd name="T15" fmla="*/ 6678 h 6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3" h="6678">
                  <a:moveTo>
                    <a:pt x="6337" y="6678"/>
                  </a:moveTo>
                  <a:lnTo>
                    <a:pt x="2217" y="6678"/>
                  </a:lnTo>
                  <a:lnTo>
                    <a:pt x="0" y="0"/>
                  </a:lnTo>
                  <a:lnTo>
                    <a:pt x="3267" y="0"/>
                  </a:lnTo>
                  <a:lnTo>
                    <a:pt x="4613" y="4380"/>
                  </a:lnTo>
                  <a:lnTo>
                    <a:pt x="7109" y="0"/>
                  </a:lnTo>
                  <a:lnTo>
                    <a:pt x="10233" y="0"/>
                  </a:lnTo>
                  <a:lnTo>
                    <a:pt x="6337" y="667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Freeform 13">
              <a:extLst>
                <a:ext uri="{FF2B5EF4-FFF2-40B4-BE49-F238E27FC236}">
                  <a16:creationId xmlns:a16="http://schemas.microsoft.com/office/drawing/2014/main" id="{63CF111C-678D-4D1E-AC5E-9D785B047AC4}"/>
                </a:ext>
                <a:ext uri="{C183D7F6-B498-43B3-948B-1728B52AA6E4}">
                  <adec:decorative xmlns:adec="http://schemas.microsoft.com/office/drawing/2017/decorative" val="1"/>
                </a:ext>
              </a:extLst>
            </p:cNvPr>
            <p:cNvSpPr>
              <a:spLocks noEditPoints="1"/>
            </p:cNvSpPr>
            <p:nvPr userDrawn="1"/>
          </p:nvSpPr>
          <p:spPr bwMode="auto">
            <a:xfrm>
              <a:off x="14219238" y="1179513"/>
              <a:ext cx="3714750" cy="2497138"/>
            </a:xfrm>
            <a:custGeom>
              <a:avLst/>
              <a:gdLst>
                <a:gd name="T0" fmla="*/ 0 w 10331"/>
                <a:gd name="T1" fmla="*/ 3914 h 6930"/>
                <a:gd name="T2" fmla="*/ 45 w 10331"/>
                <a:gd name="T3" fmla="*/ 3222 h 6930"/>
                <a:gd name="T4" fmla="*/ 5242 w 10331"/>
                <a:gd name="T5" fmla="*/ 0 h 6930"/>
                <a:gd name="T6" fmla="*/ 5664 w 10331"/>
                <a:gd name="T7" fmla="*/ 0 h 6930"/>
                <a:gd name="T8" fmla="*/ 10331 w 10331"/>
                <a:gd name="T9" fmla="*/ 2962 h 6930"/>
                <a:gd name="T10" fmla="*/ 10269 w 10331"/>
                <a:gd name="T11" fmla="*/ 3689 h 6930"/>
                <a:gd name="T12" fmla="*/ 5080 w 10331"/>
                <a:gd name="T13" fmla="*/ 6930 h 6930"/>
                <a:gd name="T14" fmla="*/ 4650 w 10331"/>
                <a:gd name="T15" fmla="*/ 6930 h 6930"/>
                <a:gd name="T16" fmla="*/ 0 w 10331"/>
                <a:gd name="T17" fmla="*/ 3914 h 6930"/>
                <a:gd name="T18" fmla="*/ 5296 w 10331"/>
                <a:gd name="T19" fmla="*/ 1975 h 6930"/>
                <a:gd name="T20" fmla="*/ 3088 w 10331"/>
                <a:gd name="T21" fmla="*/ 3348 h 6930"/>
                <a:gd name="T22" fmla="*/ 3070 w 10331"/>
                <a:gd name="T23" fmla="*/ 3644 h 6930"/>
                <a:gd name="T24" fmla="*/ 5017 w 10331"/>
                <a:gd name="T25" fmla="*/ 4937 h 6930"/>
                <a:gd name="T26" fmla="*/ 7235 w 10331"/>
                <a:gd name="T27" fmla="*/ 3546 h 6930"/>
                <a:gd name="T28" fmla="*/ 7262 w 10331"/>
                <a:gd name="T29" fmla="*/ 3214 h 6930"/>
                <a:gd name="T30" fmla="*/ 5296 w 10331"/>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1" h="6930">
                  <a:moveTo>
                    <a:pt x="0" y="3914"/>
                  </a:moveTo>
                  <a:cubicBezTo>
                    <a:pt x="0" y="3734"/>
                    <a:pt x="9" y="3483"/>
                    <a:pt x="45" y="3222"/>
                  </a:cubicBezTo>
                  <a:cubicBezTo>
                    <a:pt x="233" y="1876"/>
                    <a:pt x="1023" y="0"/>
                    <a:pt x="5242" y="0"/>
                  </a:cubicBezTo>
                  <a:lnTo>
                    <a:pt x="5664" y="0"/>
                  </a:lnTo>
                  <a:cubicBezTo>
                    <a:pt x="9613" y="0"/>
                    <a:pt x="10331" y="1670"/>
                    <a:pt x="10331" y="2962"/>
                  </a:cubicBezTo>
                  <a:cubicBezTo>
                    <a:pt x="10331" y="3196"/>
                    <a:pt x="10304" y="3465"/>
                    <a:pt x="10269" y="3689"/>
                  </a:cubicBezTo>
                  <a:cubicBezTo>
                    <a:pt x="10053" y="5018"/>
                    <a:pt x="9335" y="6930"/>
                    <a:pt x="5080" y="6930"/>
                  </a:cubicBezTo>
                  <a:lnTo>
                    <a:pt x="4650" y="6930"/>
                  </a:lnTo>
                  <a:cubicBezTo>
                    <a:pt x="781" y="6930"/>
                    <a:pt x="0" y="5251"/>
                    <a:pt x="0" y="3914"/>
                  </a:cubicBezTo>
                  <a:close/>
                  <a:moveTo>
                    <a:pt x="5296" y="1975"/>
                  </a:moveTo>
                  <a:cubicBezTo>
                    <a:pt x="3644" y="1975"/>
                    <a:pt x="3168" y="2711"/>
                    <a:pt x="3088" y="3348"/>
                  </a:cubicBezTo>
                  <a:cubicBezTo>
                    <a:pt x="3079" y="3420"/>
                    <a:pt x="3070" y="3519"/>
                    <a:pt x="3070" y="3644"/>
                  </a:cubicBezTo>
                  <a:cubicBezTo>
                    <a:pt x="3070" y="4255"/>
                    <a:pt x="3510" y="4937"/>
                    <a:pt x="5017" y="4937"/>
                  </a:cubicBezTo>
                  <a:cubicBezTo>
                    <a:pt x="6651" y="4937"/>
                    <a:pt x="7136" y="4210"/>
                    <a:pt x="7235" y="3546"/>
                  </a:cubicBezTo>
                  <a:cubicBezTo>
                    <a:pt x="7253" y="3420"/>
                    <a:pt x="7262" y="3321"/>
                    <a:pt x="7262" y="3214"/>
                  </a:cubicBezTo>
                  <a:cubicBezTo>
                    <a:pt x="7262" y="2603"/>
                    <a:pt x="6813" y="1975"/>
                    <a:pt x="5296" y="1975"/>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Freeform 14">
              <a:extLst>
                <a:ext uri="{FF2B5EF4-FFF2-40B4-BE49-F238E27FC236}">
                  <a16:creationId xmlns:a16="http://schemas.microsoft.com/office/drawing/2014/main" id="{46A25D9D-A80B-4426-82D4-16011802C16C}"/>
                </a:ext>
                <a:ext uri="{C183D7F6-B498-43B3-948B-1728B52AA6E4}">
                  <adec:decorative xmlns:adec="http://schemas.microsoft.com/office/drawing/2017/decorative" val="1"/>
                </a:ext>
              </a:extLst>
            </p:cNvPr>
            <p:cNvSpPr>
              <a:spLocks/>
            </p:cNvSpPr>
            <p:nvPr userDrawn="1"/>
          </p:nvSpPr>
          <p:spPr bwMode="auto">
            <a:xfrm>
              <a:off x="17949863" y="1223963"/>
              <a:ext cx="2801938" cy="2406650"/>
            </a:xfrm>
            <a:custGeom>
              <a:avLst/>
              <a:gdLst>
                <a:gd name="T0" fmla="*/ 4013 w 7792"/>
                <a:gd name="T1" fmla="*/ 0 h 6678"/>
                <a:gd name="T2" fmla="*/ 3295 w 7792"/>
                <a:gd name="T3" fmla="*/ 4506 h 6678"/>
                <a:gd name="T4" fmla="*/ 7792 w 7792"/>
                <a:gd name="T5" fmla="*/ 4506 h 6678"/>
                <a:gd name="T6" fmla="*/ 7451 w 7792"/>
                <a:gd name="T7" fmla="*/ 6678 h 6678"/>
                <a:gd name="T8" fmla="*/ 0 w 7792"/>
                <a:gd name="T9" fmla="*/ 6678 h 6678"/>
                <a:gd name="T10" fmla="*/ 1060 w 7792"/>
                <a:gd name="T11" fmla="*/ 0 h 6678"/>
                <a:gd name="T12" fmla="*/ 4013 w 7792"/>
                <a:gd name="T13" fmla="*/ 0 h 6678"/>
              </a:gdLst>
              <a:ahLst/>
              <a:cxnLst>
                <a:cxn ang="0">
                  <a:pos x="T0" y="T1"/>
                </a:cxn>
                <a:cxn ang="0">
                  <a:pos x="T2" y="T3"/>
                </a:cxn>
                <a:cxn ang="0">
                  <a:pos x="T4" y="T5"/>
                </a:cxn>
                <a:cxn ang="0">
                  <a:pos x="T6" y="T7"/>
                </a:cxn>
                <a:cxn ang="0">
                  <a:pos x="T8" y="T9"/>
                </a:cxn>
                <a:cxn ang="0">
                  <a:pos x="T10" y="T11"/>
                </a:cxn>
                <a:cxn ang="0">
                  <a:pos x="T12" y="T13"/>
                </a:cxn>
              </a:cxnLst>
              <a:rect l="0" t="0" r="r" b="b"/>
              <a:pathLst>
                <a:path w="7792" h="6678">
                  <a:moveTo>
                    <a:pt x="4013" y="0"/>
                  </a:moveTo>
                  <a:lnTo>
                    <a:pt x="3295" y="4506"/>
                  </a:lnTo>
                  <a:lnTo>
                    <a:pt x="7792" y="4506"/>
                  </a:lnTo>
                  <a:lnTo>
                    <a:pt x="7451" y="6678"/>
                  </a:lnTo>
                  <a:lnTo>
                    <a:pt x="0" y="6678"/>
                  </a:lnTo>
                  <a:lnTo>
                    <a:pt x="1060" y="0"/>
                  </a:lnTo>
                  <a:lnTo>
                    <a:pt x="4013"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15">
              <a:extLst>
                <a:ext uri="{FF2B5EF4-FFF2-40B4-BE49-F238E27FC236}">
                  <a16:creationId xmlns:a16="http://schemas.microsoft.com/office/drawing/2014/main" id="{BF0A95AA-4771-4B49-8D0E-8E69C2FE8547}"/>
                </a:ext>
                <a:ext uri="{C183D7F6-B498-43B3-948B-1728B52AA6E4}">
                  <adec:decorative xmlns:adec="http://schemas.microsoft.com/office/drawing/2017/decorative" val="1"/>
                </a:ext>
              </a:extLst>
            </p:cNvPr>
            <p:cNvSpPr>
              <a:spLocks noEditPoints="1"/>
            </p:cNvSpPr>
            <p:nvPr userDrawn="1"/>
          </p:nvSpPr>
          <p:spPr bwMode="auto">
            <a:xfrm>
              <a:off x="20723225" y="1223963"/>
              <a:ext cx="3644900" cy="2406650"/>
            </a:xfrm>
            <a:custGeom>
              <a:avLst/>
              <a:gdLst>
                <a:gd name="T0" fmla="*/ 4111 w 10140"/>
                <a:gd name="T1" fmla="*/ 0 h 6678"/>
                <a:gd name="T2" fmla="*/ 0 w 10140"/>
                <a:gd name="T3" fmla="*/ 6678 h 6678"/>
                <a:gd name="T4" fmla="*/ 2989 w 10140"/>
                <a:gd name="T5" fmla="*/ 6678 h 6678"/>
                <a:gd name="T6" fmla="*/ 3528 w 10140"/>
                <a:gd name="T7" fmla="*/ 5753 h 6678"/>
                <a:gd name="T8" fmla="*/ 7001 w 10140"/>
                <a:gd name="T9" fmla="*/ 5753 h 6678"/>
                <a:gd name="T10" fmla="*/ 7289 w 10140"/>
                <a:gd name="T11" fmla="*/ 6678 h 6678"/>
                <a:gd name="T12" fmla="*/ 10140 w 10140"/>
                <a:gd name="T13" fmla="*/ 6678 h 6678"/>
                <a:gd name="T14" fmla="*/ 10140 w 10140"/>
                <a:gd name="T15" fmla="*/ 5570 h 6678"/>
                <a:gd name="T16" fmla="*/ 8186 w 10140"/>
                <a:gd name="T17" fmla="*/ 0 h 6678"/>
                <a:gd name="T18" fmla="*/ 4111 w 10140"/>
                <a:gd name="T19" fmla="*/ 0 h 6678"/>
                <a:gd name="T20" fmla="*/ 5808 w 10140"/>
                <a:gd name="T21" fmla="*/ 1849 h 6678"/>
                <a:gd name="T22" fmla="*/ 6445 w 10140"/>
                <a:gd name="T23" fmla="*/ 3913 h 6678"/>
                <a:gd name="T24" fmla="*/ 4596 w 10140"/>
                <a:gd name="T25" fmla="*/ 3913 h 6678"/>
                <a:gd name="T26" fmla="*/ 5808 w 10140"/>
                <a:gd name="T27" fmla="*/ 1849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40" h="6678">
                  <a:moveTo>
                    <a:pt x="4111" y="0"/>
                  </a:moveTo>
                  <a:lnTo>
                    <a:pt x="0" y="6678"/>
                  </a:lnTo>
                  <a:lnTo>
                    <a:pt x="2989" y="6678"/>
                  </a:lnTo>
                  <a:lnTo>
                    <a:pt x="3528" y="5753"/>
                  </a:lnTo>
                  <a:lnTo>
                    <a:pt x="7001" y="5753"/>
                  </a:lnTo>
                  <a:lnTo>
                    <a:pt x="7289" y="6678"/>
                  </a:lnTo>
                  <a:lnTo>
                    <a:pt x="10140" y="6678"/>
                  </a:lnTo>
                  <a:lnTo>
                    <a:pt x="10140" y="5570"/>
                  </a:lnTo>
                  <a:lnTo>
                    <a:pt x="8186" y="0"/>
                  </a:lnTo>
                  <a:lnTo>
                    <a:pt x="4111" y="0"/>
                  </a:lnTo>
                  <a:close/>
                  <a:moveTo>
                    <a:pt x="5808" y="1849"/>
                  </a:moveTo>
                  <a:lnTo>
                    <a:pt x="6445" y="3913"/>
                  </a:lnTo>
                  <a:lnTo>
                    <a:pt x="4596" y="3913"/>
                  </a:lnTo>
                  <a:lnTo>
                    <a:pt x="5808" y="1849"/>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pic>
        <p:nvPicPr>
          <p:cNvPr id="27" name="Kuva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434564" y="12136340"/>
            <a:ext cx="4334632" cy="725487"/>
          </a:xfrm>
          <a:prstGeom prst="rect">
            <a:avLst/>
          </a:prstGeom>
        </p:spPr>
      </p:pic>
      <p:pic>
        <p:nvPicPr>
          <p:cNvPr id="28" name="Kuva 2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760525" y="10309406"/>
            <a:ext cx="3692079" cy="1538967"/>
          </a:xfrm>
          <a:prstGeom prst="rect">
            <a:avLst/>
          </a:prstGeom>
        </p:spPr>
      </p:pic>
    </p:spTree>
    <p:extLst>
      <p:ext uri="{BB962C8B-B14F-4D97-AF65-F5344CB8AC3E}">
        <p14:creationId xmlns:p14="http://schemas.microsoft.com/office/powerpoint/2010/main" val="3048783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Otsikkodia 3">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FD4BC64C-DA58-4905-8D24-27C383396B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841" y="-23446"/>
            <a:ext cx="24342318" cy="13692553"/>
          </a:xfrm>
          <a:prstGeom prst="rect">
            <a:avLst/>
          </a:prstGeom>
        </p:spPr>
      </p:pic>
      <p:sp>
        <p:nvSpPr>
          <p:cNvPr id="12" name="Freeform 5">
            <a:extLst>
              <a:ext uri="{FF2B5EF4-FFF2-40B4-BE49-F238E27FC236}">
                <a16:creationId xmlns:a16="http://schemas.microsoft.com/office/drawing/2014/main" id="{B56F663B-DE9D-4846-B92B-815F67F29843}"/>
              </a:ext>
              <a:ext uri="{C183D7F6-B498-43B3-948B-1728B52AA6E4}">
                <adec:decorative xmlns:adec="http://schemas.microsoft.com/office/drawing/2017/decorative" val="1"/>
              </a:ext>
            </a:extLst>
          </p:cNvPr>
          <p:cNvSpPr>
            <a:spLocks noChangeAspect="1"/>
          </p:cNvSpPr>
          <p:nvPr userDrawn="1"/>
        </p:nvSpPr>
        <p:spPr bwMode="auto">
          <a:xfrm>
            <a:off x="0" y="8107054"/>
            <a:ext cx="24382800" cy="5616897"/>
          </a:xfrm>
          <a:custGeom>
            <a:avLst/>
            <a:gdLst>
              <a:gd name="T0" fmla="*/ 0 w 67733"/>
              <a:gd name="T1" fmla="*/ 4768 h 15585"/>
              <a:gd name="T2" fmla="*/ 0 w 67733"/>
              <a:gd name="T3" fmla="*/ 4774 h 15585"/>
              <a:gd name="T4" fmla="*/ 0 w 67733"/>
              <a:gd name="T5" fmla="*/ 4774 h 15585"/>
              <a:gd name="T6" fmla="*/ 0 w 67733"/>
              <a:gd name="T7" fmla="*/ 15585 h 15585"/>
              <a:gd name="T8" fmla="*/ 67733 w 67733"/>
              <a:gd name="T9" fmla="*/ 15585 h 15585"/>
              <a:gd name="T10" fmla="*/ 67733 w 67733"/>
              <a:gd name="T11" fmla="*/ 0 h 15585"/>
              <a:gd name="T12" fmla="*/ 0 w 67733"/>
              <a:gd name="T13" fmla="*/ 4768 h 15585"/>
            </a:gdLst>
            <a:ahLst/>
            <a:cxnLst>
              <a:cxn ang="0">
                <a:pos x="T0" y="T1"/>
              </a:cxn>
              <a:cxn ang="0">
                <a:pos x="T2" y="T3"/>
              </a:cxn>
              <a:cxn ang="0">
                <a:pos x="T4" y="T5"/>
              </a:cxn>
              <a:cxn ang="0">
                <a:pos x="T6" y="T7"/>
              </a:cxn>
              <a:cxn ang="0">
                <a:pos x="T8" y="T9"/>
              </a:cxn>
              <a:cxn ang="0">
                <a:pos x="T10" y="T11"/>
              </a:cxn>
              <a:cxn ang="0">
                <a:pos x="T12" y="T13"/>
              </a:cxn>
            </a:cxnLst>
            <a:rect l="0" t="0" r="r" b="b"/>
            <a:pathLst>
              <a:path w="67733" h="15585">
                <a:moveTo>
                  <a:pt x="0" y="4768"/>
                </a:moveTo>
                <a:lnTo>
                  <a:pt x="0" y="4774"/>
                </a:lnTo>
                <a:lnTo>
                  <a:pt x="0" y="4774"/>
                </a:lnTo>
                <a:lnTo>
                  <a:pt x="0" y="15585"/>
                </a:lnTo>
                <a:lnTo>
                  <a:pt x="67733" y="15585"/>
                </a:lnTo>
                <a:cubicBezTo>
                  <a:pt x="67733" y="10379"/>
                  <a:pt x="67733" y="5195"/>
                  <a:pt x="67733" y="0"/>
                </a:cubicBezTo>
                <a:lnTo>
                  <a:pt x="0" y="4768"/>
                </a:lnTo>
                <a:close/>
              </a:path>
            </a:pathLst>
          </a:custGeom>
          <a:solidFill>
            <a:srgbClr val="28482B"/>
          </a:solidFill>
          <a:ln>
            <a:noFill/>
          </a:ln>
        </p:spPr>
        <p:txBody>
          <a:bodyPr vert="horz" wrap="square" lIns="91440" tIns="45720" rIns="91440" bIns="45720" numCol="1" anchor="t" anchorCtr="0" compatLnSpc="1">
            <a:prstTxWarp prst="textNoShape">
              <a:avLst/>
            </a:prstTxWarp>
          </a:bodyPr>
          <a:lstStyle/>
          <a:p>
            <a:endParaRPr lang="fi-FI"/>
          </a:p>
        </p:txBody>
      </p:sp>
      <p:sp>
        <p:nvSpPr>
          <p:cNvPr id="24" name="Freeform 6">
            <a:extLst>
              <a:ext uri="{FF2B5EF4-FFF2-40B4-BE49-F238E27FC236}">
                <a16:creationId xmlns:a16="http://schemas.microsoft.com/office/drawing/2014/main" id="{B05BE846-A9E8-4F94-B6C9-47D9A241C76D}"/>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1959666" y="9829800"/>
            <a:ext cx="20461422" cy="1643254"/>
          </a:xfrm>
        </p:spPr>
        <p:txBody>
          <a:bodyPr anchor="b"/>
          <a:lstStyle>
            <a:lvl1pPr algn="l">
              <a:defRPr sz="72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1959666" y="11611484"/>
            <a:ext cx="20461422" cy="998092"/>
          </a:xfrm>
        </p:spPr>
        <p:txBody>
          <a:bodyPr/>
          <a:lstStyle>
            <a:lvl1pPr marL="0" indent="0" algn="l">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grpSp>
        <p:nvGrpSpPr>
          <p:cNvPr id="23" name="Ryhmä 22">
            <a:extLst>
              <a:ext uri="{FF2B5EF4-FFF2-40B4-BE49-F238E27FC236}">
                <a16:creationId xmlns:a16="http://schemas.microsoft.com/office/drawing/2014/main" id="{E0ED3212-0E12-462B-9F9E-0F9AFCEB7B58}"/>
              </a:ext>
              <a:ext uri="{C183D7F6-B498-43B3-948B-1728B52AA6E4}">
                <adec:decorative xmlns:adec="http://schemas.microsoft.com/office/drawing/2017/decorative" val="1"/>
              </a:ext>
            </a:extLst>
          </p:cNvPr>
          <p:cNvGrpSpPr>
            <a:grpSpLocks noChangeAspect="1"/>
          </p:cNvGrpSpPr>
          <p:nvPr userDrawn="1"/>
        </p:nvGrpSpPr>
        <p:grpSpPr>
          <a:xfrm>
            <a:off x="0" y="4524866"/>
            <a:ext cx="24382800" cy="2500108"/>
            <a:chOff x="14288" y="1179513"/>
            <a:chExt cx="24353837" cy="2497138"/>
          </a:xfrm>
        </p:grpSpPr>
        <p:sp>
          <p:nvSpPr>
            <p:cNvPr id="16" name="Freeform 9">
              <a:extLst>
                <a:ext uri="{FF2B5EF4-FFF2-40B4-BE49-F238E27FC236}">
                  <a16:creationId xmlns:a16="http://schemas.microsoft.com/office/drawing/2014/main" id="{321A8E0B-C6F0-48F4-9E53-4DAE17B05BCC}"/>
                </a:ext>
                <a:ext uri="{C183D7F6-B498-43B3-948B-1728B52AA6E4}">
                  <adec:decorative xmlns:adec="http://schemas.microsoft.com/office/drawing/2017/decorative" val="1"/>
                </a:ext>
              </a:extLst>
            </p:cNvPr>
            <p:cNvSpPr>
              <a:spLocks/>
            </p:cNvSpPr>
            <p:nvPr userDrawn="1"/>
          </p:nvSpPr>
          <p:spPr bwMode="auto">
            <a:xfrm>
              <a:off x="14288" y="1223963"/>
              <a:ext cx="3727450" cy="2406650"/>
            </a:xfrm>
            <a:custGeom>
              <a:avLst/>
              <a:gdLst>
                <a:gd name="T0" fmla="*/ 6722 w 10366"/>
                <a:gd name="T1" fmla="*/ 0 h 6678"/>
                <a:gd name="T2" fmla="*/ 3329 w 10366"/>
                <a:gd name="T3" fmla="*/ 2477 h 6678"/>
                <a:gd name="T4" fmla="*/ 3724 w 10366"/>
                <a:gd name="T5" fmla="*/ 0 h 6678"/>
                <a:gd name="T6" fmla="*/ 771 w 10366"/>
                <a:gd name="T7" fmla="*/ 0 h 6678"/>
                <a:gd name="T8" fmla="*/ 0 w 10366"/>
                <a:gd name="T9" fmla="*/ 4858 h 6678"/>
                <a:gd name="T10" fmla="*/ 0 w 10366"/>
                <a:gd name="T11" fmla="*/ 6678 h 6678"/>
                <a:gd name="T12" fmla="*/ 2665 w 10366"/>
                <a:gd name="T13" fmla="*/ 6678 h 6678"/>
                <a:gd name="T14" fmla="*/ 3113 w 10366"/>
                <a:gd name="T15" fmla="*/ 3868 h 6678"/>
                <a:gd name="T16" fmla="*/ 5627 w 10366"/>
                <a:gd name="T17" fmla="*/ 6678 h 6678"/>
                <a:gd name="T18" fmla="*/ 9406 w 10366"/>
                <a:gd name="T19" fmla="*/ 6678 h 6678"/>
                <a:gd name="T20" fmla="*/ 6120 w 10366"/>
                <a:gd name="T21" fmla="*/ 3105 h 6678"/>
                <a:gd name="T22" fmla="*/ 10366 w 10366"/>
                <a:gd name="T23" fmla="*/ 0 h 6678"/>
                <a:gd name="T24" fmla="*/ 6722 w 10366"/>
                <a:gd name="T25" fmla="*/ 0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6" h="6678">
                  <a:moveTo>
                    <a:pt x="6722" y="0"/>
                  </a:moveTo>
                  <a:lnTo>
                    <a:pt x="3329" y="2477"/>
                  </a:lnTo>
                  <a:lnTo>
                    <a:pt x="3724" y="0"/>
                  </a:lnTo>
                  <a:lnTo>
                    <a:pt x="771" y="0"/>
                  </a:lnTo>
                  <a:lnTo>
                    <a:pt x="0" y="4858"/>
                  </a:lnTo>
                  <a:lnTo>
                    <a:pt x="0" y="6678"/>
                  </a:lnTo>
                  <a:lnTo>
                    <a:pt x="2665" y="6678"/>
                  </a:lnTo>
                  <a:lnTo>
                    <a:pt x="3113" y="3868"/>
                  </a:lnTo>
                  <a:lnTo>
                    <a:pt x="5627" y="6678"/>
                  </a:lnTo>
                  <a:lnTo>
                    <a:pt x="9406" y="6678"/>
                  </a:lnTo>
                  <a:lnTo>
                    <a:pt x="6120" y="3105"/>
                  </a:lnTo>
                  <a:lnTo>
                    <a:pt x="10366" y="0"/>
                  </a:lnTo>
                  <a:lnTo>
                    <a:pt x="6722"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7" name="Freeform 10">
              <a:extLst>
                <a:ext uri="{FF2B5EF4-FFF2-40B4-BE49-F238E27FC236}">
                  <a16:creationId xmlns:a16="http://schemas.microsoft.com/office/drawing/2014/main" id="{9F976DE6-DF60-436D-8406-2AED6DDCF071}"/>
                </a:ext>
                <a:ext uri="{C183D7F6-B498-43B3-948B-1728B52AA6E4}">
                  <adec:decorative xmlns:adec="http://schemas.microsoft.com/office/drawing/2017/decorative" val="1"/>
                </a:ext>
              </a:extLst>
            </p:cNvPr>
            <p:cNvSpPr>
              <a:spLocks noEditPoints="1"/>
            </p:cNvSpPr>
            <p:nvPr userDrawn="1"/>
          </p:nvSpPr>
          <p:spPr bwMode="auto">
            <a:xfrm>
              <a:off x="3224213" y="1179513"/>
              <a:ext cx="3714750" cy="2497138"/>
            </a:xfrm>
            <a:custGeom>
              <a:avLst/>
              <a:gdLst>
                <a:gd name="T0" fmla="*/ 0 w 10332"/>
                <a:gd name="T1" fmla="*/ 3914 h 6930"/>
                <a:gd name="T2" fmla="*/ 45 w 10332"/>
                <a:gd name="T3" fmla="*/ 3222 h 6930"/>
                <a:gd name="T4" fmla="*/ 5242 w 10332"/>
                <a:gd name="T5" fmla="*/ 0 h 6930"/>
                <a:gd name="T6" fmla="*/ 5664 w 10332"/>
                <a:gd name="T7" fmla="*/ 0 h 6930"/>
                <a:gd name="T8" fmla="*/ 10332 w 10332"/>
                <a:gd name="T9" fmla="*/ 2962 h 6930"/>
                <a:gd name="T10" fmla="*/ 10269 w 10332"/>
                <a:gd name="T11" fmla="*/ 3689 h 6930"/>
                <a:gd name="T12" fmla="*/ 5081 w 10332"/>
                <a:gd name="T13" fmla="*/ 6930 h 6930"/>
                <a:gd name="T14" fmla="*/ 4650 w 10332"/>
                <a:gd name="T15" fmla="*/ 6930 h 6930"/>
                <a:gd name="T16" fmla="*/ 0 w 10332"/>
                <a:gd name="T17" fmla="*/ 3914 h 6930"/>
                <a:gd name="T18" fmla="*/ 5296 w 10332"/>
                <a:gd name="T19" fmla="*/ 1975 h 6930"/>
                <a:gd name="T20" fmla="*/ 3088 w 10332"/>
                <a:gd name="T21" fmla="*/ 3348 h 6930"/>
                <a:gd name="T22" fmla="*/ 3070 w 10332"/>
                <a:gd name="T23" fmla="*/ 3644 h 6930"/>
                <a:gd name="T24" fmla="*/ 5018 w 10332"/>
                <a:gd name="T25" fmla="*/ 4937 h 6930"/>
                <a:gd name="T26" fmla="*/ 7235 w 10332"/>
                <a:gd name="T27" fmla="*/ 3546 h 6930"/>
                <a:gd name="T28" fmla="*/ 7262 w 10332"/>
                <a:gd name="T29" fmla="*/ 3214 h 6930"/>
                <a:gd name="T30" fmla="*/ 5296 w 10332"/>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2" h="6930">
                  <a:moveTo>
                    <a:pt x="0" y="3914"/>
                  </a:moveTo>
                  <a:cubicBezTo>
                    <a:pt x="0" y="3734"/>
                    <a:pt x="9" y="3483"/>
                    <a:pt x="45" y="3222"/>
                  </a:cubicBezTo>
                  <a:cubicBezTo>
                    <a:pt x="233" y="1876"/>
                    <a:pt x="1023" y="0"/>
                    <a:pt x="5242" y="0"/>
                  </a:cubicBezTo>
                  <a:lnTo>
                    <a:pt x="5664" y="0"/>
                  </a:lnTo>
                  <a:cubicBezTo>
                    <a:pt x="9613" y="0"/>
                    <a:pt x="10332" y="1670"/>
                    <a:pt x="10332" y="2962"/>
                  </a:cubicBezTo>
                  <a:cubicBezTo>
                    <a:pt x="10332" y="3196"/>
                    <a:pt x="10305" y="3465"/>
                    <a:pt x="10269" y="3689"/>
                  </a:cubicBezTo>
                  <a:cubicBezTo>
                    <a:pt x="10053" y="5018"/>
                    <a:pt x="9335" y="6930"/>
                    <a:pt x="5081" y="6930"/>
                  </a:cubicBezTo>
                  <a:lnTo>
                    <a:pt x="4650" y="6930"/>
                  </a:lnTo>
                  <a:cubicBezTo>
                    <a:pt x="781" y="6930"/>
                    <a:pt x="0" y="5251"/>
                    <a:pt x="0" y="3914"/>
                  </a:cubicBezTo>
                  <a:close/>
                  <a:moveTo>
                    <a:pt x="5296" y="1975"/>
                  </a:moveTo>
                  <a:cubicBezTo>
                    <a:pt x="3644" y="1975"/>
                    <a:pt x="3169" y="2711"/>
                    <a:pt x="3088" y="3348"/>
                  </a:cubicBezTo>
                  <a:cubicBezTo>
                    <a:pt x="3079" y="3420"/>
                    <a:pt x="3070" y="3519"/>
                    <a:pt x="3070" y="3644"/>
                  </a:cubicBezTo>
                  <a:cubicBezTo>
                    <a:pt x="3070" y="4255"/>
                    <a:pt x="3510" y="4937"/>
                    <a:pt x="5018" y="4937"/>
                  </a:cubicBezTo>
                  <a:cubicBezTo>
                    <a:pt x="6651" y="4937"/>
                    <a:pt x="7136" y="4210"/>
                    <a:pt x="7235" y="3546"/>
                  </a:cubicBezTo>
                  <a:cubicBezTo>
                    <a:pt x="7253" y="3420"/>
                    <a:pt x="7262" y="3321"/>
                    <a:pt x="7262" y="3214"/>
                  </a:cubicBezTo>
                  <a:cubicBezTo>
                    <a:pt x="7262" y="2603"/>
                    <a:pt x="6813" y="1975"/>
                    <a:pt x="5296" y="1975"/>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11">
              <a:extLst>
                <a:ext uri="{FF2B5EF4-FFF2-40B4-BE49-F238E27FC236}">
                  <a16:creationId xmlns:a16="http://schemas.microsoft.com/office/drawing/2014/main" id="{96A2C1F8-6EAF-4BEC-BE34-4343D712646C}"/>
                </a:ext>
                <a:ext uri="{C183D7F6-B498-43B3-948B-1728B52AA6E4}">
                  <adec:decorative xmlns:adec="http://schemas.microsoft.com/office/drawing/2017/decorative" val="1"/>
                </a:ext>
              </a:extLst>
            </p:cNvPr>
            <p:cNvSpPr>
              <a:spLocks/>
            </p:cNvSpPr>
            <p:nvPr userDrawn="1"/>
          </p:nvSpPr>
          <p:spPr bwMode="auto">
            <a:xfrm>
              <a:off x="7058025" y="1223963"/>
              <a:ext cx="3692525" cy="2446338"/>
            </a:xfrm>
            <a:custGeom>
              <a:avLst/>
              <a:gdLst>
                <a:gd name="T0" fmla="*/ 700 w 10268"/>
                <a:gd name="T1" fmla="*/ 0 h 6786"/>
                <a:gd name="T2" fmla="*/ 3662 w 10268"/>
                <a:gd name="T3" fmla="*/ 0 h 6786"/>
                <a:gd name="T4" fmla="*/ 3213 w 10268"/>
                <a:gd name="T5" fmla="*/ 2818 h 6786"/>
                <a:gd name="T6" fmla="*/ 4847 w 10268"/>
                <a:gd name="T7" fmla="*/ 4506 h 6786"/>
                <a:gd name="T8" fmla="*/ 4865 w 10268"/>
                <a:gd name="T9" fmla="*/ 4506 h 6786"/>
                <a:gd name="T10" fmla="*/ 6857 w 10268"/>
                <a:gd name="T11" fmla="*/ 2836 h 6786"/>
                <a:gd name="T12" fmla="*/ 7306 w 10268"/>
                <a:gd name="T13" fmla="*/ 0 h 6786"/>
                <a:gd name="T14" fmla="*/ 10268 w 10268"/>
                <a:gd name="T15" fmla="*/ 0 h 6786"/>
                <a:gd name="T16" fmla="*/ 9802 w 10268"/>
                <a:gd name="T17" fmla="*/ 2989 h 6786"/>
                <a:gd name="T18" fmla="*/ 5017 w 10268"/>
                <a:gd name="T19" fmla="*/ 6786 h 6786"/>
                <a:gd name="T20" fmla="*/ 4622 w 10268"/>
                <a:gd name="T21" fmla="*/ 6786 h 6786"/>
                <a:gd name="T22" fmla="*/ 224 w 10268"/>
                <a:gd name="T23" fmla="*/ 2971 h 6786"/>
                <a:gd name="T24" fmla="*/ 700 w 10268"/>
                <a:gd name="T25" fmla="*/ 0 h 6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68" h="6786">
                  <a:moveTo>
                    <a:pt x="700" y="0"/>
                  </a:moveTo>
                  <a:lnTo>
                    <a:pt x="3662" y="0"/>
                  </a:lnTo>
                  <a:lnTo>
                    <a:pt x="3213" y="2818"/>
                  </a:lnTo>
                  <a:cubicBezTo>
                    <a:pt x="3079" y="3644"/>
                    <a:pt x="3312" y="4506"/>
                    <a:pt x="4847" y="4506"/>
                  </a:cubicBezTo>
                  <a:lnTo>
                    <a:pt x="4865" y="4506"/>
                  </a:lnTo>
                  <a:cubicBezTo>
                    <a:pt x="6319" y="4506"/>
                    <a:pt x="6732" y="3644"/>
                    <a:pt x="6857" y="2836"/>
                  </a:cubicBezTo>
                  <a:lnTo>
                    <a:pt x="7306" y="0"/>
                  </a:lnTo>
                  <a:lnTo>
                    <a:pt x="10268" y="0"/>
                  </a:lnTo>
                  <a:lnTo>
                    <a:pt x="9802" y="2989"/>
                  </a:lnTo>
                  <a:cubicBezTo>
                    <a:pt x="9568" y="4443"/>
                    <a:pt x="8895" y="6786"/>
                    <a:pt x="5017" y="6786"/>
                  </a:cubicBezTo>
                  <a:lnTo>
                    <a:pt x="4622" y="6786"/>
                  </a:lnTo>
                  <a:cubicBezTo>
                    <a:pt x="377" y="6786"/>
                    <a:pt x="0" y="4398"/>
                    <a:pt x="224" y="2971"/>
                  </a:cubicBezTo>
                  <a:lnTo>
                    <a:pt x="700"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12">
              <a:extLst>
                <a:ext uri="{FF2B5EF4-FFF2-40B4-BE49-F238E27FC236}">
                  <a16:creationId xmlns:a16="http://schemas.microsoft.com/office/drawing/2014/main" id="{BEC02F9C-E6FC-40B6-85EC-1FD0A88E37A5}"/>
                </a:ext>
                <a:ext uri="{C183D7F6-B498-43B3-948B-1728B52AA6E4}">
                  <adec:decorative xmlns:adec="http://schemas.microsoft.com/office/drawing/2017/decorative" val="1"/>
                </a:ext>
              </a:extLst>
            </p:cNvPr>
            <p:cNvSpPr>
              <a:spLocks/>
            </p:cNvSpPr>
            <p:nvPr userDrawn="1"/>
          </p:nvSpPr>
          <p:spPr bwMode="auto">
            <a:xfrm>
              <a:off x="10847388" y="1223963"/>
              <a:ext cx="3679825" cy="2406650"/>
            </a:xfrm>
            <a:custGeom>
              <a:avLst/>
              <a:gdLst>
                <a:gd name="T0" fmla="*/ 6337 w 10233"/>
                <a:gd name="T1" fmla="*/ 6678 h 6678"/>
                <a:gd name="T2" fmla="*/ 2217 w 10233"/>
                <a:gd name="T3" fmla="*/ 6678 h 6678"/>
                <a:gd name="T4" fmla="*/ 0 w 10233"/>
                <a:gd name="T5" fmla="*/ 0 h 6678"/>
                <a:gd name="T6" fmla="*/ 3267 w 10233"/>
                <a:gd name="T7" fmla="*/ 0 h 6678"/>
                <a:gd name="T8" fmla="*/ 4613 w 10233"/>
                <a:gd name="T9" fmla="*/ 4380 h 6678"/>
                <a:gd name="T10" fmla="*/ 7109 w 10233"/>
                <a:gd name="T11" fmla="*/ 0 h 6678"/>
                <a:gd name="T12" fmla="*/ 10233 w 10233"/>
                <a:gd name="T13" fmla="*/ 0 h 6678"/>
                <a:gd name="T14" fmla="*/ 6337 w 10233"/>
                <a:gd name="T15" fmla="*/ 6678 h 6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3" h="6678">
                  <a:moveTo>
                    <a:pt x="6337" y="6678"/>
                  </a:moveTo>
                  <a:lnTo>
                    <a:pt x="2217" y="6678"/>
                  </a:lnTo>
                  <a:lnTo>
                    <a:pt x="0" y="0"/>
                  </a:lnTo>
                  <a:lnTo>
                    <a:pt x="3267" y="0"/>
                  </a:lnTo>
                  <a:lnTo>
                    <a:pt x="4613" y="4380"/>
                  </a:lnTo>
                  <a:lnTo>
                    <a:pt x="7109" y="0"/>
                  </a:lnTo>
                  <a:lnTo>
                    <a:pt x="10233" y="0"/>
                  </a:lnTo>
                  <a:lnTo>
                    <a:pt x="6337" y="667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Freeform 13">
              <a:extLst>
                <a:ext uri="{FF2B5EF4-FFF2-40B4-BE49-F238E27FC236}">
                  <a16:creationId xmlns:a16="http://schemas.microsoft.com/office/drawing/2014/main" id="{63CF111C-678D-4D1E-AC5E-9D785B047AC4}"/>
                </a:ext>
                <a:ext uri="{C183D7F6-B498-43B3-948B-1728B52AA6E4}">
                  <adec:decorative xmlns:adec="http://schemas.microsoft.com/office/drawing/2017/decorative" val="1"/>
                </a:ext>
              </a:extLst>
            </p:cNvPr>
            <p:cNvSpPr>
              <a:spLocks noEditPoints="1"/>
            </p:cNvSpPr>
            <p:nvPr userDrawn="1"/>
          </p:nvSpPr>
          <p:spPr bwMode="auto">
            <a:xfrm>
              <a:off x="14219238" y="1179513"/>
              <a:ext cx="3714750" cy="2497138"/>
            </a:xfrm>
            <a:custGeom>
              <a:avLst/>
              <a:gdLst>
                <a:gd name="T0" fmla="*/ 0 w 10331"/>
                <a:gd name="T1" fmla="*/ 3914 h 6930"/>
                <a:gd name="T2" fmla="*/ 45 w 10331"/>
                <a:gd name="T3" fmla="*/ 3222 h 6930"/>
                <a:gd name="T4" fmla="*/ 5242 w 10331"/>
                <a:gd name="T5" fmla="*/ 0 h 6930"/>
                <a:gd name="T6" fmla="*/ 5664 w 10331"/>
                <a:gd name="T7" fmla="*/ 0 h 6930"/>
                <a:gd name="T8" fmla="*/ 10331 w 10331"/>
                <a:gd name="T9" fmla="*/ 2962 h 6930"/>
                <a:gd name="T10" fmla="*/ 10269 w 10331"/>
                <a:gd name="T11" fmla="*/ 3689 h 6930"/>
                <a:gd name="T12" fmla="*/ 5080 w 10331"/>
                <a:gd name="T13" fmla="*/ 6930 h 6930"/>
                <a:gd name="T14" fmla="*/ 4650 w 10331"/>
                <a:gd name="T15" fmla="*/ 6930 h 6930"/>
                <a:gd name="T16" fmla="*/ 0 w 10331"/>
                <a:gd name="T17" fmla="*/ 3914 h 6930"/>
                <a:gd name="T18" fmla="*/ 5296 w 10331"/>
                <a:gd name="T19" fmla="*/ 1975 h 6930"/>
                <a:gd name="T20" fmla="*/ 3088 w 10331"/>
                <a:gd name="T21" fmla="*/ 3348 h 6930"/>
                <a:gd name="T22" fmla="*/ 3070 w 10331"/>
                <a:gd name="T23" fmla="*/ 3644 h 6930"/>
                <a:gd name="T24" fmla="*/ 5017 w 10331"/>
                <a:gd name="T25" fmla="*/ 4937 h 6930"/>
                <a:gd name="T26" fmla="*/ 7235 w 10331"/>
                <a:gd name="T27" fmla="*/ 3546 h 6930"/>
                <a:gd name="T28" fmla="*/ 7262 w 10331"/>
                <a:gd name="T29" fmla="*/ 3214 h 6930"/>
                <a:gd name="T30" fmla="*/ 5296 w 10331"/>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1" h="6930">
                  <a:moveTo>
                    <a:pt x="0" y="3914"/>
                  </a:moveTo>
                  <a:cubicBezTo>
                    <a:pt x="0" y="3734"/>
                    <a:pt x="9" y="3483"/>
                    <a:pt x="45" y="3222"/>
                  </a:cubicBezTo>
                  <a:cubicBezTo>
                    <a:pt x="233" y="1876"/>
                    <a:pt x="1023" y="0"/>
                    <a:pt x="5242" y="0"/>
                  </a:cubicBezTo>
                  <a:lnTo>
                    <a:pt x="5664" y="0"/>
                  </a:lnTo>
                  <a:cubicBezTo>
                    <a:pt x="9613" y="0"/>
                    <a:pt x="10331" y="1670"/>
                    <a:pt x="10331" y="2962"/>
                  </a:cubicBezTo>
                  <a:cubicBezTo>
                    <a:pt x="10331" y="3196"/>
                    <a:pt x="10304" y="3465"/>
                    <a:pt x="10269" y="3689"/>
                  </a:cubicBezTo>
                  <a:cubicBezTo>
                    <a:pt x="10053" y="5018"/>
                    <a:pt x="9335" y="6930"/>
                    <a:pt x="5080" y="6930"/>
                  </a:cubicBezTo>
                  <a:lnTo>
                    <a:pt x="4650" y="6930"/>
                  </a:lnTo>
                  <a:cubicBezTo>
                    <a:pt x="781" y="6930"/>
                    <a:pt x="0" y="5251"/>
                    <a:pt x="0" y="3914"/>
                  </a:cubicBezTo>
                  <a:close/>
                  <a:moveTo>
                    <a:pt x="5296" y="1975"/>
                  </a:moveTo>
                  <a:cubicBezTo>
                    <a:pt x="3644" y="1975"/>
                    <a:pt x="3168" y="2711"/>
                    <a:pt x="3088" y="3348"/>
                  </a:cubicBezTo>
                  <a:cubicBezTo>
                    <a:pt x="3079" y="3420"/>
                    <a:pt x="3070" y="3519"/>
                    <a:pt x="3070" y="3644"/>
                  </a:cubicBezTo>
                  <a:cubicBezTo>
                    <a:pt x="3070" y="4255"/>
                    <a:pt x="3510" y="4937"/>
                    <a:pt x="5017" y="4937"/>
                  </a:cubicBezTo>
                  <a:cubicBezTo>
                    <a:pt x="6651" y="4937"/>
                    <a:pt x="7136" y="4210"/>
                    <a:pt x="7235" y="3546"/>
                  </a:cubicBezTo>
                  <a:cubicBezTo>
                    <a:pt x="7253" y="3420"/>
                    <a:pt x="7262" y="3321"/>
                    <a:pt x="7262" y="3214"/>
                  </a:cubicBezTo>
                  <a:cubicBezTo>
                    <a:pt x="7262" y="2603"/>
                    <a:pt x="6813" y="1975"/>
                    <a:pt x="5296" y="1975"/>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Freeform 14">
              <a:extLst>
                <a:ext uri="{FF2B5EF4-FFF2-40B4-BE49-F238E27FC236}">
                  <a16:creationId xmlns:a16="http://schemas.microsoft.com/office/drawing/2014/main" id="{46A25D9D-A80B-4426-82D4-16011802C16C}"/>
                </a:ext>
                <a:ext uri="{C183D7F6-B498-43B3-948B-1728B52AA6E4}">
                  <adec:decorative xmlns:adec="http://schemas.microsoft.com/office/drawing/2017/decorative" val="1"/>
                </a:ext>
              </a:extLst>
            </p:cNvPr>
            <p:cNvSpPr>
              <a:spLocks/>
            </p:cNvSpPr>
            <p:nvPr userDrawn="1"/>
          </p:nvSpPr>
          <p:spPr bwMode="auto">
            <a:xfrm>
              <a:off x="17949863" y="1223963"/>
              <a:ext cx="2801938" cy="2406650"/>
            </a:xfrm>
            <a:custGeom>
              <a:avLst/>
              <a:gdLst>
                <a:gd name="T0" fmla="*/ 4013 w 7792"/>
                <a:gd name="T1" fmla="*/ 0 h 6678"/>
                <a:gd name="T2" fmla="*/ 3295 w 7792"/>
                <a:gd name="T3" fmla="*/ 4506 h 6678"/>
                <a:gd name="T4" fmla="*/ 7792 w 7792"/>
                <a:gd name="T5" fmla="*/ 4506 h 6678"/>
                <a:gd name="T6" fmla="*/ 7451 w 7792"/>
                <a:gd name="T7" fmla="*/ 6678 h 6678"/>
                <a:gd name="T8" fmla="*/ 0 w 7792"/>
                <a:gd name="T9" fmla="*/ 6678 h 6678"/>
                <a:gd name="T10" fmla="*/ 1060 w 7792"/>
                <a:gd name="T11" fmla="*/ 0 h 6678"/>
                <a:gd name="T12" fmla="*/ 4013 w 7792"/>
                <a:gd name="T13" fmla="*/ 0 h 6678"/>
              </a:gdLst>
              <a:ahLst/>
              <a:cxnLst>
                <a:cxn ang="0">
                  <a:pos x="T0" y="T1"/>
                </a:cxn>
                <a:cxn ang="0">
                  <a:pos x="T2" y="T3"/>
                </a:cxn>
                <a:cxn ang="0">
                  <a:pos x="T4" y="T5"/>
                </a:cxn>
                <a:cxn ang="0">
                  <a:pos x="T6" y="T7"/>
                </a:cxn>
                <a:cxn ang="0">
                  <a:pos x="T8" y="T9"/>
                </a:cxn>
                <a:cxn ang="0">
                  <a:pos x="T10" y="T11"/>
                </a:cxn>
                <a:cxn ang="0">
                  <a:pos x="T12" y="T13"/>
                </a:cxn>
              </a:cxnLst>
              <a:rect l="0" t="0" r="r" b="b"/>
              <a:pathLst>
                <a:path w="7792" h="6678">
                  <a:moveTo>
                    <a:pt x="4013" y="0"/>
                  </a:moveTo>
                  <a:lnTo>
                    <a:pt x="3295" y="4506"/>
                  </a:lnTo>
                  <a:lnTo>
                    <a:pt x="7792" y="4506"/>
                  </a:lnTo>
                  <a:lnTo>
                    <a:pt x="7451" y="6678"/>
                  </a:lnTo>
                  <a:lnTo>
                    <a:pt x="0" y="6678"/>
                  </a:lnTo>
                  <a:lnTo>
                    <a:pt x="1060" y="0"/>
                  </a:lnTo>
                  <a:lnTo>
                    <a:pt x="4013"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15">
              <a:extLst>
                <a:ext uri="{FF2B5EF4-FFF2-40B4-BE49-F238E27FC236}">
                  <a16:creationId xmlns:a16="http://schemas.microsoft.com/office/drawing/2014/main" id="{BF0A95AA-4771-4B49-8D0E-8E69C2FE8547}"/>
                </a:ext>
                <a:ext uri="{C183D7F6-B498-43B3-948B-1728B52AA6E4}">
                  <adec:decorative xmlns:adec="http://schemas.microsoft.com/office/drawing/2017/decorative" val="1"/>
                </a:ext>
              </a:extLst>
            </p:cNvPr>
            <p:cNvSpPr>
              <a:spLocks noEditPoints="1"/>
            </p:cNvSpPr>
            <p:nvPr userDrawn="1"/>
          </p:nvSpPr>
          <p:spPr bwMode="auto">
            <a:xfrm>
              <a:off x="20723225" y="1223963"/>
              <a:ext cx="3644900" cy="2406650"/>
            </a:xfrm>
            <a:custGeom>
              <a:avLst/>
              <a:gdLst>
                <a:gd name="T0" fmla="*/ 4111 w 10140"/>
                <a:gd name="T1" fmla="*/ 0 h 6678"/>
                <a:gd name="T2" fmla="*/ 0 w 10140"/>
                <a:gd name="T3" fmla="*/ 6678 h 6678"/>
                <a:gd name="T4" fmla="*/ 2989 w 10140"/>
                <a:gd name="T5" fmla="*/ 6678 h 6678"/>
                <a:gd name="T6" fmla="*/ 3528 w 10140"/>
                <a:gd name="T7" fmla="*/ 5753 h 6678"/>
                <a:gd name="T8" fmla="*/ 7001 w 10140"/>
                <a:gd name="T9" fmla="*/ 5753 h 6678"/>
                <a:gd name="T10" fmla="*/ 7289 w 10140"/>
                <a:gd name="T11" fmla="*/ 6678 h 6678"/>
                <a:gd name="T12" fmla="*/ 10140 w 10140"/>
                <a:gd name="T13" fmla="*/ 6678 h 6678"/>
                <a:gd name="T14" fmla="*/ 10140 w 10140"/>
                <a:gd name="T15" fmla="*/ 5570 h 6678"/>
                <a:gd name="T16" fmla="*/ 8186 w 10140"/>
                <a:gd name="T17" fmla="*/ 0 h 6678"/>
                <a:gd name="T18" fmla="*/ 4111 w 10140"/>
                <a:gd name="T19" fmla="*/ 0 h 6678"/>
                <a:gd name="T20" fmla="*/ 5808 w 10140"/>
                <a:gd name="T21" fmla="*/ 1849 h 6678"/>
                <a:gd name="T22" fmla="*/ 6445 w 10140"/>
                <a:gd name="T23" fmla="*/ 3913 h 6678"/>
                <a:gd name="T24" fmla="*/ 4596 w 10140"/>
                <a:gd name="T25" fmla="*/ 3913 h 6678"/>
                <a:gd name="T26" fmla="*/ 5808 w 10140"/>
                <a:gd name="T27" fmla="*/ 1849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40" h="6678">
                  <a:moveTo>
                    <a:pt x="4111" y="0"/>
                  </a:moveTo>
                  <a:lnTo>
                    <a:pt x="0" y="6678"/>
                  </a:lnTo>
                  <a:lnTo>
                    <a:pt x="2989" y="6678"/>
                  </a:lnTo>
                  <a:lnTo>
                    <a:pt x="3528" y="5753"/>
                  </a:lnTo>
                  <a:lnTo>
                    <a:pt x="7001" y="5753"/>
                  </a:lnTo>
                  <a:lnTo>
                    <a:pt x="7289" y="6678"/>
                  </a:lnTo>
                  <a:lnTo>
                    <a:pt x="10140" y="6678"/>
                  </a:lnTo>
                  <a:lnTo>
                    <a:pt x="10140" y="5570"/>
                  </a:lnTo>
                  <a:lnTo>
                    <a:pt x="8186" y="0"/>
                  </a:lnTo>
                  <a:lnTo>
                    <a:pt x="4111" y="0"/>
                  </a:lnTo>
                  <a:close/>
                  <a:moveTo>
                    <a:pt x="5808" y="1849"/>
                  </a:moveTo>
                  <a:lnTo>
                    <a:pt x="6445" y="3913"/>
                  </a:lnTo>
                  <a:lnTo>
                    <a:pt x="4596" y="3913"/>
                  </a:lnTo>
                  <a:lnTo>
                    <a:pt x="5808" y="1849"/>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pic>
        <p:nvPicPr>
          <p:cNvPr id="27" name="Kuva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434564" y="12136340"/>
            <a:ext cx="4334632" cy="725487"/>
          </a:xfrm>
          <a:prstGeom prst="rect">
            <a:avLst/>
          </a:prstGeom>
        </p:spPr>
      </p:pic>
      <p:pic>
        <p:nvPicPr>
          <p:cNvPr id="28" name="Kuva 2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8760525" y="10309406"/>
            <a:ext cx="3692079" cy="1538967"/>
          </a:xfrm>
          <a:prstGeom prst="rect">
            <a:avLst/>
          </a:prstGeom>
        </p:spPr>
      </p:pic>
    </p:spTree>
    <p:extLst>
      <p:ext uri="{BB962C8B-B14F-4D97-AF65-F5344CB8AC3E}">
        <p14:creationId xmlns:p14="http://schemas.microsoft.com/office/powerpoint/2010/main" val="2999588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grpSp>
        <p:nvGrpSpPr>
          <p:cNvPr id="14" name="Ryhmä 13">
            <a:extLst>
              <a:ext uri="{FF2B5EF4-FFF2-40B4-BE49-F238E27FC236}">
                <a16:creationId xmlns:a16="http://schemas.microsoft.com/office/drawing/2014/main" id="{ABD82827-46C8-4ECF-BAD3-366640BB9665}"/>
              </a:ext>
            </a:extLst>
          </p:cNvPr>
          <p:cNvGrpSpPr/>
          <p:nvPr userDrawn="1"/>
        </p:nvGrpSpPr>
        <p:grpSpPr>
          <a:xfrm>
            <a:off x="0" y="-18854"/>
            <a:ext cx="24382800" cy="13734854"/>
            <a:chOff x="0" y="-18854"/>
            <a:chExt cx="24382800" cy="13734854"/>
          </a:xfrm>
        </p:grpSpPr>
        <p:sp>
          <p:nvSpPr>
            <p:cNvPr id="11" name="Freeform 6">
              <a:extLst>
                <a:ext uri="{FF2B5EF4-FFF2-40B4-BE49-F238E27FC236}">
                  <a16:creationId xmlns:a16="http://schemas.microsoft.com/office/drawing/2014/main" id="{A212C9A9-DCFA-4B8E-B730-510B35928AB0}"/>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2" name="Freeform 7">
              <a:extLst>
                <a:ext uri="{FF2B5EF4-FFF2-40B4-BE49-F238E27FC236}">
                  <a16:creationId xmlns:a16="http://schemas.microsoft.com/office/drawing/2014/main" id="{ED24B50B-7AE3-49C1-AB52-2B4A1A2229AB}"/>
                </a:ext>
                <a:ext uri="{C183D7F6-B498-43B3-948B-1728B52AA6E4}">
                  <adec:decorative xmlns:adec="http://schemas.microsoft.com/office/drawing/2017/decorative" val="1"/>
                </a:ext>
              </a:extLst>
            </p:cNvPr>
            <p:cNvSpPr>
              <a:spLocks/>
            </p:cNvSpPr>
            <p:nvPr userDrawn="1"/>
          </p:nvSpPr>
          <p:spPr bwMode="auto">
            <a:xfrm>
              <a:off x="6366" y="12001102"/>
              <a:ext cx="24376434" cy="1714898"/>
            </a:xfrm>
            <a:custGeom>
              <a:avLst/>
              <a:gdLst>
                <a:gd name="T0" fmla="*/ 0 w 67711"/>
                <a:gd name="T1" fmla="*/ 4767 h 4767"/>
                <a:gd name="T2" fmla="*/ 67711 w 67711"/>
                <a:gd name="T3" fmla="*/ 4767 h 4767"/>
                <a:gd name="T4" fmla="*/ 67711 w 67711"/>
                <a:gd name="T5" fmla="*/ 0 h 4767"/>
                <a:gd name="T6" fmla="*/ 0 w 67711"/>
                <a:gd name="T7" fmla="*/ 4767 h 4767"/>
              </a:gdLst>
              <a:ahLst/>
              <a:cxnLst>
                <a:cxn ang="0">
                  <a:pos x="T0" y="T1"/>
                </a:cxn>
                <a:cxn ang="0">
                  <a:pos x="T2" y="T3"/>
                </a:cxn>
                <a:cxn ang="0">
                  <a:pos x="T4" y="T5"/>
                </a:cxn>
                <a:cxn ang="0">
                  <a:pos x="T6" y="T7"/>
                </a:cxn>
              </a:cxnLst>
              <a:rect l="0" t="0" r="r" b="b"/>
              <a:pathLst>
                <a:path w="67711" h="4767">
                  <a:moveTo>
                    <a:pt x="0" y="4767"/>
                  </a:moveTo>
                  <a:lnTo>
                    <a:pt x="67711" y="4767"/>
                  </a:lnTo>
                  <a:lnTo>
                    <a:pt x="67711" y="0"/>
                  </a:lnTo>
                  <a:lnTo>
                    <a:pt x="0" y="4767"/>
                  </a:lnTo>
                  <a:close/>
                </a:path>
              </a:pathLst>
            </a:custGeom>
            <a:solidFill>
              <a:srgbClr val="1415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DA7EB6BE-E09D-4391-BB19-9AB34E85D629}"/>
              </a:ext>
            </a:extLst>
          </p:cNvPr>
          <p:cNvSpPr>
            <a:spLocks noGrp="1"/>
          </p:cNvSpPr>
          <p:nvPr userDrawn="1">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userDrawn="1">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userDrawn="1">
            <p:ph type="dt" sz="half" idx="10"/>
          </p:nvPr>
        </p:nvSpPr>
        <p:spPr/>
        <p:txBody>
          <a:bodyPr/>
          <a:lstStyle/>
          <a:p>
            <a:fld id="{DBC7025B-033D-4B6A-B0FA-D0DDBB57FF88}" type="datetime1">
              <a:rPr lang="fi-FI" smtClean="0"/>
              <a:t>10.9.2026</a:t>
            </a:fld>
            <a:endParaRPr lang="fi-FI" dirty="0"/>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userDrawn="1">
            <p:ph type="ftr" sz="quarter" idx="11"/>
          </p:nvPr>
        </p:nvSpPr>
        <p:spPr/>
        <p:txBody>
          <a:bodyPr/>
          <a:lstStyle>
            <a:lvl1pPr>
              <a:defRPr>
                <a:solidFill>
                  <a:schemeClr val="bg1"/>
                </a:solidFill>
              </a:defRPr>
            </a:lvl1pPr>
          </a:lstStyle>
          <a:p>
            <a:endParaRPr lang="fi-FI" dirty="0"/>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userDrawn="1">
            <p:ph type="sldNum" sz="quarter" idx="12"/>
          </p:nvPr>
        </p:nvSpPr>
        <p:spPr/>
        <p:txBody>
          <a:bodyPr/>
          <a:lstStyle/>
          <a:p>
            <a:fld id="{03D2D5F4-4871-4469-8343-ED7F6811B37D}" type="slidenum">
              <a:rPr lang="fi-FI" smtClean="0"/>
              <a:pPr/>
              <a:t>‹#›</a:t>
            </a:fld>
            <a:endParaRPr lang="fi-FI"/>
          </a:p>
        </p:txBody>
      </p:sp>
      <p:pic>
        <p:nvPicPr>
          <p:cNvPr id="15" name="Kuva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6291" y="12288568"/>
            <a:ext cx="3250975" cy="544115"/>
          </a:xfrm>
          <a:prstGeom prst="rect">
            <a:avLst/>
          </a:prstGeom>
        </p:spPr>
      </p:pic>
    </p:spTree>
    <p:extLst>
      <p:ext uri="{BB962C8B-B14F-4D97-AF65-F5344CB8AC3E}">
        <p14:creationId xmlns:p14="http://schemas.microsoft.com/office/powerpoint/2010/main" val="371895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Kaksi sisältökohdetta">
    <p:spTree>
      <p:nvGrpSpPr>
        <p:cNvPr id="1" name=""/>
        <p:cNvGrpSpPr/>
        <p:nvPr/>
      </p:nvGrpSpPr>
      <p:grpSpPr>
        <a:xfrm>
          <a:off x="0" y="0"/>
          <a:ext cx="0" cy="0"/>
          <a:chOff x="0" y="0"/>
          <a:chExt cx="0" cy="0"/>
        </a:xfrm>
      </p:grpSpPr>
      <p:grpSp>
        <p:nvGrpSpPr>
          <p:cNvPr id="14" name="Ryhmä 13">
            <a:extLst>
              <a:ext uri="{FF2B5EF4-FFF2-40B4-BE49-F238E27FC236}">
                <a16:creationId xmlns:a16="http://schemas.microsoft.com/office/drawing/2014/main" id="{ABD82827-46C8-4ECF-BAD3-366640BB9665}"/>
              </a:ext>
            </a:extLst>
          </p:cNvPr>
          <p:cNvGrpSpPr/>
          <p:nvPr userDrawn="1"/>
        </p:nvGrpSpPr>
        <p:grpSpPr>
          <a:xfrm>
            <a:off x="0" y="-18854"/>
            <a:ext cx="24382800" cy="13734854"/>
            <a:chOff x="0" y="-18854"/>
            <a:chExt cx="24382800" cy="13734854"/>
          </a:xfrm>
        </p:grpSpPr>
        <p:sp>
          <p:nvSpPr>
            <p:cNvPr id="11" name="Freeform 6">
              <a:extLst>
                <a:ext uri="{FF2B5EF4-FFF2-40B4-BE49-F238E27FC236}">
                  <a16:creationId xmlns:a16="http://schemas.microsoft.com/office/drawing/2014/main" id="{A212C9A9-DCFA-4B8E-B730-510B35928AB0}"/>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2" name="Freeform 7">
              <a:extLst>
                <a:ext uri="{FF2B5EF4-FFF2-40B4-BE49-F238E27FC236}">
                  <a16:creationId xmlns:a16="http://schemas.microsoft.com/office/drawing/2014/main" id="{ED24B50B-7AE3-49C1-AB52-2B4A1A2229AB}"/>
                </a:ext>
                <a:ext uri="{C183D7F6-B498-43B3-948B-1728B52AA6E4}">
                  <adec:decorative xmlns:adec="http://schemas.microsoft.com/office/drawing/2017/decorative" val="1"/>
                </a:ext>
              </a:extLst>
            </p:cNvPr>
            <p:cNvSpPr>
              <a:spLocks/>
            </p:cNvSpPr>
            <p:nvPr userDrawn="1"/>
          </p:nvSpPr>
          <p:spPr bwMode="auto">
            <a:xfrm>
              <a:off x="6366" y="12001102"/>
              <a:ext cx="24376434" cy="1714898"/>
            </a:xfrm>
            <a:custGeom>
              <a:avLst/>
              <a:gdLst>
                <a:gd name="T0" fmla="*/ 0 w 67711"/>
                <a:gd name="T1" fmla="*/ 4767 h 4767"/>
                <a:gd name="T2" fmla="*/ 67711 w 67711"/>
                <a:gd name="T3" fmla="*/ 4767 h 4767"/>
                <a:gd name="T4" fmla="*/ 67711 w 67711"/>
                <a:gd name="T5" fmla="*/ 0 h 4767"/>
                <a:gd name="T6" fmla="*/ 0 w 67711"/>
                <a:gd name="T7" fmla="*/ 4767 h 4767"/>
              </a:gdLst>
              <a:ahLst/>
              <a:cxnLst>
                <a:cxn ang="0">
                  <a:pos x="T0" y="T1"/>
                </a:cxn>
                <a:cxn ang="0">
                  <a:pos x="T2" y="T3"/>
                </a:cxn>
                <a:cxn ang="0">
                  <a:pos x="T4" y="T5"/>
                </a:cxn>
                <a:cxn ang="0">
                  <a:pos x="T6" y="T7"/>
                </a:cxn>
              </a:cxnLst>
              <a:rect l="0" t="0" r="r" b="b"/>
              <a:pathLst>
                <a:path w="67711" h="4767">
                  <a:moveTo>
                    <a:pt x="0" y="4767"/>
                  </a:moveTo>
                  <a:lnTo>
                    <a:pt x="67711" y="4767"/>
                  </a:lnTo>
                  <a:lnTo>
                    <a:pt x="67711" y="0"/>
                  </a:lnTo>
                  <a:lnTo>
                    <a:pt x="0" y="4767"/>
                  </a:lnTo>
                  <a:close/>
                </a:path>
              </a:pathLst>
            </a:custGeom>
            <a:solidFill>
              <a:srgbClr val="1415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DA7EB6BE-E09D-4391-BB19-9AB34E85D629}"/>
              </a:ext>
            </a:extLst>
          </p:cNvPr>
          <p:cNvSpPr>
            <a:spLocks noGrp="1"/>
          </p:cNvSpPr>
          <p:nvPr userDrawn="1">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userDrawn="1">
            <p:ph idx="1"/>
          </p:nvPr>
        </p:nvSpPr>
        <p:spPr>
          <a:xfrm>
            <a:off x="1920240" y="4636008"/>
            <a:ext cx="9754524" cy="720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userDrawn="1">
            <p:ph type="dt" sz="half" idx="10"/>
          </p:nvPr>
        </p:nvSpPr>
        <p:spPr/>
        <p:txBody>
          <a:bodyPr/>
          <a:lstStyle/>
          <a:p>
            <a:fld id="{AEEC36E0-62EA-43DA-A782-086AC04A9FF2}" type="datetime1">
              <a:rPr lang="fi-FI" smtClean="0"/>
              <a:t>10.9.2026</a:t>
            </a:fld>
            <a:endParaRPr lang="fi-FI" dirty="0"/>
          </a:p>
        </p:txBody>
      </p:sp>
      <p:sp>
        <p:nvSpPr>
          <p:cNvPr id="8" name="Alatunnisteen paikkamerkki 7">
            <a:extLst>
              <a:ext uri="{FF2B5EF4-FFF2-40B4-BE49-F238E27FC236}">
                <a16:creationId xmlns:a16="http://schemas.microsoft.com/office/drawing/2014/main" id="{E8236571-27B9-4D2F-97EC-50A2CAD289D3}"/>
              </a:ext>
            </a:extLst>
          </p:cNvPr>
          <p:cNvSpPr>
            <a:spLocks noGrp="1"/>
          </p:cNvSpPr>
          <p:nvPr userDrawn="1">
            <p:ph type="ftr" sz="quarter" idx="11"/>
          </p:nvPr>
        </p:nvSpPr>
        <p:spPr/>
        <p:txBody>
          <a:bodyPr/>
          <a:lstStyle>
            <a:lvl1pPr>
              <a:defRPr>
                <a:solidFill>
                  <a:schemeClr val="bg1"/>
                </a:solidFill>
              </a:defRPr>
            </a:lvl1pPr>
          </a:lstStyle>
          <a:p>
            <a:endParaRPr lang="fi-FI" dirty="0"/>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userDrawn="1">
            <p:ph type="sldNum" sz="quarter" idx="12"/>
          </p:nvPr>
        </p:nvSpPr>
        <p:spPr/>
        <p:txBody>
          <a:bodyPr/>
          <a:lstStyle/>
          <a:p>
            <a:fld id="{03D2D5F4-4871-4469-8343-ED7F6811B37D}" type="slidenum">
              <a:rPr lang="fi-FI" smtClean="0"/>
              <a:pPr/>
              <a:t>‹#›</a:t>
            </a:fld>
            <a:endParaRPr lang="fi-FI"/>
          </a:p>
        </p:txBody>
      </p:sp>
      <p:sp>
        <p:nvSpPr>
          <p:cNvPr id="13" name="Sisällön paikkamerkki 2">
            <a:extLst>
              <a:ext uri="{FF2B5EF4-FFF2-40B4-BE49-F238E27FC236}">
                <a16:creationId xmlns:a16="http://schemas.microsoft.com/office/drawing/2014/main" id="{187779D1-EF85-46EC-9EF7-9F0CFFF1F455}"/>
              </a:ext>
            </a:extLst>
          </p:cNvPr>
          <p:cNvSpPr>
            <a:spLocks noGrp="1"/>
          </p:cNvSpPr>
          <p:nvPr>
            <p:ph idx="13"/>
          </p:nvPr>
        </p:nvSpPr>
        <p:spPr>
          <a:xfrm>
            <a:off x="12874567" y="4636008"/>
            <a:ext cx="9754524" cy="720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pic>
        <p:nvPicPr>
          <p:cNvPr id="15" name="Kuva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6291" y="12288568"/>
            <a:ext cx="3250975" cy="544115"/>
          </a:xfrm>
          <a:prstGeom prst="rect">
            <a:avLst/>
          </a:prstGeom>
        </p:spPr>
      </p:pic>
    </p:spTree>
    <p:extLst>
      <p:ext uri="{BB962C8B-B14F-4D97-AF65-F5344CB8AC3E}">
        <p14:creationId xmlns:p14="http://schemas.microsoft.com/office/powerpoint/2010/main" val="1198565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uvatekstillinen kuva">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EA7A06A4-1BF6-41E8-89FB-D111961A8A52}"/>
              </a:ext>
            </a:extLst>
          </p:cNvPr>
          <p:cNvSpPr>
            <a:spLocks noGrp="1"/>
          </p:cNvSpPr>
          <p:nvPr userDrawn="1">
            <p:ph idx="1"/>
          </p:nvPr>
        </p:nvSpPr>
        <p:spPr>
          <a:xfrm>
            <a:off x="1920240" y="4636008"/>
            <a:ext cx="9754524" cy="72000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userDrawn="1">
            <p:ph type="dt" sz="half" idx="10"/>
          </p:nvPr>
        </p:nvSpPr>
        <p:spPr/>
        <p:txBody>
          <a:bodyPr/>
          <a:lstStyle/>
          <a:p>
            <a:fld id="{B5D4D480-956B-4FFC-8657-40B8EAB56961}" type="datetime1">
              <a:rPr lang="fi-FI" smtClean="0"/>
              <a:t>10.9.2026</a:t>
            </a:fld>
            <a:endParaRPr lang="fi-FI" dirty="0"/>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userDrawn="1">
            <p:ph type="sldNum" sz="quarter" idx="12"/>
          </p:nvPr>
        </p:nvSpPr>
        <p:spPr/>
        <p:txBody>
          <a:bodyPr/>
          <a:lstStyle/>
          <a:p>
            <a:fld id="{03D2D5F4-4871-4469-8343-ED7F6811B37D}" type="slidenum">
              <a:rPr lang="fi-FI" smtClean="0"/>
              <a:pPr/>
              <a:t>‹#›</a:t>
            </a:fld>
            <a:endParaRPr lang="fi-FI"/>
          </a:p>
        </p:txBody>
      </p:sp>
      <p:sp>
        <p:nvSpPr>
          <p:cNvPr id="15" name="Kuvan paikkamerkki 2">
            <a:extLst>
              <a:ext uri="{FF2B5EF4-FFF2-40B4-BE49-F238E27FC236}">
                <a16:creationId xmlns:a16="http://schemas.microsoft.com/office/drawing/2014/main" id="{A232B4EE-B062-4898-B071-46C451BD653D}"/>
              </a:ext>
            </a:extLst>
          </p:cNvPr>
          <p:cNvSpPr>
            <a:spLocks noGrp="1"/>
          </p:cNvSpPr>
          <p:nvPr>
            <p:ph type="pic" idx="13"/>
          </p:nvPr>
        </p:nvSpPr>
        <p:spPr>
          <a:xfrm>
            <a:off x="12192000" y="1696826"/>
            <a:ext cx="12190413" cy="12019174"/>
          </a:xfrm>
          <a:prstGeom prst="parallelogram">
            <a:avLst>
              <a:gd name="adj" fmla="val 7412"/>
            </a:avLst>
          </a:prstGeo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0" name="Otsikko 9">
            <a:extLst>
              <a:ext uri="{FF2B5EF4-FFF2-40B4-BE49-F238E27FC236}">
                <a16:creationId xmlns:a16="http://schemas.microsoft.com/office/drawing/2014/main" id="{EE542DF8-11D5-423F-8D9F-4C3C81625575}"/>
              </a:ext>
            </a:extLst>
          </p:cNvPr>
          <p:cNvSpPr>
            <a:spLocks noGrp="1"/>
          </p:cNvSpPr>
          <p:nvPr>
            <p:ph type="title"/>
          </p:nvPr>
        </p:nvSpPr>
        <p:spPr>
          <a:xfrm>
            <a:off x="1920240" y="2516957"/>
            <a:ext cx="9754524" cy="2119051"/>
          </a:xfrm>
        </p:spPr>
        <p:txBody>
          <a:bodyPr/>
          <a:lstStyle/>
          <a:p>
            <a:r>
              <a:rPr lang="fi-FI"/>
              <a:t>Muokkaa ots. perustyyl. napsautt.</a:t>
            </a:r>
            <a:endParaRPr lang="fi-FI" dirty="0"/>
          </a:p>
        </p:txBody>
      </p:sp>
      <p:sp>
        <p:nvSpPr>
          <p:cNvPr id="8" name="Suorakulmio 16">
            <a:extLst>
              <a:ext uri="{FF2B5EF4-FFF2-40B4-BE49-F238E27FC236}">
                <a16:creationId xmlns:a16="http://schemas.microsoft.com/office/drawing/2014/main" id="{37A686D6-377E-4134-8AD7-52CF85CB8452}"/>
              </a:ext>
              <a:ext uri="{C183D7F6-B498-43B3-948B-1728B52AA6E4}">
                <adec:decorative xmlns:adec="http://schemas.microsoft.com/office/drawing/2017/decorative" val="1"/>
              </a:ext>
            </a:extLst>
          </p:cNvPr>
          <p:cNvSpPr/>
          <p:nvPr userDrawn="1"/>
        </p:nvSpPr>
        <p:spPr>
          <a:xfrm>
            <a:off x="23488073" y="1696825"/>
            <a:ext cx="894339" cy="12019174"/>
          </a:xfrm>
          <a:custGeom>
            <a:avLst/>
            <a:gdLst>
              <a:gd name="connsiteX0" fmla="*/ 0 w 888999"/>
              <a:gd name="connsiteY0" fmla="*/ 0 h 12019174"/>
              <a:gd name="connsiteX1" fmla="*/ 888999 w 888999"/>
              <a:gd name="connsiteY1" fmla="*/ 0 h 12019174"/>
              <a:gd name="connsiteX2" fmla="*/ 888999 w 888999"/>
              <a:gd name="connsiteY2" fmla="*/ 12019174 h 12019174"/>
              <a:gd name="connsiteX3" fmla="*/ 0 w 888999"/>
              <a:gd name="connsiteY3" fmla="*/ 12019174 h 12019174"/>
              <a:gd name="connsiteX4" fmla="*/ 0 w 888999"/>
              <a:gd name="connsiteY4" fmla="*/ 0 h 12019174"/>
              <a:gd name="connsiteX0" fmla="*/ 0 w 888999"/>
              <a:gd name="connsiteY0" fmla="*/ 12019174 h 12019174"/>
              <a:gd name="connsiteX1" fmla="*/ 888999 w 888999"/>
              <a:gd name="connsiteY1" fmla="*/ 0 h 12019174"/>
              <a:gd name="connsiteX2" fmla="*/ 888999 w 888999"/>
              <a:gd name="connsiteY2" fmla="*/ 12019174 h 12019174"/>
              <a:gd name="connsiteX3" fmla="*/ 0 w 888999"/>
              <a:gd name="connsiteY3" fmla="*/ 12019174 h 12019174"/>
            </a:gdLst>
            <a:ahLst/>
            <a:cxnLst>
              <a:cxn ang="0">
                <a:pos x="connsiteX0" y="connsiteY0"/>
              </a:cxn>
              <a:cxn ang="0">
                <a:pos x="connsiteX1" y="connsiteY1"/>
              </a:cxn>
              <a:cxn ang="0">
                <a:pos x="connsiteX2" y="connsiteY2"/>
              </a:cxn>
              <a:cxn ang="0">
                <a:pos x="connsiteX3" y="connsiteY3"/>
              </a:cxn>
            </a:cxnLst>
            <a:rect l="l" t="t" r="r" b="b"/>
            <a:pathLst>
              <a:path w="888999" h="12019174">
                <a:moveTo>
                  <a:pt x="0" y="12019174"/>
                </a:moveTo>
                <a:lnTo>
                  <a:pt x="888999" y="0"/>
                </a:lnTo>
                <a:lnTo>
                  <a:pt x="888999" y="12019174"/>
                </a:lnTo>
                <a:lnTo>
                  <a:pt x="0" y="12019174"/>
                </a:lnTo>
                <a:close/>
              </a:path>
            </a:pathLst>
          </a:custGeom>
          <a:solidFill>
            <a:srgbClr val="CEFF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6291" y="12288568"/>
            <a:ext cx="3250975" cy="544115"/>
          </a:xfrm>
          <a:prstGeom prst="rect">
            <a:avLst/>
          </a:prstGeom>
        </p:spPr>
      </p:pic>
    </p:spTree>
    <p:extLst>
      <p:ext uri="{BB962C8B-B14F-4D97-AF65-F5344CB8AC3E}">
        <p14:creationId xmlns:p14="http://schemas.microsoft.com/office/powerpoint/2010/main" val="1241597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Kuvatekstillinen kuva nega">
    <p:bg>
      <p:bgPr>
        <a:solidFill>
          <a:srgbClr val="000000"/>
        </a:solidFill>
        <a:effectLst/>
      </p:bgPr>
    </p:bg>
    <p:spTree>
      <p:nvGrpSpPr>
        <p:cNvPr id="1" name=""/>
        <p:cNvGrpSpPr/>
        <p:nvPr/>
      </p:nvGrpSpPr>
      <p:grpSpPr>
        <a:xfrm>
          <a:off x="0" y="0"/>
          <a:ext cx="0" cy="0"/>
          <a:chOff x="0" y="0"/>
          <a:chExt cx="0" cy="0"/>
        </a:xfrm>
      </p:grpSpPr>
      <p:sp>
        <p:nvSpPr>
          <p:cNvPr id="17" name="Suorakulmio 16">
            <a:extLst>
              <a:ext uri="{FF2B5EF4-FFF2-40B4-BE49-F238E27FC236}">
                <a16:creationId xmlns:a16="http://schemas.microsoft.com/office/drawing/2014/main" id="{5AA99D26-7E5C-4B3D-B0E2-C7FB7365AE18}"/>
              </a:ext>
              <a:ext uri="{C183D7F6-B498-43B3-948B-1728B52AA6E4}">
                <adec:decorative xmlns:adec="http://schemas.microsoft.com/office/drawing/2017/decorative" val="1"/>
              </a:ext>
            </a:extLst>
          </p:cNvPr>
          <p:cNvSpPr/>
          <p:nvPr userDrawn="1"/>
        </p:nvSpPr>
        <p:spPr>
          <a:xfrm>
            <a:off x="23488073" y="1696825"/>
            <a:ext cx="894339" cy="12019174"/>
          </a:xfrm>
          <a:custGeom>
            <a:avLst/>
            <a:gdLst>
              <a:gd name="connsiteX0" fmla="*/ 0 w 888999"/>
              <a:gd name="connsiteY0" fmla="*/ 0 h 12019174"/>
              <a:gd name="connsiteX1" fmla="*/ 888999 w 888999"/>
              <a:gd name="connsiteY1" fmla="*/ 0 h 12019174"/>
              <a:gd name="connsiteX2" fmla="*/ 888999 w 888999"/>
              <a:gd name="connsiteY2" fmla="*/ 12019174 h 12019174"/>
              <a:gd name="connsiteX3" fmla="*/ 0 w 888999"/>
              <a:gd name="connsiteY3" fmla="*/ 12019174 h 12019174"/>
              <a:gd name="connsiteX4" fmla="*/ 0 w 888999"/>
              <a:gd name="connsiteY4" fmla="*/ 0 h 12019174"/>
              <a:gd name="connsiteX0" fmla="*/ 0 w 888999"/>
              <a:gd name="connsiteY0" fmla="*/ 12019174 h 12019174"/>
              <a:gd name="connsiteX1" fmla="*/ 888999 w 888999"/>
              <a:gd name="connsiteY1" fmla="*/ 0 h 12019174"/>
              <a:gd name="connsiteX2" fmla="*/ 888999 w 888999"/>
              <a:gd name="connsiteY2" fmla="*/ 12019174 h 12019174"/>
              <a:gd name="connsiteX3" fmla="*/ 0 w 888999"/>
              <a:gd name="connsiteY3" fmla="*/ 12019174 h 12019174"/>
            </a:gdLst>
            <a:ahLst/>
            <a:cxnLst>
              <a:cxn ang="0">
                <a:pos x="connsiteX0" y="connsiteY0"/>
              </a:cxn>
              <a:cxn ang="0">
                <a:pos x="connsiteX1" y="connsiteY1"/>
              </a:cxn>
              <a:cxn ang="0">
                <a:pos x="connsiteX2" y="connsiteY2"/>
              </a:cxn>
              <a:cxn ang="0">
                <a:pos x="connsiteX3" y="connsiteY3"/>
              </a:cxn>
            </a:cxnLst>
            <a:rect l="l" t="t" r="r" b="b"/>
            <a:pathLst>
              <a:path w="888999" h="12019174">
                <a:moveTo>
                  <a:pt x="0" y="12019174"/>
                </a:moveTo>
                <a:lnTo>
                  <a:pt x="888999" y="0"/>
                </a:lnTo>
                <a:lnTo>
                  <a:pt x="888999" y="12019174"/>
                </a:lnTo>
                <a:lnTo>
                  <a:pt x="0" y="12019174"/>
                </a:lnTo>
                <a:close/>
              </a:path>
            </a:pathLst>
          </a:custGeom>
          <a:solidFill>
            <a:srgbClr val="CEFF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 name="Sisällön paikkamerkki 2">
            <a:extLst>
              <a:ext uri="{FF2B5EF4-FFF2-40B4-BE49-F238E27FC236}">
                <a16:creationId xmlns:a16="http://schemas.microsoft.com/office/drawing/2014/main" id="{EA7A06A4-1BF6-41E8-89FB-D111961A8A52}"/>
              </a:ext>
            </a:extLst>
          </p:cNvPr>
          <p:cNvSpPr>
            <a:spLocks noGrp="1"/>
          </p:cNvSpPr>
          <p:nvPr userDrawn="1">
            <p:ph idx="1"/>
          </p:nvPr>
        </p:nvSpPr>
        <p:spPr>
          <a:xfrm>
            <a:off x="1920240" y="4636008"/>
            <a:ext cx="9754524" cy="720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Päivämäärän paikkamerkki 6">
            <a:extLst>
              <a:ext uri="{FF2B5EF4-FFF2-40B4-BE49-F238E27FC236}">
                <a16:creationId xmlns:a16="http://schemas.microsoft.com/office/drawing/2014/main" id="{D912EBAE-AC30-4E0F-AAAF-B30B5A4107CF}"/>
              </a:ext>
            </a:extLst>
          </p:cNvPr>
          <p:cNvSpPr>
            <a:spLocks noGrp="1"/>
          </p:cNvSpPr>
          <p:nvPr userDrawn="1">
            <p:ph type="dt" sz="half" idx="10"/>
          </p:nvPr>
        </p:nvSpPr>
        <p:spPr/>
        <p:txBody>
          <a:bodyPr/>
          <a:lstStyle>
            <a:lvl1pPr>
              <a:defRPr>
                <a:solidFill>
                  <a:schemeClr val="bg1"/>
                </a:solidFill>
              </a:defRPr>
            </a:lvl1pPr>
          </a:lstStyle>
          <a:p>
            <a:fld id="{23E54443-86A4-4017-988D-5027443EDC41}" type="datetime1">
              <a:rPr lang="fi-FI" smtClean="0"/>
              <a:t>10.9.2026</a:t>
            </a:fld>
            <a:endParaRPr lang="fi-FI" dirty="0"/>
          </a:p>
        </p:txBody>
      </p:sp>
      <p:sp>
        <p:nvSpPr>
          <p:cNvPr id="9" name="Dian numeron paikkamerkki 8">
            <a:extLst>
              <a:ext uri="{FF2B5EF4-FFF2-40B4-BE49-F238E27FC236}">
                <a16:creationId xmlns:a16="http://schemas.microsoft.com/office/drawing/2014/main" id="{B4B7A9FE-A16E-475C-84D0-E353A4F6C785}"/>
              </a:ext>
            </a:extLst>
          </p:cNvPr>
          <p:cNvSpPr>
            <a:spLocks noGrp="1"/>
          </p:cNvSpPr>
          <p:nvPr userDrawn="1">
            <p:ph type="sldNum" sz="quarter" idx="12"/>
          </p:nvPr>
        </p:nvSpPr>
        <p:spPr/>
        <p:txBody>
          <a:bodyPr/>
          <a:lstStyle>
            <a:lvl1pPr>
              <a:defRPr>
                <a:solidFill>
                  <a:schemeClr val="bg1"/>
                </a:solidFill>
              </a:defRPr>
            </a:lvl1pPr>
          </a:lstStyle>
          <a:p>
            <a:fld id="{03D2D5F4-4871-4469-8343-ED7F6811B37D}" type="slidenum">
              <a:rPr lang="fi-FI" smtClean="0"/>
              <a:pPr/>
              <a:t>‹#›</a:t>
            </a:fld>
            <a:endParaRPr lang="fi-FI"/>
          </a:p>
        </p:txBody>
      </p:sp>
      <p:sp>
        <p:nvSpPr>
          <p:cNvPr id="15" name="Kuvan paikkamerkki 2">
            <a:extLst>
              <a:ext uri="{FF2B5EF4-FFF2-40B4-BE49-F238E27FC236}">
                <a16:creationId xmlns:a16="http://schemas.microsoft.com/office/drawing/2014/main" id="{A232B4EE-B062-4898-B071-46C451BD653D}"/>
              </a:ext>
            </a:extLst>
          </p:cNvPr>
          <p:cNvSpPr>
            <a:spLocks noGrp="1"/>
          </p:cNvSpPr>
          <p:nvPr>
            <p:ph type="pic" idx="13"/>
          </p:nvPr>
        </p:nvSpPr>
        <p:spPr>
          <a:xfrm>
            <a:off x="12192000" y="1696826"/>
            <a:ext cx="12190413" cy="12019174"/>
          </a:xfrm>
          <a:prstGeom prst="parallelogram">
            <a:avLst>
              <a:gd name="adj" fmla="val 7412"/>
            </a:avLst>
          </a:prstGeo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0" name="Otsikko 9">
            <a:extLst>
              <a:ext uri="{FF2B5EF4-FFF2-40B4-BE49-F238E27FC236}">
                <a16:creationId xmlns:a16="http://schemas.microsoft.com/office/drawing/2014/main" id="{EE542DF8-11D5-423F-8D9F-4C3C81625575}"/>
              </a:ext>
            </a:extLst>
          </p:cNvPr>
          <p:cNvSpPr>
            <a:spLocks noGrp="1"/>
          </p:cNvSpPr>
          <p:nvPr>
            <p:ph type="title"/>
          </p:nvPr>
        </p:nvSpPr>
        <p:spPr>
          <a:xfrm>
            <a:off x="1920240" y="2516957"/>
            <a:ext cx="9754524" cy="2119051"/>
          </a:xfrm>
        </p:spPr>
        <p:txBody>
          <a:bodyPr/>
          <a:lstStyle>
            <a:lvl1pPr>
              <a:defRPr>
                <a:solidFill>
                  <a:schemeClr val="bg1"/>
                </a:solidFill>
              </a:defRPr>
            </a:lvl1pPr>
          </a:lstStyle>
          <a:p>
            <a:r>
              <a:rPr lang="fi-FI"/>
              <a:t>Muokkaa ots. perustyyl. napsautt.</a:t>
            </a:r>
            <a:endParaRPr lang="fi-FI" dirty="0"/>
          </a:p>
        </p:txBody>
      </p:sp>
      <p:pic>
        <p:nvPicPr>
          <p:cNvPr id="8" name="Kuva 7">
            <a:extLst>
              <a:ext uri="{FF2B5EF4-FFF2-40B4-BE49-F238E27FC236}">
                <a16:creationId xmlns:a16="http://schemas.microsoft.com/office/drawing/2014/main" id="{F144DEDD-B14E-4170-B38F-1AD14699775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576506" y="867155"/>
            <a:ext cx="3791720" cy="387097"/>
          </a:xfrm>
          <a:prstGeom prst="rect">
            <a:avLst/>
          </a:prstGeom>
        </p:spPr>
      </p:pic>
      <p:pic>
        <p:nvPicPr>
          <p:cNvPr id="11" name="Kuva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76292" y="12288568"/>
            <a:ext cx="3250972" cy="544115"/>
          </a:xfrm>
          <a:prstGeom prst="rect">
            <a:avLst/>
          </a:prstGeom>
        </p:spPr>
      </p:pic>
    </p:spTree>
    <p:extLst>
      <p:ext uri="{BB962C8B-B14F-4D97-AF65-F5344CB8AC3E}">
        <p14:creationId xmlns:p14="http://schemas.microsoft.com/office/powerpoint/2010/main" val="661661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uvatekstillinen sisältö">
    <p:spTree>
      <p:nvGrpSpPr>
        <p:cNvPr id="1" name=""/>
        <p:cNvGrpSpPr/>
        <p:nvPr/>
      </p:nvGrpSpPr>
      <p:grpSpPr>
        <a:xfrm>
          <a:off x="0" y="0"/>
          <a:ext cx="0" cy="0"/>
          <a:chOff x="0" y="0"/>
          <a:chExt cx="0" cy="0"/>
        </a:xfrm>
      </p:grpSpPr>
      <p:sp>
        <p:nvSpPr>
          <p:cNvPr id="4" name="Sisällön paikkamerkki 3">
            <a:extLst>
              <a:ext uri="{FF2B5EF4-FFF2-40B4-BE49-F238E27FC236}">
                <a16:creationId xmlns:a16="http://schemas.microsoft.com/office/drawing/2014/main" id="{EDCA1C57-9911-4377-BF89-4428ED51FCD6}"/>
              </a:ext>
            </a:extLst>
          </p:cNvPr>
          <p:cNvSpPr>
            <a:spLocks noGrp="1"/>
          </p:cNvSpPr>
          <p:nvPr>
            <p:ph sz="half" idx="2"/>
          </p:nvPr>
        </p:nvSpPr>
        <p:spPr>
          <a:xfrm>
            <a:off x="12343596" y="3651250"/>
            <a:ext cx="10362526" cy="870267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1" name="Tekstin paikkamerkki 3">
            <a:extLst>
              <a:ext uri="{FF2B5EF4-FFF2-40B4-BE49-F238E27FC236}">
                <a16:creationId xmlns:a16="http://schemas.microsoft.com/office/drawing/2014/main" id="{80562EB6-7F5B-4915-A40E-F7FCECC2DDF8}"/>
              </a:ext>
            </a:extLst>
          </p:cNvPr>
          <p:cNvSpPr>
            <a:spLocks noGrp="1"/>
          </p:cNvSpPr>
          <p:nvPr>
            <p:ph type="body" sz="half" idx="13"/>
          </p:nvPr>
        </p:nvSpPr>
        <p:spPr>
          <a:xfrm>
            <a:off x="1679467" y="3651250"/>
            <a:ext cx="9435734" cy="870267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Otsikko 4">
            <a:extLst>
              <a:ext uri="{FF2B5EF4-FFF2-40B4-BE49-F238E27FC236}">
                <a16:creationId xmlns:a16="http://schemas.microsoft.com/office/drawing/2014/main" id="{5CF3B7EE-E5B4-4CA6-A179-48FB30EB262F}"/>
              </a:ext>
            </a:extLst>
          </p:cNvPr>
          <p:cNvSpPr>
            <a:spLocks noGrp="1"/>
          </p:cNvSpPr>
          <p:nvPr>
            <p:ph type="title"/>
          </p:nvPr>
        </p:nvSpPr>
        <p:spPr/>
        <p:txBody>
          <a:bodyPr/>
          <a:lstStyle/>
          <a:p>
            <a:r>
              <a:rPr lang="fi-FI"/>
              <a:t>Muokkaa ots. perustyyl. napsautt.</a:t>
            </a:r>
          </a:p>
        </p:txBody>
      </p:sp>
      <p:sp>
        <p:nvSpPr>
          <p:cNvPr id="14" name="Päivämäärän paikkamerkki 13">
            <a:extLst>
              <a:ext uri="{FF2B5EF4-FFF2-40B4-BE49-F238E27FC236}">
                <a16:creationId xmlns:a16="http://schemas.microsoft.com/office/drawing/2014/main" id="{215CFA1B-C547-4577-B771-3C22DBF6DE72}"/>
              </a:ext>
            </a:extLst>
          </p:cNvPr>
          <p:cNvSpPr>
            <a:spLocks noGrp="1"/>
          </p:cNvSpPr>
          <p:nvPr>
            <p:ph type="dt" sz="half" idx="14"/>
          </p:nvPr>
        </p:nvSpPr>
        <p:spPr/>
        <p:txBody>
          <a:bodyPr/>
          <a:lstStyle/>
          <a:p>
            <a:fld id="{B2356429-3104-4F00-9F4F-3FC14377B490}" type="datetime1">
              <a:rPr lang="fi-FI" smtClean="0"/>
              <a:t>10.9.2026</a:t>
            </a:fld>
            <a:endParaRPr lang="fi-FI"/>
          </a:p>
        </p:txBody>
      </p:sp>
      <p:sp>
        <p:nvSpPr>
          <p:cNvPr id="15" name="Alatunnisteen paikkamerkki 14">
            <a:extLst>
              <a:ext uri="{FF2B5EF4-FFF2-40B4-BE49-F238E27FC236}">
                <a16:creationId xmlns:a16="http://schemas.microsoft.com/office/drawing/2014/main" id="{F9CB36F5-CDFF-4603-A825-CB57ADAE2489}"/>
              </a:ext>
            </a:extLst>
          </p:cNvPr>
          <p:cNvSpPr>
            <a:spLocks noGrp="1"/>
          </p:cNvSpPr>
          <p:nvPr>
            <p:ph type="ftr" sz="quarter" idx="15"/>
          </p:nvPr>
        </p:nvSpPr>
        <p:spPr/>
        <p:txBody>
          <a:bodyPr/>
          <a:lstStyle/>
          <a:p>
            <a:endParaRPr lang="fi-FI"/>
          </a:p>
        </p:txBody>
      </p:sp>
      <p:sp>
        <p:nvSpPr>
          <p:cNvPr id="16" name="Dian numeron paikkamerkki 15">
            <a:extLst>
              <a:ext uri="{FF2B5EF4-FFF2-40B4-BE49-F238E27FC236}">
                <a16:creationId xmlns:a16="http://schemas.microsoft.com/office/drawing/2014/main" id="{0004B0FF-6C17-4DB4-AED2-0A715962A804}"/>
              </a:ext>
            </a:extLst>
          </p:cNvPr>
          <p:cNvSpPr>
            <a:spLocks noGrp="1"/>
          </p:cNvSpPr>
          <p:nvPr>
            <p:ph type="sldNum" sz="quarter" idx="16"/>
          </p:nvPr>
        </p:nvSpPr>
        <p:spPr/>
        <p:txBody>
          <a:bodyPr/>
          <a:lstStyle/>
          <a:p>
            <a:fld id="{03D2D5F4-4871-4469-8343-ED7F6811B37D}" type="slidenum">
              <a:rPr lang="fi-FI" smtClean="0"/>
              <a:pPr/>
              <a:t>‹#›</a:t>
            </a:fld>
            <a:endParaRPr lang="fi-FI"/>
          </a:p>
        </p:txBody>
      </p:sp>
      <p:pic>
        <p:nvPicPr>
          <p:cNvPr id="10" name="Kuva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6291" y="12288568"/>
            <a:ext cx="3250975" cy="544115"/>
          </a:xfrm>
          <a:prstGeom prst="rect">
            <a:avLst/>
          </a:prstGeom>
        </p:spPr>
      </p:pic>
    </p:spTree>
    <p:extLst>
      <p:ext uri="{BB962C8B-B14F-4D97-AF65-F5344CB8AC3E}">
        <p14:creationId xmlns:p14="http://schemas.microsoft.com/office/powerpoint/2010/main" val="41810182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grpSp>
        <p:nvGrpSpPr>
          <p:cNvPr id="10" name="Ryhmä 9">
            <a:extLst>
              <a:ext uri="{FF2B5EF4-FFF2-40B4-BE49-F238E27FC236}">
                <a16:creationId xmlns:a16="http://schemas.microsoft.com/office/drawing/2014/main" id="{8622020D-8889-46EA-8225-3041EF1DCA1D}"/>
              </a:ext>
            </a:extLst>
          </p:cNvPr>
          <p:cNvGrpSpPr/>
          <p:nvPr userDrawn="1"/>
        </p:nvGrpSpPr>
        <p:grpSpPr>
          <a:xfrm>
            <a:off x="0" y="-18854"/>
            <a:ext cx="24382800" cy="13734854"/>
            <a:chOff x="0" y="-18854"/>
            <a:chExt cx="24382800" cy="13734854"/>
          </a:xfrm>
        </p:grpSpPr>
        <p:sp>
          <p:nvSpPr>
            <p:cNvPr id="11" name="Freeform 6">
              <a:extLst>
                <a:ext uri="{FF2B5EF4-FFF2-40B4-BE49-F238E27FC236}">
                  <a16:creationId xmlns:a16="http://schemas.microsoft.com/office/drawing/2014/main" id="{8A82724B-B94E-467B-87AF-0D5F12C5F296}"/>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2" name="Freeform 7">
              <a:extLst>
                <a:ext uri="{FF2B5EF4-FFF2-40B4-BE49-F238E27FC236}">
                  <a16:creationId xmlns:a16="http://schemas.microsoft.com/office/drawing/2014/main" id="{B64FE49D-7B18-4557-AB1D-0C55EE1A1CE7}"/>
                </a:ext>
                <a:ext uri="{C183D7F6-B498-43B3-948B-1728B52AA6E4}">
                  <adec:decorative xmlns:adec="http://schemas.microsoft.com/office/drawing/2017/decorative" val="1"/>
                </a:ext>
              </a:extLst>
            </p:cNvPr>
            <p:cNvSpPr>
              <a:spLocks/>
            </p:cNvSpPr>
            <p:nvPr userDrawn="1"/>
          </p:nvSpPr>
          <p:spPr bwMode="auto">
            <a:xfrm>
              <a:off x="6366" y="12001102"/>
              <a:ext cx="24376434" cy="1714898"/>
            </a:xfrm>
            <a:custGeom>
              <a:avLst/>
              <a:gdLst>
                <a:gd name="T0" fmla="*/ 0 w 67711"/>
                <a:gd name="T1" fmla="*/ 4767 h 4767"/>
                <a:gd name="T2" fmla="*/ 67711 w 67711"/>
                <a:gd name="T3" fmla="*/ 4767 h 4767"/>
                <a:gd name="T4" fmla="*/ 67711 w 67711"/>
                <a:gd name="T5" fmla="*/ 0 h 4767"/>
                <a:gd name="T6" fmla="*/ 0 w 67711"/>
                <a:gd name="T7" fmla="*/ 4767 h 4767"/>
              </a:gdLst>
              <a:ahLst/>
              <a:cxnLst>
                <a:cxn ang="0">
                  <a:pos x="T0" y="T1"/>
                </a:cxn>
                <a:cxn ang="0">
                  <a:pos x="T2" y="T3"/>
                </a:cxn>
                <a:cxn ang="0">
                  <a:pos x="T4" y="T5"/>
                </a:cxn>
                <a:cxn ang="0">
                  <a:pos x="T6" y="T7"/>
                </a:cxn>
              </a:cxnLst>
              <a:rect l="0" t="0" r="r" b="b"/>
              <a:pathLst>
                <a:path w="67711" h="4767">
                  <a:moveTo>
                    <a:pt x="0" y="4767"/>
                  </a:moveTo>
                  <a:lnTo>
                    <a:pt x="67711" y="4767"/>
                  </a:lnTo>
                  <a:lnTo>
                    <a:pt x="67711" y="0"/>
                  </a:lnTo>
                  <a:lnTo>
                    <a:pt x="0" y="4767"/>
                  </a:lnTo>
                  <a:close/>
                </a:path>
              </a:pathLst>
            </a:custGeom>
            <a:solidFill>
              <a:srgbClr val="1415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47F72F94-0DE4-46B2-BC4B-03DD33656CF4}"/>
              </a:ext>
            </a:extLst>
          </p:cNvPr>
          <p:cNvSpPr>
            <a:spLocks noGrp="1"/>
          </p:cNvSpPr>
          <p:nvPr>
            <p:ph type="title"/>
          </p:nvPr>
        </p:nvSpPr>
        <p:spPr>
          <a:xfrm>
            <a:off x="1682446" y="5269582"/>
            <a:ext cx="21029831" cy="3073914"/>
          </a:xfrm>
        </p:spPr>
        <p:txBody>
          <a:bodyPr anchor="t" anchorCtr="0"/>
          <a:lstStyle>
            <a:lvl1pPr algn="ctr">
              <a:lnSpc>
                <a:spcPct val="100000"/>
              </a:lnSpc>
              <a:defRPr sz="9600"/>
            </a:lvl1pPr>
          </a:lstStyle>
          <a:p>
            <a:r>
              <a:rPr lang="fi-FI"/>
              <a:t>Muokkaa ots. perustyyl. napsautt.</a:t>
            </a:r>
            <a:endParaRPr lang="fi-FI" dirty="0"/>
          </a:p>
        </p:txBody>
      </p:sp>
      <p:sp>
        <p:nvSpPr>
          <p:cNvPr id="3" name="Tekstin paikkamerkki 2">
            <a:extLst>
              <a:ext uri="{FF2B5EF4-FFF2-40B4-BE49-F238E27FC236}">
                <a16:creationId xmlns:a16="http://schemas.microsoft.com/office/drawing/2014/main" id="{BE0173B0-16C2-4182-AD95-1BD911589663}"/>
              </a:ext>
            </a:extLst>
          </p:cNvPr>
          <p:cNvSpPr>
            <a:spLocks noGrp="1"/>
          </p:cNvSpPr>
          <p:nvPr>
            <p:ph type="body" idx="1"/>
          </p:nvPr>
        </p:nvSpPr>
        <p:spPr>
          <a:xfrm>
            <a:off x="1682446" y="8616099"/>
            <a:ext cx="21029831" cy="1894788"/>
          </a:xfrm>
        </p:spPr>
        <p:txBody>
          <a:bodyPr/>
          <a:lstStyle>
            <a:lvl1pPr marL="0" indent="0" algn="ctr">
              <a:buNone/>
              <a:defRPr sz="4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7" name="Päivämäärän paikkamerkki 6">
            <a:extLst>
              <a:ext uri="{FF2B5EF4-FFF2-40B4-BE49-F238E27FC236}">
                <a16:creationId xmlns:a16="http://schemas.microsoft.com/office/drawing/2014/main" id="{A03768A7-9A04-4EB7-9E54-8051DEC912E1}"/>
              </a:ext>
            </a:extLst>
          </p:cNvPr>
          <p:cNvSpPr>
            <a:spLocks noGrp="1"/>
          </p:cNvSpPr>
          <p:nvPr>
            <p:ph type="dt" sz="half" idx="10"/>
          </p:nvPr>
        </p:nvSpPr>
        <p:spPr/>
        <p:txBody>
          <a:bodyPr/>
          <a:lstStyle/>
          <a:p>
            <a:fld id="{66C769B8-CB4F-4B4F-891E-3D4A5241DE51}" type="datetime1">
              <a:rPr lang="fi-FI" smtClean="0"/>
              <a:t>10.9.2026</a:t>
            </a:fld>
            <a:endParaRPr lang="fi-FI"/>
          </a:p>
        </p:txBody>
      </p:sp>
      <p:sp>
        <p:nvSpPr>
          <p:cNvPr id="8" name="Alatunnisteen paikkamerkki 7">
            <a:extLst>
              <a:ext uri="{FF2B5EF4-FFF2-40B4-BE49-F238E27FC236}">
                <a16:creationId xmlns:a16="http://schemas.microsoft.com/office/drawing/2014/main" id="{3F97BE50-8944-42F2-B49B-3AD0261BDDF8}"/>
              </a:ext>
            </a:extLst>
          </p:cNvPr>
          <p:cNvSpPr>
            <a:spLocks noGrp="1"/>
          </p:cNvSpPr>
          <p:nvPr>
            <p:ph type="ftr" sz="quarter" idx="11"/>
          </p:nvPr>
        </p:nvSpPr>
        <p:spPr/>
        <p:txBody>
          <a:bodyPr/>
          <a:lstStyle>
            <a:lvl1pPr>
              <a:defRPr>
                <a:solidFill>
                  <a:schemeClr val="bg1"/>
                </a:solidFill>
              </a:defRPr>
            </a:lvl1pPr>
          </a:lstStyle>
          <a:p>
            <a:endParaRPr lang="fi-FI"/>
          </a:p>
        </p:txBody>
      </p:sp>
      <p:sp>
        <p:nvSpPr>
          <p:cNvPr id="9" name="Dian numeron paikkamerkki 8">
            <a:extLst>
              <a:ext uri="{FF2B5EF4-FFF2-40B4-BE49-F238E27FC236}">
                <a16:creationId xmlns:a16="http://schemas.microsoft.com/office/drawing/2014/main" id="{4348B22E-548B-4378-B941-3D0108A3C1C9}"/>
              </a:ext>
            </a:extLst>
          </p:cNvPr>
          <p:cNvSpPr>
            <a:spLocks noGrp="1"/>
          </p:cNvSpPr>
          <p:nvPr>
            <p:ph type="sldNum" sz="quarter" idx="12"/>
          </p:nvPr>
        </p:nvSpPr>
        <p:spPr/>
        <p:txBody>
          <a:bodyPr/>
          <a:lstStyle/>
          <a:p>
            <a:fld id="{03D2D5F4-4871-4469-8343-ED7F6811B37D}" type="slidenum">
              <a:rPr lang="fi-FI" smtClean="0"/>
              <a:pPr/>
              <a:t>‹#›</a:t>
            </a:fld>
            <a:endParaRPr lang="fi-FI"/>
          </a:p>
        </p:txBody>
      </p:sp>
      <p:pic>
        <p:nvPicPr>
          <p:cNvPr id="13" name="Kuva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6291" y="12288568"/>
            <a:ext cx="3250975" cy="544115"/>
          </a:xfrm>
          <a:prstGeom prst="rect">
            <a:avLst/>
          </a:prstGeom>
        </p:spPr>
      </p:pic>
    </p:spTree>
    <p:extLst>
      <p:ext uri="{BB962C8B-B14F-4D97-AF65-F5344CB8AC3E}">
        <p14:creationId xmlns:p14="http://schemas.microsoft.com/office/powerpoint/2010/main" val="23272461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uva">
    <p:spTree>
      <p:nvGrpSpPr>
        <p:cNvPr id="1" name=""/>
        <p:cNvGrpSpPr/>
        <p:nvPr/>
      </p:nvGrpSpPr>
      <p:grpSpPr>
        <a:xfrm>
          <a:off x="0" y="0"/>
          <a:ext cx="0" cy="0"/>
          <a:chOff x="0" y="0"/>
          <a:chExt cx="0" cy="0"/>
        </a:xfrm>
      </p:grpSpPr>
      <p:grpSp>
        <p:nvGrpSpPr>
          <p:cNvPr id="10" name="Ryhmä 9">
            <a:extLst>
              <a:ext uri="{FF2B5EF4-FFF2-40B4-BE49-F238E27FC236}">
                <a16:creationId xmlns:a16="http://schemas.microsoft.com/office/drawing/2014/main" id="{8622020D-8889-46EA-8225-3041EF1DCA1D}"/>
              </a:ext>
            </a:extLst>
          </p:cNvPr>
          <p:cNvGrpSpPr/>
          <p:nvPr userDrawn="1"/>
        </p:nvGrpSpPr>
        <p:grpSpPr>
          <a:xfrm>
            <a:off x="0" y="-18854"/>
            <a:ext cx="24382800" cy="13734854"/>
            <a:chOff x="0" y="-18854"/>
            <a:chExt cx="24382800" cy="13734854"/>
          </a:xfrm>
        </p:grpSpPr>
        <p:sp>
          <p:nvSpPr>
            <p:cNvPr id="11" name="Freeform 6">
              <a:extLst>
                <a:ext uri="{FF2B5EF4-FFF2-40B4-BE49-F238E27FC236}">
                  <a16:creationId xmlns:a16="http://schemas.microsoft.com/office/drawing/2014/main" id="{8A82724B-B94E-467B-87AF-0D5F12C5F296}"/>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2" name="Freeform 7">
              <a:extLst>
                <a:ext uri="{FF2B5EF4-FFF2-40B4-BE49-F238E27FC236}">
                  <a16:creationId xmlns:a16="http://schemas.microsoft.com/office/drawing/2014/main" id="{B64FE49D-7B18-4557-AB1D-0C55EE1A1CE7}"/>
                </a:ext>
                <a:ext uri="{C183D7F6-B498-43B3-948B-1728B52AA6E4}">
                  <adec:decorative xmlns:adec="http://schemas.microsoft.com/office/drawing/2017/decorative" val="1"/>
                </a:ext>
              </a:extLst>
            </p:cNvPr>
            <p:cNvSpPr>
              <a:spLocks/>
            </p:cNvSpPr>
            <p:nvPr userDrawn="1"/>
          </p:nvSpPr>
          <p:spPr bwMode="auto">
            <a:xfrm>
              <a:off x="6366" y="12001102"/>
              <a:ext cx="24376434" cy="1714898"/>
            </a:xfrm>
            <a:custGeom>
              <a:avLst/>
              <a:gdLst>
                <a:gd name="T0" fmla="*/ 0 w 67711"/>
                <a:gd name="T1" fmla="*/ 4767 h 4767"/>
                <a:gd name="T2" fmla="*/ 67711 w 67711"/>
                <a:gd name="T3" fmla="*/ 4767 h 4767"/>
                <a:gd name="T4" fmla="*/ 67711 w 67711"/>
                <a:gd name="T5" fmla="*/ 0 h 4767"/>
                <a:gd name="T6" fmla="*/ 0 w 67711"/>
                <a:gd name="T7" fmla="*/ 4767 h 4767"/>
              </a:gdLst>
              <a:ahLst/>
              <a:cxnLst>
                <a:cxn ang="0">
                  <a:pos x="T0" y="T1"/>
                </a:cxn>
                <a:cxn ang="0">
                  <a:pos x="T2" y="T3"/>
                </a:cxn>
                <a:cxn ang="0">
                  <a:pos x="T4" y="T5"/>
                </a:cxn>
                <a:cxn ang="0">
                  <a:pos x="T6" y="T7"/>
                </a:cxn>
              </a:cxnLst>
              <a:rect l="0" t="0" r="r" b="b"/>
              <a:pathLst>
                <a:path w="67711" h="4767">
                  <a:moveTo>
                    <a:pt x="0" y="4767"/>
                  </a:moveTo>
                  <a:lnTo>
                    <a:pt x="67711" y="4767"/>
                  </a:lnTo>
                  <a:lnTo>
                    <a:pt x="67711" y="0"/>
                  </a:lnTo>
                  <a:lnTo>
                    <a:pt x="0" y="4767"/>
                  </a:lnTo>
                  <a:close/>
                </a:path>
              </a:pathLst>
            </a:custGeom>
            <a:solidFill>
              <a:srgbClr val="1415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13" name="Kuvan paikkamerkki 2">
            <a:extLst>
              <a:ext uri="{FF2B5EF4-FFF2-40B4-BE49-F238E27FC236}">
                <a16:creationId xmlns:a16="http://schemas.microsoft.com/office/drawing/2014/main" id="{3120267B-A677-4444-88A5-26888B3B0CAA}"/>
              </a:ext>
            </a:extLst>
          </p:cNvPr>
          <p:cNvSpPr>
            <a:spLocks noGrp="1"/>
          </p:cNvSpPr>
          <p:nvPr>
            <p:ph type="pic" idx="13"/>
          </p:nvPr>
        </p:nvSpPr>
        <p:spPr>
          <a:xfrm>
            <a:off x="-1490" y="-20442"/>
            <a:ext cx="24387858" cy="13736441"/>
          </a:xfrm>
          <a:custGeom>
            <a:avLst/>
            <a:gdLst>
              <a:gd name="connsiteX0" fmla="*/ 0 w 24369680"/>
              <a:gd name="connsiteY0" fmla="*/ 0 h 13734854"/>
              <a:gd name="connsiteX1" fmla="*/ 24369680 w 24369680"/>
              <a:gd name="connsiteY1" fmla="*/ 0 h 13734854"/>
              <a:gd name="connsiteX2" fmla="*/ 24369680 w 24369680"/>
              <a:gd name="connsiteY2" fmla="*/ 13734854 h 13734854"/>
              <a:gd name="connsiteX3" fmla="*/ 0 w 24369680"/>
              <a:gd name="connsiteY3" fmla="*/ 13734854 h 13734854"/>
              <a:gd name="connsiteX4" fmla="*/ 0 w 24369680"/>
              <a:gd name="connsiteY4" fmla="*/ 0 h 13734854"/>
              <a:gd name="connsiteX0" fmla="*/ 15794 w 24385474"/>
              <a:gd name="connsiteY0" fmla="*/ 0 h 13734854"/>
              <a:gd name="connsiteX1" fmla="*/ 24385474 w 24385474"/>
              <a:gd name="connsiteY1" fmla="*/ 0 h 13734854"/>
              <a:gd name="connsiteX2" fmla="*/ 24385474 w 24385474"/>
              <a:gd name="connsiteY2" fmla="*/ 13734854 h 13734854"/>
              <a:gd name="connsiteX3" fmla="*/ 15794 w 24385474"/>
              <a:gd name="connsiteY3" fmla="*/ 13734854 h 13734854"/>
              <a:gd name="connsiteX4" fmla="*/ 0 w 24385474"/>
              <a:gd name="connsiteY4" fmla="*/ 1715679 h 13734854"/>
              <a:gd name="connsiteX5" fmla="*/ 15794 w 24385474"/>
              <a:gd name="connsiteY5" fmla="*/ 0 h 13734854"/>
              <a:gd name="connsiteX0" fmla="*/ 15794 w 24396569"/>
              <a:gd name="connsiteY0" fmla="*/ 0 h 13734854"/>
              <a:gd name="connsiteX1" fmla="*/ 24385474 w 24396569"/>
              <a:gd name="connsiteY1" fmla="*/ 0 h 13734854"/>
              <a:gd name="connsiteX2" fmla="*/ 24396569 w 24396569"/>
              <a:gd name="connsiteY2" fmla="*/ 12019176 h 13734854"/>
              <a:gd name="connsiteX3" fmla="*/ 24385474 w 24396569"/>
              <a:gd name="connsiteY3" fmla="*/ 13734854 h 13734854"/>
              <a:gd name="connsiteX4" fmla="*/ 15794 w 24396569"/>
              <a:gd name="connsiteY4" fmla="*/ 13734854 h 13734854"/>
              <a:gd name="connsiteX5" fmla="*/ 0 w 24396569"/>
              <a:gd name="connsiteY5" fmla="*/ 1715679 h 13734854"/>
              <a:gd name="connsiteX6" fmla="*/ 15794 w 24396569"/>
              <a:gd name="connsiteY6" fmla="*/ 0 h 13734854"/>
              <a:gd name="connsiteX0" fmla="*/ 0 w 24396569"/>
              <a:gd name="connsiteY0" fmla="*/ 1715679 h 13734854"/>
              <a:gd name="connsiteX1" fmla="*/ 24385474 w 24396569"/>
              <a:gd name="connsiteY1" fmla="*/ 0 h 13734854"/>
              <a:gd name="connsiteX2" fmla="*/ 24396569 w 24396569"/>
              <a:gd name="connsiteY2" fmla="*/ 12019176 h 13734854"/>
              <a:gd name="connsiteX3" fmla="*/ 24385474 w 24396569"/>
              <a:gd name="connsiteY3" fmla="*/ 13734854 h 13734854"/>
              <a:gd name="connsiteX4" fmla="*/ 15794 w 24396569"/>
              <a:gd name="connsiteY4" fmla="*/ 13734854 h 13734854"/>
              <a:gd name="connsiteX5" fmla="*/ 0 w 24396569"/>
              <a:gd name="connsiteY5" fmla="*/ 1715679 h 13734854"/>
              <a:gd name="connsiteX0" fmla="*/ 0 w 24396569"/>
              <a:gd name="connsiteY0" fmla="*/ 1715679 h 14561968"/>
              <a:gd name="connsiteX1" fmla="*/ 24385474 w 24396569"/>
              <a:gd name="connsiteY1" fmla="*/ 0 h 14561968"/>
              <a:gd name="connsiteX2" fmla="*/ 24396569 w 24396569"/>
              <a:gd name="connsiteY2" fmla="*/ 12019176 h 14561968"/>
              <a:gd name="connsiteX3" fmla="*/ 15794 w 24396569"/>
              <a:gd name="connsiteY3" fmla="*/ 13734854 h 14561968"/>
              <a:gd name="connsiteX4" fmla="*/ 0 w 24396569"/>
              <a:gd name="connsiteY4" fmla="*/ 1715679 h 14561968"/>
              <a:gd name="connsiteX0" fmla="*/ 0 w 24396569"/>
              <a:gd name="connsiteY0" fmla="*/ 1715679 h 13734854"/>
              <a:gd name="connsiteX1" fmla="*/ 24385474 w 24396569"/>
              <a:gd name="connsiteY1" fmla="*/ 0 h 13734854"/>
              <a:gd name="connsiteX2" fmla="*/ 24396569 w 24396569"/>
              <a:gd name="connsiteY2" fmla="*/ 12019176 h 13734854"/>
              <a:gd name="connsiteX3" fmla="*/ 15794 w 24396569"/>
              <a:gd name="connsiteY3" fmla="*/ 13734854 h 13734854"/>
              <a:gd name="connsiteX4" fmla="*/ 0 w 24396569"/>
              <a:gd name="connsiteY4" fmla="*/ 1715679 h 13734854"/>
              <a:gd name="connsiteX0" fmla="*/ 0 w 24388632"/>
              <a:gd name="connsiteY0" fmla="*/ 1709329 h 13734854"/>
              <a:gd name="connsiteX1" fmla="*/ 24377537 w 24388632"/>
              <a:gd name="connsiteY1" fmla="*/ 0 h 13734854"/>
              <a:gd name="connsiteX2" fmla="*/ 24388632 w 24388632"/>
              <a:gd name="connsiteY2" fmla="*/ 12019176 h 13734854"/>
              <a:gd name="connsiteX3" fmla="*/ 7857 w 24388632"/>
              <a:gd name="connsiteY3" fmla="*/ 13734854 h 13734854"/>
              <a:gd name="connsiteX4" fmla="*/ 0 w 24388632"/>
              <a:gd name="connsiteY4" fmla="*/ 1709329 h 13734854"/>
              <a:gd name="connsiteX0" fmla="*/ 0 w 24388632"/>
              <a:gd name="connsiteY0" fmla="*/ 1710916 h 13736441"/>
              <a:gd name="connsiteX1" fmla="*/ 24380711 w 24388632"/>
              <a:gd name="connsiteY1" fmla="*/ 0 h 13736441"/>
              <a:gd name="connsiteX2" fmla="*/ 24388632 w 24388632"/>
              <a:gd name="connsiteY2" fmla="*/ 12020763 h 13736441"/>
              <a:gd name="connsiteX3" fmla="*/ 7857 w 24388632"/>
              <a:gd name="connsiteY3" fmla="*/ 13736441 h 13736441"/>
              <a:gd name="connsiteX4" fmla="*/ 0 w 24388632"/>
              <a:gd name="connsiteY4" fmla="*/ 1710916 h 13736441"/>
              <a:gd name="connsiteX0" fmla="*/ 0 w 24388632"/>
              <a:gd name="connsiteY0" fmla="*/ 1710916 h 13736441"/>
              <a:gd name="connsiteX1" fmla="*/ 24387062 w 24388632"/>
              <a:gd name="connsiteY1" fmla="*/ 0 h 13736441"/>
              <a:gd name="connsiteX2" fmla="*/ 24388632 w 24388632"/>
              <a:gd name="connsiteY2" fmla="*/ 12020763 h 13736441"/>
              <a:gd name="connsiteX3" fmla="*/ 7857 w 24388632"/>
              <a:gd name="connsiteY3" fmla="*/ 13736441 h 13736441"/>
              <a:gd name="connsiteX4" fmla="*/ 0 w 24388632"/>
              <a:gd name="connsiteY4" fmla="*/ 1710916 h 13736441"/>
              <a:gd name="connsiteX0" fmla="*/ 0 w 24388127"/>
              <a:gd name="connsiteY0" fmla="*/ 1710916 h 13736441"/>
              <a:gd name="connsiteX1" fmla="*/ 24387062 w 24388127"/>
              <a:gd name="connsiteY1" fmla="*/ 0 h 13736441"/>
              <a:gd name="connsiteX2" fmla="*/ 24387044 w 24388127"/>
              <a:gd name="connsiteY2" fmla="*/ 12020763 h 13736441"/>
              <a:gd name="connsiteX3" fmla="*/ 7857 w 24388127"/>
              <a:gd name="connsiteY3" fmla="*/ 13736441 h 13736441"/>
              <a:gd name="connsiteX4" fmla="*/ 0 w 24388127"/>
              <a:gd name="connsiteY4" fmla="*/ 1710916 h 13736441"/>
              <a:gd name="connsiteX0" fmla="*/ 0 w 24387858"/>
              <a:gd name="connsiteY0" fmla="*/ 1710916 h 13736441"/>
              <a:gd name="connsiteX1" fmla="*/ 24387062 w 24387858"/>
              <a:gd name="connsiteY1" fmla="*/ 0 h 13736441"/>
              <a:gd name="connsiteX2" fmla="*/ 24383869 w 24387858"/>
              <a:gd name="connsiteY2" fmla="*/ 12022351 h 13736441"/>
              <a:gd name="connsiteX3" fmla="*/ 7857 w 24387858"/>
              <a:gd name="connsiteY3" fmla="*/ 13736441 h 13736441"/>
              <a:gd name="connsiteX4" fmla="*/ 0 w 24387858"/>
              <a:gd name="connsiteY4" fmla="*/ 1710916 h 137364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7858" h="13736441">
                <a:moveTo>
                  <a:pt x="0" y="1710916"/>
                </a:moveTo>
                <a:lnTo>
                  <a:pt x="24387062" y="0"/>
                </a:lnTo>
                <a:cubicBezTo>
                  <a:pt x="24390760" y="4006392"/>
                  <a:pt x="24380171" y="8015959"/>
                  <a:pt x="24383869" y="12022351"/>
                </a:cubicBezTo>
                <a:lnTo>
                  <a:pt x="7857" y="13736441"/>
                </a:lnTo>
                <a:cubicBezTo>
                  <a:pt x="2592" y="9730049"/>
                  <a:pt x="5265" y="5717308"/>
                  <a:pt x="0" y="1710916"/>
                </a:cubicBezTo>
                <a:close/>
              </a:path>
            </a:pathLst>
          </a:custGeo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5" name="Tekstin paikkamerkki 4">
            <a:extLst>
              <a:ext uri="{FF2B5EF4-FFF2-40B4-BE49-F238E27FC236}">
                <a16:creationId xmlns:a16="http://schemas.microsoft.com/office/drawing/2014/main" id="{43C6CAD2-0D70-4B20-9702-7BC2BBD23D3B}"/>
              </a:ext>
              <a:ext uri="{C183D7F6-B498-43B3-948B-1728B52AA6E4}">
                <adec:decorative xmlns:adec="http://schemas.microsoft.com/office/drawing/2017/decorative" val="1"/>
              </a:ext>
            </a:extLst>
          </p:cNvPr>
          <p:cNvSpPr>
            <a:spLocks noGrp="1"/>
          </p:cNvSpPr>
          <p:nvPr>
            <p:ph type="body" sz="quarter" idx="14" hasCustomPrompt="1"/>
          </p:nvPr>
        </p:nvSpPr>
        <p:spPr>
          <a:xfrm>
            <a:off x="19576800" y="867600"/>
            <a:ext cx="3790800" cy="388800"/>
          </a:xfrm>
          <a:blipFill>
            <a:blip r:embed="rId2"/>
            <a:stretch>
              <a:fillRect/>
            </a:stretch>
          </a:blipFill>
        </p:spPr>
        <p:txBody>
          <a:bodyPr anchor="ctr" anchorCtr="0"/>
          <a:lstStyle>
            <a:lvl1pPr marL="0" indent="0" algn="ctr">
              <a:buNone/>
              <a:defRPr sz="200"/>
            </a:lvl1pPr>
          </a:lstStyle>
          <a:p>
            <a:pPr lvl="0"/>
            <a:r>
              <a:rPr lang="fi-FI" dirty="0"/>
              <a:t> </a:t>
            </a:r>
          </a:p>
        </p:txBody>
      </p:sp>
    </p:spTree>
    <p:extLst>
      <p:ext uri="{BB962C8B-B14F-4D97-AF65-F5344CB8AC3E}">
        <p14:creationId xmlns:p14="http://schemas.microsoft.com/office/powerpoint/2010/main" val="27790740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uva nega">
    <p:spTree>
      <p:nvGrpSpPr>
        <p:cNvPr id="1" name=""/>
        <p:cNvGrpSpPr/>
        <p:nvPr/>
      </p:nvGrpSpPr>
      <p:grpSpPr>
        <a:xfrm>
          <a:off x="0" y="0"/>
          <a:ext cx="0" cy="0"/>
          <a:chOff x="0" y="0"/>
          <a:chExt cx="0" cy="0"/>
        </a:xfrm>
      </p:grpSpPr>
      <p:grpSp>
        <p:nvGrpSpPr>
          <p:cNvPr id="10" name="Ryhmä 9">
            <a:extLst>
              <a:ext uri="{FF2B5EF4-FFF2-40B4-BE49-F238E27FC236}">
                <a16:creationId xmlns:a16="http://schemas.microsoft.com/office/drawing/2014/main" id="{8622020D-8889-46EA-8225-3041EF1DCA1D}"/>
              </a:ext>
            </a:extLst>
          </p:cNvPr>
          <p:cNvGrpSpPr/>
          <p:nvPr userDrawn="1"/>
        </p:nvGrpSpPr>
        <p:grpSpPr>
          <a:xfrm>
            <a:off x="0" y="-18854"/>
            <a:ext cx="24382800" cy="13734854"/>
            <a:chOff x="0" y="-18854"/>
            <a:chExt cx="24382800" cy="13734854"/>
          </a:xfrm>
        </p:grpSpPr>
        <p:sp>
          <p:nvSpPr>
            <p:cNvPr id="11" name="Freeform 6">
              <a:extLst>
                <a:ext uri="{FF2B5EF4-FFF2-40B4-BE49-F238E27FC236}">
                  <a16:creationId xmlns:a16="http://schemas.microsoft.com/office/drawing/2014/main" id="{8A82724B-B94E-467B-87AF-0D5F12C5F296}"/>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2" name="Freeform 7">
              <a:extLst>
                <a:ext uri="{FF2B5EF4-FFF2-40B4-BE49-F238E27FC236}">
                  <a16:creationId xmlns:a16="http://schemas.microsoft.com/office/drawing/2014/main" id="{B64FE49D-7B18-4557-AB1D-0C55EE1A1CE7}"/>
                </a:ext>
                <a:ext uri="{C183D7F6-B498-43B3-948B-1728B52AA6E4}">
                  <adec:decorative xmlns:adec="http://schemas.microsoft.com/office/drawing/2017/decorative" val="1"/>
                </a:ext>
              </a:extLst>
            </p:cNvPr>
            <p:cNvSpPr>
              <a:spLocks/>
            </p:cNvSpPr>
            <p:nvPr userDrawn="1"/>
          </p:nvSpPr>
          <p:spPr bwMode="auto">
            <a:xfrm>
              <a:off x="6366" y="12001102"/>
              <a:ext cx="24376434" cy="1714898"/>
            </a:xfrm>
            <a:custGeom>
              <a:avLst/>
              <a:gdLst>
                <a:gd name="T0" fmla="*/ 0 w 67711"/>
                <a:gd name="T1" fmla="*/ 4767 h 4767"/>
                <a:gd name="T2" fmla="*/ 67711 w 67711"/>
                <a:gd name="T3" fmla="*/ 4767 h 4767"/>
                <a:gd name="T4" fmla="*/ 67711 w 67711"/>
                <a:gd name="T5" fmla="*/ 0 h 4767"/>
                <a:gd name="T6" fmla="*/ 0 w 67711"/>
                <a:gd name="T7" fmla="*/ 4767 h 4767"/>
              </a:gdLst>
              <a:ahLst/>
              <a:cxnLst>
                <a:cxn ang="0">
                  <a:pos x="T0" y="T1"/>
                </a:cxn>
                <a:cxn ang="0">
                  <a:pos x="T2" y="T3"/>
                </a:cxn>
                <a:cxn ang="0">
                  <a:pos x="T4" y="T5"/>
                </a:cxn>
                <a:cxn ang="0">
                  <a:pos x="T6" y="T7"/>
                </a:cxn>
              </a:cxnLst>
              <a:rect l="0" t="0" r="r" b="b"/>
              <a:pathLst>
                <a:path w="67711" h="4767">
                  <a:moveTo>
                    <a:pt x="0" y="4767"/>
                  </a:moveTo>
                  <a:lnTo>
                    <a:pt x="67711" y="4767"/>
                  </a:lnTo>
                  <a:lnTo>
                    <a:pt x="67711" y="0"/>
                  </a:lnTo>
                  <a:lnTo>
                    <a:pt x="0" y="4767"/>
                  </a:lnTo>
                  <a:close/>
                </a:path>
              </a:pathLst>
            </a:custGeom>
            <a:solidFill>
              <a:srgbClr val="1415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13" name="Kuvan paikkamerkki 2">
            <a:extLst>
              <a:ext uri="{FF2B5EF4-FFF2-40B4-BE49-F238E27FC236}">
                <a16:creationId xmlns:a16="http://schemas.microsoft.com/office/drawing/2014/main" id="{3120267B-A677-4444-88A5-26888B3B0CAA}"/>
              </a:ext>
            </a:extLst>
          </p:cNvPr>
          <p:cNvSpPr>
            <a:spLocks noGrp="1"/>
          </p:cNvSpPr>
          <p:nvPr>
            <p:ph type="pic" idx="13"/>
          </p:nvPr>
        </p:nvSpPr>
        <p:spPr>
          <a:xfrm>
            <a:off x="-1490" y="-20442"/>
            <a:ext cx="24387858" cy="13736441"/>
          </a:xfrm>
          <a:custGeom>
            <a:avLst/>
            <a:gdLst>
              <a:gd name="connsiteX0" fmla="*/ 0 w 24369680"/>
              <a:gd name="connsiteY0" fmla="*/ 0 h 13734854"/>
              <a:gd name="connsiteX1" fmla="*/ 24369680 w 24369680"/>
              <a:gd name="connsiteY1" fmla="*/ 0 h 13734854"/>
              <a:gd name="connsiteX2" fmla="*/ 24369680 w 24369680"/>
              <a:gd name="connsiteY2" fmla="*/ 13734854 h 13734854"/>
              <a:gd name="connsiteX3" fmla="*/ 0 w 24369680"/>
              <a:gd name="connsiteY3" fmla="*/ 13734854 h 13734854"/>
              <a:gd name="connsiteX4" fmla="*/ 0 w 24369680"/>
              <a:gd name="connsiteY4" fmla="*/ 0 h 13734854"/>
              <a:gd name="connsiteX0" fmla="*/ 15794 w 24385474"/>
              <a:gd name="connsiteY0" fmla="*/ 0 h 13734854"/>
              <a:gd name="connsiteX1" fmla="*/ 24385474 w 24385474"/>
              <a:gd name="connsiteY1" fmla="*/ 0 h 13734854"/>
              <a:gd name="connsiteX2" fmla="*/ 24385474 w 24385474"/>
              <a:gd name="connsiteY2" fmla="*/ 13734854 h 13734854"/>
              <a:gd name="connsiteX3" fmla="*/ 15794 w 24385474"/>
              <a:gd name="connsiteY3" fmla="*/ 13734854 h 13734854"/>
              <a:gd name="connsiteX4" fmla="*/ 0 w 24385474"/>
              <a:gd name="connsiteY4" fmla="*/ 1715679 h 13734854"/>
              <a:gd name="connsiteX5" fmla="*/ 15794 w 24385474"/>
              <a:gd name="connsiteY5" fmla="*/ 0 h 13734854"/>
              <a:gd name="connsiteX0" fmla="*/ 15794 w 24396569"/>
              <a:gd name="connsiteY0" fmla="*/ 0 h 13734854"/>
              <a:gd name="connsiteX1" fmla="*/ 24385474 w 24396569"/>
              <a:gd name="connsiteY1" fmla="*/ 0 h 13734854"/>
              <a:gd name="connsiteX2" fmla="*/ 24396569 w 24396569"/>
              <a:gd name="connsiteY2" fmla="*/ 12019176 h 13734854"/>
              <a:gd name="connsiteX3" fmla="*/ 24385474 w 24396569"/>
              <a:gd name="connsiteY3" fmla="*/ 13734854 h 13734854"/>
              <a:gd name="connsiteX4" fmla="*/ 15794 w 24396569"/>
              <a:gd name="connsiteY4" fmla="*/ 13734854 h 13734854"/>
              <a:gd name="connsiteX5" fmla="*/ 0 w 24396569"/>
              <a:gd name="connsiteY5" fmla="*/ 1715679 h 13734854"/>
              <a:gd name="connsiteX6" fmla="*/ 15794 w 24396569"/>
              <a:gd name="connsiteY6" fmla="*/ 0 h 13734854"/>
              <a:gd name="connsiteX0" fmla="*/ 0 w 24396569"/>
              <a:gd name="connsiteY0" fmla="*/ 1715679 h 13734854"/>
              <a:gd name="connsiteX1" fmla="*/ 24385474 w 24396569"/>
              <a:gd name="connsiteY1" fmla="*/ 0 h 13734854"/>
              <a:gd name="connsiteX2" fmla="*/ 24396569 w 24396569"/>
              <a:gd name="connsiteY2" fmla="*/ 12019176 h 13734854"/>
              <a:gd name="connsiteX3" fmla="*/ 24385474 w 24396569"/>
              <a:gd name="connsiteY3" fmla="*/ 13734854 h 13734854"/>
              <a:gd name="connsiteX4" fmla="*/ 15794 w 24396569"/>
              <a:gd name="connsiteY4" fmla="*/ 13734854 h 13734854"/>
              <a:gd name="connsiteX5" fmla="*/ 0 w 24396569"/>
              <a:gd name="connsiteY5" fmla="*/ 1715679 h 13734854"/>
              <a:gd name="connsiteX0" fmla="*/ 0 w 24396569"/>
              <a:gd name="connsiteY0" fmla="*/ 1715679 h 14561968"/>
              <a:gd name="connsiteX1" fmla="*/ 24385474 w 24396569"/>
              <a:gd name="connsiteY1" fmla="*/ 0 h 14561968"/>
              <a:gd name="connsiteX2" fmla="*/ 24396569 w 24396569"/>
              <a:gd name="connsiteY2" fmla="*/ 12019176 h 14561968"/>
              <a:gd name="connsiteX3" fmla="*/ 15794 w 24396569"/>
              <a:gd name="connsiteY3" fmla="*/ 13734854 h 14561968"/>
              <a:gd name="connsiteX4" fmla="*/ 0 w 24396569"/>
              <a:gd name="connsiteY4" fmla="*/ 1715679 h 14561968"/>
              <a:gd name="connsiteX0" fmla="*/ 0 w 24396569"/>
              <a:gd name="connsiteY0" fmla="*/ 1715679 h 13734854"/>
              <a:gd name="connsiteX1" fmla="*/ 24385474 w 24396569"/>
              <a:gd name="connsiteY1" fmla="*/ 0 h 13734854"/>
              <a:gd name="connsiteX2" fmla="*/ 24396569 w 24396569"/>
              <a:gd name="connsiteY2" fmla="*/ 12019176 h 13734854"/>
              <a:gd name="connsiteX3" fmla="*/ 15794 w 24396569"/>
              <a:gd name="connsiteY3" fmla="*/ 13734854 h 13734854"/>
              <a:gd name="connsiteX4" fmla="*/ 0 w 24396569"/>
              <a:gd name="connsiteY4" fmla="*/ 1715679 h 13734854"/>
              <a:gd name="connsiteX0" fmla="*/ 0 w 24388632"/>
              <a:gd name="connsiteY0" fmla="*/ 1709329 h 13734854"/>
              <a:gd name="connsiteX1" fmla="*/ 24377537 w 24388632"/>
              <a:gd name="connsiteY1" fmla="*/ 0 h 13734854"/>
              <a:gd name="connsiteX2" fmla="*/ 24388632 w 24388632"/>
              <a:gd name="connsiteY2" fmla="*/ 12019176 h 13734854"/>
              <a:gd name="connsiteX3" fmla="*/ 7857 w 24388632"/>
              <a:gd name="connsiteY3" fmla="*/ 13734854 h 13734854"/>
              <a:gd name="connsiteX4" fmla="*/ 0 w 24388632"/>
              <a:gd name="connsiteY4" fmla="*/ 1709329 h 13734854"/>
              <a:gd name="connsiteX0" fmla="*/ 0 w 24388632"/>
              <a:gd name="connsiteY0" fmla="*/ 1710916 h 13736441"/>
              <a:gd name="connsiteX1" fmla="*/ 24380711 w 24388632"/>
              <a:gd name="connsiteY1" fmla="*/ 0 h 13736441"/>
              <a:gd name="connsiteX2" fmla="*/ 24388632 w 24388632"/>
              <a:gd name="connsiteY2" fmla="*/ 12020763 h 13736441"/>
              <a:gd name="connsiteX3" fmla="*/ 7857 w 24388632"/>
              <a:gd name="connsiteY3" fmla="*/ 13736441 h 13736441"/>
              <a:gd name="connsiteX4" fmla="*/ 0 w 24388632"/>
              <a:gd name="connsiteY4" fmla="*/ 1710916 h 13736441"/>
              <a:gd name="connsiteX0" fmla="*/ 0 w 24388632"/>
              <a:gd name="connsiteY0" fmla="*/ 1710916 h 13736441"/>
              <a:gd name="connsiteX1" fmla="*/ 24387062 w 24388632"/>
              <a:gd name="connsiteY1" fmla="*/ 0 h 13736441"/>
              <a:gd name="connsiteX2" fmla="*/ 24388632 w 24388632"/>
              <a:gd name="connsiteY2" fmla="*/ 12020763 h 13736441"/>
              <a:gd name="connsiteX3" fmla="*/ 7857 w 24388632"/>
              <a:gd name="connsiteY3" fmla="*/ 13736441 h 13736441"/>
              <a:gd name="connsiteX4" fmla="*/ 0 w 24388632"/>
              <a:gd name="connsiteY4" fmla="*/ 1710916 h 13736441"/>
              <a:gd name="connsiteX0" fmla="*/ 0 w 24388127"/>
              <a:gd name="connsiteY0" fmla="*/ 1710916 h 13736441"/>
              <a:gd name="connsiteX1" fmla="*/ 24387062 w 24388127"/>
              <a:gd name="connsiteY1" fmla="*/ 0 h 13736441"/>
              <a:gd name="connsiteX2" fmla="*/ 24387044 w 24388127"/>
              <a:gd name="connsiteY2" fmla="*/ 12020763 h 13736441"/>
              <a:gd name="connsiteX3" fmla="*/ 7857 w 24388127"/>
              <a:gd name="connsiteY3" fmla="*/ 13736441 h 13736441"/>
              <a:gd name="connsiteX4" fmla="*/ 0 w 24388127"/>
              <a:gd name="connsiteY4" fmla="*/ 1710916 h 13736441"/>
              <a:gd name="connsiteX0" fmla="*/ 0 w 24387858"/>
              <a:gd name="connsiteY0" fmla="*/ 1710916 h 13736441"/>
              <a:gd name="connsiteX1" fmla="*/ 24387062 w 24387858"/>
              <a:gd name="connsiteY1" fmla="*/ 0 h 13736441"/>
              <a:gd name="connsiteX2" fmla="*/ 24383869 w 24387858"/>
              <a:gd name="connsiteY2" fmla="*/ 12022351 h 13736441"/>
              <a:gd name="connsiteX3" fmla="*/ 7857 w 24387858"/>
              <a:gd name="connsiteY3" fmla="*/ 13736441 h 13736441"/>
              <a:gd name="connsiteX4" fmla="*/ 0 w 24387858"/>
              <a:gd name="connsiteY4" fmla="*/ 1710916 h 137364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387858" h="13736441">
                <a:moveTo>
                  <a:pt x="0" y="1710916"/>
                </a:moveTo>
                <a:lnTo>
                  <a:pt x="24387062" y="0"/>
                </a:lnTo>
                <a:cubicBezTo>
                  <a:pt x="24390760" y="4006392"/>
                  <a:pt x="24380171" y="8015959"/>
                  <a:pt x="24383869" y="12022351"/>
                </a:cubicBezTo>
                <a:lnTo>
                  <a:pt x="7857" y="13736441"/>
                </a:lnTo>
                <a:cubicBezTo>
                  <a:pt x="2592" y="9730049"/>
                  <a:pt x="5265" y="5717308"/>
                  <a:pt x="0" y="1710916"/>
                </a:cubicBezTo>
                <a:close/>
              </a:path>
            </a:pathLst>
          </a:custGeom>
          <a:solidFill>
            <a:schemeClr val="bg1">
              <a:lumMod val="95000"/>
            </a:schemeClr>
          </a:solidFill>
        </p:spPr>
        <p:txBody>
          <a:bodyPr anchor="ctr" anchorCtr="0"/>
          <a:lstStyle>
            <a:lvl1pPr marL="0" indent="0" algn="ctr">
              <a:buNone/>
              <a:defRPr sz="2000" b="1" i="1"/>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5" name="Tekstin paikkamerkki 4">
            <a:extLst>
              <a:ext uri="{FF2B5EF4-FFF2-40B4-BE49-F238E27FC236}">
                <a16:creationId xmlns:a16="http://schemas.microsoft.com/office/drawing/2014/main" id="{43C6CAD2-0D70-4B20-9702-7BC2BBD23D3B}"/>
              </a:ext>
              <a:ext uri="{C183D7F6-B498-43B3-948B-1728B52AA6E4}">
                <adec:decorative xmlns:adec="http://schemas.microsoft.com/office/drawing/2017/decorative" val="1"/>
              </a:ext>
            </a:extLst>
          </p:cNvPr>
          <p:cNvSpPr>
            <a:spLocks noGrp="1"/>
          </p:cNvSpPr>
          <p:nvPr>
            <p:ph type="body" sz="quarter" idx="14" hasCustomPrompt="1"/>
          </p:nvPr>
        </p:nvSpPr>
        <p:spPr>
          <a:xfrm>
            <a:off x="19576800" y="867600"/>
            <a:ext cx="3790800" cy="388800"/>
          </a:xfrm>
          <a:blipFill>
            <a:blip r:embed="rId2"/>
            <a:stretch>
              <a:fillRect/>
            </a:stretch>
          </a:blipFill>
        </p:spPr>
        <p:txBody>
          <a:bodyPr anchor="ctr" anchorCtr="0"/>
          <a:lstStyle>
            <a:lvl1pPr marL="0" indent="0" algn="ctr">
              <a:buNone/>
              <a:defRPr sz="200"/>
            </a:lvl1pPr>
          </a:lstStyle>
          <a:p>
            <a:pPr lvl="0"/>
            <a:r>
              <a:rPr lang="fi-FI" dirty="0"/>
              <a:t> </a:t>
            </a:r>
          </a:p>
        </p:txBody>
      </p:sp>
    </p:spTree>
    <p:extLst>
      <p:ext uri="{BB962C8B-B14F-4D97-AF65-F5344CB8AC3E}">
        <p14:creationId xmlns:p14="http://schemas.microsoft.com/office/powerpoint/2010/main" val="24154787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grpSp>
        <p:nvGrpSpPr>
          <p:cNvPr id="6" name="Ryhmä 5">
            <a:extLst>
              <a:ext uri="{FF2B5EF4-FFF2-40B4-BE49-F238E27FC236}">
                <a16:creationId xmlns:a16="http://schemas.microsoft.com/office/drawing/2014/main" id="{5E97D42B-BB3B-4D70-B419-BFB83663D9C6}"/>
              </a:ext>
            </a:extLst>
          </p:cNvPr>
          <p:cNvGrpSpPr/>
          <p:nvPr userDrawn="1"/>
        </p:nvGrpSpPr>
        <p:grpSpPr>
          <a:xfrm>
            <a:off x="0" y="-18854"/>
            <a:ext cx="24382800" cy="13734854"/>
            <a:chOff x="0" y="-18854"/>
            <a:chExt cx="24382800" cy="13734854"/>
          </a:xfrm>
        </p:grpSpPr>
        <p:sp>
          <p:nvSpPr>
            <p:cNvPr id="7" name="Freeform 6">
              <a:extLst>
                <a:ext uri="{FF2B5EF4-FFF2-40B4-BE49-F238E27FC236}">
                  <a16:creationId xmlns:a16="http://schemas.microsoft.com/office/drawing/2014/main" id="{E947666D-7DCE-4F99-BFC4-68C27902B78E}"/>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8" name="Freeform 7">
              <a:extLst>
                <a:ext uri="{FF2B5EF4-FFF2-40B4-BE49-F238E27FC236}">
                  <a16:creationId xmlns:a16="http://schemas.microsoft.com/office/drawing/2014/main" id="{EE29252F-1217-499A-AEEF-B10241DF067C}"/>
                </a:ext>
                <a:ext uri="{C183D7F6-B498-43B3-948B-1728B52AA6E4}">
                  <adec:decorative xmlns:adec="http://schemas.microsoft.com/office/drawing/2017/decorative" val="1"/>
                </a:ext>
              </a:extLst>
            </p:cNvPr>
            <p:cNvSpPr>
              <a:spLocks/>
            </p:cNvSpPr>
            <p:nvPr userDrawn="1"/>
          </p:nvSpPr>
          <p:spPr bwMode="auto">
            <a:xfrm>
              <a:off x="6366" y="12001102"/>
              <a:ext cx="24376434" cy="1714898"/>
            </a:xfrm>
            <a:custGeom>
              <a:avLst/>
              <a:gdLst>
                <a:gd name="T0" fmla="*/ 0 w 67711"/>
                <a:gd name="T1" fmla="*/ 4767 h 4767"/>
                <a:gd name="T2" fmla="*/ 67711 w 67711"/>
                <a:gd name="T3" fmla="*/ 4767 h 4767"/>
                <a:gd name="T4" fmla="*/ 67711 w 67711"/>
                <a:gd name="T5" fmla="*/ 0 h 4767"/>
                <a:gd name="T6" fmla="*/ 0 w 67711"/>
                <a:gd name="T7" fmla="*/ 4767 h 4767"/>
              </a:gdLst>
              <a:ahLst/>
              <a:cxnLst>
                <a:cxn ang="0">
                  <a:pos x="T0" y="T1"/>
                </a:cxn>
                <a:cxn ang="0">
                  <a:pos x="T2" y="T3"/>
                </a:cxn>
                <a:cxn ang="0">
                  <a:pos x="T4" y="T5"/>
                </a:cxn>
                <a:cxn ang="0">
                  <a:pos x="T6" y="T7"/>
                </a:cxn>
              </a:cxnLst>
              <a:rect l="0" t="0" r="r" b="b"/>
              <a:pathLst>
                <a:path w="67711" h="4767">
                  <a:moveTo>
                    <a:pt x="0" y="4767"/>
                  </a:moveTo>
                  <a:lnTo>
                    <a:pt x="67711" y="4767"/>
                  </a:lnTo>
                  <a:lnTo>
                    <a:pt x="67711" y="0"/>
                  </a:lnTo>
                  <a:lnTo>
                    <a:pt x="0" y="4767"/>
                  </a:lnTo>
                  <a:close/>
                </a:path>
              </a:pathLst>
            </a:custGeom>
            <a:solidFill>
              <a:srgbClr val="1415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5797E4D7-4DF3-42F7-A8B1-E81360052CE5}"/>
              </a:ext>
            </a:extLst>
          </p:cNvPr>
          <p:cNvSpPr>
            <a:spLocks noGrp="1"/>
          </p:cNvSpPr>
          <p:nvPr>
            <p:ph type="dt" sz="half" idx="10"/>
          </p:nvPr>
        </p:nvSpPr>
        <p:spPr/>
        <p:txBody>
          <a:bodyPr/>
          <a:lstStyle/>
          <a:p>
            <a:fld id="{4751A0BD-5408-4C6C-9A5C-10B4CA57242F}" type="datetime1">
              <a:rPr lang="fi-FI" smtClean="0"/>
              <a:t>10.9.2026</a:t>
            </a:fld>
            <a:endParaRPr lang="fi-FI"/>
          </a:p>
        </p:txBody>
      </p:sp>
      <p:sp>
        <p:nvSpPr>
          <p:cNvPr id="4" name="Alatunnisteen paikkamerkki 3">
            <a:extLst>
              <a:ext uri="{FF2B5EF4-FFF2-40B4-BE49-F238E27FC236}">
                <a16:creationId xmlns:a16="http://schemas.microsoft.com/office/drawing/2014/main" id="{115DA5D9-220B-4CA2-AF56-616A41B79E7E}"/>
              </a:ext>
            </a:extLst>
          </p:cNvPr>
          <p:cNvSpPr>
            <a:spLocks noGrp="1"/>
          </p:cNvSpPr>
          <p:nvPr>
            <p:ph type="ftr" sz="quarter" idx="11"/>
          </p:nvPr>
        </p:nvSpPr>
        <p:spPr/>
        <p:txBody>
          <a:bodyPr/>
          <a:lstStyle>
            <a:lvl1pPr>
              <a:defRPr>
                <a:solidFill>
                  <a:schemeClr val="bg1"/>
                </a:solidFill>
              </a:defRPr>
            </a:lvl1pPr>
          </a:lstStyle>
          <a:p>
            <a:endParaRPr lang="fi-FI"/>
          </a:p>
        </p:txBody>
      </p:sp>
      <p:sp>
        <p:nvSpPr>
          <p:cNvPr id="5" name="Dian numeron paikkamerkki 4">
            <a:extLst>
              <a:ext uri="{FF2B5EF4-FFF2-40B4-BE49-F238E27FC236}">
                <a16:creationId xmlns:a16="http://schemas.microsoft.com/office/drawing/2014/main" id="{90AACDB7-CE3E-4B32-A3E7-5CF3FA8C9C45}"/>
              </a:ext>
            </a:extLst>
          </p:cNvPr>
          <p:cNvSpPr>
            <a:spLocks noGrp="1"/>
          </p:cNvSpPr>
          <p:nvPr>
            <p:ph type="sldNum" sz="quarter" idx="12"/>
          </p:nvPr>
        </p:nvSpPr>
        <p:spPr/>
        <p:txBody>
          <a:bodyPr/>
          <a:lstStyle/>
          <a:p>
            <a:fld id="{03D2D5F4-4871-4469-8343-ED7F6811B37D}" type="slidenum">
              <a:rPr lang="fi-FI" smtClean="0"/>
              <a:t>‹#›</a:t>
            </a:fld>
            <a:endParaRPr lang="fi-FI"/>
          </a:p>
        </p:txBody>
      </p:sp>
      <p:pic>
        <p:nvPicPr>
          <p:cNvPr id="11" name="Kuva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676291" y="12288568"/>
            <a:ext cx="3250975" cy="544115"/>
          </a:xfrm>
          <a:prstGeom prst="rect">
            <a:avLst/>
          </a:prstGeom>
        </p:spPr>
      </p:pic>
    </p:spTree>
    <p:extLst>
      <p:ext uri="{BB962C8B-B14F-4D97-AF65-F5344CB8AC3E}">
        <p14:creationId xmlns:p14="http://schemas.microsoft.com/office/powerpoint/2010/main" val="3802220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Only" preserve="1">
  <p:cSld name="Vain otsikko nega">
    <p:bg>
      <p:bgPr>
        <a:solidFill>
          <a:schemeClr val="bg1">
            <a:lumMod val="85000"/>
          </a:schemeClr>
        </a:solidFill>
        <a:effectLst/>
      </p:bgPr>
    </p:bg>
    <p:spTree>
      <p:nvGrpSpPr>
        <p:cNvPr id="1" name=""/>
        <p:cNvGrpSpPr/>
        <p:nvPr/>
      </p:nvGrpSpPr>
      <p:grpSpPr>
        <a:xfrm>
          <a:off x="0" y="0"/>
          <a:ext cx="0" cy="0"/>
          <a:chOff x="0" y="0"/>
          <a:chExt cx="0" cy="0"/>
        </a:xfrm>
      </p:grpSpPr>
      <p:grpSp>
        <p:nvGrpSpPr>
          <p:cNvPr id="6" name="Ryhmä 5">
            <a:extLst>
              <a:ext uri="{FF2B5EF4-FFF2-40B4-BE49-F238E27FC236}">
                <a16:creationId xmlns:a16="http://schemas.microsoft.com/office/drawing/2014/main" id="{5E97D42B-BB3B-4D70-B419-BFB83663D9C6}"/>
              </a:ext>
            </a:extLst>
          </p:cNvPr>
          <p:cNvGrpSpPr/>
          <p:nvPr userDrawn="1"/>
        </p:nvGrpSpPr>
        <p:grpSpPr>
          <a:xfrm>
            <a:off x="0" y="-18854"/>
            <a:ext cx="24382800" cy="13734854"/>
            <a:chOff x="0" y="-18854"/>
            <a:chExt cx="24382800" cy="13734854"/>
          </a:xfrm>
        </p:grpSpPr>
        <p:sp>
          <p:nvSpPr>
            <p:cNvPr id="7" name="Freeform 6">
              <a:extLst>
                <a:ext uri="{FF2B5EF4-FFF2-40B4-BE49-F238E27FC236}">
                  <a16:creationId xmlns:a16="http://schemas.microsoft.com/office/drawing/2014/main" id="{E947666D-7DCE-4F99-BFC4-68C27902B78E}"/>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8" name="Freeform 7">
              <a:extLst>
                <a:ext uri="{FF2B5EF4-FFF2-40B4-BE49-F238E27FC236}">
                  <a16:creationId xmlns:a16="http://schemas.microsoft.com/office/drawing/2014/main" id="{EE29252F-1217-499A-AEEF-B10241DF067C}"/>
                </a:ext>
                <a:ext uri="{C183D7F6-B498-43B3-948B-1728B52AA6E4}">
                  <adec:decorative xmlns:adec="http://schemas.microsoft.com/office/drawing/2017/decorative" val="1"/>
                </a:ext>
              </a:extLst>
            </p:cNvPr>
            <p:cNvSpPr>
              <a:spLocks/>
            </p:cNvSpPr>
            <p:nvPr userDrawn="1"/>
          </p:nvSpPr>
          <p:spPr bwMode="auto">
            <a:xfrm>
              <a:off x="6366" y="12001102"/>
              <a:ext cx="24376434" cy="1714898"/>
            </a:xfrm>
            <a:custGeom>
              <a:avLst/>
              <a:gdLst>
                <a:gd name="T0" fmla="*/ 0 w 67711"/>
                <a:gd name="T1" fmla="*/ 4767 h 4767"/>
                <a:gd name="T2" fmla="*/ 67711 w 67711"/>
                <a:gd name="T3" fmla="*/ 4767 h 4767"/>
                <a:gd name="T4" fmla="*/ 67711 w 67711"/>
                <a:gd name="T5" fmla="*/ 0 h 4767"/>
                <a:gd name="T6" fmla="*/ 0 w 67711"/>
                <a:gd name="T7" fmla="*/ 4767 h 4767"/>
              </a:gdLst>
              <a:ahLst/>
              <a:cxnLst>
                <a:cxn ang="0">
                  <a:pos x="T0" y="T1"/>
                </a:cxn>
                <a:cxn ang="0">
                  <a:pos x="T2" y="T3"/>
                </a:cxn>
                <a:cxn ang="0">
                  <a:pos x="T4" y="T5"/>
                </a:cxn>
                <a:cxn ang="0">
                  <a:pos x="T6" y="T7"/>
                </a:cxn>
              </a:cxnLst>
              <a:rect l="0" t="0" r="r" b="b"/>
              <a:pathLst>
                <a:path w="67711" h="4767">
                  <a:moveTo>
                    <a:pt x="0" y="4767"/>
                  </a:moveTo>
                  <a:lnTo>
                    <a:pt x="67711" y="4767"/>
                  </a:lnTo>
                  <a:lnTo>
                    <a:pt x="67711" y="0"/>
                  </a:lnTo>
                  <a:lnTo>
                    <a:pt x="0" y="4767"/>
                  </a:lnTo>
                  <a:close/>
                </a:path>
              </a:pathLst>
            </a:custGeom>
            <a:solidFill>
              <a:srgbClr val="14151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D9D4FB9D-D480-450E-ABEE-85694599AFB7}"/>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5797E4D7-4DF3-42F7-A8B1-E81360052CE5}"/>
              </a:ext>
            </a:extLst>
          </p:cNvPr>
          <p:cNvSpPr>
            <a:spLocks noGrp="1"/>
          </p:cNvSpPr>
          <p:nvPr>
            <p:ph type="dt" sz="half" idx="10"/>
          </p:nvPr>
        </p:nvSpPr>
        <p:spPr/>
        <p:txBody>
          <a:bodyPr/>
          <a:lstStyle/>
          <a:p>
            <a:fld id="{4751A0BD-5408-4C6C-9A5C-10B4CA57242F}" type="datetime1">
              <a:rPr lang="fi-FI" smtClean="0"/>
              <a:t>10.9.2026</a:t>
            </a:fld>
            <a:endParaRPr lang="fi-FI"/>
          </a:p>
        </p:txBody>
      </p:sp>
      <p:sp>
        <p:nvSpPr>
          <p:cNvPr id="4" name="Alatunnisteen paikkamerkki 3">
            <a:extLst>
              <a:ext uri="{FF2B5EF4-FFF2-40B4-BE49-F238E27FC236}">
                <a16:creationId xmlns:a16="http://schemas.microsoft.com/office/drawing/2014/main" id="{115DA5D9-220B-4CA2-AF56-616A41B79E7E}"/>
              </a:ext>
            </a:extLst>
          </p:cNvPr>
          <p:cNvSpPr>
            <a:spLocks noGrp="1"/>
          </p:cNvSpPr>
          <p:nvPr>
            <p:ph type="ftr" sz="quarter" idx="11"/>
          </p:nvPr>
        </p:nvSpPr>
        <p:spPr/>
        <p:txBody>
          <a:bodyPr/>
          <a:lstStyle>
            <a:lvl1pPr>
              <a:defRPr>
                <a:solidFill>
                  <a:schemeClr val="bg1"/>
                </a:solidFill>
              </a:defRPr>
            </a:lvl1pPr>
          </a:lstStyle>
          <a:p>
            <a:endParaRPr lang="fi-FI"/>
          </a:p>
        </p:txBody>
      </p:sp>
      <p:sp>
        <p:nvSpPr>
          <p:cNvPr id="5" name="Dian numeron paikkamerkki 4">
            <a:extLst>
              <a:ext uri="{FF2B5EF4-FFF2-40B4-BE49-F238E27FC236}">
                <a16:creationId xmlns:a16="http://schemas.microsoft.com/office/drawing/2014/main" id="{90AACDB7-CE3E-4B32-A3E7-5CF3FA8C9C45}"/>
              </a:ext>
            </a:extLst>
          </p:cNvPr>
          <p:cNvSpPr>
            <a:spLocks noGrp="1"/>
          </p:cNvSpPr>
          <p:nvPr>
            <p:ph type="sldNum" sz="quarter" idx="12"/>
          </p:nvPr>
        </p:nvSpPr>
        <p:spPr/>
        <p:txBody>
          <a:bodyPr/>
          <a:lstStyle/>
          <a:p>
            <a:fld id="{03D2D5F4-4871-4469-8343-ED7F6811B37D}" type="slidenum">
              <a:rPr lang="fi-FI" smtClean="0"/>
              <a:t>‹#›</a:t>
            </a:fld>
            <a:endParaRPr lang="fi-FI"/>
          </a:p>
        </p:txBody>
      </p:sp>
      <p:pic>
        <p:nvPicPr>
          <p:cNvPr id="9" name="Kuva 8">
            <a:extLst>
              <a:ext uri="{FF2B5EF4-FFF2-40B4-BE49-F238E27FC236}">
                <a16:creationId xmlns:a16="http://schemas.microsoft.com/office/drawing/2014/main" id="{032260EC-5763-454B-86A4-9A6ED4E730D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9576506" y="867155"/>
            <a:ext cx="3791720" cy="387097"/>
          </a:xfrm>
          <a:prstGeom prst="rect">
            <a:avLst/>
          </a:prstGeom>
        </p:spPr>
      </p:pic>
      <p:pic>
        <p:nvPicPr>
          <p:cNvPr id="12" name="Kuva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676292" y="12288568"/>
            <a:ext cx="3250972" cy="544115"/>
          </a:xfrm>
          <a:prstGeom prst="rect">
            <a:avLst/>
          </a:prstGeom>
        </p:spPr>
      </p:pic>
    </p:spTree>
    <p:extLst>
      <p:ext uri="{BB962C8B-B14F-4D97-AF65-F5344CB8AC3E}">
        <p14:creationId xmlns:p14="http://schemas.microsoft.com/office/powerpoint/2010/main" val="7064319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E1A1614D-52CF-45AF-A901-12FA2C0515D9}"/>
              </a:ext>
            </a:extLst>
          </p:cNvPr>
          <p:cNvSpPr>
            <a:spLocks noGrp="1"/>
          </p:cNvSpPr>
          <p:nvPr>
            <p:ph type="dt" sz="half" idx="10"/>
          </p:nvPr>
        </p:nvSpPr>
        <p:spPr/>
        <p:txBody>
          <a:bodyPr/>
          <a:lstStyle/>
          <a:p>
            <a:fld id="{73280A3A-D064-40E9-B3C2-27D20437E4B9}" type="datetime1">
              <a:rPr lang="fi-FI" smtClean="0"/>
              <a:t>10.9.2026</a:t>
            </a:fld>
            <a:endParaRPr lang="fi-FI"/>
          </a:p>
        </p:txBody>
      </p:sp>
      <p:sp>
        <p:nvSpPr>
          <p:cNvPr id="3" name="Alatunnisteen paikkamerkki 2">
            <a:extLst>
              <a:ext uri="{FF2B5EF4-FFF2-40B4-BE49-F238E27FC236}">
                <a16:creationId xmlns:a16="http://schemas.microsoft.com/office/drawing/2014/main" id="{62A2215A-8FD8-4FBF-887A-0CE9E0203E9F}"/>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D2899E54-642F-4A9A-8599-805DAF4404EE}"/>
              </a:ext>
            </a:extLst>
          </p:cNvPr>
          <p:cNvSpPr>
            <a:spLocks noGrp="1"/>
          </p:cNvSpPr>
          <p:nvPr>
            <p:ph type="sldNum" sz="quarter" idx="12"/>
          </p:nvPr>
        </p:nvSpPr>
        <p:spPr/>
        <p:txBody>
          <a:bodyPr/>
          <a:lstStyle/>
          <a:p>
            <a:fld id="{03D2D5F4-4871-4469-8343-ED7F6811B37D}" type="slidenum">
              <a:rPr lang="fi-FI" smtClean="0"/>
              <a:t>‹#›</a:t>
            </a:fld>
            <a:endParaRPr lang="fi-FI"/>
          </a:p>
        </p:txBody>
      </p:sp>
    </p:spTree>
    <p:extLst>
      <p:ext uri="{BB962C8B-B14F-4D97-AF65-F5344CB8AC3E}">
        <p14:creationId xmlns:p14="http://schemas.microsoft.com/office/powerpoint/2010/main" val="21579646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Lopetu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5">
            <a:extLst>
              <a:ext uri="{FF2B5EF4-FFF2-40B4-BE49-F238E27FC236}">
                <a16:creationId xmlns:a16="http://schemas.microsoft.com/office/drawing/2014/main" id="{B56F663B-DE9D-4846-B92B-815F67F29843}"/>
              </a:ext>
              <a:ext uri="{C183D7F6-B498-43B3-948B-1728B52AA6E4}">
                <adec:decorative xmlns:adec="http://schemas.microsoft.com/office/drawing/2017/decorative" val="1"/>
              </a:ext>
            </a:extLst>
          </p:cNvPr>
          <p:cNvSpPr>
            <a:spLocks noChangeAspect="1"/>
          </p:cNvSpPr>
          <p:nvPr userDrawn="1"/>
        </p:nvSpPr>
        <p:spPr bwMode="auto">
          <a:xfrm>
            <a:off x="0" y="8107054"/>
            <a:ext cx="24382800" cy="5616897"/>
          </a:xfrm>
          <a:custGeom>
            <a:avLst/>
            <a:gdLst>
              <a:gd name="T0" fmla="*/ 0 w 67733"/>
              <a:gd name="T1" fmla="*/ 4768 h 15585"/>
              <a:gd name="T2" fmla="*/ 0 w 67733"/>
              <a:gd name="T3" fmla="*/ 4774 h 15585"/>
              <a:gd name="T4" fmla="*/ 0 w 67733"/>
              <a:gd name="T5" fmla="*/ 4774 h 15585"/>
              <a:gd name="T6" fmla="*/ 0 w 67733"/>
              <a:gd name="T7" fmla="*/ 15585 h 15585"/>
              <a:gd name="T8" fmla="*/ 67733 w 67733"/>
              <a:gd name="T9" fmla="*/ 15585 h 15585"/>
              <a:gd name="T10" fmla="*/ 67733 w 67733"/>
              <a:gd name="T11" fmla="*/ 0 h 15585"/>
              <a:gd name="T12" fmla="*/ 0 w 67733"/>
              <a:gd name="T13" fmla="*/ 4768 h 15585"/>
            </a:gdLst>
            <a:ahLst/>
            <a:cxnLst>
              <a:cxn ang="0">
                <a:pos x="T0" y="T1"/>
              </a:cxn>
              <a:cxn ang="0">
                <a:pos x="T2" y="T3"/>
              </a:cxn>
              <a:cxn ang="0">
                <a:pos x="T4" y="T5"/>
              </a:cxn>
              <a:cxn ang="0">
                <a:pos x="T6" y="T7"/>
              </a:cxn>
              <a:cxn ang="0">
                <a:pos x="T8" y="T9"/>
              </a:cxn>
              <a:cxn ang="0">
                <a:pos x="T10" y="T11"/>
              </a:cxn>
              <a:cxn ang="0">
                <a:pos x="T12" y="T13"/>
              </a:cxn>
            </a:cxnLst>
            <a:rect l="0" t="0" r="r" b="b"/>
            <a:pathLst>
              <a:path w="67733" h="15585">
                <a:moveTo>
                  <a:pt x="0" y="4768"/>
                </a:moveTo>
                <a:lnTo>
                  <a:pt x="0" y="4774"/>
                </a:lnTo>
                <a:lnTo>
                  <a:pt x="0" y="4774"/>
                </a:lnTo>
                <a:lnTo>
                  <a:pt x="0" y="15585"/>
                </a:lnTo>
                <a:lnTo>
                  <a:pt x="67733" y="15585"/>
                </a:lnTo>
                <a:cubicBezTo>
                  <a:pt x="67733" y="10379"/>
                  <a:pt x="67733" y="5195"/>
                  <a:pt x="67733" y="0"/>
                </a:cubicBezTo>
                <a:lnTo>
                  <a:pt x="0" y="4768"/>
                </a:lnTo>
                <a:close/>
              </a:path>
            </a:pathLst>
          </a:custGeom>
          <a:solidFill>
            <a:srgbClr val="97B3D4"/>
          </a:solidFill>
          <a:ln>
            <a:noFill/>
          </a:ln>
        </p:spPr>
        <p:txBody>
          <a:bodyPr vert="horz" wrap="square" lIns="91440" tIns="45720" rIns="91440" bIns="45720" numCol="1" anchor="t" anchorCtr="0" compatLnSpc="1">
            <a:prstTxWarp prst="textNoShape">
              <a:avLst/>
            </a:prstTxWarp>
          </a:bodyPr>
          <a:lstStyle/>
          <a:p>
            <a:endParaRPr lang="fi-FI"/>
          </a:p>
        </p:txBody>
      </p:sp>
      <p:sp>
        <p:nvSpPr>
          <p:cNvPr id="24" name="Freeform 6">
            <a:extLst>
              <a:ext uri="{FF2B5EF4-FFF2-40B4-BE49-F238E27FC236}">
                <a16:creationId xmlns:a16="http://schemas.microsoft.com/office/drawing/2014/main" id="{B05BE846-A9E8-4F94-B6C9-47D9A241C76D}"/>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nvGrpSpPr>
          <p:cNvPr id="15" name="Ryhmä 14">
            <a:extLst>
              <a:ext uri="{FF2B5EF4-FFF2-40B4-BE49-F238E27FC236}">
                <a16:creationId xmlns:a16="http://schemas.microsoft.com/office/drawing/2014/main" id="{E0ED3212-0E12-462B-9F9E-0F9AFCEB7B58}"/>
              </a:ext>
              <a:ext uri="{C183D7F6-B498-43B3-948B-1728B52AA6E4}">
                <adec:decorative xmlns:adec="http://schemas.microsoft.com/office/drawing/2017/decorative" val="1"/>
              </a:ext>
            </a:extLst>
          </p:cNvPr>
          <p:cNvGrpSpPr>
            <a:grpSpLocks noChangeAspect="1"/>
          </p:cNvGrpSpPr>
          <p:nvPr userDrawn="1"/>
        </p:nvGrpSpPr>
        <p:grpSpPr>
          <a:xfrm>
            <a:off x="-387" y="4524866"/>
            <a:ext cx="24382800" cy="2500108"/>
            <a:chOff x="14288" y="1179513"/>
            <a:chExt cx="24353837" cy="2497138"/>
          </a:xfrm>
          <a:solidFill>
            <a:schemeClr val="tx1"/>
          </a:solidFill>
        </p:grpSpPr>
        <p:sp>
          <p:nvSpPr>
            <p:cNvPr id="26" name="Freeform 9">
              <a:extLst>
                <a:ext uri="{FF2B5EF4-FFF2-40B4-BE49-F238E27FC236}">
                  <a16:creationId xmlns:a16="http://schemas.microsoft.com/office/drawing/2014/main" id="{321A8E0B-C6F0-48F4-9E53-4DAE17B05BCC}"/>
                </a:ext>
                <a:ext uri="{C183D7F6-B498-43B3-948B-1728B52AA6E4}">
                  <adec:decorative xmlns:adec="http://schemas.microsoft.com/office/drawing/2017/decorative" val="1"/>
                </a:ext>
              </a:extLst>
            </p:cNvPr>
            <p:cNvSpPr>
              <a:spLocks/>
            </p:cNvSpPr>
            <p:nvPr userDrawn="1"/>
          </p:nvSpPr>
          <p:spPr bwMode="auto">
            <a:xfrm>
              <a:off x="14288" y="1223963"/>
              <a:ext cx="3727450" cy="2406650"/>
            </a:xfrm>
            <a:custGeom>
              <a:avLst/>
              <a:gdLst>
                <a:gd name="T0" fmla="*/ 6722 w 10366"/>
                <a:gd name="T1" fmla="*/ 0 h 6678"/>
                <a:gd name="T2" fmla="*/ 3329 w 10366"/>
                <a:gd name="T3" fmla="*/ 2477 h 6678"/>
                <a:gd name="T4" fmla="*/ 3724 w 10366"/>
                <a:gd name="T5" fmla="*/ 0 h 6678"/>
                <a:gd name="T6" fmla="*/ 771 w 10366"/>
                <a:gd name="T7" fmla="*/ 0 h 6678"/>
                <a:gd name="T8" fmla="*/ 0 w 10366"/>
                <a:gd name="T9" fmla="*/ 4858 h 6678"/>
                <a:gd name="T10" fmla="*/ 0 w 10366"/>
                <a:gd name="T11" fmla="*/ 6678 h 6678"/>
                <a:gd name="T12" fmla="*/ 2665 w 10366"/>
                <a:gd name="T13" fmla="*/ 6678 h 6678"/>
                <a:gd name="T14" fmla="*/ 3113 w 10366"/>
                <a:gd name="T15" fmla="*/ 3868 h 6678"/>
                <a:gd name="T16" fmla="*/ 5627 w 10366"/>
                <a:gd name="T17" fmla="*/ 6678 h 6678"/>
                <a:gd name="T18" fmla="*/ 9406 w 10366"/>
                <a:gd name="T19" fmla="*/ 6678 h 6678"/>
                <a:gd name="T20" fmla="*/ 6120 w 10366"/>
                <a:gd name="T21" fmla="*/ 3105 h 6678"/>
                <a:gd name="T22" fmla="*/ 10366 w 10366"/>
                <a:gd name="T23" fmla="*/ 0 h 6678"/>
                <a:gd name="T24" fmla="*/ 6722 w 10366"/>
                <a:gd name="T25" fmla="*/ 0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6" h="6678">
                  <a:moveTo>
                    <a:pt x="6722" y="0"/>
                  </a:moveTo>
                  <a:lnTo>
                    <a:pt x="3329" y="2477"/>
                  </a:lnTo>
                  <a:lnTo>
                    <a:pt x="3724" y="0"/>
                  </a:lnTo>
                  <a:lnTo>
                    <a:pt x="771" y="0"/>
                  </a:lnTo>
                  <a:lnTo>
                    <a:pt x="0" y="4858"/>
                  </a:lnTo>
                  <a:lnTo>
                    <a:pt x="0" y="6678"/>
                  </a:lnTo>
                  <a:lnTo>
                    <a:pt x="2665" y="6678"/>
                  </a:lnTo>
                  <a:lnTo>
                    <a:pt x="3113" y="3868"/>
                  </a:lnTo>
                  <a:lnTo>
                    <a:pt x="5627" y="6678"/>
                  </a:lnTo>
                  <a:lnTo>
                    <a:pt x="9406" y="6678"/>
                  </a:lnTo>
                  <a:lnTo>
                    <a:pt x="6120" y="3105"/>
                  </a:lnTo>
                  <a:lnTo>
                    <a:pt x="10366" y="0"/>
                  </a:lnTo>
                  <a:lnTo>
                    <a:pt x="67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7" name="Freeform 10">
              <a:extLst>
                <a:ext uri="{FF2B5EF4-FFF2-40B4-BE49-F238E27FC236}">
                  <a16:creationId xmlns:a16="http://schemas.microsoft.com/office/drawing/2014/main" id="{9F976DE6-DF60-436D-8406-2AED6DDCF071}"/>
                </a:ext>
                <a:ext uri="{C183D7F6-B498-43B3-948B-1728B52AA6E4}">
                  <adec:decorative xmlns:adec="http://schemas.microsoft.com/office/drawing/2017/decorative" val="1"/>
                </a:ext>
              </a:extLst>
            </p:cNvPr>
            <p:cNvSpPr>
              <a:spLocks noEditPoints="1"/>
            </p:cNvSpPr>
            <p:nvPr userDrawn="1"/>
          </p:nvSpPr>
          <p:spPr bwMode="auto">
            <a:xfrm>
              <a:off x="3224213" y="1179513"/>
              <a:ext cx="3714750" cy="2497138"/>
            </a:xfrm>
            <a:custGeom>
              <a:avLst/>
              <a:gdLst>
                <a:gd name="T0" fmla="*/ 0 w 10332"/>
                <a:gd name="T1" fmla="*/ 3914 h 6930"/>
                <a:gd name="T2" fmla="*/ 45 w 10332"/>
                <a:gd name="T3" fmla="*/ 3222 h 6930"/>
                <a:gd name="T4" fmla="*/ 5242 w 10332"/>
                <a:gd name="T5" fmla="*/ 0 h 6930"/>
                <a:gd name="T6" fmla="*/ 5664 w 10332"/>
                <a:gd name="T7" fmla="*/ 0 h 6930"/>
                <a:gd name="T8" fmla="*/ 10332 w 10332"/>
                <a:gd name="T9" fmla="*/ 2962 h 6930"/>
                <a:gd name="T10" fmla="*/ 10269 w 10332"/>
                <a:gd name="T11" fmla="*/ 3689 h 6930"/>
                <a:gd name="T12" fmla="*/ 5081 w 10332"/>
                <a:gd name="T13" fmla="*/ 6930 h 6930"/>
                <a:gd name="T14" fmla="*/ 4650 w 10332"/>
                <a:gd name="T15" fmla="*/ 6930 h 6930"/>
                <a:gd name="T16" fmla="*/ 0 w 10332"/>
                <a:gd name="T17" fmla="*/ 3914 h 6930"/>
                <a:gd name="T18" fmla="*/ 5296 w 10332"/>
                <a:gd name="T19" fmla="*/ 1975 h 6930"/>
                <a:gd name="T20" fmla="*/ 3088 w 10332"/>
                <a:gd name="T21" fmla="*/ 3348 h 6930"/>
                <a:gd name="T22" fmla="*/ 3070 w 10332"/>
                <a:gd name="T23" fmla="*/ 3644 h 6930"/>
                <a:gd name="T24" fmla="*/ 5018 w 10332"/>
                <a:gd name="T25" fmla="*/ 4937 h 6930"/>
                <a:gd name="T26" fmla="*/ 7235 w 10332"/>
                <a:gd name="T27" fmla="*/ 3546 h 6930"/>
                <a:gd name="T28" fmla="*/ 7262 w 10332"/>
                <a:gd name="T29" fmla="*/ 3214 h 6930"/>
                <a:gd name="T30" fmla="*/ 5296 w 10332"/>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2" h="6930">
                  <a:moveTo>
                    <a:pt x="0" y="3914"/>
                  </a:moveTo>
                  <a:cubicBezTo>
                    <a:pt x="0" y="3734"/>
                    <a:pt x="9" y="3483"/>
                    <a:pt x="45" y="3222"/>
                  </a:cubicBezTo>
                  <a:cubicBezTo>
                    <a:pt x="233" y="1876"/>
                    <a:pt x="1023" y="0"/>
                    <a:pt x="5242" y="0"/>
                  </a:cubicBezTo>
                  <a:lnTo>
                    <a:pt x="5664" y="0"/>
                  </a:lnTo>
                  <a:cubicBezTo>
                    <a:pt x="9613" y="0"/>
                    <a:pt x="10332" y="1670"/>
                    <a:pt x="10332" y="2962"/>
                  </a:cubicBezTo>
                  <a:cubicBezTo>
                    <a:pt x="10332" y="3196"/>
                    <a:pt x="10305" y="3465"/>
                    <a:pt x="10269" y="3689"/>
                  </a:cubicBezTo>
                  <a:cubicBezTo>
                    <a:pt x="10053" y="5018"/>
                    <a:pt x="9335" y="6930"/>
                    <a:pt x="5081" y="6930"/>
                  </a:cubicBezTo>
                  <a:lnTo>
                    <a:pt x="4650" y="6930"/>
                  </a:lnTo>
                  <a:cubicBezTo>
                    <a:pt x="781" y="6930"/>
                    <a:pt x="0" y="5251"/>
                    <a:pt x="0" y="3914"/>
                  </a:cubicBezTo>
                  <a:close/>
                  <a:moveTo>
                    <a:pt x="5296" y="1975"/>
                  </a:moveTo>
                  <a:cubicBezTo>
                    <a:pt x="3644" y="1975"/>
                    <a:pt x="3169" y="2711"/>
                    <a:pt x="3088" y="3348"/>
                  </a:cubicBezTo>
                  <a:cubicBezTo>
                    <a:pt x="3079" y="3420"/>
                    <a:pt x="3070" y="3519"/>
                    <a:pt x="3070" y="3644"/>
                  </a:cubicBezTo>
                  <a:cubicBezTo>
                    <a:pt x="3070" y="4255"/>
                    <a:pt x="3510" y="4937"/>
                    <a:pt x="5018" y="4937"/>
                  </a:cubicBezTo>
                  <a:cubicBezTo>
                    <a:pt x="6651" y="4937"/>
                    <a:pt x="7136" y="4210"/>
                    <a:pt x="7235" y="3546"/>
                  </a:cubicBezTo>
                  <a:cubicBezTo>
                    <a:pt x="7253" y="3420"/>
                    <a:pt x="7262" y="3321"/>
                    <a:pt x="7262" y="3214"/>
                  </a:cubicBezTo>
                  <a:cubicBezTo>
                    <a:pt x="7262" y="2603"/>
                    <a:pt x="6813" y="1975"/>
                    <a:pt x="5296" y="19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8" name="Freeform 11">
              <a:extLst>
                <a:ext uri="{FF2B5EF4-FFF2-40B4-BE49-F238E27FC236}">
                  <a16:creationId xmlns:a16="http://schemas.microsoft.com/office/drawing/2014/main" id="{96A2C1F8-6EAF-4BEC-BE34-4343D712646C}"/>
                </a:ext>
                <a:ext uri="{C183D7F6-B498-43B3-948B-1728B52AA6E4}">
                  <adec:decorative xmlns:adec="http://schemas.microsoft.com/office/drawing/2017/decorative" val="1"/>
                </a:ext>
              </a:extLst>
            </p:cNvPr>
            <p:cNvSpPr>
              <a:spLocks/>
            </p:cNvSpPr>
            <p:nvPr userDrawn="1"/>
          </p:nvSpPr>
          <p:spPr bwMode="auto">
            <a:xfrm>
              <a:off x="7058025" y="1223963"/>
              <a:ext cx="3692525" cy="2446338"/>
            </a:xfrm>
            <a:custGeom>
              <a:avLst/>
              <a:gdLst>
                <a:gd name="T0" fmla="*/ 700 w 10268"/>
                <a:gd name="T1" fmla="*/ 0 h 6786"/>
                <a:gd name="T2" fmla="*/ 3662 w 10268"/>
                <a:gd name="T3" fmla="*/ 0 h 6786"/>
                <a:gd name="T4" fmla="*/ 3213 w 10268"/>
                <a:gd name="T5" fmla="*/ 2818 h 6786"/>
                <a:gd name="T6" fmla="*/ 4847 w 10268"/>
                <a:gd name="T7" fmla="*/ 4506 h 6786"/>
                <a:gd name="T8" fmla="*/ 4865 w 10268"/>
                <a:gd name="T9" fmla="*/ 4506 h 6786"/>
                <a:gd name="T10" fmla="*/ 6857 w 10268"/>
                <a:gd name="T11" fmla="*/ 2836 h 6786"/>
                <a:gd name="T12" fmla="*/ 7306 w 10268"/>
                <a:gd name="T13" fmla="*/ 0 h 6786"/>
                <a:gd name="T14" fmla="*/ 10268 w 10268"/>
                <a:gd name="T15" fmla="*/ 0 h 6786"/>
                <a:gd name="T16" fmla="*/ 9802 w 10268"/>
                <a:gd name="T17" fmla="*/ 2989 h 6786"/>
                <a:gd name="T18" fmla="*/ 5017 w 10268"/>
                <a:gd name="T19" fmla="*/ 6786 h 6786"/>
                <a:gd name="T20" fmla="*/ 4622 w 10268"/>
                <a:gd name="T21" fmla="*/ 6786 h 6786"/>
                <a:gd name="T22" fmla="*/ 224 w 10268"/>
                <a:gd name="T23" fmla="*/ 2971 h 6786"/>
                <a:gd name="T24" fmla="*/ 700 w 10268"/>
                <a:gd name="T25" fmla="*/ 0 h 6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68" h="6786">
                  <a:moveTo>
                    <a:pt x="700" y="0"/>
                  </a:moveTo>
                  <a:lnTo>
                    <a:pt x="3662" y="0"/>
                  </a:lnTo>
                  <a:lnTo>
                    <a:pt x="3213" y="2818"/>
                  </a:lnTo>
                  <a:cubicBezTo>
                    <a:pt x="3079" y="3644"/>
                    <a:pt x="3312" y="4506"/>
                    <a:pt x="4847" y="4506"/>
                  </a:cubicBezTo>
                  <a:lnTo>
                    <a:pt x="4865" y="4506"/>
                  </a:lnTo>
                  <a:cubicBezTo>
                    <a:pt x="6319" y="4506"/>
                    <a:pt x="6732" y="3644"/>
                    <a:pt x="6857" y="2836"/>
                  </a:cubicBezTo>
                  <a:lnTo>
                    <a:pt x="7306" y="0"/>
                  </a:lnTo>
                  <a:lnTo>
                    <a:pt x="10268" y="0"/>
                  </a:lnTo>
                  <a:lnTo>
                    <a:pt x="9802" y="2989"/>
                  </a:lnTo>
                  <a:cubicBezTo>
                    <a:pt x="9568" y="4443"/>
                    <a:pt x="8895" y="6786"/>
                    <a:pt x="5017" y="6786"/>
                  </a:cubicBezTo>
                  <a:lnTo>
                    <a:pt x="4622" y="6786"/>
                  </a:lnTo>
                  <a:cubicBezTo>
                    <a:pt x="377" y="6786"/>
                    <a:pt x="0" y="4398"/>
                    <a:pt x="224" y="2971"/>
                  </a:cubicBezTo>
                  <a:lnTo>
                    <a:pt x="70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9" name="Freeform 12">
              <a:extLst>
                <a:ext uri="{FF2B5EF4-FFF2-40B4-BE49-F238E27FC236}">
                  <a16:creationId xmlns:a16="http://schemas.microsoft.com/office/drawing/2014/main" id="{BEC02F9C-E6FC-40B6-85EC-1FD0A88E37A5}"/>
                </a:ext>
                <a:ext uri="{C183D7F6-B498-43B3-948B-1728B52AA6E4}">
                  <adec:decorative xmlns:adec="http://schemas.microsoft.com/office/drawing/2017/decorative" val="1"/>
                </a:ext>
              </a:extLst>
            </p:cNvPr>
            <p:cNvSpPr>
              <a:spLocks/>
            </p:cNvSpPr>
            <p:nvPr userDrawn="1"/>
          </p:nvSpPr>
          <p:spPr bwMode="auto">
            <a:xfrm>
              <a:off x="10847388" y="1223963"/>
              <a:ext cx="3679825" cy="2406650"/>
            </a:xfrm>
            <a:custGeom>
              <a:avLst/>
              <a:gdLst>
                <a:gd name="T0" fmla="*/ 6337 w 10233"/>
                <a:gd name="T1" fmla="*/ 6678 h 6678"/>
                <a:gd name="T2" fmla="*/ 2217 w 10233"/>
                <a:gd name="T3" fmla="*/ 6678 h 6678"/>
                <a:gd name="T4" fmla="*/ 0 w 10233"/>
                <a:gd name="T5" fmla="*/ 0 h 6678"/>
                <a:gd name="T6" fmla="*/ 3267 w 10233"/>
                <a:gd name="T7" fmla="*/ 0 h 6678"/>
                <a:gd name="T8" fmla="*/ 4613 w 10233"/>
                <a:gd name="T9" fmla="*/ 4380 h 6678"/>
                <a:gd name="T10" fmla="*/ 7109 w 10233"/>
                <a:gd name="T11" fmla="*/ 0 h 6678"/>
                <a:gd name="T12" fmla="*/ 10233 w 10233"/>
                <a:gd name="T13" fmla="*/ 0 h 6678"/>
                <a:gd name="T14" fmla="*/ 6337 w 10233"/>
                <a:gd name="T15" fmla="*/ 6678 h 6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3" h="6678">
                  <a:moveTo>
                    <a:pt x="6337" y="6678"/>
                  </a:moveTo>
                  <a:lnTo>
                    <a:pt x="2217" y="6678"/>
                  </a:lnTo>
                  <a:lnTo>
                    <a:pt x="0" y="0"/>
                  </a:lnTo>
                  <a:lnTo>
                    <a:pt x="3267" y="0"/>
                  </a:lnTo>
                  <a:lnTo>
                    <a:pt x="4613" y="4380"/>
                  </a:lnTo>
                  <a:lnTo>
                    <a:pt x="7109" y="0"/>
                  </a:lnTo>
                  <a:lnTo>
                    <a:pt x="10233" y="0"/>
                  </a:lnTo>
                  <a:lnTo>
                    <a:pt x="6337" y="66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30" name="Freeform 13">
              <a:extLst>
                <a:ext uri="{FF2B5EF4-FFF2-40B4-BE49-F238E27FC236}">
                  <a16:creationId xmlns:a16="http://schemas.microsoft.com/office/drawing/2014/main" id="{63CF111C-678D-4D1E-AC5E-9D785B047AC4}"/>
                </a:ext>
                <a:ext uri="{C183D7F6-B498-43B3-948B-1728B52AA6E4}">
                  <adec:decorative xmlns:adec="http://schemas.microsoft.com/office/drawing/2017/decorative" val="1"/>
                </a:ext>
              </a:extLst>
            </p:cNvPr>
            <p:cNvSpPr>
              <a:spLocks noEditPoints="1"/>
            </p:cNvSpPr>
            <p:nvPr userDrawn="1"/>
          </p:nvSpPr>
          <p:spPr bwMode="auto">
            <a:xfrm>
              <a:off x="14219238" y="1179513"/>
              <a:ext cx="3714750" cy="2497138"/>
            </a:xfrm>
            <a:custGeom>
              <a:avLst/>
              <a:gdLst>
                <a:gd name="T0" fmla="*/ 0 w 10331"/>
                <a:gd name="T1" fmla="*/ 3914 h 6930"/>
                <a:gd name="T2" fmla="*/ 45 w 10331"/>
                <a:gd name="T3" fmla="*/ 3222 h 6930"/>
                <a:gd name="T4" fmla="*/ 5242 w 10331"/>
                <a:gd name="T5" fmla="*/ 0 h 6930"/>
                <a:gd name="T6" fmla="*/ 5664 w 10331"/>
                <a:gd name="T7" fmla="*/ 0 h 6930"/>
                <a:gd name="T8" fmla="*/ 10331 w 10331"/>
                <a:gd name="T9" fmla="*/ 2962 h 6930"/>
                <a:gd name="T10" fmla="*/ 10269 w 10331"/>
                <a:gd name="T11" fmla="*/ 3689 h 6930"/>
                <a:gd name="T12" fmla="*/ 5080 w 10331"/>
                <a:gd name="T13" fmla="*/ 6930 h 6930"/>
                <a:gd name="T14" fmla="*/ 4650 w 10331"/>
                <a:gd name="T15" fmla="*/ 6930 h 6930"/>
                <a:gd name="T16" fmla="*/ 0 w 10331"/>
                <a:gd name="T17" fmla="*/ 3914 h 6930"/>
                <a:gd name="T18" fmla="*/ 5296 w 10331"/>
                <a:gd name="T19" fmla="*/ 1975 h 6930"/>
                <a:gd name="T20" fmla="*/ 3088 w 10331"/>
                <a:gd name="T21" fmla="*/ 3348 h 6930"/>
                <a:gd name="T22" fmla="*/ 3070 w 10331"/>
                <a:gd name="T23" fmla="*/ 3644 h 6930"/>
                <a:gd name="T24" fmla="*/ 5017 w 10331"/>
                <a:gd name="T25" fmla="*/ 4937 h 6930"/>
                <a:gd name="T26" fmla="*/ 7235 w 10331"/>
                <a:gd name="T27" fmla="*/ 3546 h 6930"/>
                <a:gd name="T28" fmla="*/ 7262 w 10331"/>
                <a:gd name="T29" fmla="*/ 3214 h 6930"/>
                <a:gd name="T30" fmla="*/ 5296 w 10331"/>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1" h="6930">
                  <a:moveTo>
                    <a:pt x="0" y="3914"/>
                  </a:moveTo>
                  <a:cubicBezTo>
                    <a:pt x="0" y="3734"/>
                    <a:pt x="9" y="3483"/>
                    <a:pt x="45" y="3222"/>
                  </a:cubicBezTo>
                  <a:cubicBezTo>
                    <a:pt x="233" y="1876"/>
                    <a:pt x="1023" y="0"/>
                    <a:pt x="5242" y="0"/>
                  </a:cubicBezTo>
                  <a:lnTo>
                    <a:pt x="5664" y="0"/>
                  </a:lnTo>
                  <a:cubicBezTo>
                    <a:pt x="9613" y="0"/>
                    <a:pt x="10331" y="1670"/>
                    <a:pt x="10331" y="2962"/>
                  </a:cubicBezTo>
                  <a:cubicBezTo>
                    <a:pt x="10331" y="3196"/>
                    <a:pt x="10304" y="3465"/>
                    <a:pt x="10269" y="3689"/>
                  </a:cubicBezTo>
                  <a:cubicBezTo>
                    <a:pt x="10053" y="5018"/>
                    <a:pt x="9335" y="6930"/>
                    <a:pt x="5080" y="6930"/>
                  </a:cubicBezTo>
                  <a:lnTo>
                    <a:pt x="4650" y="6930"/>
                  </a:lnTo>
                  <a:cubicBezTo>
                    <a:pt x="781" y="6930"/>
                    <a:pt x="0" y="5251"/>
                    <a:pt x="0" y="3914"/>
                  </a:cubicBezTo>
                  <a:close/>
                  <a:moveTo>
                    <a:pt x="5296" y="1975"/>
                  </a:moveTo>
                  <a:cubicBezTo>
                    <a:pt x="3644" y="1975"/>
                    <a:pt x="3168" y="2711"/>
                    <a:pt x="3088" y="3348"/>
                  </a:cubicBezTo>
                  <a:cubicBezTo>
                    <a:pt x="3079" y="3420"/>
                    <a:pt x="3070" y="3519"/>
                    <a:pt x="3070" y="3644"/>
                  </a:cubicBezTo>
                  <a:cubicBezTo>
                    <a:pt x="3070" y="4255"/>
                    <a:pt x="3510" y="4937"/>
                    <a:pt x="5017" y="4937"/>
                  </a:cubicBezTo>
                  <a:cubicBezTo>
                    <a:pt x="6651" y="4937"/>
                    <a:pt x="7136" y="4210"/>
                    <a:pt x="7235" y="3546"/>
                  </a:cubicBezTo>
                  <a:cubicBezTo>
                    <a:pt x="7253" y="3420"/>
                    <a:pt x="7262" y="3321"/>
                    <a:pt x="7262" y="3214"/>
                  </a:cubicBezTo>
                  <a:cubicBezTo>
                    <a:pt x="7262" y="2603"/>
                    <a:pt x="6813" y="1975"/>
                    <a:pt x="5296" y="19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31" name="Freeform 14">
              <a:extLst>
                <a:ext uri="{FF2B5EF4-FFF2-40B4-BE49-F238E27FC236}">
                  <a16:creationId xmlns:a16="http://schemas.microsoft.com/office/drawing/2014/main" id="{46A25D9D-A80B-4426-82D4-16011802C16C}"/>
                </a:ext>
                <a:ext uri="{C183D7F6-B498-43B3-948B-1728B52AA6E4}">
                  <adec:decorative xmlns:adec="http://schemas.microsoft.com/office/drawing/2017/decorative" val="1"/>
                </a:ext>
              </a:extLst>
            </p:cNvPr>
            <p:cNvSpPr>
              <a:spLocks/>
            </p:cNvSpPr>
            <p:nvPr userDrawn="1"/>
          </p:nvSpPr>
          <p:spPr bwMode="auto">
            <a:xfrm>
              <a:off x="17949863" y="1223963"/>
              <a:ext cx="2801938" cy="2406650"/>
            </a:xfrm>
            <a:custGeom>
              <a:avLst/>
              <a:gdLst>
                <a:gd name="T0" fmla="*/ 4013 w 7792"/>
                <a:gd name="T1" fmla="*/ 0 h 6678"/>
                <a:gd name="T2" fmla="*/ 3295 w 7792"/>
                <a:gd name="T3" fmla="*/ 4506 h 6678"/>
                <a:gd name="T4" fmla="*/ 7792 w 7792"/>
                <a:gd name="T5" fmla="*/ 4506 h 6678"/>
                <a:gd name="T6" fmla="*/ 7451 w 7792"/>
                <a:gd name="T7" fmla="*/ 6678 h 6678"/>
                <a:gd name="T8" fmla="*/ 0 w 7792"/>
                <a:gd name="T9" fmla="*/ 6678 h 6678"/>
                <a:gd name="T10" fmla="*/ 1060 w 7792"/>
                <a:gd name="T11" fmla="*/ 0 h 6678"/>
                <a:gd name="T12" fmla="*/ 4013 w 7792"/>
                <a:gd name="T13" fmla="*/ 0 h 6678"/>
              </a:gdLst>
              <a:ahLst/>
              <a:cxnLst>
                <a:cxn ang="0">
                  <a:pos x="T0" y="T1"/>
                </a:cxn>
                <a:cxn ang="0">
                  <a:pos x="T2" y="T3"/>
                </a:cxn>
                <a:cxn ang="0">
                  <a:pos x="T4" y="T5"/>
                </a:cxn>
                <a:cxn ang="0">
                  <a:pos x="T6" y="T7"/>
                </a:cxn>
                <a:cxn ang="0">
                  <a:pos x="T8" y="T9"/>
                </a:cxn>
                <a:cxn ang="0">
                  <a:pos x="T10" y="T11"/>
                </a:cxn>
                <a:cxn ang="0">
                  <a:pos x="T12" y="T13"/>
                </a:cxn>
              </a:cxnLst>
              <a:rect l="0" t="0" r="r" b="b"/>
              <a:pathLst>
                <a:path w="7792" h="6678">
                  <a:moveTo>
                    <a:pt x="4013" y="0"/>
                  </a:moveTo>
                  <a:lnTo>
                    <a:pt x="3295" y="4506"/>
                  </a:lnTo>
                  <a:lnTo>
                    <a:pt x="7792" y="4506"/>
                  </a:lnTo>
                  <a:lnTo>
                    <a:pt x="7451" y="6678"/>
                  </a:lnTo>
                  <a:lnTo>
                    <a:pt x="0" y="6678"/>
                  </a:lnTo>
                  <a:lnTo>
                    <a:pt x="1060" y="0"/>
                  </a:lnTo>
                  <a:lnTo>
                    <a:pt x="40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32" name="Freeform 15">
              <a:extLst>
                <a:ext uri="{FF2B5EF4-FFF2-40B4-BE49-F238E27FC236}">
                  <a16:creationId xmlns:a16="http://schemas.microsoft.com/office/drawing/2014/main" id="{BF0A95AA-4771-4B49-8D0E-8E69C2FE8547}"/>
                </a:ext>
                <a:ext uri="{C183D7F6-B498-43B3-948B-1728B52AA6E4}">
                  <adec:decorative xmlns:adec="http://schemas.microsoft.com/office/drawing/2017/decorative" val="1"/>
                </a:ext>
              </a:extLst>
            </p:cNvPr>
            <p:cNvSpPr>
              <a:spLocks noEditPoints="1"/>
            </p:cNvSpPr>
            <p:nvPr userDrawn="1"/>
          </p:nvSpPr>
          <p:spPr bwMode="auto">
            <a:xfrm>
              <a:off x="20723225" y="1223963"/>
              <a:ext cx="3644900" cy="2406650"/>
            </a:xfrm>
            <a:custGeom>
              <a:avLst/>
              <a:gdLst>
                <a:gd name="T0" fmla="*/ 4111 w 10140"/>
                <a:gd name="T1" fmla="*/ 0 h 6678"/>
                <a:gd name="T2" fmla="*/ 0 w 10140"/>
                <a:gd name="T3" fmla="*/ 6678 h 6678"/>
                <a:gd name="T4" fmla="*/ 2989 w 10140"/>
                <a:gd name="T5" fmla="*/ 6678 h 6678"/>
                <a:gd name="T6" fmla="*/ 3528 w 10140"/>
                <a:gd name="T7" fmla="*/ 5753 h 6678"/>
                <a:gd name="T8" fmla="*/ 7001 w 10140"/>
                <a:gd name="T9" fmla="*/ 5753 h 6678"/>
                <a:gd name="T10" fmla="*/ 7289 w 10140"/>
                <a:gd name="T11" fmla="*/ 6678 h 6678"/>
                <a:gd name="T12" fmla="*/ 10140 w 10140"/>
                <a:gd name="T13" fmla="*/ 6678 h 6678"/>
                <a:gd name="T14" fmla="*/ 10140 w 10140"/>
                <a:gd name="T15" fmla="*/ 5570 h 6678"/>
                <a:gd name="T16" fmla="*/ 8186 w 10140"/>
                <a:gd name="T17" fmla="*/ 0 h 6678"/>
                <a:gd name="T18" fmla="*/ 4111 w 10140"/>
                <a:gd name="T19" fmla="*/ 0 h 6678"/>
                <a:gd name="T20" fmla="*/ 5808 w 10140"/>
                <a:gd name="T21" fmla="*/ 1849 h 6678"/>
                <a:gd name="T22" fmla="*/ 6445 w 10140"/>
                <a:gd name="T23" fmla="*/ 3913 h 6678"/>
                <a:gd name="T24" fmla="*/ 4596 w 10140"/>
                <a:gd name="T25" fmla="*/ 3913 h 6678"/>
                <a:gd name="T26" fmla="*/ 5808 w 10140"/>
                <a:gd name="T27" fmla="*/ 1849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40" h="6678">
                  <a:moveTo>
                    <a:pt x="4111" y="0"/>
                  </a:moveTo>
                  <a:lnTo>
                    <a:pt x="0" y="6678"/>
                  </a:lnTo>
                  <a:lnTo>
                    <a:pt x="2989" y="6678"/>
                  </a:lnTo>
                  <a:lnTo>
                    <a:pt x="3528" y="5753"/>
                  </a:lnTo>
                  <a:lnTo>
                    <a:pt x="7001" y="5753"/>
                  </a:lnTo>
                  <a:lnTo>
                    <a:pt x="7289" y="6678"/>
                  </a:lnTo>
                  <a:lnTo>
                    <a:pt x="10140" y="6678"/>
                  </a:lnTo>
                  <a:lnTo>
                    <a:pt x="10140" y="5570"/>
                  </a:lnTo>
                  <a:lnTo>
                    <a:pt x="8186" y="0"/>
                  </a:lnTo>
                  <a:lnTo>
                    <a:pt x="4111" y="0"/>
                  </a:lnTo>
                  <a:close/>
                  <a:moveTo>
                    <a:pt x="5808" y="1849"/>
                  </a:moveTo>
                  <a:lnTo>
                    <a:pt x="6445" y="3913"/>
                  </a:lnTo>
                  <a:lnTo>
                    <a:pt x="4596" y="3913"/>
                  </a:lnTo>
                  <a:lnTo>
                    <a:pt x="5808" y="18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4442690" y="9340273"/>
            <a:ext cx="18079997" cy="1643254"/>
          </a:xfrm>
        </p:spPr>
        <p:txBody>
          <a:bodyPr anchor="b"/>
          <a:lstStyle>
            <a:lvl1pPr algn="r">
              <a:defRPr sz="9600">
                <a:solidFill>
                  <a:schemeClr val="tx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4442690" y="11048069"/>
            <a:ext cx="18079997" cy="998092"/>
          </a:xfrm>
        </p:spPr>
        <p:txBody>
          <a:bodyPr/>
          <a:lstStyle>
            <a:lvl1pPr marL="0" indent="0" algn="r">
              <a:buNone/>
              <a:defRPr sz="3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pic>
        <p:nvPicPr>
          <p:cNvPr id="17" name="Kuva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164" y="12136340"/>
            <a:ext cx="4334633" cy="725487"/>
          </a:xfrm>
          <a:prstGeom prst="rect">
            <a:avLst/>
          </a:prstGeom>
        </p:spPr>
      </p:pic>
      <p:pic>
        <p:nvPicPr>
          <p:cNvPr id="19" name="Kuva 1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68531" y="10436406"/>
            <a:ext cx="3692080" cy="1538969"/>
          </a:xfrm>
          <a:prstGeom prst="rect">
            <a:avLst/>
          </a:prstGeom>
        </p:spPr>
      </p:pic>
    </p:spTree>
    <p:extLst>
      <p:ext uri="{BB962C8B-B14F-4D97-AF65-F5344CB8AC3E}">
        <p14:creationId xmlns:p14="http://schemas.microsoft.com/office/powerpoint/2010/main" val="12763638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1_Lopetu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5">
            <a:extLst>
              <a:ext uri="{FF2B5EF4-FFF2-40B4-BE49-F238E27FC236}">
                <a16:creationId xmlns:a16="http://schemas.microsoft.com/office/drawing/2014/main" id="{B56F663B-DE9D-4846-B92B-815F67F29843}"/>
              </a:ext>
              <a:ext uri="{C183D7F6-B498-43B3-948B-1728B52AA6E4}">
                <adec:decorative xmlns:adec="http://schemas.microsoft.com/office/drawing/2017/decorative" val="1"/>
              </a:ext>
            </a:extLst>
          </p:cNvPr>
          <p:cNvSpPr>
            <a:spLocks noChangeAspect="1"/>
          </p:cNvSpPr>
          <p:nvPr userDrawn="1"/>
        </p:nvSpPr>
        <p:spPr bwMode="auto">
          <a:xfrm>
            <a:off x="0" y="8107054"/>
            <a:ext cx="24382800" cy="5616897"/>
          </a:xfrm>
          <a:custGeom>
            <a:avLst/>
            <a:gdLst>
              <a:gd name="T0" fmla="*/ 0 w 67733"/>
              <a:gd name="T1" fmla="*/ 4768 h 15585"/>
              <a:gd name="T2" fmla="*/ 0 w 67733"/>
              <a:gd name="T3" fmla="*/ 4774 h 15585"/>
              <a:gd name="T4" fmla="*/ 0 w 67733"/>
              <a:gd name="T5" fmla="*/ 4774 h 15585"/>
              <a:gd name="T6" fmla="*/ 0 w 67733"/>
              <a:gd name="T7" fmla="*/ 15585 h 15585"/>
              <a:gd name="T8" fmla="*/ 67733 w 67733"/>
              <a:gd name="T9" fmla="*/ 15585 h 15585"/>
              <a:gd name="T10" fmla="*/ 67733 w 67733"/>
              <a:gd name="T11" fmla="*/ 0 h 15585"/>
              <a:gd name="T12" fmla="*/ 0 w 67733"/>
              <a:gd name="T13" fmla="*/ 4768 h 15585"/>
            </a:gdLst>
            <a:ahLst/>
            <a:cxnLst>
              <a:cxn ang="0">
                <a:pos x="T0" y="T1"/>
              </a:cxn>
              <a:cxn ang="0">
                <a:pos x="T2" y="T3"/>
              </a:cxn>
              <a:cxn ang="0">
                <a:pos x="T4" y="T5"/>
              </a:cxn>
              <a:cxn ang="0">
                <a:pos x="T6" y="T7"/>
              </a:cxn>
              <a:cxn ang="0">
                <a:pos x="T8" y="T9"/>
              </a:cxn>
              <a:cxn ang="0">
                <a:pos x="T10" y="T11"/>
              </a:cxn>
              <a:cxn ang="0">
                <a:pos x="T12" y="T13"/>
              </a:cxn>
            </a:cxnLst>
            <a:rect l="0" t="0" r="r" b="b"/>
            <a:pathLst>
              <a:path w="67733" h="15585">
                <a:moveTo>
                  <a:pt x="0" y="4768"/>
                </a:moveTo>
                <a:lnTo>
                  <a:pt x="0" y="4774"/>
                </a:lnTo>
                <a:lnTo>
                  <a:pt x="0" y="4774"/>
                </a:lnTo>
                <a:lnTo>
                  <a:pt x="0" y="15585"/>
                </a:lnTo>
                <a:lnTo>
                  <a:pt x="67733" y="15585"/>
                </a:lnTo>
                <a:cubicBezTo>
                  <a:pt x="67733" y="10379"/>
                  <a:pt x="67733" y="5195"/>
                  <a:pt x="67733" y="0"/>
                </a:cubicBezTo>
                <a:lnTo>
                  <a:pt x="0" y="4768"/>
                </a:lnTo>
                <a:close/>
              </a:path>
            </a:pathLst>
          </a:custGeom>
          <a:solidFill>
            <a:srgbClr val="97B3D4"/>
          </a:solidFill>
          <a:ln>
            <a:noFill/>
          </a:ln>
        </p:spPr>
        <p:txBody>
          <a:bodyPr vert="horz" wrap="square" lIns="91440" tIns="45720" rIns="91440" bIns="45720" numCol="1" anchor="t" anchorCtr="0" compatLnSpc="1">
            <a:prstTxWarp prst="textNoShape">
              <a:avLst/>
            </a:prstTxWarp>
          </a:bodyPr>
          <a:lstStyle/>
          <a:p>
            <a:endParaRPr lang="fi-FI"/>
          </a:p>
        </p:txBody>
      </p:sp>
      <p:sp>
        <p:nvSpPr>
          <p:cNvPr id="24" name="Freeform 6">
            <a:extLst>
              <a:ext uri="{FF2B5EF4-FFF2-40B4-BE49-F238E27FC236}">
                <a16:creationId xmlns:a16="http://schemas.microsoft.com/office/drawing/2014/main" id="{B05BE846-A9E8-4F94-B6C9-47D9A241C76D}"/>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nvGrpSpPr>
          <p:cNvPr id="14" name="Ryhmä 13">
            <a:extLst>
              <a:ext uri="{FF2B5EF4-FFF2-40B4-BE49-F238E27FC236}">
                <a16:creationId xmlns:a16="http://schemas.microsoft.com/office/drawing/2014/main" id="{E0ED3212-0E12-462B-9F9E-0F9AFCEB7B58}"/>
              </a:ext>
              <a:ext uri="{C183D7F6-B498-43B3-948B-1728B52AA6E4}">
                <adec:decorative xmlns:adec="http://schemas.microsoft.com/office/drawing/2017/decorative" val="1"/>
              </a:ext>
            </a:extLst>
          </p:cNvPr>
          <p:cNvGrpSpPr>
            <a:grpSpLocks noChangeAspect="1"/>
          </p:cNvGrpSpPr>
          <p:nvPr userDrawn="1"/>
        </p:nvGrpSpPr>
        <p:grpSpPr>
          <a:xfrm>
            <a:off x="3" y="4524869"/>
            <a:ext cx="24382800" cy="2500108"/>
            <a:chOff x="14288" y="1179513"/>
            <a:chExt cx="24353837" cy="2497138"/>
          </a:xfrm>
          <a:solidFill>
            <a:schemeClr val="tx1"/>
          </a:solidFill>
        </p:grpSpPr>
        <p:sp>
          <p:nvSpPr>
            <p:cNvPr id="15" name="Freeform 9">
              <a:extLst>
                <a:ext uri="{FF2B5EF4-FFF2-40B4-BE49-F238E27FC236}">
                  <a16:creationId xmlns:a16="http://schemas.microsoft.com/office/drawing/2014/main" id="{321A8E0B-C6F0-48F4-9E53-4DAE17B05BCC}"/>
                </a:ext>
                <a:ext uri="{C183D7F6-B498-43B3-948B-1728B52AA6E4}">
                  <adec:decorative xmlns:adec="http://schemas.microsoft.com/office/drawing/2017/decorative" val="1"/>
                </a:ext>
              </a:extLst>
            </p:cNvPr>
            <p:cNvSpPr>
              <a:spLocks/>
            </p:cNvSpPr>
            <p:nvPr userDrawn="1"/>
          </p:nvSpPr>
          <p:spPr bwMode="auto">
            <a:xfrm>
              <a:off x="14288" y="1223963"/>
              <a:ext cx="3727450" cy="2406650"/>
            </a:xfrm>
            <a:custGeom>
              <a:avLst/>
              <a:gdLst>
                <a:gd name="T0" fmla="*/ 6722 w 10366"/>
                <a:gd name="T1" fmla="*/ 0 h 6678"/>
                <a:gd name="T2" fmla="*/ 3329 w 10366"/>
                <a:gd name="T3" fmla="*/ 2477 h 6678"/>
                <a:gd name="T4" fmla="*/ 3724 w 10366"/>
                <a:gd name="T5" fmla="*/ 0 h 6678"/>
                <a:gd name="T6" fmla="*/ 771 w 10366"/>
                <a:gd name="T7" fmla="*/ 0 h 6678"/>
                <a:gd name="T8" fmla="*/ 0 w 10366"/>
                <a:gd name="T9" fmla="*/ 4858 h 6678"/>
                <a:gd name="T10" fmla="*/ 0 w 10366"/>
                <a:gd name="T11" fmla="*/ 6678 h 6678"/>
                <a:gd name="T12" fmla="*/ 2665 w 10366"/>
                <a:gd name="T13" fmla="*/ 6678 h 6678"/>
                <a:gd name="T14" fmla="*/ 3113 w 10366"/>
                <a:gd name="T15" fmla="*/ 3868 h 6678"/>
                <a:gd name="T16" fmla="*/ 5627 w 10366"/>
                <a:gd name="T17" fmla="*/ 6678 h 6678"/>
                <a:gd name="T18" fmla="*/ 9406 w 10366"/>
                <a:gd name="T19" fmla="*/ 6678 h 6678"/>
                <a:gd name="T20" fmla="*/ 6120 w 10366"/>
                <a:gd name="T21" fmla="*/ 3105 h 6678"/>
                <a:gd name="T22" fmla="*/ 10366 w 10366"/>
                <a:gd name="T23" fmla="*/ 0 h 6678"/>
                <a:gd name="T24" fmla="*/ 6722 w 10366"/>
                <a:gd name="T25" fmla="*/ 0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6" h="6678">
                  <a:moveTo>
                    <a:pt x="6722" y="0"/>
                  </a:moveTo>
                  <a:lnTo>
                    <a:pt x="3329" y="2477"/>
                  </a:lnTo>
                  <a:lnTo>
                    <a:pt x="3724" y="0"/>
                  </a:lnTo>
                  <a:lnTo>
                    <a:pt x="771" y="0"/>
                  </a:lnTo>
                  <a:lnTo>
                    <a:pt x="0" y="4858"/>
                  </a:lnTo>
                  <a:lnTo>
                    <a:pt x="0" y="6678"/>
                  </a:lnTo>
                  <a:lnTo>
                    <a:pt x="2665" y="6678"/>
                  </a:lnTo>
                  <a:lnTo>
                    <a:pt x="3113" y="3868"/>
                  </a:lnTo>
                  <a:lnTo>
                    <a:pt x="5627" y="6678"/>
                  </a:lnTo>
                  <a:lnTo>
                    <a:pt x="9406" y="6678"/>
                  </a:lnTo>
                  <a:lnTo>
                    <a:pt x="6120" y="3105"/>
                  </a:lnTo>
                  <a:lnTo>
                    <a:pt x="10366" y="0"/>
                  </a:lnTo>
                  <a:lnTo>
                    <a:pt x="672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5" name="Freeform 10">
              <a:extLst>
                <a:ext uri="{FF2B5EF4-FFF2-40B4-BE49-F238E27FC236}">
                  <a16:creationId xmlns:a16="http://schemas.microsoft.com/office/drawing/2014/main" id="{9F976DE6-DF60-436D-8406-2AED6DDCF071}"/>
                </a:ext>
                <a:ext uri="{C183D7F6-B498-43B3-948B-1728B52AA6E4}">
                  <adec:decorative xmlns:adec="http://schemas.microsoft.com/office/drawing/2017/decorative" val="1"/>
                </a:ext>
              </a:extLst>
            </p:cNvPr>
            <p:cNvSpPr>
              <a:spLocks noEditPoints="1"/>
            </p:cNvSpPr>
            <p:nvPr userDrawn="1"/>
          </p:nvSpPr>
          <p:spPr bwMode="auto">
            <a:xfrm>
              <a:off x="3224213" y="1179513"/>
              <a:ext cx="3714750" cy="2497138"/>
            </a:xfrm>
            <a:custGeom>
              <a:avLst/>
              <a:gdLst>
                <a:gd name="T0" fmla="*/ 0 w 10332"/>
                <a:gd name="T1" fmla="*/ 3914 h 6930"/>
                <a:gd name="T2" fmla="*/ 45 w 10332"/>
                <a:gd name="T3" fmla="*/ 3222 h 6930"/>
                <a:gd name="T4" fmla="*/ 5242 w 10332"/>
                <a:gd name="T5" fmla="*/ 0 h 6930"/>
                <a:gd name="T6" fmla="*/ 5664 w 10332"/>
                <a:gd name="T7" fmla="*/ 0 h 6930"/>
                <a:gd name="T8" fmla="*/ 10332 w 10332"/>
                <a:gd name="T9" fmla="*/ 2962 h 6930"/>
                <a:gd name="T10" fmla="*/ 10269 w 10332"/>
                <a:gd name="T11" fmla="*/ 3689 h 6930"/>
                <a:gd name="T12" fmla="*/ 5081 w 10332"/>
                <a:gd name="T13" fmla="*/ 6930 h 6930"/>
                <a:gd name="T14" fmla="*/ 4650 w 10332"/>
                <a:gd name="T15" fmla="*/ 6930 h 6930"/>
                <a:gd name="T16" fmla="*/ 0 w 10332"/>
                <a:gd name="T17" fmla="*/ 3914 h 6930"/>
                <a:gd name="T18" fmla="*/ 5296 w 10332"/>
                <a:gd name="T19" fmla="*/ 1975 h 6930"/>
                <a:gd name="T20" fmla="*/ 3088 w 10332"/>
                <a:gd name="T21" fmla="*/ 3348 h 6930"/>
                <a:gd name="T22" fmla="*/ 3070 w 10332"/>
                <a:gd name="T23" fmla="*/ 3644 h 6930"/>
                <a:gd name="T24" fmla="*/ 5018 w 10332"/>
                <a:gd name="T25" fmla="*/ 4937 h 6930"/>
                <a:gd name="T26" fmla="*/ 7235 w 10332"/>
                <a:gd name="T27" fmla="*/ 3546 h 6930"/>
                <a:gd name="T28" fmla="*/ 7262 w 10332"/>
                <a:gd name="T29" fmla="*/ 3214 h 6930"/>
                <a:gd name="T30" fmla="*/ 5296 w 10332"/>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2" h="6930">
                  <a:moveTo>
                    <a:pt x="0" y="3914"/>
                  </a:moveTo>
                  <a:cubicBezTo>
                    <a:pt x="0" y="3734"/>
                    <a:pt x="9" y="3483"/>
                    <a:pt x="45" y="3222"/>
                  </a:cubicBezTo>
                  <a:cubicBezTo>
                    <a:pt x="233" y="1876"/>
                    <a:pt x="1023" y="0"/>
                    <a:pt x="5242" y="0"/>
                  </a:cubicBezTo>
                  <a:lnTo>
                    <a:pt x="5664" y="0"/>
                  </a:lnTo>
                  <a:cubicBezTo>
                    <a:pt x="9613" y="0"/>
                    <a:pt x="10332" y="1670"/>
                    <a:pt x="10332" y="2962"/>
                  </a:cubicBezTo>
                  <a:cubicBezTo>
                    <a:pt x="10332" y="3196"/>
                    <a:pt x="10305" y="3465"/>
                    <a:pt x="10269" y="3689"/>
                  </a:cubicBezTo>
                  <a:cubicBezTo>
                    <a:pt x="10053" y="5018"/>
                    <a:pt x="9335" y="6930"/>
                    <a:pt x="5081" y="6930"/>
                  </a:cubicBezTo>
                  <a:lnTo>
                    <a:pt x="4650" y="6930"/>
                  </a:lnTo>
                  <a:cubicBezTo>
                    <a:pt x="781" y="6930"/>
                    <a:pt x="0" y="5251"/>
                    <a:pt x="0" y="3914"/>
                  </a:cubicBezTo>
                  <a:close/>
                  <a:moveTo>
                    <a:pt x="5296" y="1975"/>
                  </a:moveTo>
                  <a:cubicBezTo>
                    <a:pt x="3644" y="1975"/>
                    <a:pt x="3169" y="2711"/>
                    <a:pt x="3088" y="3348"/>
                  </a:cubicBezTo>
                  <a:cubicBezTo>
                    <a:pt x="3079" y="3420"/>
                    <a:pt x="3070" y="3519"/>
                    <a:pt x="3070" y="3644"/>
                  </a:cubicBezTo>
                  <a:cubicBezTo>
                    <a:pt x="3070" y="4255"/>
                    <a:pt x="3510" y="4937"/>
                    <a:pt x="5018" y="4937"/>
                  </a:cubicBezTo>
                  <a:cubicBezTo>
                    <a:pt x="6651" y="4937"/>
                    <a:pt x="7136" y="4210"/>
                    <a:pt x="7235" y="3546"/>
                  </a:cubicBezTo>
                  <a:cubicBezTo>
                    <a:pt x="7253" y="3420"/>
                    <a:pt x="7262" y="3321"/>
                    <a:pt x="7262" y="3214"/>
                  </a:cubicBezTo>
                  <a:cubicBezTo>
                    <a:pt x="7262" y="2603"/>
                    <a:pt x="6813" y="1975"/>
                    <a:pt x="5296" y="19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6" name="Freeform 11">
              <a:extLst>
                <a:ext uri="{FF2B5EF4-FFF2-40B4-BE49-F238E27FC236}">
                  <a16:creationId xmlns:a16="http://schemas.microsoft.com/office/drawing/2014/main" id="{96A2C1F8-6EAF-4BEC-BE34-4343D712646C}"/>
                </a:ext>
                <a:ext uri="{C183D7F6-B498-43B3-948B-1728B52AA6E4}">
                  <adec:decorative xmlns:adec="http://schemas.microsoft.com/office/drawing/2017/decorative" val="1"/>
                </a:ext>
              </a:extLst>
            </p:cNvPr>
            <p:cNvSpPr>
              <a:spLocks/>
            </p:cNvSpPr>
            <p:nvPr userDrawn="1"/>
          </p:nvSpPr>
          <p:spPr bwMode="auto">
            <a:xfrm>
              <a:off x="7058025" y="1223963"/>
              <a:ext cx="3692525" cy="2446338"/>
            </a:xfrm>
            <a:custGeom>
              <a:avLst/>
              <a:gdLst>
                <a:gd name="T0" fmla="*/ 700 w 10268"/>
                <a:gd name="T1" fmla="*/ 0 h 6786"/>
                <a:gd name="T2" fmla="*/ 3662 w 10268"/>
                <a:gd name="T3" fmla="*/ 0 h 6786"/>
                <a:gd name="T4" fmla="*/ 3213 w 10268"/>
                <a:gd name="T5" fmla="*/ 2818 h 6786"/>
                <a:gd name="T6" fmla="*/ 4847 w 10268"/>
                <a:gd name="T7" fmla="*/ 4506 h 6786"/>
                <a:gd name="T8" fmla="*/ 4865 w 10268"/>
                <a:gd name="T9" fmla="*/ 4506 h 6786"/>
                <a:gd name="T10" fmla="*/ 6857 w 10268"/>
                <a:gd name="T11" fmla="*/ 2836 h 6786"/>
                <a:gd name="T12" fmla="*/ 7306 w 10268"/>
                <a:gd name="T13" fmla="*/ 0 h 6786"/>
                <a:gd name="T14" fmla="*/ 10268 w 10268"/>
                <a:gd name="T15" fmla="*/ 0 h 6786"/>
                <a:gd name="T16" fmla="*/ 9802 w 10268"/>
                <a:gd name="T17" fmla="*/ 2989 h 6786"/>
                <a:gd name="T18" fmla="*/ 5017 w 10268"/>
                <a:gd name="T19" fmla="*/ 6786 h 6786"/>
                <a:gd name="T20" fmla="*/ 4622 w 10268"/>
                <a:gd name="T21" fmla="*/ 6786 h 6786"/>
                <a:gd name="T22" fmla="*/ 224 w 10268"/>
                <a:gd name="T23" fmla="*/ 2971 h 6786"/>
                <a:gd name="T24" fmla="*/ 700 w 10268"/>
                <a:gd name="T25" fmla="*/ 0 h 6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68" h="6786">
                  <a:moveTo>
                    <a:pt x="700" y="0"/>
                  </a:moveTo>
                  <a:lnTo>
                    <a:pt x="3662" y="0"/>
                  </a:lnTo>
                  <a:lnTo>
                    <a:pt x="3213" y="2818"/>
                  </a:lnTo>
                  <a:cubicBezTo>
                    <a:pt x="3079" y="3644"/>
                    <a:pt x="3312" y="4506"/>
                    <a:pt x="4847" y="4506"/>
                  </a:cubicBezTo>
                  <a:lnTo>
                    <a:pt x="4865" y="4506"/>
                  </a:lnTo>
                  <a:cubicBezTo>
                    <a:pt x="6319" y="4506"/>
                    <a:pt x="6732" y="3644"/>
                    <a:pt x="6857" y="2836"/>
                  </a:cubicBezTo>
                  <a:lnTo>
                    <a:pt x="7306" y="0"/>
                  </a:lnTo>
                  <a:lnTo>
                    <a:pt x="10268" y="0"/>
                  </a:lnTo>
                  <a:lnTo>
                    <a:pt x="9802" y="2989"/>
                  </a:lnTo>
                  <a:cubicBezTo>
                    <a:pt x="9568" y="4443"/>
                    <a:pt x="8895" y="6786"/>
                    <a:pt x="5017" y="6786"/>
                  </a:cubicBezTo>
                  <a:lnTo>
                    <a:pt x="4622" y="6786"/>
                  </a:lnTo>
                  <a:cubicBezTo>
                    <a:pt x="377" y="6786"/>
                    <a:pt x="0" y="4398"/>
                    <a:pt x="224" y="2971"/>
                  </a:cubicBezTo>
                  <a:lnTo>
                    <a:pt x="70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7" name="Freeform 12">
              <a:extLst>
                <a:ext uri="{FF2B5EF4-FFF2-40B4-BE49-F238E27FC236}">
                  <a16:creationId xmlns:a16="http://schemas.microsoft.com/office/drawing/2014/main" id="{BEC02F9C-E6FC-40B6-85EC-1FD0A88E37A5}"/>
                </a:ext>
                <a:ext uri="{C183D7F6-B498-43B3-948B-1728B52AA6E4}">
                  <adec:decorative xmlns:adec="http://schemas.microsoft.com/office/drawing/2017/decorative" val="1"/>
                </a:ext>
              </a:extLst>
            </p:cNvPr>
            <p:cNvSpPr>
              <a:spLocks/>
            </p:cNvSpPr>
            <p:nvPr userDrawn="1"/>
          </p:nvSpPr>
          <p:spPr bwMode="auto">
            <a:xfrm>
              <a:off x="10847388" y="1223963"/>
              <a:ext cx="3679825" cy="2406650"/>
            </a:xfrm>
            <a:custGeom>
              <a:avLst/>
              <a:gdLst>
                <a:gd name="T0" fmla="*/ 6337 w 10233"/>
                <a:gd name="T1" fmla="*/ 6678 h 6678"/>
                <a:gd name="T2" fmla="*/ 2217 w 10233"/>
                <a:gd name="T3" fmla="*/ 6678 h 6678"/>
                <a:gd name="T4" fmla="*/ 0 w 10233"/>
                <a:gd name="T5" fmla="*/ 0 h 6678"/>
                <a:gd name="T6" fmla="*/ 3267 w 10233"/>
                <a:gd name="T7" fmla="*/ 0 h 6678"/>
                <a:gd name="T8" fmla="*/ 4613 w 10233"/>
                <a:gd name="T9" fmla="*/ 4380 h 6678"/>
                <a:gd name="T10" fmla="*/ 7109 w 10233"/>
                <a:gd name="T11" fmla="*/ 0 h 6678"/>
                <a:gd name="T12" fmla="*/ 10233 w 10233"/>
                <a:gd name="T13" fmla="*/ 0 h 6678"/>
                <a:gd name="T14" fmla="*/ 6337 w 10233"/>
                <a:gd name="T15" fmla="*/ 6678 h 6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3" h="6678">
                  <a:moveTo>
                    <a:pt x="6337" y="6678"/>
                  </a:moveTo>
                  <a:lnTo>
                    <a:pt x="2217" y="6678"/>
                  </a:lnTo>
                  <a:lnTo>
                    <a:pt x="0" y="0"/>
                  </a:lnTo>
                  <a:lnTo>
                    <a:pt x="3267" y="0"/>
                  </a:lnTo>
                  <a:lnTo>
                    <a:pt x="4613" y="4380"/>
                  </a:lnTo>
                  <a:lnTo>
                    <a:pt x="7109" y="0"/>
                  </a:lnTo>
                  <a:lnTo>
                    <a:pt x="10233" y="0"/>
                  </a:lnTo>
                  <a:lnTo>
                    <a:pt x="6337" y="66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8" name="Freeform 13">
              <a:extLst>
                <a:ext uri="{FF2B5EF4-FFF2-40B4-BE49-F238E27FC236}">
                  <a16:creationId xmlns:a16="http://schemas.microsoft.com/office/drawing/2014/main" id="{63CF111C-678D-4D1E-AC5E-9D785B047AC4}"/>
                </a:ext>
                <a:ext uri="{C183D7F6-B498-43B3-948B-1728B52AA6E4}">
                  <adec:decorative xmlns:adec="http://schemas.microsoft.com/office/drawing/2017/decorative" val="1"/>
                </a:ext>
              </a:extLst>
            </p:cNvPr>
            <p:cNvSpPr>
              <a:spLocks noEditPoints="1"/>
            </p:cNvSpPr>
            <p:nvPr userDrawn="1"/>
          </p:nvSpPr>
          <p:spPr bwMode="auto">
            <a:xfrm>
              <a:off x="14219238" y="1179513"/>
              <a:ext cx="3714750" cy="2497138"/>
            </a:xfrm>
            <a:custGeom>
              <a:avLst/>
              <a:gdLst>
                <a:gd name="T0" fmla="*/ 0 w 10331"/>
                <a:gd name="T1" fmla="*/ 3914 h 6930"/>
                <a:gd name="T2" fmla="*/ 45 w 10331"/>
                <a:gd name="T3" fmla="*/ 3222 h 6930"/>
                <a:gd name="T4" fmla="*/ 5242 w 10331"/>
                <a:gd name="T5" fmla="*/ 0 h 6930"/>
                <a:gd name="T6" fmla="*/ 5664 w 10331"/>
                <a:gd name="T7" fmla="*/ 0 h 6930"/>
                <a:gd name="T8" fmla="*/ 10331 w 10331"/>
                <a:gd name="T9" fmla="*/ 2962 h 6930"/>
                <a:gd name="T10" fmla="*/ 10269 w 10331"/>
                <a:gd name="T11" fmla="*/ 3689 h 6930"/>
                <a:gd name="T12" fmla="*/ 5080 w 10331"/>
                <a:gd name="T13" fmla="*/ 6930 h 6930"/>
                <a:gd name="T14" fmla="*/ 4650 w 10331"/>
                <a:gd name="T15" fmla="*/ 6930 h 6930"/>
                <a:gd name="T16" fmla="*/ 0 w 10331"/>
                <a:gd name="T17" fmla="*/ 3914 h 6930"/>
                <a:gd name="T18" fmla="*/ 5296 w 10331"/>
                <a:gd name="T19" fmla="*/ 1975 h 6930"/>
                <a:gd name="T20" fmla="*/ 3088 w 10331"/>
                <a:gd name="T21" fmla="*/ 3348 h 6930"/>
                <a:gd name="T22" fmla="*/ 3070 w 10331"/>
                <a:gd name="T23" fmla="*/ 3644 h 6930"/>
                <a:gd name="T24" fmla="*/ 5017 w 10331"/>
                <a:gd name="T25" fmla="*/ 4937 h 6930"/>
                <a:gd name="T26" fmla="*/ 7235 w 10331"/>
                <a:gd name="T27" fmla="*/ 3546 h 6930"/>
                <a:gd name="T28" fmla="*/ 7262 w 10331"/>
                <a:gd name="T29" fmla="*/ 3214 h 6930"/>
                <a:gd name="T30" fmla="*/ 5296 w 10331"/>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1" h="6930">
                  <a:moveTo>
                    <a:pt x="0" y="3914"/>
                  </a:moveTo>
                  <a:cubicBezTo>
                    <a:pt x="0" y="3734"/>
                    <a:pt x="9" y="3483"/>
                    <a:pt x="45" y="3222"/>
                  </a:cubicBezTo>
                  <a:cubicBezTo>
                    <a:pt x="233" y="1876"/>
                    <a:pt x="1023" y="0"/>
                    <a:pt x="5242" y="0"/>
                  </a:cubicBezTo>
                  <a:lnTo>
                    <a:pt x="5664" y="0"/>
                  </a:lnTo>
                  <a:cubicBezTo>
                    <a:pt x="9613" y="0"/>
                    <a:pt x="10331" y="1670"/>
                    <a:pt x="10331" y="2962"/>
                  </a:cubicBezTo>
                  <a:cubicBezTo>
                    <a:pt x="10331" y="3196"/>
                    <a:pt x="10304" y="3465"/>
                    <a:pt x="10269" y="3689"/>
                  </a:cubicBezTo>
                  <a:cubicBezTo>
                    <a:pt x="10053" y="5018"/>
                    <a:pt x="9335" y="6930"/>
                    <a:pt x="5080" y="6930"/>
                  </a:cubicBezTo>
                  <a:lnTo>
                    <a:pt x="4650" y="6930"/>
                  </a:lnTo>
                  <a:cubicBezTo>
                    <a:pt x="781" y="6930"/>
                    <a:pt x="0" y="5251"/>
                    <a:pt x="0" y="3914"/>
                  </a:cubicBezTo>
                  <a:close/>
                  <a:moveTo>
                    <a:pt x="5296" y="1975"/>
                  </a:moveTo>
                  <a:cubicBezTo>
                    <a:pt x="3644" y="1975"/>
                    <a:pt x="3168" y="2711"/>
                    <a:pt x="3088" y="3348"/>
                  </a:cubicBezTo>
                  <a:cubicBezTo>
                    <a:pt x="3079" y="3420"/>
                    <a:pt x="3070" y="3519"/>
                    <a:pt x="3070" y="3644"/>
                  </a:cubicBezTo>
                  <a:cubicBezTo>
                    <a:pt x="3070" y="4255"/>
                    <a:pt x="3510" y="4937"/>
                    <a:pt x="5017" y="4937"/>
                  </a:cubicBezTo>
                  <a:cubicBezTo>
                    <a:pt x="6651" y="4937"/>
                    <a:pt x="7136" y="4210"/>
                    <a:pt x="7235" y="3546"/>
                  </a:cubicBezTo>
                  <a:cubicBezTo>
                    <a:pt x="7253" y="3420"/>
                    <a:pt x="7262" y="3321"/>
                    <a:pt x="7262" y="3214"/>
                  </a:cubicBezTo>
                  <a:cubicBezTo>
                    <a:pt x="7262" y="2603"/>
                    <a:pt x="6813" y="1975"/>
                    <a:pt x="5296" y="19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9" name="Freeform 14">
              <a:extLst>
                <a:ext uri="{FF2B5EF4-FFF2-40B4-BE49-F238E27FC236}">
                  <a16:creationId xmlns:a16="http://schemas.microsoft.com/office/drawing/2014/main" id="{46A25D9D-A80B-4426-82D4-16011802C16C}"/>
                </a:ext>
                <a:ext uri="{C183D7F6-B498-43B3-948B-1728B52AA6E4}">
                  <adec:decorative xmlns:adec="http://schemas.microsoft.com/office/drawing/2017/decorative" val="1"/>
                </a:ext>
              </a:extLst>
            </p:cNvPr>
            <p:cNvSpPr>
              <a:spLocks/>
            </p:cNvSpPr>
            <p:nvPr userDrawn="1"/>
          </p:nvSpPr>
          <p:spPr bwMode="auto">
            <a:xfrm>
              <a:off x="17949863" y="1223963"/>
              <a:ext cx="2801938" cy="2406650"/>
            </a:xfrm>
            <a:custGeom>
              <a:avLst/>
              <a:gdLst>
                <a:gd name="T0" fmla="*/ 4013 w 7792"/>
                <a:gd name="T1" fmla="*/ 0 h 6678"/>
                <a:gd name="T2" fmla="*/ 3295 w 7792"/>
                <a:gd name="T3" fmla="*/ 4506 h 6678"/>
                <a:gd name="T4" fmla="*/ 7792 w 7792"/>
                <a:gd name="T5" fmla="*/ 4506 h 6678"/>
                <a:gd name="T6" fmla="*/ 7451 w 7792"/>
                <a:gd name="T7" fmla="*/ 6678 h 6678"/>
                <a:gd name="T8" fmla="*/ 0 w 7792"/>
                <a:gd name="T9" fmla="*/ 6678 h 6678"/>
                <a:gd name="T10" fmla="*/ 1060 w 7792"/>
                <a:gd name="T11" fmla="*/ 0 h 6678"/>
                <a:gd name="T12" fmla="*/ 4013 w 7792"/>
                <a:gd name="T13" fmla="*/ 0 h 6678"/>
              </a:gdLst>
              <a:ahLst/>
              <a:cxnLst>
                <a:cxn ang="0">
                  <a:pos x="T0" y="T1"/>
                </a:cxn>
                <a:cxn ang="0">
                  <a:pos x="T2" y="T3"/>
                </a:cxn>
                <a:cxn ang="0">
                  <a:pos x="T4" y="T5"/>
                </a:cxn>
                <a:cxn ang="0">
                  <a:pos x="T6" y="T7"/>
                </a:cxn>
                <a:cxn ang="0">
                  <a:pos x="T8" y="T9"/>
                </a:cxn>
                <a:cxn ang="0">
                  <a:pos x="T10" y="T11"/>
                </a:cxn>
                <a:cxn ang="0">
                  <a:pos x="T12" y="T13"/>
                </a:cxn>
              </a:cxnLst>
              <a:rect l="0" t="0" r="r" b="b"/>
              <a:pathLst>
                <a:path w="7792" h="6678">
                  <a:moveTo>
                    <a:pt x="4013" y="0"/>
                  </a:moveTo>
                  <a:lnTo>
                    <a:pt x="3295" y="4506"/>
                  </a:lnTo>
                  <a:lnTo>
                    <a:pt x="7792" y="4506"/>
                  </a:lnTo>
                  <a:lnTo>
                    <a:pt x="7451" y="6678"/>
                  </a:lnTo>
                  <a:lnTo>
                    <a:pt x="0" y="6678"/>
                  </a:lnTo>
                  <a:lnTo>
                    <a:pt x="1060" y="0"/>
                  </a:lnTo>
                  <a:lnTo>
                    <a:pt x="40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30" name="Freeform 15">
              <a:extLst>
                <a:ext uri="{FF2B5EF4-FFF2-40B4-BE49-F238E27FC236}">
                  <a16:creationId xmlns:a16="http://schemas.microsoft.com/office/drawing/2014/main" id="{BF0A95AA-4771-4B49-8D0E-8E69C2FE8547}"/>
                </a:ext>
                <a:ext uri="{C183D7F6-B498-43B3-948B-1728B52AA6E4}">
                  <adec:decorative xmlns:adec="http://schemas.microsoft.com/office/drawing/2017/decorative" val="1"/>
                </a:ext>
              </a:extLst>
            </p:cNvPr>
            <p:cNvSpPr>
              <a:spLocks noEditPoints="1"/>
            </p:cNvSpPr>
            <p:nvPr userDrawn="1"/>
          </p:nvSpPr>
          <p:spPr bwMode="auto">
            <a:xfrm>
              <a:off x="20723225" y="1223963"/>
              <a:ext cx="3644900" cy="2406650"/>
            </a:xfrm>
            <a:custGeom>
              <a:avLst/>
              <a:gdLst>
                <a:gd name="T0" fmla="*/ 4111 w 10140"/>
                <a:gd name="T1" fmla="*/ 0 h 6678"/>
                <a:gd name="T2" fmla="*/ 0 w 10140"/>
                <a:gd name="T3" fmla="*/ 6678 h 6678"/>
                <a:gd name="T4" fmla="*/ 2989 w 10140"/>
                <a:gd name="T5" fmla="*/ 6678 h 6678"/>
                <a:gd name="T6" fmla="*/ 3528 w 10140"/>
                <a:gd name="T7" fmla="*/ 5753 h 6678"/>
                <a:gd name="T8" fmla="*/ 7001 w 10140"/>
                <a:gd name="T9" fmla="*/ 5753 h 6678"/>
                <a:gd name="T10" fmla="*/ 7289 w 10140"/>
                <a:gd name="T11" fmla="*/ 6678 h 6678"/>
                <a:gd name="T12" fmla="*/ 10140 w 10140"/>
                <a:gd name="T13" fmla="*/ 6678 h 6678"/>
                <a:gd name="T14" fmla="*/ 10140 w 10140"/>
                <a:gd name="T15" fmla="*/ 5570 h 6678"/>
                <a:gd name="T16" fmla="*/ 8186 w 10140"/>
                <a:gd name="T17" fmla="*/ 0 h 6678"/>
                <a:gd name="T18" fmla="*/ 4111 w 10140"/>
                <a:gd name="T19" fmla="*/ 0 h 6678"/>
                <a:gd name="T20" fmla="*/ 5808 w 10140"/>
                <a:gd name="T21" fmla="*/ 1849 h 6678"/>
                <a:gd name="T22" fmla="*/ 6445 w 10140"/>
                <a:gd name="T23" fmla="*/ 3913 h 6678"/>
                <a:gd name="T24" fmla="*/ 4596 w 10140"/>
                <a:gd name="T25" fmla="*/ 3913 h 6678"/>
                <a:gd name="T26" fmla="*/ 5808 w 10140"/>
                <a:gd name="T27" fmla="*/ 1849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40" h="6678">
                  <a:moveTo>
                    <a:pt x="4111" y="0"/>
                  </a:moveTo>
                  <a:lnTo>
                    <a:pt x="0" y="6678"/>
                  </a:lnTo>
                  <a:lnTo>
                    <a:pt x="2989" y="6678"/>
                  </a:lnTo>
                  <a:lnTo>
                    <a:pt x="3528" y="5753"/>
                  </a:lnTo>
                  <a:lnTo>
                    <a:pt x="7001" y="5753"/>
                  </a:lnTo>
                  <a:lnTo>
                    <a:pt x="7289" y="6678"/>
                  </a:lnTo>
                  <a:lnTo>
                    <a:pt x="10140" y="6678"/>
                  </a:lnTo>
                  <a:lnTo>
                    <a:pt x="10140" y="5570"/>
                  </a:lnTo>
                  <a:lnTo>
                    <a:pt x="8186" y="0"/>
                  </a:lnTo>
                  <a:lnTo>
                    <a:pt x="4111" y="0"/>
                  </a:lnTo>
                  <a:close/>
                  <a:moveTo>
                    <a:pt x="5808" y="1849"/>
                  </a:moveTo>
                  <a:lnTo>
                    <a:pt x="6445" y="3913"/>
                  </a:lnTo>
                  <a:lnTo>
                    <a:pt x="4596" y="3913"/>
                  </a:lnTo>
                  <a:lnTo>
                    <a:pt x="5808" y="18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4442690" y="9340273"/>
            <a:ext cx="18079997" cy="1643254"/>
          </a:xfrm>
        </p:spPr>
        <p:txBody>
          <a:bodyPr anchor="b"/>
          <a:lstStyle>
            <a:lvl1pPr algn="r">
              <a:defRPr sz="9600">
                <a:solidFill>
                  <a:schemeClr val="tx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4442690" y="11048069"/>
            <a:ext cx="18079997" cy="998092"/>
          </a:xfrm>
        </p:spPr>
        <p:txBody>
          <a:bodyPr/>
          <a:lstStyle>
            <a:lvl1pPr marL="0" indent="0" algn="r">
              <a:buNone/>
              <a:defRPr sz="36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pic>
        <p:nvPicPr>
          <p:cNvPr id="19" name="Kuva 1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164" y="12136340"/>
            <a:ext cx="4334633" cy="725487"/>
          </a:xfrm>
          <a:prstGeom prst="rect">
            <a:avLst/>
          </a:prstGeom>
        </p:spPr>
      </p:pic>
      <p:pic>
        <p:nvPicPr>
          <p:cNvPr id="20" name="Kuva 1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68531" y="10436406"/>
            <a:ext cx="3692080" cy="1538969"/>
          </a:xfrm>
          <a:prstGeom prst="rect">
            <a:avLst/>
          </a:prstGeom>
        </p:spPr>
      </p:pic>
    </p:spTree>
    <p:extLst>
      <p:ext uri="{BB962C8B-B14F-4D97-AF65-F5344CB8AC3E}">
        <p14:creationId xmlns:p14="http://schemas.microsoft.com/office/powerpoint/2010/main" val="10816100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Lopetus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5">
            <a:extLst>
              <a:ext uri="{FF2B5EF4-FFF2-40B4-BE49-F238E27FC236}">
                <a16:creationId xmlns:a16="http://schemas.microsoft.com/office/drawing/2014/main" id="{B56F663B-DE9D-4846-B92B-815F67F29843}"/>
              </a:ext>
              <a:ext uri="{C183D7F6-B498-43B3-948B-1728B52AA6E4}">
                <adec:decorative xmlns:adec="http://schemas.microsoft.com/office/drawing/2017/decorative" val="1"/>
              </a:ext>
            </a:extLst>
          </p:cNvPr>
          <p:cNvSpPr>
            <a:spLocks noChangeAspect="1"/>
          </p:cNvSpPr>
          <p:nvPr userDrawn="1"/>
        </p:nvSpPr>
        <p:spPr bwMode="auto">
          <a:xfrm>
            <a:off x="0" y="8107054"/>
            <a:ext cx="24382800" cy="5616897"/>
          </a:xfrm>
          <a:custGeom>
            <a:avLst/>
            <a:gdLst>
              <a:gd name="T0" fmla="*/ 0 w 67733"/>
              <a:gd name="T1" fmla="*/ 4768 h 15585"/>
              <a:gd name="T2" fmla="*/ 0 w 67733"/>
              <a:gd name="T3" fmla="*/ 4774 h 15585"/>
              <a:gd name="T4" fmla="*/ 0 w 67733"/>
              <a:gd name="T5" fmla="*/ 4774 h 15585"/>
              <a:gd name="T6" fmla="*/ 0 w 67733"/>
              <a:gd name="T7" fmla="*/ 15585 h 15585"/>
              <a:gd name="T8" fmla="*/ 67733 w 67733"/>
              <a:gd name="T9" fmla="*/ 15585 h 15585"/>
              <a:gd name="T10" fmla="*/ 67733 w 67733"/>
              <a:gd name="T11" fmla="*/ 0 h 15585"/>
              <a:gd name="T12" fmla="*/ 0 w 67733"/>
              <a:gd name="T13" fmla="*/ 4768 h 15585"/>
            </a:gdLst>
            <a:ahLst/>
            <a:cxnLst>
              <a:cxn ang="0">
                <a:pos x="T0" y="T1"/>
              </a:cxn>
              <a:cxn ang="0">
                <a:pos x="T2" y="T3"/>
              </a:cxn>
              <a:cxn ang="0">
                <a:pos x="T4" y="T5"/>
              </a:cxn>
              <a:cxn ang="0">
                <a:pos x="T6" y="T7"/>
              </a:cxn>
              <a:cxn ang="0">
                <a:pos x="T8" y="T9"/>
              </a:cxn>
              <a:cxn ang="0">
                <a:pos x="T10" y="T11"/>
              </a:cxn>
              <a:cxn ang="0">
                <a:pos x="T12" y="T13"/>
              </a:cxn>
            </a:cxnLst>
            <a:rect l="0" t="0" r="r" b="b"/>
            <a:pathLst>
              <a:path w="67733" h="15585">
                <a:moveTo>
                  <a:pt x="0" y="4768"/>
                </a:moveTo>
                <a:lnTo>
                  <a:pt x="0" y="4774"/>
                </a:lnTo>
                <a:lnTo>
                  <a:pt x="0" y="4774"/>
                </a:lnTo>
                <a:lnTo>
                  <a:pt x="0" y="15585"/>
                </a:lnTo>
                <a:lnTo>
                  <a:pt x="67733" y="15585"/>
                </a:lnTo>
                <a:cubicBezTo>
                  <a:pt x="67733" y="10379"/>
                  <a:pt x="67733" y="5195"/>
                  <a:pt x="67733" y="0"/>
                </a:cubicBezTo>
                <a:lnTo>
                  <a:pt x="0" y="4768"/>
                </a:lnTo>
                <a:close/>
              </a:path>
            </a:pathLst>
          </a:custGeom>
          <a:solidFill>
            <a:srgbClr val="A75042"/>
          </a:solidFill>
          <a:ln>
            <a:noFill/>
          </a:ln>
        </p:spPr>
        <p:txBody>
          <a:bodyPr vert="horz" wrap="square" lIns="91440" tIns="45720" rIns="91440" bIns="45720" numCol="1" anchor="t" anchorCtr="0" compatLnSpc="1">
            <a:prstTxWarp prst="textNoShape">
              <a:avLst/>
            </a:prstTxWarp>
          </a:bodyPr>
          <a:lstStyle/>
          <a:p>
            <a:endParaRPr lang="fi-FI"/>
          </a:p>
        </p:txBody>
      </p:sp>
      <p:sp>
        <p:nvSpPr>
          <p:cNvPr id="24" name="Freeform 6">
            <a:extLst>
              <a:ext uri="{FF2B5EF4-FFF2-40B4-BE49-F238E27FC236}">
                <a16:creationId xmlns:a16="http://schemas.microsoft.com/office/drawing/2014/main" id="{B05BE846-A9E8-4F94-B6C9-47D9A241C76D}"/>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nvGrpSpPr>
          <p:cNvPr id="23" name="Ryhmä 22">
            <a:extLst>
              <a:ext uri="{FF2B5EF4-FFF2-40B4-BE49-F238E27FC236}">
                <a16:creationId xmlns:a16="http://schemas.microsoft.com/office/drawing/2014/main" id="{E0ED3212-0E12-462B-9F9E-0F9AFCEB7B58}"/>
              </a:ext>
              <a:ext uri="{C183D7F6-B498-43B3-948B-1728B52AA6E4}">
                <adec:decorative xmlns:adec="http://schemas.microsoft.com/office/drawing/2017/decorative" val="1"/>
              </a:ext>
            </a:extLst>
          </p:cNvPr>
          <p:cNvGrpSpPr>
            <a:grpSpLocks noChangeAspect="1"/>
          </p:cNvGrpSpPr>
          <p:nvPr userDrawn="1"/>
        </p:nvGrpSpPr>
        <p:grpSpPr>
          <a:xfrm>
            <a:off x="0" y="4524866"/>
            <a:ext cx="24382800" cy="2500108"/>
            <a:chOff x="14288" y="1179513"/>
            <a:chExt cx="24353837" cy="2497138"/>
          </a:xfrm>
        </p:grpSpPr>
        <p:sp>
          <p:nvSpPr>
            <p:cNvPr id="16" name="Freeform 9">
              <a:extLst>
                <a:ext uri="{FF2B5EF4-FFF2-40B4-BE49-F238E27FC236}">
                  <a16:creationId xmlns:a16="http://schemas.microsoft.com/office/drawing/2014/main" id="{321A8E0B-C6F0-48F4-9E53-4DAE17B05BCC}"/>
                </a:ext>
                <a:ext uri="{C183D7F6-B498-43B3-948B-1728B52AA6E4}">
                  <adec:decorative xmlns:adec="http://schemas.microsoft.com/office/drawing/2017/decorative" val="1"/>
                </a:ext>
              </a:extLst>
            </p:cNvPr>
            <p:cNvSpPr>
              <a:spLocks/>
            </p:cNvSpPr>
            <p:nvPr userDrawn="1"/>
          </p:nvSpPr>
          <p:spPr bwMode="auto">
            <a:xfrm>
              <a:off x="14288" y="1223963"/>
              <a:ext cx="3727450" cy="2406650"/>
            </a:xfrm>
            <a:custGeom>
              <a:avLst/>
              <a:gdLst>
                <a:gd name="T0" fmla="*/ 6722 w 10366"/>
                <a:gd name="T1" fmla="*/ 0 h 6678"/>
                <a:gd name="T2" fmla="*/ 3329 w 10366"/>
                <a:gd name="T3" fmla="*/ 2477 h 6678"/>
                <a:gd name="T4" fmla="*/ 3724 w 10366"/>
                <a:gd name="T5" fmla="*/ 0 h 6678"/>
                <a:gd name="T6" fmla="*/ 771 w 10366"/>
                <a:gd name="T7" fmla="*/ 0 h 6678"/>
                <a:gd name="T8" fmla="*/ 0 w 10366"/>
                <a:gd name="T9" fmla="*/ 4858 h 6678"/>
                <a:gd name="T10" fmla="*/ 0 w 10366"/>
                <a:gd name="T11" fmla="*/ 6678 h 6678"/>
                <a:gd name="T12" fmla="*/ 2665 w 10366"/>
                <a:gd name="T13" fmla="*/ 6678 h 6678"/>
                <a:gd name="T14" fmla="*/ 3113 w 10366"/>
                <a:gd name="T15" fmla="*/ 3868 h 6678"/>
                <a:gd name="T16" fmla="*/ 5627 w 10366"/>
                <a:gd name="T17" fmla="*/ 6678 h 6678"/>
                <a:gd name="T18" fmla="*/ 9406 w 10366"/>
                <a:gd name="T19" fmla="*/ 6678 h 6678"/>
                <a:gd name="T20" fmla="*/ 6120 w 10366"/>
                <a:gd name="T21" fmla="*/ 3105 h 6678"/>
                <a:gd name="T22" fmla="*/ 10366 w 10366"/>
                <a:gd name="T23" fmla="*/ 0 h 6678"/>
                <a:gd name="T24" fmla="*/ 6722 w 10366"/>
                <a:gd name="T25" fmla="*/ 0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6" h="6678">
                  <a:moveTo>
                    <a:pt x="6722" y="0"/>
                  </a:moveTo>
                  <a:lnTo>
                    <a:pt x="3329" y="2477"/>
                  </a:lnTo>
                  <a:lnTo>
                    <a:pt x="3724" y="0"/>
                  </a:lnTo>
                  <a:lnTo>
                    <a:pt x="771" y="0"/>
                  </a:lnTo>
                  <a:lnTo>
                    <a:pt x="0" y="4858"/>
                  </a:lnTo>
                  <a:lnTo>
                    <a:pt x="0" y="6678"/>
                  </a:lnTo>
                  <a:lnTo>
                    <a:pt x="2665" y="6678"/>
                  </a:lnTo>
                  <a:lnTo>
                    <a:pt x="3113" y="3868"/>
                  </a:lnTo>
                  <a:lnTo>
                    <a:pt x="5627" y="6678"/>
                  </a:lnTo>
                  <a:lnTo>
                    <a:pt x="9406" y="6678"/>
                  </a:lnTo>
                  <a:lnTo>
                    <a:pt x="6120" y="3105"/>
                  </a:lnTo>
                  <a:lnTo>
                    <a:pt x="10366" y="0"/>
                  </a:lnTo>
                  <a:lnTo>
                    <a:pt x="6722"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7" name="Freeform 10">
              <a:extLst>
                <a:ext uri="{FF2B5EF4-FFF2-40B4-BE49-F238E27FC236}">
                  <a16:creationId xmlns:a16="http://schemas.microsoft.com/office/drawing/2014/main" id="{9F976DE6-DF60-436D-8406-2AED6DDCF071}"/>
                </a:ext>
                <a:ext uri="{C183D7F6-B498-43B3-948B-1728B52AA6E4}">
                  <adec:decorative xmlns:adec="http://schemas.microsoft.com/office/drawing/2017/decorative" val="1"/>
                </a:ext>
              </a:extLst>
            </p:cNvPr>
            <p:cNvSpPr>
              <a:spLocks noEditPoints="1"/>
            </p:cNvSpPr>
            <p:nvPr userDrawn="1"/>
          </p:nvSpPr>
          <p:spPr bwMode="auto">
            <a:xfrm>
              <a:off x="3224213" y="1179513"/>
              <a:ext cx="3714750" cy="2497138"/>
            </a:xfrm>
            <a:custGeom>
              <a:avLst/>
              <a:gdLst>
                <a:gd name="T0" fmla="*/ 0 w 10332"/>
                <a:gd name="T1" fmla="*/ 3914 h 6930"/>
                <a:gd name="T2" fmla="*/ 45 w 10332"/>
                <a:gd name="T3" fmla="*/ 3222 h 6930"/>
                <a:gd name="T4" fmla="*/ 5242 w 10332"/>
                <a:gd name="T5" fmla="*/ 0 h 6930"/>
                <a:gd name="T6" fmla="*/ 5664 w 10332"/>
                <a:gd name="T7" fmla="*/ 0 h 6930"/>
                <a:gd name="T8" fmla="*/ 10332 w 10332"/>
                <a:gd name="T9" fmla="*/ 2962 h 6930"/>
                <a:gd name="T10" fmla="*/ 10269 w 10332"/>
                <a:gd name="T11" fmla="*/ 3689 h 6930"/>
                <a:gd name="T12" fmla="*/ 5081 w 10332"/>
                <a:gd name="T13" fmla="*/ 6930 h 6930"/>
                <a:gd name="T14" fmla="*/ 4650 w 10332"/>
                <a:gd name="T15" fmla="*/ 6930 h 6930"/>
                <a:gd name="T16" fmla="*/ 0 w 10332"/>
                <a:gd name="T17" fmla="*/ 3914 h 6930"/>
                <a:gd name="T18" fmla="*/ 5296 w 10332"/>
                <a:gd name="T19" fmla="*/ 1975 h 6930"/>
                <a:gd name="T20" fmla="*/ 3088 w 10332"/>
                <a:gd name="T21" fmla="*/ 3348 h 6930"/>
                <a:gd name="T22" fmla="*/ 3070 w 10332"/>
                <a:gd name="T23" fmla="*/ 3644 h 6930"/>
                <a:gd name="T24" fmla="*/ 5018 w 10332"/>
                <a:gd name="T25" fmla="*/ 4937 h 6930"/>
                <a:gd name="T26" fmla="*/ 7235 w 10332"/>
                <a:gd name="T27" fmla="*/ 3546 h 6930"/>
                <a:gd name="T28" fmla="*/ 7262 w 10332"/>
                <a:gd name="T29" fmla="*/ 3214 h 6930"/>
                <a:gd name="T30" fmla="*/ 5296 w 10332"/>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2" h="6930">
                  <a:moveTo>
                    <a:pt x="0" y="3914"/>
                  </a:moveTo>
                  <a:cubicBezTo>
                    <a:pt x="0" y="3734"/>
                    <a:pt x="9" y="3483"/>
                    <a:pt x="45" y="3222"/>
                  </a:cubicBezTo>
                  <a:cubicBezTo>
                    <a:pt x="233" y="1876"/>
                    <a:pt x="1023" y="0"/>
                    <a:pt x="5242" y="0"/>
                  </a:cubicBezTo>
                  <a:lnTo>
                    <a:pt x="5664" y="0"/>
                  </a:lnTo>
                  <a:cubicBezTo>
                    <a:pt x="9613" y="0"/>
                    <a:pt x="10332" y="1670"/>
                    <a:pt x="10332" y="2962"/>
                  </a:cubicBezTo>
                  <a:cubicBezTo>
                    <a:pt x="10332" y="3196"/>
                    <a:pt x="10305" y="3465"/>
                    <a:pt x="10269" y="3689"/>
                  </a:cubicBezTo>
                  <a:cubicBezTo>
                    <a:pt x="10053" y="5018"/>
                    <a:pt x="9335" y="6930"/>
                    <a:pt x="5081" y="6930"/>
                  </a:cubicBezTo>
                  <a:lnTo>
                    <a:pt x="4650" y="6930"/>
                  </a:lnTo>
                  <a:cubicBezTo>
                    <a:pt x="781" y="6930"/>
                    <a:pt x="0" y="5251"/>
                    <a:pt x="0" y="3914"/>
                  </a:cubicBezTo>
                  <a:close/>
                  <a:moveTo>
                    <a:pt x="5296" y="1975"/>
                  </a:moveTo>
                  <a:cubicBezTo>
                    <a:pt x="3644" y="1975"/>
                    <a:pt x="3169" y="2711"/>
                    <a:pt x="3088" y="3348"/>
                  </a:cubicBezTo>
                  <a:cubicBezTo>
                    <a:pt x="3079" y="3420"/>
                    <a:pt x="3070" y="3519"/>
                    <a:pt x="3070" y="3644"/>
                  </a:cubicBezTo>
                  <a:cubicBezTo>
                    <a:pt x="3070" y="4255"/>
                    <a:pt x="3510" y="4937"/>
                    <a:pt x="5018" y="4937"/>
                  </a:cubicBezTo>
                  <a:cubicBezTo>
                    <a:pt x="6651" y="4937"/>
                    <a:pt x="7136" y="4210"/>
                    <a:pt x="7235" y="3546"/>
                  </a:cubicBezTo>
                  <a:cubicBezTo>
                    <a:pt x="7253" y="3420"/>
                    <a:pt x="7262" y="3321"/>
                    <a:pt x="7262" y="3214"/>
                  </a:cubicBezTo>
                  <a:cubicBezTo>
                    <a:pt x="7262" y="2603"/>
                    <a:pt x="6813" y="1975"/>
                    <a:pt x="5296" y="1975"/>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11">
              <a:extLst>
                <a:ext uri="{FF2B5EF4-FFF2-40B4-BE49-F238E27FC236}">
                  <a16:creationId xmlns:a16="http://schemas.microsoft.com/office/drawing/2014/main" id="{96A2C1F8-6EAF-4BEC-BE34-4343D712646C}"/>
                </a:ext>
                <a:ext uri="{C183D7F6-B498-43B3-948B-1728B52AA6E4}">
                  <adec:decorative xmlns:adec="http://schemas.microsoft.com/office/drawing/2017/decorative" val="1"/>
                </a:ext>
              </a:extLst>
            </p:cNvPr>
            <p:cNvSpPr>
              <a:spLocks/>
            </p:cNvSpPr>
            <p:nvPr userDrawn="1"/>
          </p:nvSpPr>
          <p:spPr bwMode="auto">
            <a:xfrm>
              <a:off x="7058025" y="1223963"/>
              <a:ext cx="3692525" cy="2446338"/>
            </a:xfrm>
            <a:custGeom>
              <a:avLst/>
              <a:gdLst>
                <a:gd name="T0" fmla="*/ 700 w 10268"/>
                <a:gd name="T1" fmla="*/ 0 h 6786"/>
                <a:gd name="T2" fmla="*/ 3662 w 10268"/>
                <a:gd name="T3" fmla="*/ 0 h 6786"/>
                <a:gd name="T4" fmla="*/ 3213 w 10268"/>
                <a:gd name="T5" fmla="*/ 2818 h 6786"/>
                <a:gd name="T6" fmla="*/ 4847 w 10268"/>
                <a:gd name="T7" fmla="*/ 4506 h 6786"/>
                <a:gd name="T8" fmla="*/ 4865 w 10268"/>
                <a:gd name="T9" fmla="*/ 4506 h 6786"/>
                <a:gd name="T10" fmla="*/ 6857 w 10268"/>
                <a:gd name="T11" fmla="*/ 2836 h 6786"/>
                <a:gd name="T12" fmla="*/ 7306 w 10268"/>
                <a:gd name="T13" fmla="*/ 0 h 6786"/>
                <a:gd name="T14" fmla="*/ 10268 w 10268"/>
                <a:gd name="T15" fmla="*/ 0 h 6786"/>
                <a:gd name="T16" fmla="*/ 9802 w 10268"/>
                <a:gd name="T17" fmla="*/ 2989 h 6786"/>
                <a:gd name="T18" fmla="*/ 5017 w 10268"/>
                <a:gd name="T19" fmla="*/ 6786 h 6786"/>
                <a:gd name="T20" fmla="*/ 4622 w 10268"/>
                <a:gd name="T21" fmla="*/ 6786 h 6786"/>
                <a:gd name="T22" fmla="*/ 224 w 10268"/>
                <a:gd name="T23" fmla="*/ 2971 h 6786"/>
                <a:gd name="T24" fmla="*/ 700 w 10268"/>
                <a:gd name="T25" fmla="*/ 0 h 6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68" h="6786">
                  <a:moveTo>
                    <a:pt x="700" y="0"/>
                  </a:moveTo>
                  <a:lnTo>
                    <a:pt x="3662" y="0"/>
                  </a:lnTo>
                  <a:lnTo>
                    <a:pt x="3213" y="2818"/>
                  </a:lnTo>
                  <a:cubicBezTo>
                    <a:pt x="3079" y="3644"/>
                    <a:pt x="3312" y="4506"/>
                    <a:pt x="4847" y="4506"/>
                  </a:cubicBezTo>
                  <a:lnTo>
                    <a:pt x="4865" y="4506"/>
                  </a:lnTo>
                  <a:cubicBezTo>
                    <a:pt x="6319" y="4506"/>
                    <a:pt x="6732" y="3644"/>
                    <a:pt x="6857" y="2836"/>
                  </a:cubicBezTo>
                  <a:lnTo>
                    <a:pt x="7306" y="0"/>
                  </a:lnTo>
                  <a:lnTo>
                    <a:pt x="10268" y="0"/>
                  </a:lnTo>
                  <a:lnTo>
                    <a:pt x="9802" y="2989"/>
                  </a:lnTo>
                  <a:cubicBezTo>
                    <a:pt x="9568" y="4443"/>
                    <a:pt x="8895" y="6786"/>
                    <a:pt x="5017" y="6786"/>
                  </a:cubicBezTo>
                  <a:lnTo>
                    <a:pt x="4622" y="6786"/>
                  </a:lnTo>
                  <a:cubicBezTo>
                    <a:pt x="377" y="6786"/>
                    <a:pt x="0" y="4398"/>
                    <a:pt x="224" y="2971"/>
                  </a:cubicBezTo>
                  <a:lnTo>
                    <a:pt x="700"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12">
              <a:extLst>
                <a:ext uri="{FF2B5EF4-FFF2-40B4-BE49-F238E27FC236}">
                  <a16:creationId xmlns:a16="http://schemas.microsoft.com/office/drawing/2014/main" id="{BEC02F9C-E6FC-40B6-85EC-1FD0A88E37A5}"/>
                </a:ext>
                <a:ext uri="{C183D7F6-B498-43B3-948B-1728B52AA6E4}">
                  <adec:decorative xmlns:adec="http://schemas.microsoft.com/office/drawing/2017/decorative" val="1"/>
                </a:ext>
              </a:extLst>
            </p:cNvPr>
            <p:cNvSpPr>
              <a:spLocks/>
            </p:cNvSpPr>
            <p:nvPr userDrawn="1"/>
          </p:nvSpPr>
          <p:spPr bwMode="auto">
            <a:xfrm>
              <a:off x="10847388" y="1223963"/>
              <a:ext cx="3679825" cy="2406650"/>
            </a:xfrm>
            <a:custGeom>
              <a:avLst/>
              <a:gdLst>
                <a:gd name="T0" fmla="*/ 6337 w 10233"/>
                <a:gd name="T1" fmla="*/ 6678 h 6678"/>
                <a:gd name="T2" fmla="*/ 2217 w 10233"/>
                <a:gd name="T3" fmla="*/ 6678 h 6678"/>
                <a:gd name="T4" fmla="*/ 0 w 10233"/>
                <a:gd name="T5" fmla="*/ 0 h 6678"/>
                <a:gd name="T6" fmla="*/ 3267 w 10233"/>
                <a:gd name="T7" fmla="*/ 0 h 6678"/>
                <a:gd name="T8" fmla="*/ 4613 w 10233"/>
                <a:gd name="T9" fmla="*/ 4380 h 6678"/>
                <a:gd name="T10" fmla="*/ 7109 w 10233"/>
                <a:gd name="T11" fmla="*/ 0 h 6678"/>
                <a:gd name="T12" fmla="*/ 10233 w 10233"/>
                <a:gd name="T13" fmla="*/ 0 h 6678"/>
                <a:gd name="T14" fmla="*/ 6337 w 10233"/>
                <a:gd name="T15" fmla="*/ 6678 h 6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3" h="6678">
                  <a:moveTo>
                    <a:pt x="6337" y="6678"/>
                  </a:moveTo>
                  <a:lnTo>
                    <a:pt x="2217" y="6678"/>
                  </a:lnTo>
                  <a:lnTo>
                    <a:pt x="0" y="0"/>
                  </a:lnTo>
                  <a:lnTo>
                    <a:pt x="3267" y="0"/>
                  </a:lnTo>
                  <a:lnTo>
                    <a:pt x="4613" y="4380"/>
                  </a:lnTo>
                  <a:lnTo>
                    <a:pt x="7109" y="0"/>
                  </a:lnTo>
                  <a:lnTo>
                    <a:pt x="10233" y="0"/>
                  </a:lnTo>
                  <a:lnTo>
                    <a:pt x="6337" y="667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Freeform 13">
              <a:extLst>
                <a:ext uri="{FF2B5EF4-FFF2-40B4-BE49-F238E27FC236}">
                  <a16:creationId xmlns:a16="http://schemas.microsoft.com/office/drawing/2014/main" id="{63CF111C-678D-4D1E-AC5E-9D785B047AC4}"/>
                </a:ext>
                <a:ext uri="{C183D7F6-B498-43B3-948B-1728B52AA6E4}">
                  <adec:decorative xmlns:adec="http://schemas.microsoft.com/office/drawing/2017/decorative" val="1"/>
                </a:ext>
              </a:extLst>
            </p:cNvPr>
            <p:cNvSpPr>
              <a:spLocks noEditPoints="1"/>
            </p:cNvSpPr>
            <p:nvPr userDrawn="1"/>
          </p:nvSpPr>
          <p:spPr bwMode="auto">
            <a:xfrm>
              <a:off x="14219238" y="1179513"/>
              <a:ext cx="3714750" cy="2497138"/>
            </a:xfrm>
            <a:custGeom>
              <a:avLst/>
              <a:gdLst>
                <a:gd name="T0" fmla="*/ 0 w 10331"/>
                <a:gd name="T1" fmla="*/ 3914 h 6930"/>
                <a:gd name="T2" fmla="*/ 45 w 10331"/>
                <a:gd name="T3" fmla="*/ 3222 h 6930"/>
                <a:gd name="T4" fmla="*/ 5242 w 10331"/>
                <a:gd name="T5" fmla="*/ 0 h 6930"/>
                <a:gd name="T6" fmla="*/ 5664 w 10331"/>
                <a:gd name="T7" fmla="*/ 0 h 6930"/>
                <a:gd name="T8" fmla="*/ 10331 w 10331"/>
                <a:gd name="T9" fmla="*/ 2962 h 6930"/>
                <a:gd name="T10" fmla="*/ 10269 w 10331"/>
                <a:gd name="T11" fmla="*/ 3689 h 6930"/>
                <a:gd name="T12" fmla="*/ 5080 w 10331"/>
                <a:gd name="T13" fmla="*/ 6930 h 6930"/>
                <a:gd name="T14" fmla="*/ 4650 w 10331"/>
                <a:gd name="T15" fmla="*/ 6930 h 6930"/>
                <a:gd name="T16" fmla="*/ 0 w 10331"/>
                <a:gd name="T17" fmla="*/ 3914 h 6930"/>
                <a:gd name="T18" fmla="*/ 5296 w 10331"/>
                <a:gd name="T19" fmla="*/ 1975 h 6930"/>
                <a:gd name="T20" fmla="*/ 3088 w 10331"/>
                <a:gd name="T21" fmla="*/ 3348 h 6930"/>
                <a:gd name="T22" fmla="*/ 3070 w 10331"/>
                <a:gd name="T23" fmla="*/ 3644 h 6930"/>
                <a:gd name="T24" fmla="*/ 5017 w 10331"/>
                <a:gd name="T25" fmla="*/ 4937 h 6930"/>
                <a:gd name="T26" fmla="*/ 7235 w 10331"/>
                <a:gd name="T27" fmla="*/ 3546 h 6930"/>
                <a:gd name="T28" fmla="*/ 7262 w 10331"/>
                <a:gd name="T29" fmla="*/ 3214 h 6930"/>
                <a:gd name="T30" fmla="*/ 5296 w 10331"/>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1" h="6930">
                  <a:moveTo>
                    <a:pt x="0" y="3914"/>
                  </a:moveTo>
                  <a:cubicBezTo>
                    <a:pt x="0" y="3734"/>
                    <a:pt x="9" y="3483"/>
                    <a:pt x="45" y="3222"/>
                  </a:cubicBezTo>
                  <a:cubicBezTo>
                    <a:pt x="233" y="1876"/>
                    <a:pt x="1023" y="0"/>
                    <a:pt x="5242" y="0"/>
                  </a:cubicBezTo>
                  <a:lnTo>
                    <a:pt x="5664" y="0"/>
                  </a:lnTo>
                  <a:cubicBezTo>
                    <a:pt x="9613" y="0"/>
                    <a:pt x="10331" y="1670"/>
                    <a:pt x="10331" y="2962"/>
                  </a:cubicBezTo>
                  <a:cubicBezTo>
                    <a:pt x="10331" y="3196"/>
                    <a:pt x="10304" y="3465"/>
                    <a:pt x="10269" y="3689"/>
                  </a:cubicBezTo>
                  <a:cubicBezTo>
                    <a:pt x="10053" y="5018"/>
                    <a:pt x="9335" y="6930"/>
                    <a:pt x="5080" y="6930"/>
                  </a:cubicBezTo>
                  <a:lnTo>
                    <a:pt x="4650" y="6930"/>
                  </a:lnTo>
                  <a:cubicBezTo>
                    <a:pt x="781" y="6930"/>
                    <a:pt x="0" y="5251"/>
                    <a:pt x="0" y="3914"/>
                  </a:cubicBezTo>
                  <a:close/>
                  <a:moveTo>
                    <a:pt x="5296" y="1975"/>
                  </a:moveTo>
                  <a:cubicBezTo>
                    <a:pt x="3644" y="1975"/>
                    <a:pt x="3168" y="2711"/>
                    <a:pt x="3088" y="3348"/>
                  </a:cubicBezTo>
                  <a:cubicBezTo>
                    <a:pt x="3079" y="3420"/>
                    <a:pt x="3070" y="3519"/>
                    <a:pt x="3070" y="3644"/>
                  </a:cubicBezTo>
                  <a:cubicBezTo>
                    <a:pt x="3070" y="4255"/>
                    <a:pt x="3510" y="4937"/>
                    <a:pt x="5017" y="4937"/>
                  </a:cubicBezTo>
                  <a:cubicBezTo>
                    <a:pt x="6651" y="4937"/>
                    <a:pt x="7136" y="4210"/>
                    <a:pt x="7235" y="3546"/>
                  </a:cubicBezTo>
                  <a:cubicBezTo>
                    <a:pt x="7253" y="3420"/>
                    <a:pt x="7262" y="3321"/>
                    <a:pt x="7262" y="3214"/>
                  </a:cubicBezTo>
                  <a:cubicBezTo>
                    <a:pt x="7262" y="2603"/>
                    <a:pt x="6813" y="1975"/>
                    <a:pt x="5296" y="1975"/>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Freeform 14">
              <a:extLst>
                <a:ext uri="{FF2B5EF4-FFF2-40B4-BE49-F238E27FC236}">
                  <a16:creationId xmlns:a16="http://schemas.microsoft.com/office/drawing/2014/main" id="{46A25D9D-A80B-4426-82D4-16011802C16C}"/>
                </a:ext>
                <a:ext uri="{C183D7F6-B498-43B3-948B-1728B52AA6E4}">
                  <adec:decorative xmlns:adec="http://schemas.microsoft.com/office/drawing/2017/decorative" val="1"/>
                </a:ext>
              </a:extLst>
            </p:cNvPr>
            <p:cNvSpPr>
              <a:spLocks/>
            </p:cNvSpPr>
            <p:nvPr userDrawn="1"/>
          </p:nvSpPr>
          <p:spPr bwMode="auto">
            <a:xfrm>
              <a:off x="17949863" y="1223963"/>
              <a:ext cx="2801938" cy="2406650"/>
            </a:xfrm>
            <a:custGeom>
              <a:avLst/>
              <a:gdLst>
                <a:gd name="T0" fmla="*/ 4013 w 7792"/>
                <a:gd name="T1" fmla="*/ 0 h 6678"/>
                <a:gd name="T2" fmla="*/ 3295 w 7792"/>
                <a:gd name="T3" fmla="*/ 4506 h 6678"/>
                <a:gd name="T4" fmla="*/ 7792 w 7792"/>
                <a:gd name="T5" fmla="*/ 4506 h 6678"/>
                <a:gd name="T6" fmla="*/ 7451 w 7792"/>
                <a:gd name="T7" fmla="*/ 6678 h 6678"/>
                <a:gd name="T8" fmla="*/ 0 w 7792"/>
                <a:gd name="T9" fmla="*/ 6678 h 6678"/>
                <a:gd name="T10" fmla="*/ 1060 w 7792"/>
                <a:gd name="T11" fmla="*/ 0 h 6678"/>
                <a:gd name="T12" fmla="*/ 4013 w 7792"/>
                <a:gd name="T13" fmla="*/ 0 h 6678"/>
              </a:gdLst>
              <a:ahLst/>
              <a:cxnLst>
                <a:cxn ang="0">
                  <a:pos x="T0" y="T1"/>
                </a:cxn>
                <a:cxn ang="0">
                  <a:pos x="T2" y="T3"/>
                </a:cxn>
                <a:cxn ang="0">
                  <a:pos x="T4" y="T5"/>
                </a:cxn>
                <a:cxn ang="0">
                  <a:pos x="T6" y="T7"/>
                </a:cxn>
                <a:cxn ang="0">
                  <a:pos x="T8" y="T9"/>
                </a:cxn>
                <a:cxn ang="0">
                  <a:pos x="T10" y="T11"/>
                </a:cxn>
                <a:cxn ang="0">
                  <a:pos x="T12" y="T13"/>
                </a:cxn>
              </a:cxnLst>
              <a:rect l="0" t="0" r="r" b="b"/>
              <a:pathLst>
                <a:path w="7792" h="6678">
                  <a:moveTo>
                    <a:pt x="4013" y="0"/>
                  </a:moveTo>
                  <a:lnTo>
                    <a:pt x="3295" y="4506"/>
                  </a:lnTo>
                  <a:lnTo>
                    <a:pt x="7792" y="4506"/>
                  </a:lnTo>
                  <a:lnTo>
                    <a:pt x="7451" y="6678"/>
                  </a:lnTo>
                  <a:lnTo>
                    <a:pt x="0" y="6678"/>
                  </a:lnTo>
                  <a:lnTo>
                    <a:pt x="1060" y="0"/>
                  </a:lnTo>
                  <a:lnTo>
                    <a:pt x="4013"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15">
              <a:extLst>
                <a:ext uri="{FF2B5EF4-FFF2-40B4-BE49-F238E27FC236}">
                  <a16:creationId xmlns:a16="http://schemas.microsoft.com/office/drawing/2014/main" id="{BF0A95AA-4771-4B49-8D0E-8E69C2FE8547}"/>
                </a:ext>
                <a:ext uri="{C183D7F6-B498-43B3-948B-1728B52AA6E4}">
                  <adec:decorative xmlns:adec="http://schemas.microsoft.com/office/drawing/2017/decorative" val="1"/>
                </a:ext>
              </a:extLst>
            </p:cNvPr>
            <p:cNvSpPr>
              <a:spLocks noEditPoints="1"/>
            </p:cNvSpPr>
            <p:nvPr userDrawn="1"/>
          </p:nvSpPr>
          <p:spPr bwMode="auto">
            <a:xfrm>
              <a:off x="20723225" y="1223963"/>
              <a:ext cx="3644900" cy="2406650"/>
            </a:xfrm>
            <a:custGeom>
              <a:avLst/>
              <a:gdLst>
                <a:gd name="T0" fmla="*/ 4111 w 10140"/>
                <a:gd name="T1" fmla="*/ 0 h 6678"/>
                <a:gd name="T2" fmla="*/ 0 w 10140"/>
                <a:gd name="T3" fmla="*/ 6678 h 6678"/>
                <a:gd name="T4" fmla="*/ 2989 w 10140"/>
                <a:gd name="T5" fmla="*/ 6678 h 6678"/>
                <a:gd name="T6" fmla="*/ 3528 w 10140"/>
                <a:gd name="T7" fmla="*/ 5753 h 6678"/>
                <a:gd name="T8" fmla="*/ 7001 w 10140"/>
                <a:gd name="T9" fmla="*/ 5753 h 6678"/>
                <a:gd name="T10" fmla="*/ 7289 w 10140"/>
                <a:gd name="T11" fmla="*/ 6678 h 6678"/>
                <a:gd name="T12" fmla="*/ 10140 w 10140"/>
                <a:gd name="T13" fmla="*/ 6678 h 6678"/>
                <a:gd name="T14" fmla="*/ 10140 w 10140"/>
                <a:gd name="T15" fmla="*/ 5570 h 6678"/>
                <a:gd name="T16" fmla="*/ 8186 w 10140"/>
                <a:gd name="T17" fmla="*/ 0 h 6678"/>
                <a:gd name="T18" fmla="*/ 4111 w 10140"/>
                <a:gd name="T19" fmla="*/ 0 h 6678"/>
                <a:gd name="T20" fmla="*/ 5808 w 10140"/>
                <a:gd name="T21" fmla="*/ 1849 h 6678"/>
                <a:gd name="T22" fmla="*/ 6445 w 10140"/>
                <a:gd name="T23" fmla="*/ 3913 h 6678"/>
                <a:gd name="T24" fmla="*/ 4596 w 10140"/>
                <a:gd name="T25" fmla="*/ 3913 h 6678"/>
                <a:gd name="T26" fmla="*/ 5808 w 10140"/>
                <a:gd name="T27" fmla="*/ 1849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40" h="6678">
                  <a:moveTo>
                    <a:pt x="4111" y="0"/>
                  </a:moveTo>
                  <a:lnTo>
                    <a:pt x="0" y="6678"/>
                  </a:lnTo>
                  <a:lnTo>
                    <a:pt x="2989" y="6678"/>
                  </a:lnTo>
                  <a:lnTo>
                    <a:pt x="3528" y="5753"/>
                  </a:lnTo>
                  <a:lnTo>
                    <a:pt x="7001" y="5753"/>
                  </a:lnTo>
                  <a:lnTo>
                    <a:pt x="7289" y="6678"/>
                  </a:lnTo>
                  <a:lnTo>
                    <a:pt x="10140" y="6678"/>
                  </a:lnTo>
                  <a:lnTo>
                    <a:pt x="10140" y="5570"/>
                  </a:lnTo>
                  <a:lnTo>
                    <a:pt x="8186" y="0"/>
                  </a:lnTo>
                  <a:lnTo>
                    <a:pt x="4111" y="0"/>
                  </a:lnTo>
                  <a:close/>
                  <a:moveTo>
                    <a:pt x="5808" y="1849"/>
                  </a:moveTo>
                  <a:lnTo>
                    <a:pt x="6445" y="3913"/>
                  </a:lnTo>
                  <a:lnTo>
                    <a:pt x="4596" y="3913"/>
                  </a:lnTo>
                  <a:lnTo>
                    <a:pt x="5808" y="1849"/>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4442690" y="9340273"/>
            <a:ext cx="18079997" cy="1643254"/>
          </a:xfrm>
        </p:spPr>
        <p:txBody>
          <a:bodyPr anchor="b"/>
          <a:lstStyle>
            <a:lvl1pPr algn="r">
              <a:defRPr sz="96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4442690" y="11048069"/>
            <a:ext cx="18079997" cy="998092"/>
          </a:xfrm>
        </p:spPr>
        <p:txBody>
          <a:bodyPr/>
          <a:lstStyle>
            <a:lvl1pPr marL="0" indent="0" algn="r">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pic>
        <p:nvPicPr>
          <p:cNvPr id="26" name="Kuva 2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164" y="12136340"/>
            <a:ext cx="4334632" cy="725487"/>
          </a:xfrm>
          <a:prstGeom prst="rect">
            <a:avLst/>
          </a:prstGeom>
        </p:spPr>
      </p:pic>
      <p:pic>
        <p:nvPicPr>
          <p:cNvPr id="27" name="Kuva 2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68531" y="10436406"/>
            <a:ext cx="3692080" cy="1538968"/>
          </a:xfrm>
          <a:prstGeom prst="rect">
            <a:avLst/>
          </a:prstGeom>
        </p:spPr>
      </p:pic>
    </p:spTree>
    <p:extLst>
      <p:ext uri="{BB962C8B-B14F-4D97-AF65-F5344CB8AC3E}">
        <p14:creationId xmlns:p14="http://schemas.microsoft.com/office/powerpoint/2010/main" val="7053606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1_Lopetus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Freeform 5">
            <a:extLst>
              <a:ext uri="{FF2B5EF4-FFF2-40B4-BE49-F238E27FC236}">
                <a16:creationId xmlns:a16="http://schemas.microsoft.com/office/drawing/2014/main" id="{B56F663B-DE9D-4846-B92B-815F67F29843}"/>
              </a:ext>
              <a:ext uri="{C183D7F6-B498-43B3-948B-1728B52AA6E4}">
                <adec:decorative xmlns:adec="http://schemas.microsoft.com/office/drawing/2017/decorative" val="1"/>
              </a:ext>
            </a:extLst>
          </p:cNvPr>
          <p:cNvSpPr>
            <a:spLocks noChangeAspect="1"/>
          </p:cNvSpPr>
          <p:nvPr userDrawn="1"/>
        </p:nvSpPr>
        <p:spPr bwMode="auto">
          <a:xfrm>
            <a:off x="0" y="8107054"/>
            <a:ext cx="24382800" cy="5616897"/>
          </a:xfrm>
          <a:custGeom>
            <a:avLst/>
            <a:gdLst>
              <a:gd name="T0" fmla="*/ 0 w 67733"/>
              <a:gd name="T1" fmla="*/ 4768 h 15585"/>
              <a:gd name="T2" fmla="*/ 0 w 67733"/>
              <a:gd name="T3" fmla="*/ 4774 h 15585"/>
              <a:gd name="T4" fmla="*/ 0 w 67733"/>
              <a:gd name="T5" fmla="*/ 4774 h 15585"/>
              <a:gd name="T6" fmla="*/ 0 w 67733"/>
              <a:gd name="T7" fmla="*/ 15585 h 15585"/>
              <a:gd name="T8" fmla="*/ 67733 w 67733"/>
              <a:gd name="T9" fmla="*/ 15585 h 15585"/>
              <a:gd name="T10" fmla="*/ 67733 w 67733"/>
              <a:gd name="T11" fmla="*/ 0 h 15585"/>
              <a:gd name="T12" fmla="*/ 0 w 67733"/>
              <a:gd name="T13" fmla="*/ 4768 h 15585"/>
            </a:gdLst>
            <a:ahLst/>
            <a:cxnLst>
              <a:cxn ang="0">
                <a:pos x="T0" y="T1"/>
              </a:cxn>
              <a:cxn ang="0">
                <a:pos x="T2" y="T3"/>
              </a:cxn>
              <a:cxn ang="0">
                <a:pos x="T4" y="T5"/>
              </a:cxn>
              <a:cxn ang="0">
                <a:pos x="T6" y="T7"/>
              </a:cxn>
              <a:cxn ang="0">
                <a:pos x="T8" y="T9"/>
              </a:cxn>
              <a:cxn ang="0">
                <a:pos x="T10" y="T11"/>
              </a:cxn>
              <a:cxn ang="0">
                <a:pos x="T12" y="T13"/>
              </a:cxn>
            </a:cxnLst>
            <a:rect l="0" t="0" r="r" b="b"/>
            <a:pathLst>
              <a:path w="67733" h="15585">
                <a:moveTo>
                  <a:pt x="0" y="4768"/>
                </a:moveTo>
                <a:lnTo>
                  <a:pt x="0" y="4774"/>
                </a:lnTo>
                <a:lnTo>
                  <a:pt x="0" y="4774"/>
                </a:lnTo>
                <a:lnTo>
                  <a:pt x="0" y="15585"/>
                </a:lnTo>
                <a:lnTo>
                  <a:pt x="67733" y="15585"/>
                </a:lnTo>
                <a:cubicBezTo>
                  <a:pt x="67733" y="10379"/>
                  <a:pt x="67733" y="5195"/>
                  <a:pt x="67733" y="0"/>
                </a:cubicBezTo>
                <a:lnTo>
                  <a:pt x="0" y="4768"/>
                </a:lnTo>
                <a:close/>
              </a:path>
            </a:pathLst>
          </a:custGeom>
          <a:solidFill>
            <a:srgbClr val="28482B"/>
          </a:solidFill>
          <a:ln>
            <a:noFill/>
          </a:ln>
        </p:spPr>
        <p:txBody>
          <a:bodyPr vert="horz" wrap="square" lIns="91440" tIns="45720" rIns="91440" bIns="45720" numCol="1" anchor="t" anchorCtr="0" compatLnSpc="1">
            <a:prstTxWarp prst="textNoShape">
              <a:avLst/>
            </a:prstTxWarp>
          </a:bodyPr>
          <a:lstStyle/>
          <a:p>
            <a:endParaRPr lang="fi-FI"/>
          </a:p>
        </p:txBody>
      </p:sp>
      <p:sp>
        <p:nvSpPr>
          <p:cNvPr id="24" name="Freeform 6">
            <a:extLst>
              <a:ext uri="{FF2B5EF4-FFF2-40B4-BE49-F238E27FC236}">
                <a16:creationId xmlns:a16="http://schemas.microsoft.com/office/drawing/2014/main" id="{B05BE846-A9E8-4F94-B6C9-47D9A241C76D}"/>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nvGrpSpPr>
          <p:cNvPr id="23" name="Ryhmä 22">
            <a:extLst>
              <a:ext uri="{FF2B5EF4-FFF2-40B4-BE49-F238E27FC236}">
                <a16:creationId xmlns:a16="http://schemas.microsoft.com/office/drawing/2014/main" id="{E0ED3212-0E12-462B-9F9E-0F9AFCEB7B58}"/>
              </a:ext>
              <a:ext uri="{C183D7F6-B498-43B3-948B-1728B52AA6E4}">
                <adec:decorative xmlns:adec="http://schemas.microsoft.com/office/drawing/2017/decorative" val="1"/>
              </a:ext>
            </a:extLst>
          </p:cNvPr>
          <p:cNvGrpSpPr>
            <a:grpSpLocks noChangeAspect="1"/>
          </p:cNvGrpSpPr>
          <p:nvPr userDrawn="1"/>
        </p:nvGrpSpPr>
        <p:grpSpPr>
          <a:xfrm>
            <a:off x="0" y="4524866"/>
            <a:ext cx="24382800" cy="2500108"/>
            <a:chOff x="14288" y="1179513"/>
            <a:chExt cx="24353837" cy="2497138"/>
          </a:xfrm>
        </p:grpSpPr>
        <p:sp>
          <p:nvSpPr>
            <p:cNvPr id="16" name="Freeform 9">
              <a:extLst>
                <a:ext uri="{FF2B5EF4-FFF2-40B4-BE49-F238E27FC236}">
                  <a16:creationId xmlns:a16="http://schemas.microsoft.com/office/drawing/2014/main" id="{321A8E0B-C6F0-48F4-9E53-4DAE17B05BCC}"/>
                </a:ext>
                <a:ext uri="{C183D7F6-B498-43B3-948B-1728B52AA6E4}">
                  <adec:decorative xmlns:adec="http://schemas.microsoft.com/office/drawing/2017/decorative" val="1"/>
                </a:ext>
              </a:extLst>
            </p:cNvPr>
            <p:cNvSpPr>
              <a:spLocks/>
            </p:cNvSpPr>
            <p:nvPr userDrawn="1"/>
          </p:nvSpPr>
          <p:spPr bwMode="auto">
            <a:xfrm>
              <a:off x="14288" y="1223963"/>
              <a:ext cx="3727450" cy="2406650"/>
            </a:xfrm>
            <a:custGeom>
              <a:avLst/>
              <a:gdLst>
                <a:gd name="T0" fmla="*/ 6722 w 10366"/>
                <a:gd name="T1" fmla="*/ 0 h 6678"/>
                <a:gd name="T2" fmla="*/ 3329 w 10366"/>
                <a:gd name="T3" fmla="*/ 2477 h 6678"/>
                <a:gd name="T4" fmla="*/ 3724 w 10366"/>
                <a:gd name="T5" fmla="*/ 0 h 6678"/>
                <a:gd name="T6" fmla="*/ 771 w 10366"/>
                <a:gd name="T7" fmla="*/ 0 h 6678"/>
                <a:gd name="T8" fmla="*/ 0 w 10366"/>
                <a:gd name="T9" fmla="*/ 4858 h 6678"/>
                <a:gd name="T10" fmla="*/ 0 w 10366"/>
                <a:gd name="T11" fmla="*/ 6678 h 6678"/>
                <a:gd name="T12" fmla="*/ 2665 w 10366"/>
                <a:gd name="T13" fmla="*/ 6678 h 6678"/>
                <a:gd name="T14" fmla="*/ 3113 w 10366"/>
                <a:gd name="T15" fmla="*/ 3868 h 6678"/>
                <a:gd name="T16" fmla="*/ 5627 w 10366"/>
                <a:gd name="T17" fmla="*/ 6678 h 6678"/>
                <a:gd name="T18" fmla="*/ 9406 w 10366"/>
                <a:gd name="T19" fmla="*/ 6678 h 6678"/>
                <a:gd name="T20" fmla="*/ 6120 w 10366"/>
                <a:gd name="T21" fmla="*/ 3105 h 6678"/>
                <a:gd name="T22" fmla="*/ 10366 w 10366"/>
                <a:gd name="T23" fmla="*/ 0 h 6678"/>
                <a:gd name="T24" fmla="*/ 6722 w 10366"/>
                <a:gd name="T25" fmla="*/ 0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6" h="6678">
                  <a:moveTo>
                    <a:pt x="6722" y="0"/>
                  </a:moveTo>
                  <a:lnTo>
                    <a:pt x="3329" y="2477"/>
                  </a:lnTo>
                  <a:lnTo>
                    <a:pt x="3724" y="0"/>
                  </a:lnTo>
                  <a:lnTo>
                    <a:pt x="771" y="0"/>
                  </a:lnTo>
                  <a:lnTo>
                    <a:pt x="0" y="4858"/>
                  </a:lnTo>
                  <a:lnTo>
                    <a:pt x="0" y="6678"/>
                  </a:lnTo>
                  <a:lnTo>
                    <a:pt x="2665" y="6678"/>
                  </a:lnTo>
                  <a:lnTo>
                    <a:pt x="3113" y="3868"/>
                  </a:lnTo>
                  <a:lnTo>
                    <a:pt x="5627" y="6678"/>
                  </a:lnTo>
                  <a:lnTo>
                    <a:pt x="9406" y="6678"/>
                  </a:lnTo>
                  <a:lnTo>
                    <a:pt x="6120" y="3105"/>
                  </a:lnTo>
                  <a:lnTo>
                    <a:pt x="10366" y="0"/>
                  </a:lnTo>
                  <a:lnTo>
                    <a:pt x="6722"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7" name="Freeform 10">
              <a:extLst>
                <a:ext uri="{FF2B5EF4-FFF2-40B4-BE49-F238E27FC236}">
                  <a16:creationId xmlns:a16="http://schemas.microsoft.com/office/drawing/2014/main" id="{9F976DE6-DF60-436D-8406-2AED6DDCF071}"/>
                </a:ext>
                <a:ext uri="{C183D7F6-B498-43B3-948B-1728B52AA6E4}">
                  <adec:decorative xmlns:adec="http://schemas.microsoft.com/office/drawing/2017/decorative" val="1"/>
                </a:ext>
              </a:extLst>
            </p:cNvPr>
            <p:cNvSpPr>
              <a:spLocks noEditPoints="1"/>
            </p:cNvSpPr>
            <p:nvPr userDrawn="1"/>
          </p:nvSpPr>
          <p:spPr bwMode="auto">
            <a:xfrm>
              <a:off x="3224213" y="1179513"/>
              <a:ext cx="3714750" cy="2497138"/>
            </a:xfrm>
            <a:custGeom>
              <a:avLst/>
              <a:gdLst>
                <a:gd name="T0" fmla="*/ 0 w 10332"/>
                <a:gd name="T1" fmla="*/ 3914 h 6930"/>
                <a:gd name="T2" fmla="*/ 45 w 10332"/>
                <a:gd name="T3" fmla="*/ 3222 h 6930"/>
                <a:gd name="T4" fmla="*/ 5242 w 10332"/>
                <a:gd name="T5" fmla="*/ 0 h 6930"/>
                <a:gd name="T6" fmla="*/ 5664 w 10332"/>
                <a:gd name="T7" fmla="*/ 0 h 6930"/>
                <a:gd name="T8" fmla="*/ 10332 w 10332"/>
                <a:gd name="T9" fmla="*/ 2962 h 6930"/>
                <a:gd name="T10" fmla="*/ 10269 w 10332"/>
                <a:gd name="T11" fmla="*/ 3689 h 6930"/>
                <a:gd name="T12" fmla="*/ 5081 w 10332"/>
                <a:gd name="T13" fmla="*/ 6930 h 6930"/>
                <a:gd name="T14" fmla="*/ 4650 w 10332"/>
                <a:gd name="T15" fmla="*/ 6930 h 6930"/>
                <a:gd name="T16" fmla="*/ 0 w 10332"/>
                <a:gd name="T17" fmla="*/ 3914 h 6930"/>
                <a:gd name="T18" fmla="*/ 5296 w 10332"/>
                <a:gd name="T19" fmla="*/ 1975 h 6930"/>
                <a:gd name="T20" fmla="*/ 3088 w 10332"/>
                <a:gd name="T21" fmla="*/ 3348 h 6930"/>
                <a:gd name="T22" fmla="*/ 3070 w 10332"/>
                <a:gd name="T23" fmla="*/ 3644 h 6930"/>
                <a:gd name="T24" fmla="*/ 5018 w 10332"/>
                <a:gd name="T25" fmla="*/ 4937 h 6930"/>
                <a:gd name="T26" fmla="*/ 7235 w 10332"/>
                <a:gd name="T27" fmla="*/ 3546 h 6930"/>
                <a:gd name="T28" fmla="*/ 7262 w 10332"/>
                <a:gd name="T29" fmla="*/ 3214 h 6930"/>
                <a:gd name="T30" fmla="*/ 5296 w 10332"/>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2" h="6930">
                  <a:moveTo>
                    <a:pt x="0" y="3914"/>
                  </a:moveTo>
                  <a:cubicBezTo>
                    <a:pt x="0" y="3734"/>
                    <a:pt x="9" y="3483"/>
                    <a:pt x="45" y="3222"/>
                  </a:cubicBezTo>
                  <a:cubicBezTo>
                    <a:pt x="233" y="1876"/>
                    <a:pt x="1023" y="0"/>
                    <a:pt x="5242" y="0"/>
                  </a:cubicBezTo>
                  <a:lnTo>
                    <a:pt x="5664" y="0"/>
                  </a:lnTo>
                  <a:cubicBezTo>
                    <a:pt x="9613" y="0"/>
                    <a:pt x="10332" y="1670"/>
                    <a:pt x="10332" y="2962"/>
                  </a:cubicBezTo>
                  <a:cubicBezTo>
                    <a:pt x="10332" y="3196"/>
                    <a:pt x="10305" y="3465"/>
                    <a:pt x="10269" y="3689"/>
                  </a:cubicBezTo>
                  <a:cubicBezTo>
                    <a:pt x="10053" y="5018"/>
                    <a:pt x="9335" y="6930"/>
                    <a:pt x="5081" y="6930"/>
                  </a:cubicBezTo>
                  <a:lnTo>
                    <a:pt x="4650" y="6930"/>
                  </a:lnTo>
                  <a:cubicBezTo>
                    <a:pt x="781" y="6930"/>
                    <a:pt x="0" y="5251"/>
                    <a:pt x="0" y="3914"/>
                  </a:cubicBezTo>
                  <a:close/>
                  <a:moveTo>
                    <a:pt x="5296" y="1975"/>
                  </a:moveTo>
                  <a:cubicBezTo>
                    <a:pt x="3644" y="1975"/>
                    <a:pt x="3169" y="2711"/>
                    <a:pt x="3088" y="3348"/>
                  </a:cubicBezTo>
                  <a:cubicBezTo>
                    <a:pt x="3079" y="3420"/>
                    <a:pt x="3070" y="3519"/>
                    <a:pt x="3070" y="3644"/>
                  </a:cubicBezTo>
                  <a:cubicBezTo>
                    <a:pt x="3070" y="4255"/>
                    <a:pt x="3510" y="4937"/>
                    <a:pt x="5018" y="4937"/>
                  </a:cubicBezTo>
                  <a:cubicBezTo>
                    <a:pt x="6651" y="4937"/>
                    <a:pt x="7136" y="4210"/>
                    <a:pt x="7235" y="3546"/>
                  </a:cubicBezTo>
                  <a:cubicBezTo>
                    <a:pt x="7253" y="3420"/>
                    <a:pt x="7262" y="3321"/>
                    <a:pt x="7262" y="3214"/>
                  </a:cubicBezTo>
                  <a:cubicBezTo>
                    <a:pt x="7262" y="2603"/>
                    <a:pt x="6813" y="1975"/>
                    <a:pt x="5296" y="1975"/>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11">
              <a:extLst>
                <a:ext uri="{FF2B5EF4-FFF2-40B4-BE49-F238E27FC236}">
                  <a16:creationId xmlns:a16="http://schemas.microsoft.com/office/drawing/2014/main" id="{96A2C1F8-6EAF-4BEC-BE34-4343D712646C}"/>
                </a:ext>
                <a:ext uri="{C183D7F6-B498-43B3-948B-1728B52AA6E4}">
                  <adec:decorative xmlns:adec="http://schemas.microsoft.com/office/drawing/2017/decorative" val="1"/>
                </a:ext>
              </a:extLst>
            </p:cNvPr>
            <p:cNvSpPr>
              <a:spLocks/>
            </p:cNvSpPr>
            <p:nvPr userDrawn="1"/>
          </p:nvSpPr>
          <p:spPr bwMode="auto">
            <a:xfrm>
              <a:off x="7058025" y="1223963"/>
              <a:ext cx="3692525" cy="2446338"/>
            </a:xfrm>
            <a:custGeom>
              <a:avLst/>
              <a:gdLst>
                <a:gd name="T0" fmla="*/ 700 w 10268"/>
                <a:gd name="T1" fmla="*/ 0 h 6786"/>
                <a:gd name="T2" fmla="*/ 3662 w 10268"/>
                <a:gd name="T3" fmla="*/ 0 h 6786"/>
                <a:gd name="T4" fmla="*/ 3213 w 10268"/>
                <a:gd name="T5" fmla="*/ 2818 h 6786"/>
                <a:gd name="T6" fmla="*/ 4847 w 10268"/>
                <a:gd name="T7" fmla="*/ 4506 h 6786"/>
                <a:gd name="T8" fmla="*/ 4865 w 10268"/>
                <a:gd name="T9" fmla="*/ 4506 h 6786"/>
                <a:gd name="T10" fmla="*/ 6857 w 10268"/>
                <a:gd name="T11" fmla="*/ 2836 h 6786"/>
                <a:gd name="T12" fmla="*/ 7306 w 10268"/>
                <a:gd name="T13" fmla="*/ 0 h 6786"/>
                <a:gd name="T14" fmla="*/ 10268 w 10268"/>
                <a:gd name="T15" fmla="*/ 0 h 6786"/>
                <a:gd name="T16" fmla="*/ 9802 w 10268"/>
                <a:gd name="T17" fmla="*/ 2989 h 6786"/>
                <a:gd name="T18" fmla="*/ 5017 w 10268"/>
                <a:gd name="T19" fmla="*/ 6786 h 6786"/>
                <a:gd name="T20" fmla="*/ 4622 w 10268"/>
                <a:gd name="T21" fmla="*/ 6786 h 6786"/>
                <a:gd name="T22" fmla="*/ 224 w 10268"/>
                <a:gd name="T23" fmla="*/ 2971 h 6786"/>
                <a:gd name="T24" fmla="*/ 700 w 10268"/>
                <a:gd name="T25" fmla="*/ 0 h 6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68" h="6786">
                  <a:moveTo>
                    <a:pt x="700" y="0"/>
                  </a:moveTo>
                  <a:lnTo>
                    <a:pt x="3662" y="0"/>
                  </a:lnTo>
                  <a:lnTo>
                    <a:pt x="3213" y="2818"/>
                  </a:lnTo>
                  <a:cubicBezTo>
                    <a:pt x="3079" y="3644"/>
                    <a:pt x="3312" y="4506"/>
                    <a:pt x="4847" y="4506"/>
                  </a:cubicBezTo>
                  <a:lnTo>
                    <a:pt x="4865" y="4506"/>
                  </a:lnTo>
                  <a:cubicBezTo>
                    <a:pt x="6319" y="4506"/>
                    <a:pt x="6732" y="3644"/>
                    <a:pt x="6857" y="2836"/>
                  </a:cubicBezTo>
                  <a:lnTo>
                    <a:pt x="7306" y="0"/>
                  </a:lnTo>
                  <a:lnTo>
                    <a:pt x="10268" y="0"/>
                  </a:lnTo>
                  <a:lnTo>
                    <a:pt x="9802" y="2989"/>
                  </a:lnTo>
                  <a:cubicBezTo>
                    <a:pt x="9568" y="4443"/>
                    <a:pt x="8895" y="6786"/>
                    <a:pt x="5017" y="6786"/>
                  </a:cubicBezTo>
                  <a:lnTo>
                    <a:pt x="4622" y="6786"/>
                  </a:lnTo>
                  <a:cubicBezTo>
                    <a:pt x="377" y="6786"/>
                    <a:pt x="0" y="4398"/>
                    <a:pt x="224" y="2971"/>
                  </a:cubicBezTo>
                  <a:lnTo>
                    <a:pt x="700"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12">
              <a:extLst>
                <a:ext uri="{FF2B5EF4-FFF2-40B4-BE49-F238E27FC236}">
                  <a16:creationId xmlns:a16="http://schemas.microsoft.com/office/drawing/2014/main" id="{BEC02F9C-E6FC-40B6-85EC-1FD0A88E37A5}"/>
                </a:ext>
                <a:ext uri="{C183D7F6-B498-43B3-948B-1728B52AA6E4}">
                  <adec:decorative xmlns:adec="http://schemas.microsoft.com/office/drawing/2017/decorative" val="1"/>
                </a:ext>
              </a:extLst>
            </p:cNvPr>
            <p:cNvSpPr>
              <a:spLocks/>
            </p:cNvSpPr>
            <p:nvPr userDrawn="1"/>
          </p:nvSpPr>
          <p:spPr bwMode="auto">
            <a:xfrm>
              <a:off x="10847388" y="1223963"/>
              <a:ext cx="3679825" cy="2406650"/>
            </a:xfrm>
            <a:custGeom>
              <a:avLst/>
              <a:gdLst>
                <a:gd name="T0" fmla="*/ 6337 w 10233"/>
                <a:gd name="T1" fmla="*/ 6678 h 6678"/>
                <a:gd name="T2" fmla="*/ 2217 w 10233"/>
                <a:gd name="T3" fmla="*/ 6678 h 6678"/>
                <a:gd name="T4" fmla="*/ 0 w 10233"/>
                <a:gd name="T5" fmla="*/ 0 h 6678"/>
                <a:gd name="T6" fmla="*/ 3267 w 10233"/>
                <a:gd name="T7" fmla="*/ 0 h 6678"/>
                <a:gd name="T8" fmla="*/ 4613 w 10233"/>
                <a:gd name="T9" fmla="*/ 4380 h 6678"/>
                <a:gd name="T10" fmla="*/ 7109 w 10233"/>
                <a:gd name="T11" fmla="*/ 0 h 6678"/>
                <a:gd name="T12" fmla="*/ 10233 w 10233"/>
                <a:gd name="T13" fmla="*/ 0 h 6678"/>
                <a:gd name="T14" fmla="*/ 6337 w 10233"/>
                <a:gd name="T15" fmla="*/ 6678 h 6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3" h="6678">
                  <a:moveTo>
                    <a:pt x="6337" y="6678"/>
                  </a:moveTo>
                  <a:lnTo>
                    <a:pt x="2217" y="6678"/>
                  </a:lnTo>
                  <a:lnTo>
                    <a:pt x="0" y="0"/>
                  </a:lnTo>
                  <a:lnTo>
                    <a:pt x="3267" y="0"/>
                  </a:lnTo>
                  <a:lnTo>
                    <a:pt x="4613" y="4380"/>
                  </a:lnTo>
                  <a:lnTo>
                    <a:pt x="7109" y="0"/>
                  </a:lnTo>
                  <a:lnTo>
                    <a:pt x="10233" y="0"/>
                  </a:lnTo>
                  <a:lnTo>
                    <a:pt x="6337" y="667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Freeform 13">
              <a:extLst>
                <a:ext uri="{FF2B5EF4-FFF2-40B4-BE49-F238E27FC236}">
                  <a16:creationId xmlns:a16="http://schemas.microsoft.com/office/drawing/2014/main" id="{63CF111C-678D-4D1E-AC5E-9D785B047AC4}"/>
                </a:ext>
                <a:ext uri="{C183D7F6-B498-43B3-948B-1728B52AA6E4}">
                  <adec:decorative xmlns:adec="http://schemas.microsoft.com/office/drawing/2017/decorative" val="1"/>
                </a:ext>
              </a:extLst>
            </p:cNvPr>
            <p:cNvSpPr>
              <a:spLocks noEditPoints="1"/>
            </p:cNvSpPr>
            <p:nvPr userDrawn="1"/>
          </p:nvSpPr>
          <p:spPr bwMode="auto">
            <a:xfrm>
              <a:off x="14219238" y="1179513"/>
              <a:ext cx="3714750" cy="2497138"/>
            </a:xfrm>
            <a:custGeom>
              <a:avLst/>
              <a:gdLst>
                <a:gd name="T0" fmla="*/ 0 w 10331"/>
                <a:gd name="T1" fmla="*/ 3914 h 6930"/>
                <a:gd name="T2" fmla="*/ 45 w 10331"/>
                <a:gd name="T3" fmla="*/ 3222 h 6930"/>
                <a:gd name="T4" fmla="*/ 5242 w 10331"/>
                <a:gd name="T5" fmla="*/ 0 h 6930"/>
                <a:gd name="T6" fmla="*/ 5664 w 10331"/>
                <a:gd name="T7" fmla="*/ 0 h 6930"/>
                <a:gd name="T8" fmla="*/ 10331 w 10331"/>
                <a:gd name="T9" fmla="*/ 2962 h 6930"/>
                <a:gd name="T10" fmla="*/ 10269 w 10331"/>
                <a:gd name="T11" fmla="*/ 3689 h 6930"/>
                <a:gd name="T12" fmla="*/ 5080 w 10331"/>
                <a:gd name="T13" fmla="*/ 6930 h 6930"/>
                <a:gd name="T14" fmla="*/ 4650 w 10331"/>
                <a:gd name="T15" fmla="*/ 6930 h 6930"/>
                <a:gd name="T16" fmla="*/ 0 w 10331"/>
                <a:gd name="T17" fmla="*/ 3914 h 6930"/>
                <a:gd name="T18" fmla="*/ 5296 w 10331"/>
                <a:gd name="T19" fmla="*/ 1975 h 6930"/>
                <a:gd name="T20" fmla="*/ 3088 w 10331"/>
                <a:gd name="T21" fmla="*/ 3348 h 6930"/>
                <a:gd name="T22" fmla="*/ 3070 w 10331"/>
                <a:gd name="T23" fmla="*/ 3644 h 6930"/>
                <a:gd name="T24" fmla="*/ 5017 w 10331"/>
                <a:gd name="T25" fmla="*/ 4937 h 6930"/>
                <a:gd name="T26" fmla="*/ 7235 w 10331"/>
                <a:gd name="T27" fmla="*/ 3546 h 6930"/>
                <a:gd name="T28" fmla="*/ 7262 w 10331"/>
                <a:gd name="T29" fmla="*/ 3214 h 6930"/>
                <a:gd name="T30" fmla="*/ 5296 w 10331"/>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1" h="6930">
                  <a:moveTo>
                    <a:pt x="0" y="3914"/>
                  </a:moveTo>
                  <a:cubicBezTo>
                    <a:pt x="0" y="3734"/>
                    <a:pt x="9" y="3483"/>
                    <a:pt x="45" y="3222"/>
                  </a:cubicBezTo>
                  <a:cubicBezTo>
                    <a:pt x="233" y="1876"/>
                    <a:pt x="1023" y="0"/>
                    <a:pt x="5242" y="0"/>
                  </a:cubicBezTo>
                  <a:lnTo>
                    <a:pt x="5664" y="0"/>
                  </a:lnTo>
                  <a:cubicBezTo>
                    <a:pt x="9613" y="0"/>
                    <a:pt x="10331" y="1670"/>
                    <a:pt x="10331" y="2962"/>
                  </a:cubicBezTo>
                  <a:cubicBezTo>
                    <a:pt x="10331" y="3196"/>
                    <a:pt x="10304" y="3465"/>
                    <a:pt x="10269" y="3689"/>
                  </a:cubicBezTo>
                  <a:cubicBezTo>
                    <a:pt x="10053" y="5018"/>
                    <a:pt x="9335" y="6930"/>
                    <a:pt x="5080" y="6930"/>
                  </a:cubicBezTo>
                  <a:lnTo>
                    <a:pt x="4650" y="6930"/>
                  </a:lnTo>
                  <a:cubicBezTo>
                    <a:pt x="781" y="6930"/>
                    <a:pt x="0" y="5251"/>
                    <a:pt x="0" y="3914"/>
                  </a:cubicBezTo>
                  <a:close/>
                  <a:moveTo>
                    <a:pt x="5296" y="1975"/>
                  </a:moveTo>
                  <a:cubicBezTo>
                    <a:pt x="3644" y="1975"/>
                    <a:pt x="3168" y="2711"/>
                    <a:pt x="3088" y="3348"/>
                  </a:cubicBezTo>
                  <a:cubicBezTo>
                    <a:pt x="3079" y="3420"/>
                    <a:pt x="3070" y="3519"/>
                    <a:pt x="3070" y="3644"/>
                  </a:cubicBezTo>
                  <a:cubicBezTo>
                    <a:pt x="3070" y="4255"/>
                    <a:pt x="3510" y="4937"/>
                    <a:pt x="5017" y="4937"/>
                  </a:cubicBezTo>
                  <a:cubicBezTo>
                    <a:pt x="6651" y="4937"/>
                    <a:pt x="7136" y="4210"/>
                    <a:pt x="7235" y="3546"/>
                  </a:cubicBezTo>
                  <a:cubicBezTo>
                    <a:pt x="7253" y="3420"/>
                    <a:pt x="7262" y="3321"/>
                    <a:pt x="7262" y="3214"/>
                  </a:cubicBezTo>
                  <a:cubicBezTo>
                    <a:pt x="7262" y="2603"/>
                    <a:pt x="6813" y="1975"/>
                    <a:pt x="5296" y="1975"/>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Freeform 14">
              <a:extLst>
                <a:ext uri="{FF2B5EF4-FFF2-40B4-BE49-F238E27FC236}">
                  <a16:creationId xmlns:a16="http://schemas.microsoft.com/office/drawing/2014/main" id="{46A25D9D-A80B-4426-82D4-16011802C16C}"/>
                </a:ext>
                <a:ext uri="{C183D7F6-B498-43B3-948B-1728B52AA6E4}">
                  <adec:decorative xmlns:adec="http://schemas.microsoft.com/office/drawing/2017/decorative" val="1"/>
                </a:ext>
              </a:extLst>
            </p:cNvPr>
            <p:cNvSpPr>
              <a:spLocks/>
            </p:cNvSpPr>
            <p:nvPr userDrawn="1"/>
          </p:nvSpPr>
          <p:spPr bwMode="auto">
            <a:xfrm>
              <a:off x="17949863" y="1223963"/>
              <a:ext cx="2801938" cy="2406650"/>
            </a:xfrm>
            <a:custGeom>
              <a:avLst/>
              <a:gdLst>
                <a:gd name="T0" fmla="*/ 4013 w 7792"/>
                <a:gd name="T1" fmla="*/ 0 h 6678"/>
                <a:gd name="T2" fmla="*/ 3295 w 7792"/>
                <a:gd name="T3" fmla="*/ 4506 h 6678"/>
                <a:gd name="T4" fmla="*/ 7792 w 7792"/>
                <a:gd name="T5" fmla="*/ 4506 h 6678"/>
                <a:gd name="T6" fmla="*/ 7451 w 7792"/>
                <a:gd name="T7" fmla="*/ 6678 h 6678"/>
                <a:gd name="T8" fmla="*/ 0 w 7792"/>
                <a:gd name="T9" fmla="*/ 6678 h 6678"/>
                <a:gd name="T10" fmla="*/ 1060 w 7792"/>
                <a:gd name="T11" fmla="*/ 0 h 6678"/>
                <a:gd name="T12" fmla="*/ 4013 w 7792"/>
                <a:gd name="T13" fmla="*/ 0 h 6678"/>
              </a:gdLst>
              <a:ahLst/>
              <a:cxnLst>
                <a:cxn ang="0">
                  <a:pos x="T0" y="T1"/>
                </a:cxn>
                <a:cxn ang="0">
                  <a:pos x="T2" y="T3"/>
                </a:cxn>
                <a:cxn ang="0">
                  <a:pos x="T4" y="T5"/>
                </a:cxn>
                <a:cxn ang="0">
                  <a:pos x="T6" y="T7"/>
                </a:cxn>
                <a:cxn ang="0">
                  <a:pos x="T8" y="T9"/>
                </a:cxn>
                <a:cxn ang="0">
                  <a:pos x="T10" y="T11"/>
                </a:cxn>
                <a:cxn ang="0">
                  <a:pos x="T12" y="T13"/>
                </a:cxn>
              </a:cxnLst>
              <a:rect l="0" t="0" r="r" b="b"/>
              <a:pathLst>
                <a:path w="7792" h="6678">
                  <a:moveTo>
                    <a:pt x="4013" y="0"/>
                  </a:moveTo>
                  <a:lnTo>
                    <a:pt x="3295" y="4506"/>
                  </a:lnTo>
                  <a:lnTo>
                    <a:pt x="7792" y="4506"/>
                  </a:lnTo>
                  <a:lnTo>
                    <a:pt x="7451" y="6678"/>
                  </a:lnTo>
                  <a:lnTo>
                    <a:pt x="0" y="6678"/>
                  </a:lnTo>
                  <a:lnTo>
                    <a:pt x="1060" y="0"/>
                  </a:lnTo>
                  <a:lnTo>
                    <a:pt x="4013"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15">
              <a:extLst>
                <a:ext uri="{FF2B5EF4-FFF2-40B4-BE49-F238E27FC236}">
                  <a16:creationId xmlns:a16="http://schemas.microsoft.com/office/drawing/2014/main" id="{BF0A95AA-4771-4B49-8D0E-8E69C2FE8547}"/>
                </a:ext>
                <a:ext uri="{C183D7F6-B498-43B3-948B-1728B52AA6E4}">
                  <adec:decorative xmlns:adec="http://schemas.microsoft.com/office/drawing/2017/decorative" val="1"/>
                </a:ext>
              </a:extLst>
            </p:cNvPr>
            <p:cNvSpPr>
              <a:spLocks noEditPoints="1"/>
            </p:cNvSpPr>
            <p:nvPr userDrawn="1"/>
          </p:nvSpPr>
          <p:spPr bwMode="auto">
            <a:xfrm>
              <a:off x="20723225" y="1223963"/>
              <a:ext cx="3644900" cy="2406650"/>
            </a:xfrm>
            <a:custGeom>
              <a:avLst/>
              <a:gdLst>
                <a:gd name="T0" fmla="*/ 4111 w 10140"/>
                <a:gd name="T1" fmla="*/ 0 h 6678"/>
                <a:gd name="T2" fmla="*/ 0 w 10140"/>
                <a:gd name="T3" fmla="*/ 6678 h 6678"/>
                <a:gd name="T4" fmla="*/ 2989 w 10140"/>
                <a:gd name="T5" fmla="*/ 6678 h 6678"/>
                <a:gd name="T6" fmla="*/ 3528 w 10140"/>
                <a:gd name="T7" fmla="*/ 5753 h 6678"/>
                <a:gd name="T8" fmla="*/ 7001 w 10140"/>
                <a:gd name="T9" fmla="*/ 5753 h 6678"/>
                <a:gd name="T10" fmla="*/ 7289 w 10140"/>
                <a:gd name="T11" fmla="*/ 6678 h 6678"/>
                <a:gd name="T12" fmla="*/ 10140 w 10140"/>
                <a:gd name="T13" fmla="*/ 6678 h 6678"/>
                <a:gd name="T14" fmla="*/ 10140 w 10140"/>
                <a:gd name="T15" fmla="*/ 5570 h 6678"/>
                <a:gd name="T16" fmla="*/ 8186 w 10140"/>
                <a:gd name="T17" fmla="*/ 0 h 6678"/>
                <a:gd name="T18" fmla="*/ 4111 w 10140"/>
                <a:gd name="T19" fmla="*/ 0 h 6678"/>
                <a:gd name="T20" fmla="*/ 5808 w 10140"/>
                <a:gd name="T21" fmla="*/ 1849 h 6678"/>
                <a:gd name="T22" fmla="*/ 6445 w 10140"/>
                <a:gd name="T23" fmla="*/ 3913 h 6678"/>
                <a:gd name="T24" fmla="*/ 4596 w 10140"/>
                <a:gd name="T25" fmla="*/ 3913 h 6678"/>
                <a:gd name="T26" fmla="*/ 5808 w 10140"/>
                <a:gd name="T27" fmla="*/ 1849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40" h="6678">
                  <a:moveTo>
                    <a:pt x="4111" y="0"/>
                  </a:moveTo>
                  <a:lnTo>
                    <a:pt x="0" y="6678"/>
                  </a:lnTo>
                  <a:lnTo>
                    <a:pt x="2989" y="6678"/>
                  </a:lnTo>
                  <a:lnTo>
                    <a:pt x="3528" y="5753"/>
                  </a:lnTo>
                  <a:lnTo>
                    <a:pt x="7001" y="5753"/>
                  </a:lnTo>
                  <a:lnTo>
                    <a:pt x="7289" y="6678"/>
                  </a:lnTo>
                  <a:lnTo>
                    <a:pt x="10140" y="6678"/>
                  </a:lnTo>
                  <a:lnTo>
                    <a:pt x="10140" y="5570"/>
                  </a:lnTo>
                  <a:lnTo>
                    <a:pt x="8186" y="0"/>
                  </a:lnTo>
                  <a:lnTo>
                    <a:pt x="4111" y="0"/>
                  </a:lnTo>
                  <a:close/>
                  <a:moveTo>
                    <a:pt x="5808" y="1849"/>
                  </a:moveTo>
                  <a:lnTo>
                    <a:pt x="6445" y="3913"/>
                  </a:lnTo>
                  <a:lnTo>
                    <a:pt x="4596" y="3913"/>
                  </a:lnTo>
                  <a:lnTo>
                    <a:pt x="5808" y="1849"/>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4442690" y="9340273"/>
            <a:ext cx="18079997" cy="1643254"/>
          </a:xfrm>
        </p:spPr>
        <p:txBody>
          <a:bodyPr anchor="b"/>
          <a:lstStyle>
            <a:lvl1pPr algn="r">
              <a:defRPr sz="96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4442690" y="11048069"/>
            <a:ext cx="18079997" cy="998092"/>
          </a:xfrm>
        </p:spPr>
        <p:txBody>
          <a:bodyPr/>
          <a:lstStyle>
            <a:lvl1pPr marL="0" indent="0" algn="r">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pic>
        <p:nvPicPr>
          <p:cNvPr id="27" name="Kuva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164" y="12136340"/>
            <a:ext cx="4334632" cy="725487"/>
          </a:xfrm>
          <a:prstGeom prst="rect">
            <a:avLst/>
          </a:prstGeom>
        </p:spPr>
      </p:pic>
      <p:pic>
        <p:nvPicPr>
          <p:cNvPr id="28" name="Kuva 2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68531" y="10436406"/>
            <a:ext cx="3692080" cy="1538968"/>
          </a:xfrm>
          <a:prstGeom prst="rect">
            <a:avLst/>
          </a:prstGeom>
        </p:spPr>
      </p:pic>
    </p:spTree>
    <p:extLst>
      <p:ext uri="{BB962C8B-B14F-4D97-AF65-F5344CB8AC3E}">
        <p14:creationId xmlns:p14="http://schemas.microsoft.com/office/powerpoint/2010/main" val="2493751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Lopetus 3">
    <p:bg>
      <p:bgPr>
        <a:blipFill dpi="0" rotWithShape="1">
          <a:blip r:embed="rId2">
            <a:lum/>
          </a:blip>
          <a:srcRect/>
          <a:stretch>
            <a:fillRect t="-14000" b="-9000"/>
          </a:stretch>
        </a:blipFill>
        <a:effectLst/>
      </p:bgPr>
    </p:bg>
    <p:spTree>
      <p:nvGrpSpPr>
        <p:cNvPr id="1" name=""/>
        <p:cNvGrpSpPr/>
        <p:nvPr/>
      </p:nvGrpSpPr>
      <p:grpSpPr>
        <a:xfrm>
          <a:off x="0" y="0"/>
          <a:ext cx="0" cy="0"/>
          <a:chOff x="0" y="0"/>
          <a:chExt cx="0" cy="0"/>
        </a:xfrm>
      </p:grpSpPr>
      <p:sp>
        <p:nvSpPr>
          <p:cNvPr id="12" name="Freeform 5">
            <a:extLst>
              <a:ext uri="{FF2B5EF4-FFF2-40B4-BE49-F238E27FC236}">
                <a16:creationId xmlns:a16="http://schemas.microsoft.com/office/drawing/2014/main" id="{B56F663B-DE9D-4846-B92B-815F67F29843}"/>
              </a:ext>
              <a:ext uri="{C183D7F6-B498-43B3-948B-1728B52AA6E4}">
                <adec:decorative xmlns:adec="http://schemas.microsoft.com/office/drawing/2017/decorative" val="1"/>
              </a:ext>
            </a:extLst>
          </p:cNvPr>
          <p:cNvSpPr>
            <a:spLocks noChangeAspect="1"/>
          </p:cNvSpPr>
          <p:nvPr userDrawn="1"/>
        </p:nvSpPr>
        <p:spPr bwMode="auto">
          <a:xfrm>
            <a:off x="0" y="8107054"/>
            <a:ext cx="24382800" cy="5616897"/>
          </a:xfrm>
          <a:custGeom>
            <a:avLst/>
            <a:gdLst>
              <a:gd name="T0" fmla="*/ 0 w 67733"/>
              <a:gd name="T1" fmla="*/ 4768 h 15585"/>
              <a:gd name="T2" fmla="*/ 0 w 67733"/>
              <a:gd name="T3" fmla="*/ 4774 h 15585"/>
              <a:gd name="T4" fmla="*/ 0 w 67733"/>
              <a:gd name="T5" fmla="*/ 4774 h 15585"/>
              <a:gd name="T6" fmla="*/ 0 w 67733"/>
              <a:gd name="T7" fmla="*/ 15585 h 15585"/>
              <a:gd name="T8" fmla="*/ 67733 w 67733"/>
              <a:gd name="T9" fmla="*/ 15585 h 15585"/>
              <a:gd name="T10" fmla="*/ 67733 w 67733"/>
              <a:gd name="T11" fmla="*/ 0 h 15585"/>
              <a:gd name="T12" fmla="*/ 0 w 67733"/>
              <a:gd name="T13" fmla="*/ 4768 h 15585"/>
            </a:gdLst>
            <a:ahLst/>
            <a:cxnLst>
              <a:cxn ang="0">
                <a:pos x="T0" y="T1"/>
              </a:cxn>
              <a:cxn ang="0">
                <a:pos x="T2" y="T3"/>
              </a:cxn>
              <a:cxn ang="0">
                <a:pos x="T4" y="T5"/>
              </a:cxn>
              <a:cxn ang="0">
                <a:pos x="T6" y="T7"/>
              </a:cxn>
              <a:cxn ang="0">
                <a:pos x="T8" y="T9"/>
              </a:cxn>
              <a:cxn ang="0">
                <a:pos x="T10" y="T11"/>
              </a:cxn>
              <a:cxn ang="0">
                <a:pos x="T12" y="T13"/>
              </a:cxn>
            </a:cxnLst>
            <a:rect l="0" t="0" r="r" b="b"/>
            <a:pathLst>
              <a:path w="67733" h="15585">
                <a:moveTo>
                  <a:pt x="0" y="4768"/>
                </a:moveTo>
                <a:lnTo>
                  <a:pt x="0" y="4774"/>
                </a:lnTo>
                <a:lnTo>
                  <a:pt x="0" y="4774"/>
                </a:lnTo>
                <a:lnTo>
                  <a:pt x="0" y="15585"/>
                </a:lnTo>
                <a:lnTo>
                  <a:pt x="67733" y="15585"/>
                </a:lnTo>
                <a:cubicBezTo>
                  <a:pt x="67733" y="10379"/>
                  <a:pt x="67733" y="5195"/>
                  <a:pt x="67733" y="0"/>
                </a:cubicBezTo>
                <a:lnTo>
                  <a:pt x="0" y="4768"/>
                </a:lnTo>
                <a:close/>
              </a:path>
            </a:pathLst>
          </a:custGeom>
          <a:solidFill>
            <a:srgbClr val="28482B"/>
          </a:solidFill>
          <a:ln>
            <a:noFill/>
          </a:ln>
        </p:spPr>
        <p:txBody>
          <a:bodyPr vert="horz" wrap="square" lIns="91440" tIns="45720" rIns="91440" bIns="45720" numCol="1" anchor="t" anchorCtr="0" compatLnSpc="1">
            <a:prstTxWarp prst="textNoShape">
              <a:avLst/>
            </a:prstTxWarp>
          </a:bodyPr>
          <a:lstStyle/>
          <a:p>
            <a:endParaRPr lang="fi-FI"/>
          </a:p>
        </p:txBody>
      </p:sp>
      <p:sp>
        <p:nvSpPr>
          <p:cNvPr id="24" name="Freeform 6">
            <a:extLst>
              <a:ext uri="{FF2B5EF4-FFF2-40B4-BE49-F238E27FC236}">
                <a16:creationId xmlns:a16="http://schemas.microsoft.com/office/drawing/2014/main" id="{B05BE846-A9E8-4F94-B6C9-47D9A241C76D}"/>
              </a:ext>
              <a:ext uri="{C183D7F6-B498-43B3-948B-1728B52AA6E4}">
                <adec:decorative xmlns:adec="http://schemas.microsoft.com/office/drawing/2017/decorative" val="1"/>
              </a:ext>
            </a:extLst>
          </p:cNvPr>
          <p:cNvSpPr>
            <a:spLocks/>
          </p:cNvSpPr>
          <p:nvPr userDrawn="1"/>
        </p:nvSpPr>
        <p:spPr bwMode="auto">
          <a:xfrm>
            <a:off x="0" y="-18854"/>
            <a:ext cx="24382800" cy="1714898"/>
          </a:xfrm>
          <a:custGeom>
            <a:avLst/>
            <a:gdLst>
              <a:gd name="T0" fmla="*/ 0 w 67725"/>
              <a:gd name="T1" fmla="*/ 0 h 4767"/>
              <a:gd name="T2" fmla="*/ 0 w 67725"/>
              <a:gd name="T3" fmla="*/ 4767 h 4767"/>
              <a:gd name="T4" fmla="*/ 67725 w 67725"/>
              <a:gd name="T5" fmla="*/ 24 h 4767"/>
              <a:gd name="T6" fmla="*/ 67725 w 67725"/>
              <a:gd name="T7" fmla="*/ 18 h 4767"/>
              <a:gd name="T8" fmla="*/ 0 w 67725"/>
              <a:gd name="T9" fmla="*/ 0 h 4767"/>
            </a:gdLst>
            <a:ahLst/>
            <a:cxnLst>
              <a:cxn ang="0">
                <a:pos x="T0" y="T1"/>
              </a:cxn>
              <a:cxn ang="0">
                <a:pos x="T2" y="T3"/>
              </a:cxn>
              <a:cxn ang="0">
                <a:pos x="T4" y="T5"/>
              </a:cxn>
              <a:cxn ang="0">
                <a:pos x="T6" y="T7"/>
              </a:cxn>
              <a:cxn ang="0">
                <a:pos x="T8" y="T9"/>
              </a:cxn>
            </a:cxnLst>
            <a:rect l="0" t="0" r="r" b="b"/>
            <a:pathLst>
              <a:path w="67725" h="4767">
                <a:moveTo>
                  <a:pt x="0" y="0"/>
                </a:moveTo>
                <a:lnTo>
                  <a:pt x="0" y="4767"/>
                </a:lnTo>
                <a:lnTo>
                  <a:pt x="67725" y="24"/>
                </a:lnTo>
                <a:lnTo>
                  <a:pt x="67725" y="18"/>
                </a:lnTo>
                <a:lnTo>
                  <a:pt x="0" y="0"/>
                </a:lnTo>
                <a:close/>
              </a:path>
            </a:pathLst>
          </a:custGeom>
          <a:solidFill>
            <a:srgbClr val="CEFF23"/>
          </a:solidFill>
          <a:ln w="9525">
            <a:noFill/>
            <a:round/>
            <a:headEnd/>
            <a:tailEnd/>
          </a:ln>
        </p:spPr>
        <p:txBody>
          <a:bodyPr vert="horz" wrap="square" lIns="91440" tIns="45720" rIns="91440" bIns="45720" numCol="1" anchor="t" anchorCtr="0" compatLnSpc="1">
            <a:prstTxWarp prst="textNoShape">
              <a:avLst/>
            </a:prstTxWarp>
          </a:bodyPr>
          <a:lstStyle/>
          <a:p>
            <a:endParaRPr lang="fi-FI"/>
          </a:p>
        </p:txBody>
      </p:sp>
      <p:grpSp>
        <p:nvGrpSpPr>
          <p:cNvPr id="23" name="Ryhmä 22">
            <a:extLst>
              <a:ext uri="{FF2B5EF4-FFF2-40B4-BE49-F238E27FC236}">
                <a16:creationId xmlns:a16="http://schemas.microsoft.com/office/drawing/2014/main" id="{E0ED3212-0E12-462B-9F9E-0F9AFCEB7B58}"/>
              </a:ext>
              <a:ext uri="{C183D7F6-B498-43B3-948B-1728B52AA6E4}">
                <adec:decorative xmlns:adec="http://schemas.microsoft.com/office/drawing/2017/decorative" val="1"/>
              </a:ext>
            </a:extLst>
          </p:cNvPr>
          <p:cNvGrpSpPr>
            <a:grpSpLocks noChangeAspect="1"/>
          </p:cNvGrpSpPr>
          <p:nvPr userDrawn="1"/>
        </p:nvGrpSpPr>
        <p:grpSpPr>
          <a:xfrm>
            <a:off x="0" y="4524866"/>
            <a:ext cx="24382800" cy="2500108"/>
            <a:chOff x="14288" y="1179513"/>
            <a:chExt cx="24353837" cy="2497138"/>
          </a:xfrm>
        </p:grpSpPr>
        <p:sp>
          <p:nvSpPr>
            <p:cNvPr id="16" name="Freeform 9">
              <a:extLst>
                <a:ext uri="{FF2B5EF4-FFF2-40B4-BE49-F238E27FC236}">
                  <a16:creationId xmlns:a16="http://schemas.microsoft.com/office/drawing/2014/main" id="{321A8E0B-C6F0-48F4-9E53-4DAE17B05BCC}"/>
                </a:ext>
                <a:ext uri="{C183D7F6-B498-43B3-948B-1728B52AA6E4}">
                  <adec:decorative xmlns:adec="http://schemas.microsoft.com/office/drawing/2017/decorative" val="1"/>
                </a:ext>
              </a:extLst>
            </p:cNvPr>
            <p:cNvSpPr>
              <a:spLocks/>
            </p:cNvSpPr>
            <p:nvPr userDrawn="1"/>
          </p:nvSpPr>
          <p:spPr bwMode="auto">
            <a:xfrm>
              <a:off x="14288" y="1223963"/>
              <a:ext cx="3727450" cy="2406650"/>
            </a:xfrm>
            <a:custGeom>
              <a:avLst/>
              <a:gdLst>
                <a:gd name="T0" fmla="*/ 6722 w 10366"/>
                <a:gd name="T1" fmla="*/ 0 h 6678"/>
                <a:gd name="T2" fmla="*/ 3329 w 10366"/>
                <a:gd name="T3" fmla="*/ 2477 h 6678"/>
                <a:gd name="T4" fmla="*/ 3724 w 10366"/>
                <a:gd name="T5" fmla="*/ 0 h 6678"/>
                <a:gd name="T6" fmla="*/ 771 w 10366"/>
                <a:gd name="T7" fmla="*/ 0 h 6678"/>
                <a:gd name="T8" fmla="*/ 0 w 10366"/>
                <a:gd name="T9" fmla="*/ 4858 h 6678"/>
                <a:gd name="T10" fmla="*/ 0 w 10366"/>
                <a:gd name="T11" fmla="*/ 6678 h 6678"/>
                <a:gd name="T12" fmla="*/ 2665 w 10366"/>
                <a:gd name="T13" fmla="*/ 6678 h 6678"/>
                <a:gd name="T14" fmla="*/ 3113 w 10366"/>
                <a:gd name="T15" fmla="*/ 3868 h 6678"/>
                <a:gd name="T16" fmla="*/ 5627 w 10366"/>
                <a:gd name="T17" fmla="*/ 6678 h 6678"/>
                <a:gd name="T18" fmla="*/ 9406 w 10366"/>
                <a:gd name="T19" fmla="*/ 6678 h 6678"/>
                <a:gd name="T20" fmla="*/ 6120 w 10366"/>
                <a:gd name="T21" fmla="*/ 3105 h 6678"/>
                <a:gd name="T22" fmla="*/ 10366 w 10366"/>
                <a:gd name="T23" fmla="*/ 0 h 6678"/>
                <a:gd name="T24" fmla="*/ 6722 w 10366"/>
                <a:gd name="T25" fmla="*/ 0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66" h="6678">
                  <a:moveTo>
                    <a:pt x="6722" y="0"/>
                  </a:moveTo>
                  <a:lnTo>
                    <a:pt x="3329" y="2477"/>
                  </a:lnTo>
                  <a:lnTo>
                    <a:pt x="3724" y="0"/>
                  </a:lnTo>
                  <a:lnTo>
                    <a:pt x="771" y="0"/>
                  </a:lnTo>
                  <a:lnTo>
                    <a:pt x="0" y="4858"/>
                  </a:lnTo>
                  <a:lnTo>
                    <a:pt x="0" y="6678"/>
                  </a:lnTo>
                  <a:lnTo>
                    <a:pt x="2665" y="6678"/>
                  </a:lnTo>
                  <a:lnTo>
                    <a:pt x="3113" y="3868"/>
                  </a:lnTo>
                  <a:lnTo>
                    <a:pt x="5627" y="6678"/>
                  </a:lnTo>
                  <a:lnTo>
                    <a:pt x="9406" y="6678"/>
                  </a:lnTo>
                  <a:lnTo>
                    <a:pt x="6120" y="3105"/>
                  </a:lnTo>
                  <a:lnTo>
                    <a:pt x="10366" y="0"/>
                  </a:lnTo>
                  <a:lnTo>
                    <a:pt x="6722"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7" name="Freeform 10">
              <a:extLst>
                <a:ext uri="{FF2B5EF4-FFF2-40B4-BE49-F238E27FC236}">
                  <a16:creationId xmlns:a16="http://schemas.microsoft.com/office/drawing/2014/main" id="{9F976DE6-DF60-436D-8406-2AED6DDCF071}"/>
                </a:ext>
                <a:ext uri="{C183D7F6-B498-43B3-948B-1728B52AA6E4}">
                  <adec:decorative xmlns:adec="http://schemas.microsoft.com/office/drawing/2017/decorative" val="1"/>
                </a:ext>
              </a:extLst>
            </p:cNvPr>
            <p:cNvSpPr>
              <a:spLocks noEditPoints="1"/>
            </p:cNvSpPr>
            <p:nvPr userDrawn="1"/>
          </p:nvSpPr>
          <p:spPr bwMode="auto">
            <a:xfrm>
              <a:off x="3224213" y="1179513"/>
              <a:ext cx="3714750" cy="2497138"/>
            </a:xfrm>
            <a:custGeom>
              <a:avLst/>
              <a:gdLst>
                <a:gd name="T0" fmla="*/ 0 w 10332"/>
                <a:gd name="T1" fmla="*/ 3914 h 6930"/>
                <a:gd name="T2" fmla="*/ 45 w 10332"/>
                <a:gd name="T3" fmla="*/ 3222 h 6930"/>
                <a:gd name="T4" fmla="*/ 5242 w 10332"/>
                <a:gd name="T5" fmla="*/ 0 h 6930"/>
                <a:gd name="T6" fmla="*/ 5664 w 10332"/>
                <a:gd name="T7" fmla="*/ 0 h 6930"/>
                <a:gd name="T8" fmla="*/ 10332 w 10332"/>
                <a:gd name="T9" fmla="*/ 2962 h 6930"/>
                <a:gd name="T10" fmla="*/ 10269 w 10332"/>
                <a:gd name="T11" fmla="*/ 3689 h 6930"/>
                <a:gd name="T12" fmla="*/ 5081 w 10332"/>
                <a:gd name="T13" fmla="*/ 6930 h 6930"/>
                <a:gd name="T14" fmla="*/ 4650 w 10332"/>
                <a:gd name="T15" fmla="*/ 6930 h 6930"/>
                <a:gd name="T16" fmla="*/ 0 w 10332"/>
                <a:gd name="T17" fmla="*/ 3914 h 6930"/>
                <a:gd name="T18" fmla="*/ 5296 w 10332"/>
                <a:gd name="T19" fmla="*/ 1975 h 6930"/>
                <a:gd name="T20" fmla="*/ 3088 w 10332"/>
                <a:gd name="T21" fmla="*/ 3348 h 6930"/>
                <a:gd name="T22" fmla="*/ 3070 w 10332"/>
                <a:gd name="T23" fmla="*/ 3644 h 6930"/>
                <a:gd name="T24" fmla="*/ 5018 w 10332"/>
                <a:gd name="T25" fmla="*/ 4937 h 6930"/>
                <a:gd name="T26" fmla="*/ 7235 w 10332"/>
                <a:gd name="T27" fmla="*/ 3546 h 6930"/>
                <a:gd name="T28" fmla="*/ 7262 w 10332"/>
                <a:gd name="T29" fmla="*/ 3214 h 6930"/>
                <a:gd name="T30" fmla="*/ 5296 w 10332"/>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2" h="6930">
                  <a:moveTo>
                    <a:pt x="0" y="3914"/>
                  </a:moveTo>
                  <a:cubicBezTo>
                    <a:pt x="0" y="3734"/>
                    <a:pt x="9" y="3483"/>
                    <a:pt x="45" y="3222"/>
                  </a:cubicBezTo>
                  <a:cubicBezTo>
                    <a:pt x="233" y="1876"/>
                    <a:pt x="1023" y="0"/>
                    <a:pt x="5242" y="0"/>
                  </a:cubicBezTo>
                  <a:lnTo>
                    <a:pt x="5664" y="0"/>
                  </a:lnTo>
                  <a:cubicBezTo>
                    <a:pt x="9613" y="0"/>
                    <a:pt x="10332" y="1670"/>
                    <a:pt x="10332" y="2962"/>
                  </a:cubicBezTo>
                  <a:cubicBezTo>
                    <a:pt x="10332" y="3196"/>
                    <a:pt x="10305" y="3465"/>
                    <a:pt x="10269" y="3689"/>
                  </a:cubicBezTo>
                  <a:cubicBezTo>
                    <a:pt x="10053" y="5018"/>
                    <a:pt x="9335" y="6930"/>
                    <a:pt x="5081" y="6930"/>
                  </a:cubicBezTo>
                  <a:lnTo>
                    <a:pt x="4650" y="6930"/>
                  </a:lnTo>
                  <a:cubicBezTo>
                    <a:pt x="781" y="6930"/>
                    <a:pt x="0" y="5251"/>
                    <a:pt x="0" y="3914"/>
                  </a:cubicBezTo>
                  <a:close/>
                  <a:moveTo>
                    <a:pt x="5296" y="1975"/>
                  </a:moveTo>
                  <a:cubicBezTo>
                    <a:pt x="3644" y="1975"/>
                    <a:pt x="3169" y="2711"/>
                    <a:pt x="3088" y="3348"/>
                  </a:cubicBezTo>
                  <a:cubicBezTo>
                    <a:pt x="3079" y="3420"/>
                    <a:pt x="3070" y="3519"/>
                    <a:pt x="3070" y="3644"/>
                  </a:cubicBezTo>
                  <a:cubicBezTo>
                    <a:pt x="3070" y="4255"/>
                    <a:pt x="3510" y="4937"/>
                    <a:pt x="5018" y="4937"/>
                  </a:cubicBezTo>
                  <a:cubicBezTo>
                    <a:pt x="6651" y="4937"/>
                    <a:pt x="7136" y="4210"/>
                    <a:pt x="7235" y="3546"/>
                  </a:cubicBezTo>
                  <a:cubicBezTo>
                    <a:pt x="7253" y="3420"/>
                    <a:pt x="7262" y="3321"/>
                    <a:pt x="7262" y="3214"/>
                  </a:cubicBezTo>
                  <a:cubicBezTo>
                    <a:pt x="7262" y="2603"/>
                    <a:pt x="6813" y="1975"/>
                    <a:pt x="5296" y="1975"/>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8" name="Freeform 11">
              <a:extLst>
                <a:ext uri="{FF2B5EF4-FFF2-40B4-BE49-F238E27FC236}">
                  <a16:creationId xmlns:a16="http://schemas.microsoft.com/office/drawing/2014/main" id="{96A2C1F8-6EAF-4BEC-BE34-4343D712646C}"/>
                </a:ext>
                <a:ext uri="{C183D7F6-B498-43B3-948B-1728B52AA6E4}">
                  <adec:decorative xmlns:adec="http://schemas.microsoft.com/office/drawing/2017/decorative" val="1"/>
                </a:ext>
              </a:extLst>
            </p:cNvPr>
            <p:cNvSpPr>
              <a:spLocks/>
            </p:cNvSpPr>
            <p:nvPr userDrawn="1"/>
          </p:nvSpPr>
          <p:spPr bwMode="auto">
            <a:xfrm>
              <a:off x="7058025" y="1223963"/>
              <a:ext cx="3692525" cy="2446338"/>
            </a:xfrm>
            <a:custGeom>
              <a:avLst/>
              <a:gdLst>
                <a:gd name="T0" fmla="*/ 700 w 10268"/>
                <a:gd name="T1" fmla="*/ 0 h 6786"/>
                <a:gd name="T2" fmla="*/ 3662 w 10268"/>
                <a:gd name="T3" fmla="*/ 0 h 6786"/>
                <a:gd name="T4" fmla="*/ 3213 w 10268"/>
                <a:gd name="T5" fmla="*/ 2818 h 6786"/>
                <a:gd name="T6" fmla="*/ 4847 w 10268"/>
                <a:gd name="T7" fmla="*/ 4506 h 6786"/>
                <a:gd name="T8" fmla="*/ 4865 w 10268"/>
                <a:gd name="T9" fmla="*/ 4506 h 6786"/>
                <a:gd name="T10" fmla="*/ 6857 w 10268"/>
                <a:gd name="T11" fmla="*/ 2836 h 6786"/>
                <a:gd name="T12" fmla="*/ 7306 w 10268"/>
                <a:gd name="T13" fmla="*/ 0 h 6786"/>
                <a:gd name="T14" fmla="*/ 10268 w 10268"/>
                <a:gd name="T15" fmla="*/ 0 h 6786"/>
                <a:gd name="T16" fmla="*/ 9802 w 10268"/>
                <a:gd name="T17" fmla="*/ 2989 h 6786"/>
                <a:gd name="T18" fmla="*/ 5017 w 10268"/>
                <a:gd name="T19" fmla="*/ 6786 h 6786"/>
                <a:gd name="T20" fmla="*/ 4622 w 10268"/>
                <a:gd name="T21" fmla="*/ 6786 h 6786"/>
                <a:gd name="T22" fmla="*/ 224 w 10268"/>
                <a:gd name="T23" fmla="*/ 2971 h 6786"/>
                <a:gd name="T24" fmla="*/ 700 w 10268"/>
                <a:gd name="T25" fmla="*/ 0 h 6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68" h="6786">
                  <a:moveTo>
                    <a:pt x="700" y="0"/>
                  </a:moveTo>
                  <a:lnTo>
                    <a:pt x="3662" y="0"/>
                  </a:lnTo>
                  <a:lnTo>
                    <a:pt x="3213" y="2818"/>
                  </a:lnTo>
                  <a:cubicBezTo>
                    <a:pt x="3079" y="3644"/>
                    <a:pt x="3312" y="4506"/>
                    <a:pt x="4847" y="4506"/>
                  </a:cubicBezTo>
                  <a:lnTo>
                    <a:pt x="4865" y="4506"/>
                  </a:lnTo>
                  <a:cubicBezTo>
                    <a:pt x="6319" y="4506"/>
                    <a:pt x="6732" y="3644"/>
                    <a:pt x="6857" y="2836"/>
                  </a:cubicBezTo>
                  <a:lnTo>
                    <a:pt x="7306" y="0"/>
                  </a:lnTo>
                  <a:lnTo>
                    <a:pt x="10268" y="0"/>
                  </a:lnTo>
                  <a:lnTo>
                    <a:pt x="9802" y="2989"/>
                  </a:lnTo>
                  <a:cubicBezTo>
                    <a:pt x="9568" y="4443"/>
                    <a:pt x="8895" y="6786"/>
                    <a:pt x="5017" y="6786"/>
                  </a:cubicBezTo>
                  <a:lnTo>
                    <a:pt x="4622" y="6786"/>
                  </a:lnTo>
                  <a:cubicBezTo>
                    <a:pt x="377" y="6786"/>
                    <a:pt x="0" y="4398"/>
                    <a:pt x="224" y="2971"/>
                  </a:cubicBezTo>
                  <a:lnTo>
                    <a:pt x="700"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19" name="Freeform 12">
              <a:extLst>
                <a:ext uri="{FF2B5EF4-FFF2-40B4-BE49-F238E27FC236}">
                  <a16:creationId xmlns:a16="http://schemas.microsoft.com/office/drawing/2014/main" id="{BEC02F9C-E6FC-40B6-85EC-1FD0A88E37A5}"/>
                </a:ext>
                <a:ext uri="{C183D7F6-B498-43B3-948B-1728B52AA6E4}">
                  <adec:decorative xmlns:adec="http://schemas.microsoft.com/office/drawing/2017/decorative" val="1"/>
                </a:ext>
              </a:extLst>
            </p:cNvPr>
            <p:cNvSpPr>
              <a:spLocks/>
            </p:cNvSpPr>
            <p:nvPr userDrawn="1"/>
          </p:nvSpPr>
          <p:spPr bwMode="auto">
            <a:xfrm>
              <a:off x="10847388" y="1223963"/>
              <a:ext cx="3679825" cy="2406650"/>
            </a:xfrm>
            <a:custGeom>
              <a:avLst/>
              <a:gdLst>
                <a:gd name="T0" fmla="*/ 6337 w 10233"/>
                <a:gd name="T1" fmla="*/ 6678 h 6678"/>
                <a:gd name="T2" fmla="*/ 2217 w 10233"/>
                <a:gd name="T3" fmla="*/ 6678 h 6678"/>
                <a:gd name="T4" fmla="*/ 0 w 10233"/>
                <a:gd name="T5" fmla="*/ 0 h 6678"/>
                <a:gd name="T6" fmla="*/ 3267 w 10233"/>
                <a:gd name="T7" fmla="*/ 0 h 6678"/>
                <a:gd name="T8" fmla="*/ 4613 w 10233"/>
                <a:gd name="T9" fmla="*/ 4380 h 6678"/>
                <a:gd name="T10" fmla="*/ 7109 w 10233"/>
                <a:gd name="T11" fmla="*/ 0 h 6678"/>
                <a:gd name="T12" fmla="*/ 10233 w 10233"/>
                <a:gd name="T13" fmla="*/ 0 h 6678"/>
                <a:gd name="T14" fmla="*/ 6337 w 10233"/>
                <a:gd name="T15" fmla="*/ 6678 h 66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33" h="6678">
                  <a:moveTo>
                    <a:pt x="6337" y="6678"/>
                  </a:moveTo>
                  <a:lnTo>
                    <a:pt x="2217" y="6678"/>
                  </a:lnTo>
                  <a:lnTo>
                    <a:pt x="0" y="0"/>
                  </a:lnTo>
                  <a:lnTo>
                    <a:pt x="3267" y="0"/>
                  </a:lnTo>
                  <a:lnTo>
                    <a:pt x="4613" y="4380"/>
                  </a:lnTo>
                  <a:lnTo>
                    <a:pt x="7109" y="0"/>
                  </a:lnTo>
                  <a:lnTo>
                    <a:pt x="10233" y="0"/>
                  </a:lnTo>
                  <a:lnTo>
                    <a:pt x="6337" y="667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0" name="Freeform 13">
              <a:extLst>
                <a:ext uri="{FF2B5EF4-FFF2-40B4-BE49-F238E27FC236}">
                  <a16:creationId xmlns:a16="http://schemas.microsoft.com/office/drawing/2014/main" id="{63CF111C-678D-4D1E-AC5E-9D785B047AC4}"/>
                </a:ext>
                <a:ext uri="{C183D7F6-B498-43B3-948B-1728B52AA6E4}">
                  <adec:decorative xmlns:adec="http://schemas.microsoft.com/office/drawing/2017/decorative" val="1"/>
                </a:ext>
              </a:extLst>
            </p:cNvPr>
            <p:cNvSpPr>
              <a:spLocks noEditPoints="1"/>
            </p:cNvSpPr>
            <p:nvPr userDrawn="1"/>
          </p:nvSpPr>
          <p:spPr bwMode="auto">
            <a:xfrm>
              <a:off x="14219238" y="1179513"/>
              <a:ext cx="3714750" cy="2497138"/>
            </a:xfrm>
            <a:custGeom>
              <a:avLst/>
              <a:gdLst>
                <a:gd name="T0" fmla="*/ 0 w 10331"/>
                <a:gd name="T1" fmla="*/ 3914 h 6930"/>
                <a:gd name="T2" fmla="*/ 45 w 10331"/>
                <a:gd name="T3" fmla="*/ 3222 h 6930"/>
                <a:gd name="T4" fmla="*/ 5242 w 10331"/>
                <a:gd name="T5" fmla="*/ 0 h 6930"/>
                <a:gd name="T6" fmla="*/ 5664 w 10331"/>
                <a:gd name="T7" fmla="*/ 0 h 6930"/>
                <a:gd name="T8" fmla="*/ 10331 w 10331"/>
                <a:gd name="T9" fmla="*/ 2962 h 6930"/>
                <a:gd name="T10" fmla="*/ 10269 w 10331"/>
                <a:gd name="T11" fmla="*/ 3689 h 6930"/>
                <a:gd name="T12" fmla="*/ 5080 w 10331"/>
                <a:gd name="T13" fmla="*/ 6930 h 6930"/>
                <a:gd name="T14" fmla="*/ 4650 w 10331"/>
                <a:gd name="T15" fmla="*/ 6930 h 6930"/>
                <a:gd name="T16" fmla="*/ 0 w 10331"/>
                <a:gd name="T17" fmla="*/ 3914 h 6930"/>
                <a:gd name="T18" fmla="*/ 5296 w 10331"/>
                <a:gd name="T19" fmla="*/ 1975 h 6930"/>
                <a:gd name="T20" fmla="*/ 3088 w 10331"/>
                <a:gd name="T21" fmla="*/ 3348 h 6930"/>
                <a:gd name="T22" fmla="*/ 3070 w 10331"/>
                <a:gd name="T23" fmla="*/ 3644 h 6930"/>
                <a:gd name="T24" fmla="*/ 5017 w 10331"/>
                <a:gd name="T25" fmla="*/ 4937 h 6930"/>
                <a:gd name="T26" fmla="*/ 7235 w 10331"/>
                <a:gd name="T27" fmla="*/ 3546 h 6930"/>
                <a:gd name="T28" fmla="*/ 7262 w 10331"/>
                <a:gd name="T29" fmla="*/ 3214 h 6930"/>
                <a:gd name="T30" fmla="*/ 5296 w 10331"/>
                <a:gd name="T31" fmla="*/ 1975 h 6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31" h="6930">
                  <a:moveTo>
                    <a:pt x="0" y="3914"/>
                  </a:moveTo>
                  <a:cubicBezTo>
                    <a:pt x="0" y="3734"/>
                    <a:pt x="9" y="3483"/>
                    <a:pt x="45" y="3222"/>
                  </a:cubicBezTo>
                  <a:cubicBezTo>
                    <a:pt x="233" y="1876"/>
                    <a:pt x="1023" y="0"/>
                    <a:pt x="5242" y="0"/>
                  </a:cubicBezTo>
                  <a:lnTo>
                    <a:pt x="5664" y="0"/>
                  </a:lnTo>
                  <a:cubicBezTo>
                    <a:pt x="9613" y="0"/>
                    <a:pt x="10331" y="1670"/>
                    <a:pt x="10331" y="2962"/>
                  </a:cubicBezTo>
                  <a:cubicBezTo>
                    <a:pt x="10331" y="3196"/>
                    <a:pt x="10304" y="3465"/>
                    <a:pt x="10269" y="3689"/>
                  </a:cubicBezTo>
                  <a:cubicBezTo>
                    <a:pt x="10053" y="5018"/>
                    <a:pt x="9335" y="6930"/>
                    <a:pt x="5080" y="6930"/>
                  </a:cubicBezTo>
                  <a:lnTo>
                    <a:pt x="4650" y="6930"/>
                  </a:lnTo>
                  <a:cubicBezTo>
                    <a:pt x="781" y="6930"/>
                    <a:pt x="0" y="5251"/>
                    <a:pt x="0" y="3914"/>
                  </a:cubicBezTo>
                  <a:close/>
                  <a:moveTo>
                    <a:pt x="5296" y="1975"/>
                  </a:moveTo>
                  <a:cubicBezTo>
                    <a:pt x="3644" y="1975"/>
                    <a:pt x="3168" y="2711"/>
                    <a:pt x="3088" y="3348"/>
                  </a:cubicBezTo>
                  <a:cubicBezTo>
                    <a:pt x="3079" y="3420"/>
                    <a:pt x="3070" y="3519"/>
                    <a:pt x="3070" y="3644"/>
                  </a:cubicBezTo>
                  <a:cubicBezTo>
                    <a:pt x="3070" y="4255"/>
                    <a:pt x="3510" y="4937"/>
                    <a:pt x="5017" y="4937"/>
                  </a:cubicBezTo>
                  <a:cubicBezTo>
                    <a:pt x="6651" y="4937"/>
                    <a:pt x="7136" y="4210"/>
                    <a:pt x="7235" y="3546"/>
                  </a:cubicBezTo>
                  <a:cubicBezTo>
                    <a:pt x="7253" y="3420"/>
                    <a:pt x="7262" y="3321"/>
                    <a:pt x="7262" y="3214"/>
                  </a:cubicBezTo>
                  <a:cubicBezTo>
                    <a:pt x="7262" y="2603"/>
                    <a:pt x="6813" y="1975"/>
                    <a:pt x="5296" y="1975"/>
                  </a:cubicBez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1" name="Freeform 14">
              <a:extLst>
                <a:ext uri="{FF2B5EF4-FFF2-40B4-BE49-F238E27FC236}">
                  <a16:creationId xmlns:a16="http://schemas.microsoft.com/office/drawing/2014/main" id="{46A25D9D-A80B-4426-82D4-16011802C16C}"/>
                </a:ext>
                <a:ext uri="{C183D7F6-B498-43B3-948B-1728B52AA6E4}">
                  <adec:decorative xmlns:adec="http://schemas.microsoft.com/office/drawing/2017/decorative" val="1"/>
                </a:ext>
              </a:extLst>
            </p:cNvPr>
            <p:cNvSpPr>
              <a:spLocks/>
            </p:cNvSpPr>
            <p:nvPr userDrawn="1"/>
          </p:nvSpPr>
          <p:spPr bwMode="auto">
            <a:xfrm>
              <a:off x="17949863" y="1223963"/>
              <a:ext cx="2801938" cy="2406650"/>
            </a:xfrm>
            <a:custGeom>
              <a:avLst/>
              <a:gdLst>
                <a:gd name="T0" fmla="*/ 4013 w 7792"/>
                <a:gd name="T1" fmla="*/ 0 h 6678"/>
                <a:gd name="T2" fmla="*/ 3295 w 7792"/>
                <a:gd name="T3" fmla="*/ 4506 h 6678"/>
                <a:gd name="T4" fmla="*/ 7792 w 7792"/>
                <a:gd name="T5" fmla="*/ 4506 h 6678"/>
                <a:gd name="T6" fmla="*/ 7451 w 7792"/>
                <a:gd name="T7" fmla="*/ 6678 h 6678"/>
                <a:gd name="T8" fmla="*/ 0 w 7792"/>
                <a:gd name="T9" fmla="*/ 6678 h 6678"/>
                <a:gd name="T10" fmla="*/ 1060 w 7792"/>
                <a:gd name="T11" fmla="*/ 0 h 6678"/>
                <a:gd name="T12" fmla="*/ 4013 w 7792"/>
                <a:gd name="T13" fmla="*/ 0 h 6678"/>
              </a:gdLst>
              <a:ahLst/>
              <a:cxnLst>
                <a:cxn ang="0">
                  <a:pos x="T0" y="T1"/>
                </a:cxn>
                <a:cxn ang="0">
                  <a:pos x="T2" y="T3"/>
                </a:cxn>
                <a:cxn ang="0">
                  <a:pos x="T4" y="T5"/>
                </a:cxn>
                <a:cxn ang="0">
                  <a:pos x="T6" y="T7"/>
                </a:cxn>
                <a:cxn ang="0">
                  <a:pos x="T8" y="T9"/>
                </a:cxn>
                <a:cxn ang="0">
                  <a:pos x="T10" y="T11"/>
                </a:cxn>
                <a:cxn ang="0">
                  <a:pos x="T12" y="T13"/>
                </a:cxn>
              </a:cxnLst>
              <a:rect l="0" t="0" r="r" b="b"/>
              <a:pathLst>
                <a:path w="7792" h="6678">
                  <a:moveTo>
                    <a:pt x="4013" y="0"/>
                  </a:moveTo>
                  <a:lnTo>
                    <a:pt x="3295" y="4506"/>
                  </a:lnTo>
                  <a:lnTo>
                    <a:pt x="7792" y="4506"/>
                  </a:lnTo>
                  <a:lnTo>
                    <a:pt x="7451" y="6678"/>
                  </a:lnTo>
                  <a:lnTo>
                    <a:pt x="0" y="6678"/>
                  </a:lnTo>
                  <a:lnTo>
                    <a:pt x="1060" y="0"/>
                  </a:lnTo>
                  <a:lnTo>
                    <a:pt x="4013" y="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sp>
          <p:nvSpPr>
            <p:cNvPr id="22" name="Freeform 15">
              <a:extLst>
                <a:ext uri="{FF2B5EF4-FFF2-40B4-BE49-F238E27FC236}">
                  <a16:creationId xmlns:a16="http://schemas.microsoft.com/office/drawing/2014/main" id="{BF0A95AA-4771-4B49-8D0E-8E69C2FE8547}"/>
                </a:ext>
                <a:ext uri="{C183D7F6-B498-43B3-948B-1728B52AA6E4}">
                  <adec:decorative xmlns:adec="http://schemas.microsoft.com/office/drawing/2017/decorative" val="1"/>
                </a:ext>
              </a:extLst>
            </p:cNvPr>
            <p:cNvSpPr>
              <a:spLocks noEditPoints="1"/>
            </p:cNvSpPr>
            <p:nvPr userDrawn="1"/>
          </p:nvSpPr>
          <p:spPr bwMode="auto">
            <a:xfrm>
              <a:off x="20723225" y="1223963"/>
              <a:ext cx="3644900" cy="2406650"/>
            </a:xfrm>
            <a:custGeom>
              <a:avLst/>
              <a:gdLst>
                <a:gd name="T0" fmla="*/ 4111 w 10140"/>
                <a:gd name="T1" fmla="*/ 0 h 6678"/>
                <a:gd name="T2" fmla="*/ 0 w 10140"/>
                <a:gd name="T3" fmla="*/ 6678 h 6678"/>
                <a:gd name="T4" fmla="*/ 2989 w 10140"/>
                <a:gd name="T5" fmla="*/ 6678 h 6678"/>
                <a:gd name="T6" fmla="*/ 3528 w 10140"/>
                <a:gd name="T7" fmla="*/ 5753 h 6678"/>
                <a:gd name="T8" fmla="*/ 7001 w 10140"/>
                <a:gd name="T9" fmla="*/ 5753 h 6678"/>
                <a:gd name="T10" fmla="*/ 7289 w 10140"/>
                <a:gd name="T11" fmla="*/ 6678 h 6678"/>
                <a:gd name="T12" fmla="*/ 10140 w 10140"/>
                <a:gd name="T13" fmla="*/ 6678 h 6678"/>
                <a:gd name="T14" fmla="*/ 10140 w 10140"/>
                <a:gd name="T15" fmla="*/ 5570 h 6678"/>
                <a:gd name="T16" fmla="*/ 8186 w 10140"/>
                <a:gd name="T17" fmla="*/ 0 h 6678"/>
                <a:gd name="T18" fmla="*/ 4111 w 10140"/>
                <a:gd name="T19" fmla="*/ 0 h 6678"/>
                <a:gd name="T20" fmla="*/ 5808 w 10140"/>
                <a:gd name="T21" fmla="*/ 1849 h 6678"/>
                <a:gd name="T22" fmla="*/ 6445 w 10140"/>
                <a:gd name="T23" fmla="*/ 3913 h 6678"/>
                <a:gd name="T24" fmla="*/ 4596 w 10140"/>
                <a:gd name="T25" fmla="*/ 3913 h 6678"/>
                <a:gd name="T26" fmla="*/ 5808 w 10140"/>
                <a:gd name="T27" fmla="*/ 1849 h 6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40" h="6678">
                  <a:moveTo>
                    <a:pt x="4111" y="0"/>
                  </a:moveTo>
                  <a:lnTo>
                    <a:pt x="0" y="6678"/>
                  </a:lnTo>
                  <a:lnTo>
                    <a:pt x="2989" y="6678"/>
                  </a:lnTo>
                  <a:lnTo>
                    <a:pt x="3528" y="5753"/>
                  </a:lnTo>
                  <a:lnTo>
                    <a:pt x="7001" y="5753"/>
                  </a:lnTo>
                  <a:lnTo>
                    <a:pt x="7289" y="6678"/>
                  </a:lnTo>
                  <a:lnTo>
                    <a:pt x="10140" y="6678"/>
                  </a:lnTo>
                  <a:lnTo>
                    <a:pt x="10140" y="5570"/>
                  </a:lnTo>
                  <a:lnTo>
                    <a:pt x="8186" y="0"/>
                  </a:lnTo>
                  <a:lnTo>
                    <a:pt x="4111" y="0"/>
                  </a:lnTo>
                  <a:close/>
                  <a:moveTo>
                    <a:pt x="5808" y="1849"/>
                  </a:moveTo>
                  <a:lnTo>
                    <a:pt x="6445" y="3913"/>
                  </a:lnTo>
                  <a:lnTo>
                    <a:pt x="4596" y="3913"/>
                  </a:lnTo>
                  <a:lnTo>
                    <a:pt x="5808" y="1849"/>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fi-FI"/>
            </a:p>
          </p:txBody>
        </p:sp>
      </p:grpSp>
      <p:sp>
        <p:nvSpPr>
          <p:cNvPr id="2" name="Otsikko 1">
            <a:extLst>
              <a:ext uri="{FF2B5EF4-FFF2-40B4-BE49-F238E27FC236}">
                <a16:creationId xmlns:a16="http://schemas.microsoft.com/office/drawing/2014/main" id="{A64E3C18-FA14-4185-BE65-FDB45FD88D66}"/>
              </a:ext>
            </a:extLst>
          </p:cNvPr>
          <p:cNvSpPr>
            <a:spLocks noGrp="1"/>
          </p:cNvSpPr>
          <p:nvPr>
            <p:ph type="ctrTitle"/>
          </p:nvPr>
        </p:nvSpPr>
        <p:spPr>
          <a:xfrm>
            <a:off x="4442690" y="9340273"/>
            <a:ext cx="18079997" cy="1643254"/>
          </a:xfrm>
        </p:spPr>
        <p:txBody>
          <a:bodyPr anchor="b"/>
          <a:lstStyle>
            <a:lvl1pPr algn="r">
              <a:defRPr sz="96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433C471F-8838-4C25-8EB0-AD6B71B38A69}"/>
              </a:ext>
            </a:extLst>
          </p:cNvPr>
          <p:cNvSpPr>
            <a:spLocks noGrp="1"/>
          </p:cNvSpPr>
          <p:nvPr>
            <p:ph type="subTitle" idx="1"/>
          </p:nvPr>
        </p:nvSpPr>
        <p:spPr>
          <a:xfrm>
            <a:off x="4442690" y="11048069"/>
            <a:ext cx="18079997" cy="998092"/>
          </a:xfrm>
        </p:spPr>
        <p:txBody>
          <a:bodyPr/>
          <a:lstStyle>
            <a:lvl1pPr marL="0" indent="0" algn="r">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pic>
        <p:nvPicPr>
          <p:cNvPr id="26" name="Kuva 2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0164" y="12136340"/>
            <a:ext cx="4334632" cy="725487"/>
          </a:xfrm>
          <a:prstGeom prst="rect">
            <a:avLst/>
          </a:prstGeom>
        </p:spPr>
      </p:pic>
      <p:pic>
        <p:nvPicPr>
          <p:cNvPr id="27" name="Kuva 2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68531" y="10436406"/>
            <a:ext cx="3692080" cy="1538968"/>
          </a:xfrm>
          <a:prstGeom prst="rect">
            <a:avLst/>
          </a:prstGeom>
        </p:spPr>
      </p:pic>
    </p:spTree>
    <p:extLst>
      <p:ext uri="{BB962C8B-B14F-4D97-AF65-F5344CB8AC3E}">
        <p14:creationId xmlns:p14="http://schemas.microsoft.com/office/powerpoint/2010/main" val="410374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243A338-5EC7-4196-A0E8-05B1FE38639B}"/>
              </a:ext>
            </a:extLst>
          </p:cNvPr>
          <p:cNvSpPr>
            <a:spLocks noGrp="1"/>
          </p:cNvSpPr>
          <p:nvPr>
            <p:ph type="title"/>
          </p:nvPr>
        </p:nvSpPr>
        <p:spPr>
          <a:xfrm>
            <a:off x="1920240" y="2516957"/>
            <a:ext cx="20546568" cy="2119051"/>
          </a:xfrm>
          <a:prstGeom prst="rect">
            <a:avLst/>
          </a:prstGeom>
        </p:spPr>
        <p:txBody>
          <a:bodyPr vert="horz" lIns="0" tIns="0" rIns="0" bIns="0" rtlCol="0" anchor="t" anchorCtr="0">
            <a:no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861561A0-4845-4E30-A051-2FD9AFC9AE2A}"/>
              </a:ext>
            </a:extLst>
          </p:cNvPr>
          <p:cNvSpPr>
            <a:spLocks noGrp="1"/>
          </p:cNvSpPr>
          <p:nvPr>
            <p:ph type="body" idx="1"/>
          </p:nvPr>
        </p:nvSpPr>
        <p:spPr>
          <a:xfrm>
            <a:off x="1920240" y="4636008"/>
            <a:ext cx="20546568" cy="7200000"/>
          </a:xfrm>
          <a:prstGeom prst="rect">
            <a:avLst/>
          </a:prstGeom>
        </p:spPr>
        <p:txBody>
          <a:bodyPr vert="horz" lIns="0" tIns="0" rIns="0" bIns="0" rtlCol="0" anchor="t" anchorCtr="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DB01483E-483F-47D3-AD16-1A9A682B89F5}"/>
              </a:ext>
            </a:extLst>
          </p:cNvPr>
          <p:cNvSpPr>
            <a:spLocks noGrp="1"/>
          </p:cNvSpPr>
          <p:nvPr>
            <p:ph type="dt" sz="half" idx="2"/>
          </p:nvPr>
        </p:nvSpPr>
        <p:spPr>
          <a:xfrm>
            <a:off x="1676291" y="12865210"/>
            <a:ext cx="5486043" cy="577740"/>
          </a:xfrm>
          <a:prstGeom prst="rect">
            <a:avLst/>
          </a:prstGeom>
        </p:spPr>
        <p:txBody>
          <a:bodyPr vert="horz" lIns="0" tIns="0" rIns="0" bIns="0" rtlCol="0" anchor="ctr" anchorCtr="0">
            <a:noAutofit/>
          </a:bodyPr>
          <a:lstStyle>
            <a:lvl1pPr algn="l">
              <a:defRPr sz="2000">
                <a:solidFill>
                  <a:schemeClr val="tx1"/>
                </a:solidFill>
              </a:defRPr>
            </a:lvl1pPr>
          </a:lstStyle>
          <a:p>
            <a:fld id="{B62D47A2-5883-460C-BB04-150A3ADAC716}" type="datetime1">
              <a:rPr lang="fi-FI" smtClean="0"/>
              <a:t>10.9.2026</a:t>
            </a:fld>
            <a:endParaRPr lang="fi-FI"/>
          </a:p>
        </p:txBody>
      </p:sp>
      <p:sp>
        <p:nvSpPr>
          <p:cNvPr id="5" name="Alatunnisteen paikkamerkki 4">
            <a:extLst>
              <a:ext uri="{FF2B5EF4-FFF2-40B4-BE49-F238E27FC236}">
                <a16:creationId xmlns:a16="http://schemas.microsoft.com/office/drawing/2014/main" id="{CFDCAB2B-23AF-4B8F-8F67-2952F4848072}"/>
              </a:ext>
            </a:extLst>
          </p:cNvPr>
          <p:cNvSpPr>
            <a:spLocks noGrp="1"/>
          </p:cNvSpPr>
          <p:nvPr>
            <p:ph type="ftr" sz="quarter" idx="3"/>
          </p:nvPr>
        </p:nvSpPr>
        <p:spPr>
          <a:xfrm>
            <a:off x="14578059" y="12865210"/>
            <a:ext cx="8229064" cy="577740"/>
          </a:xfrm>
          <a:prstGeom prst="rect">
            <a:avLst/>
          </a:prstGeom>
        </p:spPr>
        <p:txBody>
          <a:bodyPr vert="horz" lIns="0" tIns="0" rIns="0" bIns="0" rtlCol="0" anchor="ctr" anchorCtr="0">
            <a:noAutofit/>
          </a:bodyPr>
          <a:lstStyle>
            <a:lvl1pPr algn="ctr">
              <a:defRPr sz="2000">
                <a:solidFill>
                  <a:schemeClr val="tx1"/>
                </a:solidFill>
              </a:defRPr>
            </a:lvl1pPr>
          </a:lstStyle>
          <a:p>
            <a:endParaRPr lang="fi-FI" dirty="0"/>
          </a:p>
        </p:txBody>
      </p:sp>
      <p:sp>
        <p:nvSpPr>
          <p:cNvPr id="6" name="Dian numeron paikkamerkki 5">
            <a:extLst>
              <a:ext uri="{FF2B5EF4-FFF2-40B4-BE49-F238E27FC236}">
                <a16:creationId xmlns:a16="http://schemas.microsoft.com/office/drawing/2014/main" id="{7B7EE758-1955-4ECF-A6DD-011EFA3D630C}"/>
              </a:ext>
            </a:extLst>
          </p:cNvPr>
          <p:cNvSpPr>
            <a:spLocks noGrp="1"/>
          </p:cNvSpPr>
          <p:nvPr>
            <p:ph type="sldNum" sz="quarter" idx="4"/>
          </p:nvPr>
        </p:nvSpPr>
        <p:spPr>
          <a:xfrm>
            <a:off x="477415" y="12865210"/>
            <a:ext cx="848465" cy="577740"/>
          </a:xfrm>
          <a:prstGeom prst="rect">
            <a:avLst/>
          </a:prstGeom>
        </p:spPr>
        <p:txBody>
          <a:bodyPr vert="horz" lIns="0" tIns="0" rIns="0" bIns="0" rtlCol="0" anchor="ctr" anchorCtr="0">
            <a:noAutofit/>
          </a:bodyPr>
          <a:lstStyle>
            <a:lvl1pPr algn="r">
              <a:defRPr sz="2000">
                <a:solidFill>
                  <a:schemeClr val="tx1"/>
                </a:solidFill>
              </a:defRPr>
            </a:lvl1pPr>
          </a:lstStyle>
          <a:p>
            <a:fld id="{03D2D5F4-4871-4469-8343-ED7F6811B37D}" type="slidenum">
              <a:rPr lang="fi-FI" smtClean="0"/>
              <a:pPr/>
              <a:t>‹#›</a:t>
            </a:fld>
            <a:endParaRPr lang="fi-FI" dirty="0"/>
          </a:p>
        </p:txBody>
      </p:sp>
      <p:pic>
        <p:nvPicPr>
          <p:cNvPr id="9" name="Kuva 8">
            <a:extLst>
              <a:ext uri="{FF2B5EF4-FFF2-40B4-BE49-F238E27FC236}">
                <a16:creationId xmlns:a16="http://schemas.microsoft.com/office/drawing/2014/main" id="{AD22220A-C205-40F2-91C4-6D86D4D6081B}"/>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9576506" y="867155"/>
            <a:ext cx="3791720" cy="387097"/>
          </a:xfrm>
          <a:prstGeom prst="rect">
            <a:avLst/>
          </a:prstGeom>
        </p:spPr>
      </p:pic>
    </p:spTree>
    <p:extLst>
      <p:ext uri="{BB962C8B-B14F-4D97-AF65-F5344CB8AC3E}">
        <p14:creationId xmlns:p14="http://schemas.microsoft.com/office/powerpoint/2010/main" val="876649302"/>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77" r:id="rId3"/>
    <p:sldLayoutId id="2147483660" r:id="rId4"/>
    <p:sldLayoutId id="2147483674" r:id="rId5"/>
    <p:sldLayoutId id="2147483661" r:id="rId6"/>
    <p:sldLayoutId id="2147483650" r:id="rId7"/>
    <p:sldLayoutId id="2147483662" r:id="rId8"/>
    <p:sldLayoutId id="2147483663" r:id="rId9"/>
    <p:sldLayoutId id="2147483667" r:id="rId10"/>
    <p:sldLayoutId id="2147483658" r:id="rId11"/>
    <p:sldLayoutId id="2147483651" r:id="rId12"/>
    <p:sldLayoutId id="2147483671" r:id="rId13"/>
    <p:sldLayoutId id="2147483665" r:id="rId14"/>
    <p:sldLayoutId id="2147483654" r:id="rId15"/>
    <p:sldLayoutId id="2147483672" r:id="rId16"/>
    <p:sldLayoutId id="2147483655" r:id="rId17"/>
    <p:sldLayoutId id="2147483668" r:id="rId18"/>
    <p:sldLayoutId id="2147483675" r:id="rId19"/>
    <p:sldLayoutId id="2147483669" r:id="rId20"/>
    <p:sldLayoutId id="2147483676" r:id="rId21"/>
    <p:sldLayoutId id="2147483670" r:id="rId22"/>
  </p:sldLayoutIdLst>
  <p:hf sldNum="0" hdr="0" ftr="0" dt="0"/>
  <p:txStyles>
    <p:titleStyle>
      <a:lvl1pPr algn="l" defTabSz="914400" rtl="0" eaLnBrk="1" latinLnBrk="0" hangingPunct="1">
        <a:lnSpc>
          <a:spcPct val="80000"/>
        </a:lnSpc>
        <a:spcBef>
          <a:spcPct val="0"/>
        </a:spcBef>
        <a:buNone/>
        <a:defRPr sz="9600" b="1" kern="1200">
          <a:solidFill>
            <a:schemeClr val="tx1"/>
          </a:solidFill>
          <a:latin typeface="+mj-lt"/>
          <a:ea typeface="+mj-ea"/>
          <a:cs typeface="+mj-cs"/>
        </a:defRPr>
      </a:lvl1pPr>
    </p:titleStyle>
    <p:bodyStyle>
      <a:lvl1pPr marL="268288" indent="-268288" algn="l" defTabSz="914400" rtl="0" eaLnBrk="1" latinLnBrk="0" hangingPunct="1">
        <a:lnSpc>
          <a:spcPct val="100000"/>
        </a:lnSpc>
        <a:spcBef>
          <a:spcPts val="0"/>
        </a:spcBef>
        <a:buFont typeface="Arial" panose="020B0604020202020204" pitchFamily="34" charset="0"/>
        <a:buChar char="•"/>
        <a:defRPr sz="4800" kern="1200">
          <a:solidFill>
            <a:schemeClr val="tx1"/>
          </a:solidFill>
          <a:latin typeface="+mn-lt"/>
          <a:ea typeface="+mn-ea"/>
          <a:cs typeface="+mn-cs"/>
        </a:defRPr>
      </a:lvl1pPr>
      <a:lvl2pPr marL="627063" indent="-268288" algn="l" defTabSz="914400" rtl="0" eaLnBrk="1" latinLnBrk="0" hangingPunct="1">
        <a:lnSpc>
          <a:spcPct val="100000"/>
        </a:lnSpc>
        <a:spcBef>
          <a:spcPts val="0"/>
        </a:spcBef>
        <a:buFont typeface="Arial" panose="020B0604020202020204" pitchFamily="34" charset="0"/>
        <a:buChar char="•"/>
        <a:defRPr sz="4800" kern="1200">
          <a:solidFill>
            <a:schemeClr val="tx1"/>
          </a:solidFill>
          <a:latin typeface="+mn-lt"/>
          <a:ea typeface="+mn-ea"/>
          <a:cs typeface="+mn-cs"/>
        </a:defRPr>
      </a:lvl2pPr>
      <a:lvl3pPr marL="985838" indent="-268288" algn="l" defTabSz="914400" rtl="0" eaLnBrk="1" latinLnBrk="0" hangingPunct="1">
        <a:lnSpc>
          <a:spcPct val="100000"/>
        </a:lnSpc>
        <a:spcBef>
          <a:spcPts val="0"/>
        </a:spcBef>
        <a:buFont typeface="Arial" panose="020B0604020202020204" pitchFamily="34" charset="0"/>
        <a:buChar char="•"/>
        <a:defRPr sz="4800" kern="1200">
          <a:solidFill>
            <a:schemeClr val="tx1"/>
          </a:solidFill>
          <a:latin typeface="+mn-lt"/>
          <a:ea typeface="+mn-ea"/>
          <a:cs typeface="+mn-cs"/>
        </a:defRPr>
      </a:lvl3pPr>
      <a:lvl4pPr marL="1344613" indent="-268288" algn="l" defTabSz="914400" rtl="0" eaLnBrk="1" latinLnBrk="0" hangingPunct="1">
        <a:lnSpc>
          <a:spcPct val="100000"/>
        </a:lnSpc>
        <a:spcBef>
          <a:spcPts val="0"/>
        </a:spcBef>
        <a:buFont typeface="Arial" panose="020B0604020202020204" pitchFamily="34" charset="0"/>
        <a:buChar char="•"/>
        <a:defRPr sz="4800" kern="1200">
          <a:solidFill>
            <a:schemeClr val="tx1"/>
          </a:solidFill>
          <a:latin typeface="+mn-lt"/>
          <a:ea typeface="+mn-ea"/>
          <a:cs typeface="+mn-cs"/>
        </a:defRPr>
      </a:lvl4pPr>
      <a:lvl5pPr marL="1703388" indent="-268288" algn="l" defTabSz="914400" rtl="0" eaLnBrk="1" latinLnBrk="0" hangingPunct="1">
        <a:lnSpc>
          <a:spcPct val="100000"/>
        </a:lnSpc>
        <a:spcBef>
          <a:spcPts val="0"/>
        </a:spcBef>
        <a:buFont typeface="Arial" panose="020B0604020202020204" pitchFamily="34" charset="0"/>
        <a:buChar char="•"/>
        <a:defRPr sz="4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680" userDrawn="1">
          <p15:clr>
            <a:srgbClr val="F26B43"/>
          </p15:clr>
        </p15:guide>
        <p15:guide id="2" orient="horz" pos="432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results?search_query=esa+lamponen+lentokone" TargetMode="External"/><Relationship Id="rId2" Type="http://schemas.openxmlformats.org/officeDocument/2006/relationships/hyperlink" Target="https://www.youtube.com/results?search_query=puistopartio+ty%C3%B6koneiden+jumppalaulu" TargetMode="Externa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eg"/><Relationship Id="rId1" Type="http://schemas.openxmlformats.org/officeDocument/2006/relationships/slideLayout" Target="../slideLayouts/slideLayout15.xml"/><Relationship Id="rId4" Type="http://schemas.openxmlformats.org/officeDocument/2006/relationships/image" Target="../media/image3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n paikkamerkki 4"/>
          <p:cNvPicPr>
            <a:picLocks noGrp="1" noChangeAspect="1"/>
          </p:cNvPicPr>
          <p:nvPr>
            <p:ph type="pic" idx="13"/>
          </p:nvPr>
        </p:nvPicPr>
        <p:blipFill>
          <a:blip r:embed="rId2">
            <a:extLst>
              <a:ext uri="{28A0092B-C50C-407E-A947-70E740481C1C}">
                <a14:useLocalDpi xmlns:a14="http://schemas.microsoft.com/office/drawing/2010/main" val="0"/>
              </a:ext>
            </a:extLst>
          </a:blip>
          <a:srcRect l="69" r="69"/>
          <a:stretch>
            <a:fillRect/>
          </a:stretch>
        </p:blipFill>
        <p:spPr/>
      </p:pic>
      <p:sp>
        <p:nvSpPr>
          <p:cNvPr id="3" name="Tekstin paikkamerkki 2"/>
          <p:cNvSpPr>
            <a:spLocks noGrp="1"/>
          </p:cNvSpPr>
          <p:nvPr>
            <p:ph type="body" sz="quarter" idx="14"/>
          </p:nvPr>
        </p:nvSpPr>
        <p:spPr/>
        <p:txBody>
          <a:bodyPr/>
          <a:lstStyle/>
          <a:p>
            <a:endParaRPr lang="fi-FI"/>
          </a:p>
        </p:txBody>
      </p:sp>
      <p:sp>
        <p:nvSpPr>
          <p:cNvPr id="4" name="Tekstiruutu 3">
            <a:extLst>
              <a:ext uri="{FF2B5EF4-FFF2-40B4-BE49-F238E27FC236}">
                <a16:creationId xmlns:a16="http://schemas.microsoft.com/office/drawing/2014/main" id="{7C3D418C-D1E4-B3C2-7DA6-1A5B4B7B3D53}"/>
              </a:ext>
            </a:extLst>
          </p:cNvPr>
          <p:cNvSpPr txBox="1"/>
          <p:nvPr/>
        </p:nvSpPr>
        <p:spPr>
          <a:xfrm>
            <a:off x="0" y="189781"/>
            <a:ext cx="18283686" cy="1754326"/>
          </a:xfrm>
          <a:prstGeom prst="rect">
            <a:avLst/>
          </a:prstGeom>
          <a:noFill/>
        </p:spPr>
        <p:txBody>
          <a:bodyPr wrap="square">
            <a:spAutoFit/>
          </a:bodyPr>
          <a:lstStyle/>
          <a:p>
            <a:r>
              <a:rPr lang="fi-FI" sz="6000" b="0" dirty="0"/>
              <a:t>Uteliaan Tutkijan päivä </a:t>
            </a:r>
            <a:br>
              <a:rPr lang="fi-FI" sz="6000" b="0" dirty="0"/>
            </a:br>
            <a:r>
              <a:rPr lang="fi-FI" sz="4800" b="0" dirty="0"/>
              <a:t>(Liikutaan </a:t>
            </a:r>
            <a:r>
              <a:rPr lang="fi-FI" sz="4800" b="0" dirty="0" err="1"/>
              <a:t>Yhes</a:t>
            </a:r>
            <a:r>
              <a:rPr lang="fi-FI" sz="4800" b="0" dirty="0"/>
              <a:t> –seminaari 4.9.2026) </a:t>
            </a:r>
            <a:endParaRPr lang="fi-FI" dirty="0"/>
          </a:p>
        </p:txBody>
      </p:sp>
      <p:sp>
        <p:nvSpPr>
          <p:cNvPr id="2" name="Tekstiruutu 1">
            <a:extLst>
              <a:ext uri="{FF2B5EF4-FFF2-40B4-BE49-F238E27FC236}">
                <a16:creationId xmlns:a16="http://schemas.microsoft.com/office/drawing/2014/main" id="{2CDC195A-35D3-1F5F-5794-0BFEB7A158A6}"/>
              </a:ext>
            </a:extLst>
          </p:cNvPr>
          <p:cNvSpPr txBox="1"/>
          <p:nvPr/>
        </p:nvSpPr>
        <p:spPr>
          <a:xfrm>
            <a:off x="8626415" y="11093570"/>
            <a:ext cx="15631755" cy="1107996"/>
          </a:xfrm>
          <a:prstGeom prst="rect">
            <a:avLst/>
          </a:prstGeom>
          <a:noFill/>
        </p:spPr>
        <p:txBody>
          <a:bodyPr wrap="square" lIns="0" tIns="0" rIns="0" bIns="0" rtlCol="0">
            <a:spAutoFit/>
          </a:bodyPr>
          <a:lstStyle/>
          <a:p>
            <a:pPr algn="l"/>
            <a:r>
              <a:rPr lang="fi-FI" dirty="0"/>
              <a:t>Jaana Hietala, varhaiskasvatuksen opettaja/ lasten liikkumisen asiantuntija</a:t>
            </a:r>
          </a:p>
          <a:p>
            <a:pPr algn="l"/>
            <a:r>
              <a:rPr lang="fi-FI" dirty="0"/>
              <a:t>Jenni Hänninen, varhaiskasvatuksen opettaja</a:t>
            </a:r>
          </a:p>
        </p:txBody>
      </p:sp>
    </p:spTree>
    <p:extLst>
      <p:ext uri="{BB962C8B-B14F-4D97-AF65-F5344CB8AC3E}">
        <p14:creationId xmlns:p14="http://schemas.microsoft.com/office/powerpoint/2010/main" val="3085131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iruutu 3">
            <a:extLst>
              <a:ext uri="{FF2B5EF4-FFF2-40B4-BE49-F238E27FC236}">
                <a16:creationId xmlns:a16="http://schemas.microsoft.com/office/drawing/2014/main" id="{7435BAA1-4370-9AEB-5141-D020890419FF}"/>
              </a:ext>
            </a:extLst>
          </p:cNvPr>
          <p:cNvSpPr txBox="1"/>
          <p:nvPr/>
        </p:nvSpPr>
        <p:spPr>
          <a:xfrm>
            <a:off x="293298" y="448574"/>
            <a:ext cx="22584631" cy="8566448"/>
          </a:xfrm>
          <a:prstGeom prst="rect">
            <a:avLst/>
          </a:prstGeom>
          <a:noFill/>
        </p:spPr>
        <p:txBody>
          <a:bodyPr wrap="square">
            <a:spAutoFit/>
          </a:bodyPr>
          <a:lstStyle/>
          <a:p>
            <a:pPr marL="0" marR="0" indent="0" algn="l" rtl="0" fontAlgn="base">
              <a:spcAft>
                <a:spcPts val="800"/>
              </a:spcAft>
              <a:buNone/>
            </a:pPr>
            <a:endParaRPr lang="fi-FI" sz="3600" b="0" i="0" dirty="0">
              <a:solidFill>
                <a:schemeClr val="tx1"/>
              </a:solidFill>
              <a:effectLst/>
              <a:latin typeface="+mn-lt"/>
            </a:endParaRPr>
          </a:p>
          <a:p>
            <a:pPr marL="0" marR="0" indent="0" algn="l" rtl="0" fontAlgn="base">
              <a:spcAft>
                <a:spcPts val="800"/>
              </a:spcAft>
              <a:buNone/>
            </a:pPr>
            <a:endParaRPr lang="fi-FI" dirty="0"/>
          </a:p>
          <a:p>
            <a:pPr marL="0" marR="0" indent="0" algn="l" rtl="0" fontAlgn="base">
              <a:spcAft>
                <a:spcPts val="800"/>
              </a:spcAft>
              <a:buNone/>
            </a:pPr>
            <a:r>
              <a:rPr lang="fi-FI" sz="3600" b="1" i="0" dirty="0">
                <a:solidFill>
                  <a:schemeClr val="tx1"/>
                </a:solidFill>
                <a:effectLst/>
                <a:latin typeface="+mn-lt"/>
              </a:rPr>
              <a:t>Mitä alle 3-vuotiaan kanssa tulisi tehdä ja mitä taitoja tukea. Mitä tarkoittaa ”utelias tutkija?” </a:t>
            </a:r>
          </a:p>
          <a:p>
            <a:pPr marL="0" marR="0" indent="0" algn="l" rtl="0" fontAlgn="base">
              <a:spcAft>
                <a:spcPts val="800"/>
              </a:spcAft>
              <a:buNone/>
            </a:pPr>
            <a:endParaRPr lang="fi-FI" sz="3600" b="0" i="0" dirty="0">
              <a:solidFill>
                <a:schemeClr val="tx1"/>
              </a:solidFill>
              <a:effectLst/>
              <a:latin typeface="+mn-lt"/>
            </a:endParaRPr>
          </a:p>
          <a:p>
            <a:pPr marL="0" marR="0" indent="0" algn="l" rtl="0" fontAlgn="base">
              <a:spcAft>
                <a:spcPts val="800"/>
              </a:spcAft>
              <a:buNone/>
            </a:pPr>
            <a:r>
              <a:rPr lang="fi-FI" sz="3600" b="0" i="0" dirty="0">
                <a:solidFill>
                  <a:schemeClr val="tx1"/>
                </a:solidFill>
                <a:effectLst/>
                <a:latin typeface="+mn-lt"/>
              </a:rPr>
              <a:t>Varhaiskasvatuslain (540/2018) mukaan jokaisella lapsella on oikeus monipuoliseen, lapsen kasvua ja kehitystä tukevaan liikuntakasvatukseen. </a:t>
            </a:r>
            <a:endParaRPr lang="fi-FI" dirty="0"/>
          </a:p>
          <a:p>
            <a:pPr marL="0" marR="0" indent="0" algn="l" rtl="0" fontAlgn="base">
              <a:spcAft>
                <a:spcPts val="800"/>
              </a:spcAft>
              <a:buNone/>
            </a:pPr>
            <a:endParaRPr lang="fi-FI" sz="3600" b="0" i="0" dirty="0">
              <a:solidFill>
                <a:schemeClr val="tx1"/>
              </a:solidFill>
              <a:effectLst/>
              <a:latin typeface="+mn-lt"/>
            </a:endParaRPr>
          </a:p>
          <a:p>
            <a:pPr marL="0" marR="0" indent="0" algn="l" rtl="0" fontAlgn="base">
              <a:spcAft>
                <a:spcPts val="800"/>
              </a:spcAft>
              <a:buNone/>
            </a:pPr>
            <a:r>
              <a:rPr lang="fi-FI" sz="3600" b="0" i="0" dirty="0">
                <a:solidFill>
                  <a:schemeClr val="tx1"/>
                </a:solidFill>
                <a:effectLst/>
                <a:latin typeface="+mn-lt"/>
              </a:rPr>
              <a:t>Varhaiskasvatuksen tehtävänä on kehittää ja tukea lasten kehonhallintaa ja kehontuntemusta sekä motorisia perustaitoja. Liikkumisen tukemisessa hyödynnetään eri aisteja ja erilaisista materiaaleista valmistettuja, liikkumaan houkuttelevia välineitä. Varhaiskasvatuksessa toteutettavan liikuntakasvatuksen tulee olla säännöllistä, lapsilähtöistä, monipuolista ja tavoitteellista. Riittävän fyysisen aktiivisuuden kautta lapsi saa tärkeän tuen terveelle kasvulle, kehitykselle, oppimiselle ja hyvinvoinnille. (Varhaiskasvatussuunnitelman perusteet 2022, 52). </a:t>
            </a:r>
          </a:p>
          <a:p>
            <a:pPr marL="0" marR="0" indent="0" algn="l" rtl="0" fontAlgn="base">
              <a:spcAft>
                <a:spcPts val="800"/>
              </a:spcAft>
              <a:buNone/>
            </a:pPr>
            <a:endParaRPr lang="fi-FI" sz="3600" b="0" i="0" dirty="0">
              <a:solidFill>
                <a:schemeClr val="tx1"/>
              </a:solidFill>
              <a:effectLst/>
              <a:latin typeface="+mn-lt"/>
            </a:endParaRPr>
          </a:p>
        </p:txBody>
      </p:sp>
    </p:spTree>
    <p:extLst>
      <p:ext uri="{BB962C8B-B14F-4D97-AF65-F5344CB8AC3E}">
        <p14:creationId xmlns:p14="http://schemas.microsoft.com/office/powerpoint/2010/main" val="2395442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8741A-8609-ACFC-71BE-5AFA77E7AE94}"/>
            </a:ext>
          </a:extLst>
        </p:cNvPr>
        <p:cNvGrpSpPr/>
        <p:nvPr/>
      </p:nvGrpSpPr>
      <p:grpSpPr>
        <a:xfrm>
          <a:off x="0" y="0"/>
          <a:ext cx="0" cy="0"/>
          <a:chOff x="0" y="0"/>
          <a:chExt cx="0" cy="0"/>
        </a:xfrm>
      </p:grpSpPr>
      <p:sp>
        <p:nvSpPr>
          <p:cNvPr id="3" name="Tekstiruutu 2">
            <a:extLst>
              <a:ext uri="{FF2B5EF4-FFF2-40B4-BE49-F238E27FC236}">
                <a16:creationId xmlns:a16="http://schemas.microsoft.com/office/drawing/2014/main" id="{B2BBF476-F518-0808-8765-FE066F1AD095}"/>
              </a:ext>
            </a:extLst>
          </p:cNvPr>
          <p:cNvSpPr txBox="1"/>
          <p:nvPr/>
        </p:nvSpPr>
        <p:spPr>
          <a:xfrm>
            <a:off x="1190445" y="2984740"/>
            <a:ext cx="65" cy="553998"/>
          </a:xfrm>
          <a:prstGeom prst="rect">
            <a:avLst/>
          </a:prstGeom>
          <a:noFill/>
        </p:spPr>
        <p:txBody>
          <a:bodyPr wrap="none" lIns="0" tIns="0" rIns="0" bIns="0" rtlCol="0">
            <a:spAutoFit/>
          </a:bodyPr>
          <a:lstStyle/>
          <a:p>
            <a:pPr algn="l"/>
            <a:endParaRPr lang="fi-FI" dirty="0" err="1"/>
          </a:p>
        </p:txBody>
      </p:sp>
      <p:sp>
        <p:nvSpPr>
          <p:cNvPr id="5" name="Tekstiruutu 4">
            <a:extLst>
              <a:ext uri="{FF2B5EF4-FFF2-40B4-BE49-F238E27FC236}">
                <a16:creationId xmlns:a16="http://schemas.microsoft.com/office/drawing/2014/main" id="{9CA988C1-E783-9435-A863-E95A885672D7}"/>
              </a:ext>
            </a:extLst>
          </p:cNvPr>
          <p:cNvSpPr txBox="1"/>
          <p:nvPr/>
        </p:nvSpPr>
        <p:spPr>
          <a:xfrm>
            <a:off x="569343" y="1897811"/>
            <a:ext cx="23067034" cy="10156627"/>
          </a:xfrm>
          <a:prstGeom prst="rect">
            <a:avLst/>
          </a:prstGeom>
          <a:noFill/>
        </p:spPr>
        <p:txBody>
          <a:bodyPr wrap="square">
            <a:spAutoFit/>
          </a:bodyPr>
          <a:lstStyle/>
          <a:p>
            <a:pPr marL="0" marR="0" indent="0" algn="l" rtl="0" fontAlgn="base">
              <a:spcAft>
                <a:spcPts val="800"/>
              </a:spcAft>
              <a:buNone/>
            </a:pPr>
            <a:r>
              <a:rPr lang="fi-FI" sz="3600" b="0" i="0" dirty="0">
                <a:solidFill>
                  <a:schemeClr val="tx1"/>
                </a:solidFill>
                <a:effectLst/>
                <a:latin typeface="+mn-lt"/>
              </a:rPr>
              <a:t>1-2-vuotias utelias tutkija kulkee ympäristössään kaikki aistit avoinna. Hän hahmottaa omaa kehoaan, ympäristöään ja taitojaan kokeilemalla ja touhuamalla. (Innostun liikkumaan 2018). </a:t>
            </a:r>
          </a:p>
          <a:p>
            <a:pPr marL="0" marR="0" indent="0" algn="l" rtl="0" fontAlgn="base">
              <a:spcAft>
                <a:spcPts val="800"/>
              </a:spcAft>
              <a:buNone/>
            </a:pPr>
            <a:endParaRPr lang="fi-FI" sz="3600" b="0" i="0" dirty="0">
              <a:solidFill>
                <a:schemeClr val="tx1"/>
              </a:solidFill>
              <a:effectLst/>
              <a:latin typeface="+mn-lt"/>
            </a:endParaRPr>
          </a:p>
          <a:p>
            <a:pPr marL="0" marR="0" indent="0" algn="l" rtl="0" fontAlgn="base">
              <a:spcAft>
                <a:spcPts val="800"/>
              </a:spcAft>
              <a:buNone/>
            </a:pPr>
            <a:r>
              <a:rPr lang="fi-FI" sz="3600" b="0" i="0" dirty="0">
                <a:solidFill>
                  <a:schemeClr val="tx1"/>
                </a:solidFill>
                <a:effectLst/>
                <a:latin typeface="+mn-lt"/>
              </a:rPr>
              <a:t>Motoristen perustaitojen liikkumistaidoista utelias tutkija harjoittelee mm. erilaisilla alustoilla ja portaissa kävelyä sekä konttausta. Tasapainotaidoista hän harjoittelee mm. seisomista, pysähtymistä, väistämistä, ryömimistä/ konttaamista ja kierimistä. Käsittelytaidoista Utelias tutkija harjoittelee vierittämistä, heittämistä/ kiinniottoa, työntämistä ja potkimista. (Innostun liikkumaan 2018). </a:t>
            </a:r>
          </a:p>
          <a:p>
            <a:pPr marL="0" marR="0" indent="0" algn="l" rtl="0" fontAlgn="base">
              <a:spcAft>
                <a:spcPts val="800"/>
              </a:spcAft>
              <a:buNone/>
            </a:pPr>
            <a:endParaRPr lang="fi-FI" sz="3600" b="0" i="0" dirty="0">
              <a:solidFill>
                <a:schemeClr val="tx1"/>
              </a:solidFill>
              <a:effectLst/>
              <a:latin typeface="+mn-lt"/>
            </a:endParaRPr>
          </a:p>
          <a:p>
            <a:pPr fontAlgn="base">
              <a:spcAft>
                <a:spcPts val="800"/>
              </a:spcAft>
            </a:pPr>
            <a:r>
              <a:rPr lang="fi-FI" dirty="0"/>
              <a:t>Motoriset taidot luovat liikkumisen perustan ja ovat vahva perusta arjessa touhuilemiselle. Motoristen taitojen kehittyminen on siis tärkeää lapsen kokonaisvaltaisen kehityksen ja kasvun kannalta. (Innostun liikkumaan 2018). </a:t>
            </a:r>
          </a:p>
          <a:p>
            <a:pPr fontAlgn="base">
              <a:spcAft>
                <a:spcPts val="800"/>
              </a:spcAft>
            </a:pPr>
            <a:endParaRPr lang="fi-FI" dirty="0"/>
          </a:p>
          <a:p>
            <a:pPr fontAlgn="base">
              <a:spcAft>
                <a:spcPts val="800"/>
              </a:spcAft>
            </a:pPr>
            <a:r>
              <a:rPr lang="fi-FI" dirty="0"/>
              <a:t>Jokaisen lapsen motoriset taidot kehittyvät yksilölliseen tahtiin ja onkin tärkeää tarjota lapselle aktiivisesti ja päivittäin hänen omaa taitotasoaan tukevaa ja myös kehittävää tehtävää ja tekemistä (Innostun liikkumaan 20218.) </a:t>
            </a:r>
          </a:p>
          <a:p>
            <a:pPr marL="0" marR="0" indent="0" algn="l" rtl="0" fontAlgn="base">
              <a:spcAft>
                <a:spcPts val="800"/>
              </a:spcAft>
              <a:buNone/>
            </a:pPr>
            <a:endParaRPr lang="fi-FI" dirty="0"/>
          </a:p>
          <a:p>
            <a:pPr marL="0" marR="0" indent="0" algn="l" rtl="0" fontAlgn="base">
              <a:spcAft>
                <a:spcPts val="800"/>
              </a:spcAft>
              <a:buNone/>
            </a:pPr>
            <a:endParaRPr lang="fi-FI" sz="900" b="0" i="0" dirty="0">
              <a:solidFill>
                <a:srgbClr val="000000"/>
              </a:solidFill>
              <a:effectLst/>
              <a:latin typeface="Segoe UI" panose="020B0502040204020203" pitchFamily="34" charset="0"/>
            </a:endParaRPr>
          </a:p>
          <a:p>
            <a:pPr marL="0" marR="0" indent="0" algn="l" rtl="0" fontAlgn="base">
              <a:spcAft>
                <a:spcPts val="800"/>
              </a:spcAft>
              <a:buNone/>
            </a:pPr>
            <a:endParaRPr lang="fi-FI" sz="900"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4209021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830CA-BD77-C9F7-6384-464289CF68C5}"/>
            </a:ext>
          </a:extLst>
        </p:cNvPr>
        <p:cNvGrpSpPr/>
        <p:nvPr/>
      </p:nvGrpSpPr>
      <p:grpSpPr>
        <a:xfrm>
          <a:off x="0" y="0"/>
          <a:ext cx="0" cy="0"/>
          <a:chOff x="0" y="0"/>
          <a:chExt cx="0" cy="0"/>
        </a:xfrm>
      </p:grpSpPr>
      <p:sp>
        <p:nvSpPr>
          <p:cNvPr id="4" name="Tekstiruutu 3">
            <a:extLst>
              <a:ext uri="{FF2B5EF4-FFF2-40B4-BE49-F238E27FC236}">
                <a16:creationId xmlns:a16="http://schemas.microsoft.com/office/drawing/2014/main" id="{9CC5AF25-17A5-DF47-5684-10FC4B533B1D}"/>
              </a:ext>
            </a:extLst>
          </p:cNvPr>
          <p:cNvSpPr txBox="1"/>
          <p:nvPr/>
        </p:nvSpPr>
        <p:spPr>
          <a:xfrm>
            <a:off x="327805" y="396815"/>
            <a:ext cx="23532860" cy="11515973"/>
          </a:xfrm>
          <a:prstGeom prst="rect">
            <a:avLst/>
          </a:prstGeom>
          <a:noFill/>
        </p:spPr>
        <p:txBody>
          <a:bodyPr wrap="square">
            <a:spAutoFit/>
          </a:bodyPr>
          <a:lstStyle/>
          <a:p>
            <a:pPr marL="0" marR="0" indent="0" algn="l" rtl="0" fontAlgn="base">
              <a:spcAft>
                <a:spcPts val="800"/>
              </a:spcAft>
              <a:buNone/>
            </a:pPr>
            <a:r>
              <a:rPr lang="fi-FI" sz="3600" b="1" i="0" dirty="0">
                <a:solidFill>
                  <a:schemeClr val="tx1"/>
                </a:solidFill>
                <a:effectLst/>
                <a:latin typeface="+mn-lt"/>
              </a:rPr>
              <a:t>Erilaisia välineitä ja esimerkkejä arkeen sisälle ja ulos:</a:t>
            </a:r>
            <a:r>
              <a:rPr lang="fi-FI" sz="3600" b="0" i="0" dirty="0">
                <a:solidFill>
                  <a:schemeClr val="tx1"/>
                </a:solidFill>
                <a:effectLst/>
                <a:latin typeface="+mn-lt"/>
              </a:rPr>
              <a:t> </a:t>
            </a:r>
          </a:p>
          <a:p>
            <a:pPr marL="0" marR="0" indent="0" algn="l" rtl="0" fontAlgn="base">
              <a:spcAft>
                <a:spcPts val="800"/>
              </a:spcAft>
              <a:buNone/>
            </a:pPr>
            <a:endParaRPr lang="fi-FI" sz="3600" b="0" i="0" dirty="0">
              <a:solidFill>
                <a:schemeClr val="tx1"/>
              </a:solidFill>
              <a:effectLst/>
              <a:latin typeface="+mn-lt"/>
            </a:endParaRPr>
          </a:p>
          <a:p>
            <a:pPr marL="0" marR="0" lvl="0" indent="0" algn="l" rtl="0" fontAlgn="base">
              <a:buFont typeface="Arial" panose="020B0604020202020204" pitchFamily="34" charset="0"/>
              <a:buChar char="•"/>
            </a:pPr>
            <a:endParaRPr lang="fi-FI" sz="3600" b="0" i="0" dirty="0">
              <a:solidFill>
                <a:schemeClr val="tx1"/>
              </a:solidFill>
              <a:effectLst/>
              <a:latin typeface="+mn-lt"/>
            </a:endParaRPr>
          </a:p>
          <a:p>
            <a:pPr marL="0" marR="0" lvl="0" indent="0" algn="l" rtl="0" fontAlgn="base">
              <a:buFont typeface="Arial" panose="020B0604020202020204" pitchFamily="34" charset="0"/>
              <a:buChar char="•"/>
            </a:pPr>
            <a:endParaRPr lang="fi-FI" dirty="0"/>
          </a:p>
          <a:p>
            <a:pPr marL="0" marR="0" lvl="0" indent="0" algn="l" rtl="0" fontAlgn="base">
              <a:buFont typeface="Arial" panose="020B0604020202020204" pitchFamily="34" charset="0"/>
              <a:buChar char="•"/>
            </a:pPr>
            <a:r>
              <a:rPr lang="fi-FI" sz="3600" b="0" i="0" dirty="0">
                <a:solidFill>
                  <a:schemeClr val="tx1"/>
                </a:solidFill>
                <a:effectLst/>
                <a:latin typeface="+mn-lt"/>
              </a:rPr>
              <a:t>Erilaiset ja eri kokoiset pallot innostavat liikkumaan ja tukevat monipuolisesti motorisia taitoja. Pienten kanssa myös ilmapallot toimivat erittäin hyvin. Pienille tarkoitettujen sulkapallomailojen ja ilmapallojen kanssa on hyvä harjoitella mailalla palloon osumista ja silmä-käsi yhteistyötä.  </a:t>
            </a:r>
          </a:p>
          <a:p>
            <a:pPr marL="457200" marR="0" indent="0" algn="l" rtl="0" fontAlgn="base">
              <a:buNone/>
            </a:pPr>
            <a:r>
              <a:rPr lang="fi-FI" sz="3600" b="0" i="0" dirty="0">
                <a:solidFill>
                  <a:schemeClr val="tx1"/>
                </a:solidFill>
                <a:effectLst/>
                <a:latin typeface="+mn-lt"/>
              </a:rPr>
              <a:t>-&gt;Eriväriset pallomeripallot toimivat pienten kanssa pallon heittelyssä hyvin. Palloja voi myös esim. Harjoitella   heittämään/ viemään saman väriseen ämpäriin tai renkaaseen. Lopuksi voidaan yhdessä tarkistaa, onko pallot oikeissa ämpäreissä/ renkaissa ja harjoitella pallojen määrän laskemista.</a:t>
            </a:r>
          </a:p>
          <a:p>
            <a:pPr marL="457200" marR="0" indent="0" algn="l" rtl="0" fontAlgn="base">
              <a:buNone/>
            </a:pPr>
            <a:r>
              <a:rPr lang="fi-FI" sz="3600" b="0" i="0" dirty="0">
                <a:solidFill>
                  <a:schemeClr val="tx1"/>
                </a:solidFill>
                <a:effectLst/>
                <a:latin typeface="+mn-lt"/>
              </a:rPr>
              <a:t> </a:t>
            </a:r>
          </a:p>
          <a:p>
            <a:pPr marL="0" marR="0" lvl="0" indent="0" algn="l" rtl="0" fontAlgn="base">
              <a:buFont typeface="Arial" panose="020B0604020202020204" pitchFamily="34" charset="0"/>
              <a:buChar char="•"/>
            </a:pPr>
            <a:r>
              <a:rPr lang="fi-FI" sz="3600" b="0" i="0" dirty="0">
                <a:solidFill>
                  <a:schemeClr val="tx1"/>
                </a:solidFill>
                <a:effectLst/>
                <a:latin typeface="+mn-lt"/>
              </a:rPr>
              <a:t>Tasapainoiluradat: sisällä penkit, tasapainoilu palat ja kivet sekä hernepussit. Ulkona hiekkalaatikon reuna ja metsässä puun rungot ja juuret sekä kivet. </a:t>
            </a:r>
          </a:p>
          <a:p>
            <a:pPr marL="0" marR="0" lvl="0" indent="0" algn="l" rtl="0" fontAlgn="base"/>
            <a:endParaRPr lang="fi-FI" sz="3600" b="0" i="0" dirty="0">
              <a:solidFill>
                <a:schemeClr val="tx1"/>
              </a:solidFill>
              <a:effectLst/>
              <a:latin typeface="+mn-lt"/>
            </a:endParaRPr>
          </a:p>
          <a:p>
            <a:pPr marL="0" marR="0" lvl="0" indent="0" algn="l" rtl="0" fontAlgn="base">
              <a:buFont typeface="Arial" panose="020B0604020202020204" pitchFamily="34" charset="0"/>
              <a:buChar char="•"/>
            </a:pPr>
            <a:r>
              <a:rPr lang="fi-FI" sz="3600" b="0" i="0" dirty="0">
                <a:solidFill>
                  <a:schemeClr val="tx1"/>
                </a:solidFill>
                <a:effectLst/>
                <a:latin typeface="+mn-lt"/>
              </a:rPr>
              <a:t>Eri väriset muotopalat toimivat hyppyalustoina esimerkiksi siirtymissä ja niiden avulla voi opetella myös värien nimeämistä. Taitojen karttuessa voi värien lisäksi nimetä muotoja (kolmio, ympyrä, neliö). Helppo yhdistää myös ulkoiluun. </a:t>
            </a:r>
          </a:p>
          <a:p>
            <a:pPr marL="0" marR="0" lvl="0" indent="0" algn="l" rtl="0" fontAlgn="base"/>
            <a:endParaRPr lang="fi-FI" sz="3600" b="0" i="0" dirty="0">
              <a:solidFill>
                <a:schemeClr val="tx1"/>
              </a:solidFill>
              <a:effectLst/>
              <a:latin typeface="+mn-lt"/>
            </a:endParaRPr>
          </a:p>
          <a:p>
            <a:pPr marL="0" marR="0" lvl="0" indent="0" algn="l" rtl="0" fontAlgn="base">
              <a:buFont typeface="Arial" panose="020B0604020202020204" pitchFamily="34" charset="0"/>
              <a:buChar char="•"/>
            </a:pPr>
            <a:r>
              <a:rPr lang="fi-FI" sz="3600" b="0" i="0" dirty="0">
                <a:solidFill>
                  <a:schemeClr val="tx1"/>
                </a:solidFill>
                <a:effectLst/>
                <a:latin typeface="+mn-lt"/>
              </a:rPr>
              <a:t>Legojen lajittelu väreittäin ja mallin mukaisesti. Helppo yhdistää toiminnallisuus ja viedä tekeminen ulos ja retkelle.</a:t>
            </a:r>
          </a:p>
          <a:p>
            <a:pPr marL="0" marR="0" lvl="0" indent="0" algn="l" rtl="0" fontAlgn="base"/>
            <a:r>
              <a:rPr lang="fi-FI" sz="3600" b="0" i="0" dirty="0">
                <a:solidFill>
                  <a:schemeClr val="tx1"/>
                </a:solidFill>
                <a:effectLst/>
                <a:latin typeface="+mn-lt"/>
              </a:rPr>
              <a:t> </a:t>
            </a:r>
          </a:p>
          <a:p>
            <a:pPr marL="0" marR="0" lvl="0" indent="0" algn="l" rtl="0" fontAlgn="base">
              <a:buFont typeface="Arial" panose="020B0604020202020204" pitchFamily="34" charset="0"/>
              <a:buChar char="•"/>
            </a:pPr>
            <a:endParaRPr lang="fi-FI" sz="900"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9673916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E4B2D6-A1E7-730F-1AB4-D7998F2177D8}"/>
              </a:ext>
            </a:extLst>
          </p:cNvPr>
          <p:cNvSpPr>
            <a:spLocks noGrp="1"/>
          </p:cNvSpPr>
          <p:nvPr>
            <p:ph type="title"/>
          </p:nvPr>
        </p:nvSpPr>
        <p:spPr>
          <a:xfrm>
            <a:off x="138023" y="327805"/>
            <a:ext cx="13336437" cy="897146"/>
          </a:xfrm>
        </p:spPr>
        <p:txBody>
          <a:bodyPr/>
          <a:lstStyle/>
          <a:p>
            <a:pPr fontAlgn="base">
              <a:spcAft>
                <a:spcPts val="800"/>
              </a:spcAft>
            </a:pPr>
            <a:r>
              <a:rPr lang="fi-FI" sz="4800" dirty="0"/>
              <a:t>Erilaisia välineitä ja esimerkkejä arkeen sisälle ja ulos:</a:t>
            </a:r>
            <a:r>
              <a:rPr lang="fi-FI" sz="4800" b="0" dirty="0"/>
              <a:t> </a:t>
            </a:r>
            <a:br>
              <a:rPr lang="fi-FI" sz="4800" b="0" dirty="0"/>
            </a:br>
            <a:br>
              <a:rPr lang="fi-FI" sz="4800" b="0" dirty="0"/>
            </a:br>
            <a:endParaRPr lang="fi-FI" sz="4800" dirty="0"/>
          </a:p>
        </p:txBody>
      </p:sp>
      <p:sp>
        <p:nvSpPr>
          <p:cNvPr id="4" name="Tekstiruutu 3">
            <a:extLst>
              <a:ext uri="{FF2B5EF4-FFF2-40B4-BE49-F238E27FC236}">
                <a16:creationId xmlns:a16="http://schemas.microsoft.com/office/drawing/2014/main" id="{907AD7CB-0BD9-0677-8578-5E82CD0CA325}"/>
              </a:ext>
            </a:extLst>
          </p:cNvPr>
          <p:cNvSpPr txBox="1"/>
          <p:nvPr/>
        </p:nvSpPr>
        <p:spPr>
          <a:xfrm>
            <a:off x="431321" y="2070340"/>
            <a:ext cx="23067034" cy="8956298"/>
          </a:xfrm>
          <a:prstGeom prst="rect">
            <a:avLst/>
          </a:prstGeom>
          <a:noFill/>
        </p:spPr>
        <p:txBody>
          <a:bodyPr wrap="square">
            <a:spAutoFit/>
          </a:bodyPr>
          <a:lstStyle/>
          <a:p>
            <a:pPr marL="0" marR="0" lvl="0" indent="0" algn="l" rtl="0" fontAlgn="base">
              <a:buFont typeface="Arial" panose="020B0604020202020204" pitchFamily="34" charset="0"/>
              <a:buChar char="•"/>
            </a:pPr>
            <a:endParaRPr lang="fi-FI" sz="3600" b="0" i="0" dirty="0">
              <a:solidFill>
                <a:schemeClr val="tx1"/>
              </a:solidFill>
              <a:effectLst/>
              <a:latin typeface="+mn-lt"/>
            </a:endParaRPr>
          </a:p>
          <a:p>
            <a:pPr marL="0" marR="0" lvl="0" indent="0" algn="l" rtl="0" fontAlgn="base">
              <a:buFont typeface="Arial" panose="020B0604020202020204" pitchFamily="34" charset="0"/>
              <a:buChar char="•"/>
            </a:pPr>
            <a:endParaRPr lang="fi-FI" dirty="0"/>
          </a:p>
          <a:p>
            <a:pPr marL="0" marR="0" lvl="0" indent="0" algn="l" rtl="0" fontAlgn="base">
              <a:buFont typeface="Arial" panose="020B0604020202020204" pitchFamily="34" charset="0"/>
              <a:buChar char="•"/>
            </a:pPr>
            <a:r>
              <a:rPr lang="fi-FI" sz="3600" b="0" i="0" dirty="0">
                <a:solidFill>
                  <a:schemeClr val="tx1"/>
                </a:solidFill>
                <a:effectLst/>
                <a:latin typeface="+mn-lt"/>
              </a:rPr>
              <a:t>Hyppääminen: ensin matalat patjat ja taitojen karttuessa korkeammat tasot. Metsässä matalien kivien ja kantojen päältä. </a:t>
            </a:r>
          </a:p>
          <a:p>
            <a:pPr marL="0" marR="0" lvl="0" indent="0" algn="l" rtl="0" fontAlgn="base">
              <a:buFont typeface="Arial" panose="020B0604020202020204" pitchFamily="34" charset="0"/>
              <a:buChar char="•"/>
            </a:pPr>
            <a:endParaRPr lang="fi-FI" dirty="0"/>
          </a:p>
          <a:p>
            <a:pPr lvl="0" fontAlgn="base">
              <a:buFont typeface="Arial" panose="020B0604020202020204" pitchFamily="34" charset="0"/>
              <a:buChar char="•"/>
            </a:pPr>
            <a:r>
              <a:rPr lang="fi-FI" dirty="0"/>
              <a:t>Kiipeilyä puolapuilla, kiipeilytelineissä sekä kivien ja kantojen päälle. </a:t>
            </a:r>
          </a:p>
          <a:p>
            <a:pPr lvl="0" fontAlgn="base"/>
            <a:endParaRPr lang="fi-FI" dirty="0"/>
          </a:p>
          <a:p>
            <a:pPr lvl="0" fontAlgn="base">
              <a:buFont typeface="Arial" panose="020B0604020202020204" pitchFamily="34" charset="0"/>
              <a:buChar char="•"/>
            </a:pPr>
            <a:r>
              <a:rPr lang="fi-FI" dirty="0"/>
              <a:t>  Herkkuhiiren leikki: Etsitään yhdessä sisällä tai ulkona/ retkellä hiiren kadonneet ruuat ja lopuksi    nimetään löydetyt asiat. </a:t>
            </a:r>
          </a:p>
          <a:p>
            <a:pPr marL="0" marR="0" lvl="0" indent="0" algn="l" rtl="0" fontAlgn="base"/>
            <a:endParaRPr lang="fi-FI" dirty="0"/>
          </a:p>
          <a:p>
            <a:pPr marL="571500" lvl="0" indent="-571500" fontAlgn="base">
              <a:buFont typeface="Arial" panose="020B0604020202020204" pitchFamily="34" charset="0"/>
              <a:buChar char="•"/>
            </a:pPr>
            <a:r>
              <a:rPr lang="es-ES" dirty="0"/>
              <a:t>Hännänryöstöleikki: Aikuinen sitoo erivärisiä silkkihuiveja vyötärölleen ja leikkialueelle laitetaan huivien värejä vastaavat väriämpärit. Aikuinen juoksee leikkialueella lapsia karkuun, kun lapset yrittävät napata silkkihuiveja aikuisen vyötäröltä. Napatut huivit viedään oman väriseen ämpäriin ja</a:t>
            </a:r>
          </a:p>
          <a:p>
            <a:pPr lvl="0" fontAlgn="base"/>
            <a:r>
              <a:rPr lang="es-ES" dirty="0"/>
              <a:t>     lopuksi tarkistetaan, onko kaikki huivit oikean värisissä ämpäreissä.</a:t>
            </a:r>
            <a:r>
              <a:rPr lang="fi-FI" dirty="0"/>
              <a:t> </a:t>
            </a:r>
            <a:endParaRPr lang="fi-FI" sz="3600" b="0" i="0" dirty="0">
              <a:solidFill>
                <a:schemeClr val="tx1"/>
              </a:solidFill>
              <a:effectLst/>
              <a:latin typeface="+mn-lt"/>
            </a:endParaRPr>
          </a:p>
          <a:p>
            <a:pPr marL="0" marR="0" lvl="0" indent="0" algn="l" rtl="0" fontAlgn="base"/>
            <a:endParaRPr lang="fi-FI" sz="3600" b="0" i="0" dirty="0">
              <a:solidFill>
                <a:schemeClr val="tx1"/>
              </a:solidFill>
              <a:effectLst/>
              <a:latin typeface="+mn-lt"/>
            </a:endParaRPr>
          </a:p>
          <a:p>
            <a:pPr marL="0" marR="0" lvl="0" indent="0" algn="l" rtl="0" fontAlgn="base"/>
            <a:endParaRPr lang="fi-FI" sz="3600" b="0" i="0" dirty="0">
              <a:solidFill>
                <a:schemeClr val="tx1"/>
              </a:solidFill>
              <a:effectLst/>
              <a:latin typeface="+mn-lt"/>
            </a:endParaRPr>
          </a:p>
        </p:txBody>
      </p:sp>
    </p:spTree>
    <p:extLst>
      <p:ext uri="{BB962C8B-B14F-4D97-AF65-F5344CB8AC3E}">
        <p14:creationId xmlns:p14="http://schemas.microsoft.com/office/powerpoint/2010/main" val="1547566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45336-2532-3C46-BAE5-75961452D5DE}"/>
            </a:ext>
          </a:extLst>
        </p:cNvPr>
        <p:cNvGrpSpPr/>
        <p:nvPr/>
      </p:nvGrpSpPr>
      <p:grpSpPr>
        <a:xfrm>
          <a:off x="0" y="0"/>
          <a:ext cx="0" cy="0"/>
          <a:chOff x="0" y="0"/>
          <a:chExt cx="0" cy="0"/>
        </a:xfrm>
      </p:grpSpPr>
      <p:sp>
        <p:nvSpPr>
          <p:cNvPr id="4" name="Tekstiruutu 3">
            <a:extLst>
              <a:ext uri="{FF2B5EF4-FFF2-40B4-BE49-F238E27FC236}">
                <a16:creationId xmlns:a16="http://schemas.microsoft.com/office/drawing/2014/main" id="{802220CB-F54E-D1FD-4B9F-E022ED943AE2}"/>
              </a:ext>
            </a:extLst>
          </p:cNvPr>
          <p:cNvSpPr txBox="1"/>
          <p:nvPr/>
        </p:nvSpPr>
        <p:spPr>
          <a:xfrm>
            <a:off x="345057" y="1759789"/>
            <a:ext cx="23532859" cy="11172289"/>
          </a:xfrm>
          <a:prstGeom prst="rect">
            <a:avLst/>
          </a:prstGeom>
          <a:noFill/>
        </p:spPr>
        <p:txBody>
          <a:bodyPr wrap="square">
            <a:spAutoFit/>
          </a:bodyPr>
          <a:lstStyle/>
          <a:p>
            <a:pPr fontAlgn="base">
              <a:buFont typeface="Arial" panose="020B0604020202020204" pitchFamily="34" charset="0"/>
              <a:buChar char="•"/>
            </a:pPr>
            <a:endParaRPr lang="fi-FI" dirty="0"/>
          </a:p>
          <a:p>
            <a:pPr fontAlgn="base">
              <a:buFont typeface="Arial" panose="020B0604020202020204" pitchFamily="34" charset="0"/>
              <a:buChar char="•"/>
            </a:pPr>
            <a:endParaRPr lang="fi-FI" dirty="0"/>
          </a:p>
          <a:p>
            <a:pPr fontAlgn="base">
              <a:buFont typeface="Arial" panose="020B0604020202020204" pitchFamily="34" charset="0"/>
              <a:buChar char="•"/>
            </a:pPr>
            <a:r>
              <a:rPr lang="fi-FI" dirty="0"/>
              <a:t>Eläinkortit: eläinten nimeämistä, liikkumista eri eläinten tavoin, eläinkortin ja eläinhahmon yhdistämistä. Eläinten tavoin liikkumisen voi yhdistää helposti siirtymiin ja toiminnalliseen yhteiseen piiriin. Kortit ja eläinhahmot on helppo ottaa mukaan myös ulos ja retkelle. </a:t>
            </a:r>
          </a:p>
          <a:p>
            <a:pPr marL="0" marR="0" lvl="0" indent="0" algn="l" rtl="0" fontAlgn="base">
              <a:buFont typeface="Arial" panose="020B0604020202020204" pitchFamily="34" charset="0"/>
              <a:buChar char="•"/>
            </a:pPr>
            <a:endParaRPr lang="fi-FI" sz="3600" b="0" i="0" dirty="0">
              <a:solidFill>
                <a:schemeClr val="tx1"/>
              </a:solidFill>
              <a:effectLst/>
              <a:latin typeface="+mn-lt"/>
            </a:endParaRPr>
          </a:p>
          <a:p>
            <a:pPr marL="571500" lvl="0" indent="-571500" fontAlgn="base">
              <a:buFont typeface="Arial" panose="020B0604020202020204" pitchFamily="34" charset="0"/>
              <a:buChar char="•"/>
            </a:pPr>
            <a:r>
              <a:rPr lang="es-ES" dirty="0"/>
              <a:t>RyhmäHau-kuvakortit: Yhdessä kuvakortissa ovat kaikki Ryhmä Haun hahmot ja jokaisesta hahmosta on tehty myös oma kortti. Yksittäiset kortit piilotetaan leikkialueelle ja</a:t>
            </a:r>
          </a:p>
          <a:p>
            <a:pPr lvl="0" fontAlgn="base"/>
            <a:r>
              <a:rPr lang="es-ES" dirty="0"/>
              <a:t>     etsitään yhdessä lasten kanssa tai jokainen lapsi voi yrittää löytää hänelle nimetyn hahmon myös itsenäisesti.</a:t>
            </a:r>
            <a:r>
              <a:rPr lang="fi-FI" dirty="0"/>
              <a:t> </a:t>
            </a:r>
          </a:p>
          <a:p>
            <a:pPr marL="0" marR="0" lvl="0" indent="0" algn="l" rtl="0" fontAlgn="base"/>
            <a:endParaRPr lang="fi-FI" sz="3600" b="0" i="0" dirty="0">
              <a:solidFill>
                <a:schemeClr val="tx1"/>
              </a:solidFill>
              <a:effectLst/>
              <a:latin typeface="+mn-lt"/>
            </a:endParaRPr>
          </a:p>
          <a:p>
            <a:pPr marL="0" marR="0" lvl="0" indent="0" algn="l" rtl="0" fontAlgn="base"/>
            <a:endParaRPr lang="fi-FI" dirty="0"/>
          </a:p>
          <a:p>
            <a:pPr marL="0" marR="0" lvl="0" indent="0" algn="l" rtl="0" fontAlgn="base">
              <a:buFont typeface="Arial" panose="020B0604020202020204" pitchFamily="34" charset="0"/>
              <a:buChar char="•"/>
            </a:pPr>
            <a:r>
              <a:rPr lang="fi-FI" sz="3600" b="0" i="0" dirty="0">
                <a:solidFill>
                  <a:schemeClr val="tx1"/>
                </a:solidFill>
                <a:effectLst/>
                <a:latin typeface="+mn-lt"/>
              </a:rPr>
              <a:t>Erilaiset kuvitetut laulu- ja lorukortit sisällä ja ulkona sekä siirtymissä ja odottelutilanteissa. Näissä kannattaa ehdottomasti hyödyntää lasten mielenkiinnonkohteita.  </a:t>
            </a:r>
          </a:p>
          <a:p>
            <a:pPr marL="457200" marR="0" indent="0" algn="l" rtl="0" fontAlgn="base">
              <a:buNone/>
            </a:pPr>
            <a:r>
              <a:rPr lang="fi-FI" sz="3600" b="0" i="0" dirty="0">
                <a:solidFill>
                  <a:schemeClr val="tx1"/>
                </a:solidFill>
                <a:effectLst/>
                <a:latin typeface="+mn-lt"/>
              </a:rPr>
              <a:t>-&gt; Esim.  Puistopartion Työkoneiden jumppalaulu.  </a:t>
            </a:r>
          </a:p>
          <a:p>
            <a:pPr marL="457200" marR="0" indent="0" algn="l" rtl="0" fontAlgn="base">
              <a:buNone/>
            </a:pPr>
            <a:r>
              <a:rPr lang="fi-FI" sz="3600" b="0" i="0" dirty="0">
                <a:solidFill>
                  <a:schemeClr val="tx1"/>
                </a:solidFill>
                <a:effectLst/>
                <a:latin typeface="+mn-lt"/>
              </a:rPr>
              <a:t>Saatavissa </a:t>
            </a:r>
            <a:r>
              <a:rPr lang="fi-FI" sz="3600" b="0" i="0" u="sng" strike="noStrike" dirty="0">
                <a:solidFill>
                  <a:schemeClr val="tx1"/>
                </a:solidFill>
                <a:effectLst/>
                <a:latin typeface="+mn-lt"/>
                <a:hlinkClick r:id="rId2"/>
              </a:rPr>
              <a:t>puistopartio työkoneiden jumppalaulu - YouTube</a:t>
            </a:r>
            <a:r>
              <a:rPr lang="fi-FI" sz="3600" b="0" i="0" dirty="0">
                <a:solidFill>
                  <a:schemeClr val="tx1"/>
                </a:solidFill>
                <a:effectLst/>
                <a:latin typeface="+mn-lt"/>
              </a:rPr>
              <a:t> </a:t>
            </a:r>
          </a:p>
          <a:p>
            <a:pPr marL="457200" marR="0" indent="0" algn="l" rtl="0" fontAlgn="base">
              <a:buNone/>
            </a:pPr>
            <a:r>
              <a:rPr lang="fi-FI" sz="3600" b="0" i="0" dirty="0">
                <a:solidFill>
                  <a:schemeClr val="tx1"/>
                </a:solidFill>
                <a:effectLst/>
                <a:latin typeface="+mn-lt"/>
              </a:rPr>
              <a:t>-&gt; Esa Lamposen Lentokone-laulu. </a:t>
            </a:r>
          </a:p>
          <a:p>
            <a:pPr marL="457200" marR="0" indent="0" algn="l" rtl="0" fontAlgn="base">
              <a:buNone/>
            </a:pPr>
            <a:r>
              <a:rPr lang="es-ES" sz="3600" b="0" i="0" dirty="0">
                <a:solidFill>
                  <a:schemeClr val="tx1"/>
                </a:solidFill>
                <a:effectLst/>
                <a:latin typeface="+mn-lt"/>
              </a:rPr>
              <a:t>Saatavissa </a:t>
            </a:r>
            <a:r>
              <a:rPr lang="es-ES" sz="3600" b="0" i="0" u="sng" strike="noStrike" dirty="0">
                <a:solidFill>
                  <a:schemeClr val="tx1"/>
                </a:solidFill>
                <a:effectLst/>
                <a:latin typeface="+mn-lt"/>
                <a:hlinkClick r:id="rId3"/>
              </a:rPr>
              <a:t>Hiekkalaatikko - Esa Lamponen &amp; Resonaarigroup</a:t>
            </a:r>
            <a:endParaRPr lang="es-ES" sz="3600" b="0" i="0" u="sng" strike="noStrike" dirty="0">
              <a:solidFill>
                <a:schemeClr val="tx1"/>
              </a:solidFill>
              <a:effectLst/>
              <a:latin typeface="+mn-lt"/>
            </a:endParaRPr>
          </a:p>
          <a:p>
            <a:pPr marL="457200" marR="0" indent="0" algn="l" rtl="0" fontAlgn="base">
              <a:buNone/>
            </a:pPr>
            <a:r>
              <a:rPr lang="fi-FI" sz="3600" b="0" i="0" dirty="0">
                <a:solidFill>
                  <a:schemeClr val="tx1"/>
                </a:solidFill>
                <a:effectLst/>
                <a:latin typeface="+mn-lt"/>
              </a:rPr>
              <a:t> </a:t>
            </a:r>
          </a:p>
          <a:p>
            <a:pPr lvl="0" fontAlgn="base"/>
            <a:endParaRPr lang="fi-FI" dirty="0"/>
          </a:p>
          <a:p>
            <a:pPr lvl="0" fontAlgn="base"/>
            <a:r>
              <a:rPr lang="fi-FI" dirty="0"/>
              <a:t> </a:t>
            </a:r>
            <a:r>
              <a:rPr lang="fi-FI" sz="3600" b="0" i="0" dirty="0">
                <a:solidFill>
                  <a:schemeClr val="tx1"/>
                </a:solidFill>
                <a:effectLst/>
                <a:latin typeface="+mn-lt"/>
              </a:rPr>
              <a:t> </a:t>
            </a:r>
            <a:endParaRPr lang="fi-FI" dirty="0"/>
          </a:p>
        </p:txBody>
      </p:sp>
      <p:sp>
        <p:nvSpPr>
          <p:cNvPr id="6" name="Tekstiruutu 5">
            <a:extLst>
              <a:ext uri="{FF2B5EF4-FFF2-40B4-BE49-F238E27FC236}">
                <a16:creationId xmlns:a16="http://schemas.microsoft.com/office/drawing/2014/main" id="{7CCAFD93-5A1B-1C0A-23D6-DBD935E91B40}"/>
              </a:ext>
            </a:extLst>
          </p:cNvPr>
          <p:cNvSpPr txBox="1"/>
          <p:nvPr/>
        </p:nvSpPr>
        <p:spPr>
          <a:xfrm>
            <a:off x="345057" y="276046"/>
            <a:ext cx="17938629" cy="646331"/>
          </a:xfrm>
          <a:prstGeom prst="rect">
            <a:avLst/>
          </a:prstGeom>
          <a:noFill/>
        </p:spPr>
        <p:txBody>
          <a:bodyPr wrap="square">
            <a:spAutoFit/>
          </a:bodyPr>
          <a:lstStyle/>
          <a:p>
            <a:r>
              <a:rPr lang="fi-FI" sz="3600" b="1" i="0" dirty="0">
                <a:solidFill>
                  <a:schemeClr val="tx1"/>
                </a:solidFill>
                <a:effectLst/>
                <a:latin typeface="+mn-lt"/>
              </a:rPr>
              <a:t>Erilaisia välineitä ja esimerkkejä arkeen sisälle ja ulos:</a:t>
            </a:r>
            <a:endParaRPr lang="fi-FI" dirty="0"/>
          </a:p>
        </p:txBody>
      </p:sp>
    </p:spTree>
    <p:extLst>
      <p:ext uri="{BB962C8B-B14F-4D97-AF65-F5344CB8AC3E}">
        <p14:creationId xmlns:p14="http://schemas.microsoft.com/office/powerpoint/2010/main" val="4107912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300FF-7997-F893-2329-7A3747E50393}"/>
            </a:ext>
          </a:extLst>
        </p:cNvPr>
        <p:cNvGrpSpPr/>
        <p:nvPr/>
      </p:nvGrpSpPr>
      <p:grpSpPr>
        <a:xfrm>
          <a:off x="0" y="0"/>
          <a:ext cx="0" cy="0"/>
          <a:chOff x="0" y="0"/>
          <a:chExt cx="0" cy="0"/>
        </a:xfrm>
      </p:grpSpPr>
      <p:sp>
        <p:nvSpPr>
          <p:cNvPr id="3" name="Tekstiruutu 2">
            <a:extLst>
              <a:ext uri="{FF2B5EF4-FFF2-40B4-BE49-F238E27FC236}">
                <a16:creationId xmlns:a16="http://schemas.microsoft.com/office/drawing/2014/main" id="{5B9152AE-7043-C31D-C899-39CA5AE5BAE7}"/>
              </a:ext>
            </a:extLst>
          </p:cNvPr>
          <p:cNvSpPr txBox="1"/>
          <p:nvPr/>
        </p:nvSpPr>
        <p:spPr>
          <a:xfrm>
            <a:off x="1052422" y="1966822"/>
            <a:ext cx="22256151" cy="9879628"/>
          </a:xfrm>
          <a:prstGeom prst="rect">
            <a:avLst/>
          </a:prstGeom>
          <a:noFill/>
        </p:spPr>
        <p:txBody>
          <a:bodyPr wrap="square">
            <a:spAutoFit/>
          </a:bodyPr>
          <a:lstStyle/>
          <a:p>
            <a:pPr>
              <a:lnSpc>
                <a:spcPct val="100000"/>
              </a:lnSpc>
              <a:spcAft>
                <a:spcPts val="800"/>
              </a:spcAft>
              <a:buNone/>
            </a:pPr>
            <a:endParaRPr lang="fi-FI" sz="3600" b="1"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b="1" kern="100" dirty="0">
                <a:effectLst/>
                <a:latin typeface="+mn-lt"/>
                <a:ea typeface="Aptos" panose="020B0004020202020204" pitchFamily="34" charset="0"/>
                <a:cs typeface="Arial" panose="020B0604020202020204" pitchFamily="34" charset="0"/>
              </a:rPr>
              <a:t>Pienten kanssa leikkiessä ja touhutessa huomioidaan oppimisen-alueet: </a:t>
            </a:r>
          </a:p>
          <a:p>
            <a:pPr>
              <a:lnSpc>
                <a:spcPct val="100000"/>
              </a:lnSpc>
              <a:spcAft>
                <a:spcPts val="800"/>
              </a:spcAft>
              <a:buNone/>
            </a:pPr>
            <a:endParaRPr lang="fi-FI" sz="3600" b="1"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b="1" kern="100" dirty="0">
                <a:effectLst/>
                <a:latin typeface="+mn-lt"/>
                <a:ea typeface="Aptos" panose="020B0004020202020204" pitchFamily="34" charset="0"/>
                <a:cs typeface="Arial" panose="020B0604020202020204" pitchFamily="34" charset="0"/>
              </a:rPr>
              <a:t>Kielelliset taidot</a:t>
            </a:r>
            <a:r>
              <a:rPr lang="fi-FI" sz="3600" kern="100" dirty="0">
                <a:effectLst/>
                <a:latin typeface="+mn-lt"/>
                <a:ea typeface="Aptos" panose="020B0004020202020204" pitchFamily="34" charset="0"/>
                <a:cs typeface="Arial" panose="020B0604020202020204" pitchFamily="34" charset="0"/>
              </a:rPr>
              <a:t> (nimeäminen, </a:t>
            </a:r>
            <a:r>
              <a:rPr lang="fi-FI" sz="3600" kern="100" dirty="0" err="1">
                <a:effectLst/>
                <a:latin typeface="+mn-lt"/>
                <a:ea typeface="Aptos" panose="020B0004020202020204" pitchFamily="34" charset="0"/>
                <a:cs typeface="Arial" panose="020B0604020202020204" pitchFamily="34" charset="0"/>
              </a:rPr>
              <a:t>loruttelu</a:t>
            </a:r>
            <a:r>
              <a:rPr lang="fi-FI" sz="3600" kern="100" dirty="0">
                <a:effectLst/>
                <a:latin typeface="+mn-lt"/>
                <a:ea typeface="Aptos" panose="020B0004020202020204" pitchFamily="34" charset="0"/>
                <a:cs typeface="Arial" panose="020B0604020202020204" pitchFamily="34" charset="0"/>
              </a:rPr>
              <a:t>, riimittely, laulut), </a:t>
            </a:r>
          </a:p>
          <a:p>
            <a:pPr>
              <a:lnSpc>
                <a:spcPct val="100000"/>
              </a:lnSpc>
              <a:spcAft>
                <a:spcPts val="800"/>
              </a:spcAft>
              <a:buNone/>
            </a:pPr>
            <a:r>
              <a:rPr lang="fi-FI" sz="3600" b="1" kern="100" dirty="0">
                <a:effectLst/>
                <a:latin typeface="+mn-lt"/>
                <a:ea typeface="Aptos" panose="020B0004020202020204" pitchFamily="34" charset="0"/>
                <a:cs typeface="Arial" panose="020B0604020202020204" pitchFamily="34" charset="0"/>
              </a:rPr>
              <a:t>Tutkin ja toimin ympäristössäni </a:t>
            </a:r>
            <a:r>
              <a:rPr lang="fi-FI" sz="3600" kern="100" dirty="0">
                <a:effectLst/>
                <a:latin typeface="+mn-lt"/>
                <a:ea typeface="Aptos" panose="020B0004020202020204" pitchFamily="34" charset="0"/>
                <a:cs typeface="Arial" panose="020B0604020202020204" pitchFamily="34" charset="0"/>
              </a:rPr>
              <a:t>(pienten matematiikka iso/pieni, samanlainen/ erilainen, enemmän/ vähemmän, paljon/vähän, lajittelua väreittäin, muodot, määrät ja niiden muutokset),</a:t>
            </a:r>
          </a:p>
          <a:p>
            <a:pPr>
              <a:lnSpc>
                <a:spcPct val="100000"/>
              </a:lnSpc>
              <a:spcAft>
                <a:spcPts val="800"/>
              </a:spcAft>
              <a:buNone/>
            </a:pPr>
            <a:r>
              <a:rPr lang="fi-FI" sz="3600" b="1" kern="100" dirty="0">
                <a:effectLst/>
                <a:latin typeface="+mn-lt"/>
                <a:ea typeface="Aptos" panose="020B0004020202020204" pitchFamily="34" charset="0"/>
                <a:cs typeface="Arial" panose="020B0604020202020204" pitchFamily="34" charset="0"/>
              </a:rPr>
              <a:t>Minä ja meidän yhteisömme </a:t>
            </a:r>
            <a:r>
              <a:rPr lang="fi-FI" sz="3600" kern="100" dirty="0">
                <a:effectLst/>
                <a:latin typeface="+mn-lt"/>
                <a:ea typeface="Aptos" panose="020B0004020202020204" pitchFamily="34" charset="0"/>
                <a:cs typeface="Arial" panose="020B0604020202020204" pitchFamily="34" charset="0"/>
              </a:rPr>
              <a:t>(kaverin oikeanlainen huomioiminen, oman vuoron odottaminen),</a:t>
            </a:r>
            <a:r>
              <a:rPr lang="fi-FI" sz="3600" b="1" kern="100" dirty="0">
                <a:effectLst/>
                <a:latin typeface="+mn-lt"/>
                <a:ea typeface="Aptos" panose="020B0004020202020204" pitchFamily="34" charset="0"/>
                <a:cs typeface="Arial" panose="020B0604020202020204" pitchFamily="34" charset="0"/>
              </a:rPr>
              <a:t> </a:t>
            </a:r>
          </a:p>
          <a:p>
            <a:pPr>
              <a:lnSpc>
                <a:spcPct val="100000"/>
              </a:lnSpc>
              <a:spcAft>
                <a:spcPts val="800"/>
              </a:spcAft>
              <a:buNone/>
            </a:pPr>
            <a:r>
              <a:rPr lang="fi-FI" sz="3600" b="1" kern="100" dirty="0">
                <a:effectLst/>
                <a:latin typeface="+mn-lt"/>
                <a:ea typeface="Aptos" panose="020B0004020202020204" pitchFamily="34" charset="0"/>
                <a:cs typeface="Arial" panose="020B0604020202020204" pitchFamily="34" charset="0"/>
              </a:rPr>
              <a:t>Ilmaisun monet muodot </a:t>
            </a:r>
            <a:r>
              <a:rPr lang="fi-FI" sz="3600" kern="100" dirty="0">
                <a:effectLst/>
                <a:latin typeface="+mn-lt"/>
                <a:ea typeface="Aptos" panose="020B0004020202020204" pitchFamily="34" charset="0"/>
                <a:cs typeface="Arial" panose="020B0604020202020204" pitchFamily="34" charset="0"/>
              </a:rPr>
              <a:t>( laulut, tunteiden nimeäminen tunnekuvien avulla-&gt; yhdistä samanlainen kuva ja tunne), </a:t>
            </a:r>
          </a:p>
          <a:p>
            <a:pPr>
              <a:lnSpc>
                <a:spcPct val="100000"/>
              </a:lnSpc>
              <a:spcAft>
                <a:spcPts val="800"/>
              </a:spcAft>
              <a:buNone/>
            </a:pPr>
            <a:r>
              <a:rPr lang="fi-FI" sz="3600" b="1" kern="100" dirty="0">
                <a:effectLst/>
                <a:latin typeface="+mn-lt"/>
                <a:ea typeface="Aptos" panose="020B0004020202020204" pitchFamily="34" charset="0"/>
                <a:cs typeface="Arial" panose="020B0604020202020204" pitchFamily="34" charset="0"/>
              </a:rPr>
              <a:t>Kasvan, liikun, kehityn</a:t>
            </a:r>
            <a:r>
              <a:rPr lang="fi-FI" sz="3600" kern="100" dirty="0">
                <a:effectLst/>
                <a:latin typeface="+mn-lt"/>
                <a:ea typeface="Aptos" panose="020B0004020202020204" pitchFamily="34" charset="0"/>
                <a:cs typeface="Arial" panose="020B0604020202020204" pitchFamily="34" charset="0"/>
              </a:rPr>
              <a:t> (monipuolinen ja erilaisissa ympäristöissä säännöllinen, päivittäinen liikkuminen)</a:t>
            </a:r>
          </a:p>
          <a:p>
            <a:pPr>
              <a:lnSpc>
                <a:spcPct val="100000"/>
              </a:lnSpc>
              <a:spcAft>
                <a:spcPts val="800"/>
              </a:spcAft>
              <a:buNone/>
            </a:pPr>
            <a:endParaRPr lang="fi-FI" kern="100" dirty="0">
              <a:ea typeface="Aptos" panose="020B0004020202020204" pitchFamily="34" charset="0"/>
              <a:cs typeface="Arial" panose="020B0604020202020204" pitchFamily="34" charset="0"/>
            </a:endParaRPr>
          </a:p>
          <a:p>
            <a:pPr>
              <a:lnSpc>
                <a:spcPct val="100000"/>
              </a:lnSpc>
              <a:spcAft>
                <a:spcPts val="800"/>
              </a:spcAft>
              <a:buNone/>
            </a:pPr>
            <a:endParaRPr lang="fi-FI" sz="1200" kern="100" dirty="0">
              <a:effectLst/>
              <a:latin typeface="Aptos" panose="020B0004020202020204" pitchFamily="34" charset="0"/>
              <a:ea typeface="Aptos" panose="020B0004020202020204" pitchFamily="34" charset="0"/>
              <a:cs typeface="Arial" panose="020B0604020202020204" pitchFamily="34" charset="0"/>
            </a:endParaRPr>
          </a:p>
          <a:p>
            <a:pPr>
              <a:lnSpc>
                <a:spcPct val="100000"/>
              </a:lnSpc>
              <a:spcAft>
                <a:spcPts val="800"/>
              </a:spcAft>
              <a:buNone/>
            </a:pPr>
            <a:endParaRPr lang="fi-FI" sz="1200" kern="100" dirty="0">
              <a:latin typeface="Aptos" panose="020B0004020202020204" pitchFamily="34" charset="0"/>
              <a:ea typeface="Aptos" panose="020B0004020202020204" pitchFamily="34" charset="0"/>
              <a:cs typeface="Arial" panose="020B0604020202020204" pitchFamily="34" charset="0"/>
            </a:endParaRPr>
          </a:p>
          <a:p>
            <a:pPr>
              <a:lnSpc>
                <a:spcPct val="100000"/>
              </a:lnSpc>
              <a:spcAft>
                <a:spcPts val="800"/>
              </a:spcAft>
              <a:buNone/>
            </a:pPr>
            <a:endParaRPr lang="fi-FI" sz="1200" kern="100" dirty="0">
              <a:effectLst/>
              <a:latin typeface="Aptos" panose="020B0004020202020204" pitchFamily="34" charset="0"/>
              <a:ea typeface="Aptos" panose="020B0004020202020204" pitchFamily="34" charset="0"/>
              <a:cs typeface="Arial" panose="020B0604020202020204" pitchFamily="34" charset="0"/>
            </a:endParaRPr>
          </a:p>
          <a:p>
            <a:pPr>
              <a:lnSpc>
                <a:spcPct val="100000"/>
              </a:lnSpc>
              <a:spcAft>
                <a:spcPts val="800"/>
              </a:spcAft>
              <a:buNone/>
            </a:pPr>
            <a:endParaRPr lang="fi-FI" sz="1200" kern="100" dirty="0">
              <a:latin typeface="Aptos" panose="020B0004020202020204" pitchFamily="34" charset="0"/>
              <a:ea typeface="Aptos" panose="020B0004020202020204" pitchFamily="34" charset="0"/>
              <a:cs typeface="Arial" panose="020B0604020202020204" pitchFamily="34" charset="0"/>
            </a:endParaRPr>
          </a:p>
          <a:p>
            <a:pPr>
              <a:lnSpc>
                <a:spcPct val="100000"/>
              </a:lnSpc>
              <a:spcAft>
                <a:spcPts val="800"/>
              </a:spcAft>
              <a:buNone/>
            </a:pPr>
            <a:endParaRPr lang="fi-FI" sz="1200" kern="100" dirty="0">
              <a:effectLst/>
              <a:latin typeface="Aptos" panose="020B0004020202020204" pitchFamily="34" charset="0"/>
              <a:ea typeface="Aptos" panose="020B0004020202020204" pitchFamily="34" charset="0"/>
              <a:cs typeface="Arial" panose="020B0604020202020204" pitchFamily="34" charset="0"/>
            </a:endParaRPr>
          </a:p>
          <a:p>
            <a:pPr>
              <a:lnSpc>
                <a:spcPct val="100000"/>
              </a:lnSpc>
              <a:spcAft>
                <a:spcPts val="800"/>
              </a:spcAft>
              <a:buNone/>
            </a:pPr>
            <a:endParaRPr lang="fi-FI" sz="1200" kern="100" dirty="0">
              <a:latin typeface="Aptos" panose="020B0004020202020204" pitchFamily="34" charset="0"/>
              <a:ea typeface="Aptos" panose="020B0004020202020204" pitchFamily="34" charset="0"/>
              <a:cs typeface="Arial" panose="020B0604020202020204" pitchFamily="34" charset="0"/>
            </a:endParaRPr>
          </a:p>
          <a:p>
            <a:pPr>
              <a:lnSpc>
                <a:spcPct val="100000"/>
              </a:lnSpc>
              <a:spcAft>
                <a:spcPts val="800"/>
              </a:spcAft>
              <a:buNone/>
            </a:pPr>
            <a:endParaRPr lang="fi-FI" sz="1200" kern="100" dirty="0">
              <a:effectLst/>
              <a:latin typeface="Aptos" panose="020B0004020202020204" pitchFamily="34" charset="0"/>
              <a:ea typeface="Aptos" panose="020B0004020202020204" pitchFamily="34" charset="0"/>
              <a:cs typeface="Arial" panose="020B0604020202020204" pitchFamily="34" charset="0"/>
            </a:endParaRPr>
          </a:p>
          <a:p>
            <a:pPr>
              <a:lnSpc>
                <a:spcPct val="100000"/>
              </a:lnSpc>
              <a:spcAft>
                <a:spcPts val="800"/>
              </a:spcAft>
              <a:buNone/>
            </a:pPr>
            <a:endParaRPr lang="fi-FI" sz="1200" kern="100" dirty="0">
              <a:latin typeface="Aptos" panose="020B0004020202020204" pitchFamily="34" charset="0"/>
              <a:ea typeface="Aptos" panose="020B0004020202020204" pitchFamily="34" charset="0"/>
              <a:cs typeface="Arial" panose="020B0604020202020204" pitchFamily="34" charset="0"/>
            </a:endParaRPr>
          </a:p>
          <a:p>
            <a:pPr>
              <a:lnSpc>
                <a:spcPct val="100000"/>
              </a:lnSpc>
              <a:spcAft>
                <a:spcPts val="800"/>
              </a:spcAft>
              <a:buNone/>
            </a:pPr>
            <a:endParaRPr lang="fi-FI" sz="1200" kern="100" dirty="0">
              <a:effectLst/>
              <a:latin typeface="Aptos" panose="020B0004020202020204" pitchFamily="34" charset="0"/>
              <a:ea typeface="Aptos" panose="020B0004020202020204" pitchFamily="34" charset="0"/>
              <a:cs typeface="Arial" panose="020B0604020202020204" pitchFamily="34" charset="0"/>
            </a:endParaRPr>
          </a:p>
          <a:p>
            <a:pPr>
              <a:lnSpc>
                <a:spcPct val="100000"/>
              </a:lnSpc>
              <a:spcAft>
                <a:spcPts val="800"/>
              </a:spcAft>
              <a:buNone/>
            </a:pPr>
            <a:endParaRPr lang="fi-FI" sz="12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082681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DCE84-72B4-1CE5-CF9C-02743636FA07}"/>
            </a:ext>
          </a:extLst>
        </p:cNvPr>
        <p:cNvGrpSpPr/>
        <p:nvPr/>
      </p:nvGrpSpPr>
      <p:grpSpPr>
        <a:xfrm>
          <a:off x="0" y="0"/>
          <a:ext cx="0" cy="0"/>
          <a:chOff x="0" y="0"/>
          <a:chExt cx="0" cy="0"/>
        </a:xfrm>
      </p:grpSpPr>
      <p:sp>
        <p:nvSpPr>
          <p:cNvPr id="3" name="Tekstiruutu 2">
            <a:extLst>
              <a:ext uri="{FF2B5EF4-FFF2-40B4-BE49-F238E27FC236}">
                <a16:creationId xmlns:a16="http://schemas.microsoft.com/office/drawing/2014/main" id="{D350C251-607E-A786-F6CD-4184DD25CD0C}"/>
              </a:ext>
            </a:extLst>
          </p:cNvPr>
          <p:cNvSpPr txBox="1"/>
          <p:nvPr/>
        </p:nvSpPr>
        <p:spPr>
          <a:xfrm>
            <a:off x="241540" y="552091"/>
            <a:ext cx="23619124" cy="12239248"/>
          </a:xfrm>
          <a:prstGeom prst="rect">
            <a:avLst/>
          </a:prstGeom>
          <a:noFill/>
        </p:spPr>
        <p:txBody>
          <a:bodyPr wrap="square">
            <a:spAutoFit/>
          </a:bodyPr>
          <a:lstStyle/>
          <a:p>
            <a:pPr>
              <a:lnSpc>
                <a:spcPct val="100000"/>
              </a:lnSpc>
              <a:spcAft>
                <a:spcPts val="800"/>
              </a:spcAft>
              <a:buNone/>
            </a:pPr>
            <a:r>
              <a:rPr lang="fi-FI" sz="3600" b="1" kern="100" dirty="0">
                <a:effectLst/>
                <a:latin typeface="+mn-lt"/>
                <a:ea typeface="Aptos" panose="020B0004020202020204" pitchFamily="34" charset="0"/>
                <a:cs typeface="Arial" panose="020B0604020202020204" pitchFamily="34" charset="0"/>
              </a:rPr>
              <a:t>Asioita, joita voit ottaa huomioon toiminnallisen päivän rakentamisessa:</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Arjen havainnointi on tärkeää, jotta aikuinen tuntee lapsen/ lapsiryhmän vahvuudet ja tarpeet ja osaa huomioida herkkyyskaudet asioiden oppimiselle.</a:t>
            </a:r>
            <a:endParaRPr lang="fi-FI" kern="100" dirty="0">
              <a:ea typeface="Aptos" panose="020B0004020202020204" pitchFamily="34" charset="0"/>
              <a:cs typeface="Arial" panose="020B0604020202020204" pitchFamily="34" charset="0"/>
            </a:endParaRP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Leikin ja leikkitilan muokkaaminen lasten mielenkiinnon kohteita tukien. Huomioidaan pienten kanssa leikkiessä ja touhutessa myös tarpeellisen tilan tärkeys.</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Tavarat esillä mielenkiintoa herättävällä tavalla ja helposti saatavilla. Tavaroiden vaihtaminen säännöllisesti. Jokainen leikki ja tavara omalla kuvatuella varustetulla paikallaan auttaa ja innostaa lapsia myös.</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Aikuisen heittäytyminen mukaan ja lasten ideoihin tarttuminen on pienten ryhmässä ensiarvoisen tärkeää. Lapsi oppii mallittamalla ja tarvitsee uusia asioita ja taitoja oppiakseen meidän aikuisten sensitiivistä ja intensiivistä ohjausta.</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Toiminnan suunnittelussa pienryhmä- ja leikkitilanteet, siirtymät sekä jokainen vuodenaika huomioiden.</a:t>
            </a:r>
          </a:p>
          <a:p>
            <a:pPr>
              <a:lnSpc>
                <a:spcPct val="100000"/>
              </a:lnSpc>
              <a:spcAft>
                <a:spcPts val="800"/>
              </a:spcAft>
              <a:buNone/>
            </a:pPr>
            <a:endParaRPr lang="fi-FI" kern="100" dirty="0">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Lasten osallisuus!</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endParaRPr lang="fi-FI" sz="12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165794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4E318-36E5-CDF6-BA5F-2E3F47708AE5}"/>
            </a:ext>
          </a:extLst>
        </p:cNvPr>
        <p:cNvGrpSpPr/>
        <p:nvPr/>
      </p:nvGrpSpPr>
      <p:grpSpPr>
        <a:xfrm>
          <a:off x="0" y="0"/>
          <a:ext cx="0" cy="0"/>
          <a:chOff x="0" y="0"/>
          <a:chExt cx="0" cy="0"/>
        </a:xfrm>
      </p:grpSpPr>
      <p:sp>
        <p:nvSpPr>
          <p:cNvPr id="3" name="Tekstiruutu 2">
            <a:extLst>
              <a:ext uri="{FF2B5EF4-FFF2-40B4-BE49-F238E27FC236}">
                <a16:creationId xmlns:a16="http://schemas.microsoft.com/office/drawing/2014/main" id="{073EED8B-DC2C-8137-9DCB-9FB9853417E3}"/>
              </a:ext>
            </a:extLst>
          </p:cNvPr>
          <p:cNvSpPr txBox="1"/>
          <p:nvPr/>
        </p:nvSpPr>
        <p:spPr>
          <a:xfrm>
            <a:off x="362310" y="448574"/>
            <a:ext cx="23377586" cy="9530814"/>
          </a:xfrm>
          <a:prstGeom prst="rect">
            <a:avLst/>
          </a:prstGeom>
          <a:noFill/>
        </p:spPr>
        <p:txBody>
          <a:bodyPr wrap="square">
            <a:spAutoFit/>
          </a:bodyPr>
          <a:lstStyle/>
          <a:p>
            <a:pPr>
              <a:lnSpc>
                <a:spcPct val="100000"/>
              </a:lnSpc>
              <a:spcAft>
                <a:spcPts val="800"/>
              </a:spcAft>
              <a:buNone/>
            </a:pPr>
            <a:r>
              <a:rPr lang="fi-FI" b="1" kern="100" dirty="0">
                <a:ea typeface="Aptos" panose="020B0004020202020204" pitchFamily="34" charset="0"/>
                <a:cs typeface="Arial" panose="020B0604020202020204" pitchFamily="34" charset="0"/>
              </a:rPr>
              <a:t>Asioita, joita voit ottaa huomioon toiminnallisen päivän rakentamisessa:</a:t>
            </a:r>
          </a:p>
          <a:p>
            <a:pPr>
              <a:lnSpc>
                <a:spcPct val="100000"/>
              </a:lnSpc>
              <a:spcAft>
                <a:spcPts val="800"/>
              </a:spcAft>
              <a:buNone/>
            </a:pPr>
            <a:endParaRPr lang="fi-FI" kern="100" dirty="0">
              <a:ea typeface="Aptos" panose="020B0004020202020204" pitchFamily="34" charset="0"/>
              <a:cs typeface="Arial" panose="020B0604020202020204" pitchFamily="34" charset="0"/>
            </a:endParaRPr>
          </a:p>
          <a:p>
            <a:pPr>
              <a:spcAft>
                <a:spcPts val="800"/>
              </a:spcAft>
            </a:pPr>
            <a:endParaRPr lang="fi-FI" dirty="0"/>
          </a:p>
          <a:p>
            <a:pPr>
              <a:spcAft>
                <a:spcPts val="800"/>
              </a:spcAft>
            </a:pPr>
            <a:r>
              <a:rPr lang="fi-FI" dirty="0"/>
              <a:t>Varataan tarpeeksi aikaa leikkeihin, asioiden tutkimiselle ja siirtymiin.</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Pienten ryhmässä vahva kuvatuki toiminnan apuna leikeissä/ toiminnassa, siirtymissä, wc-käynneissä, pukemistilanteissa ja ruokailuissa.</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Onnistumisen kokemukset erittäin tärkeitä ja auttavat lasta yrittämään ja tekemään asiaa uudelleen. Lapsi oppii useiden toistojen kautta, ei siis haittaa, vaikka saman sisältöinen leikki ja tekeminen toistuu useana päivänä. </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Toiminnassa taitotason huomioiminen, kuitenkin taitotasoa myös kehittävä.</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Pienten kanssa on tärkeää huomioida, että kaikille tarvittaville materiaaleille on omat, nimetyt ja helposti saatavat paikat toiminnan/ leikin alkaessa.</a:t>
            </a:r>
            <a:endParaRPr lang="fi-FI" sz="12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3941288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CA678-2718-9B51-2C57-2EDC32C53E88}"/>
            </a:ext>
          </a:extLst>
        </p:cNvPr>
        <p:cNvGrpSpPr/>
        <p:nvPr/>
      </p:nvGrpSpPr>
      <p:grpSpPr>
        <a:xfrm>
          <a:off x="0" y="0"/>
          <a:ext cx="0" cy="0"/>
          <a:chOff x="0" y="0"/>
          <a:chExt cx="0" cy="0"/>
        </a:xfrm>
      </p:grpSpPr>
      <p:sp>
        <p:nvSpPr>
          <p:cNvPr id="3" name="Tekstiruutu 2">
            <a:extLst>
              <a:ext uri="{FF2B5EF4-FFF2-40B4-BE49-F238E27FC236}">
                <a16:creationId xmlns:a16="http://schemas.microsoft.com/office/drawing/2014/main" id="{A3CD04B6-CC41-EE21-B470-51DD7E8D8298}"/>
              </a:ext>
            </a:extLst>
          </p:cNvPr>
          <p:cNvSpPr txBox="1"/>
          <p:nvPr/>
        </p:nvSpPr>
        <p:spPr>
          <a:xfrm>
            <a:off x="258791" y="241541"/>
            <a:ext cx="22756483" cy="10741402"/>
          </a:xfrm>
          <a:prstGeom prst="rect">
            <a:avLst/>
          </a:prstGeom>
          <a:noFill/>
        </p:spPr>
        <p:txBody>
          <a:bodyPr wrap="square">
            <a:spAutoFit/>
          </a:bodyPr>
          <a:lstStyle/>
          <a:p>
            <a:pPr>
              <a:lnSpc>
                <a:spcPct val="100000"/>
              </a:lnSpc>
              <a:spcAft>
                <a:spcPts val="800"/>
              </a:spcAft>
              <a:buNone/>
            </a:pPr>
            <a:r>
              <a:rPr lang="fi-FI" sz="3600" b="1" kern="100" dirty="0">
                <a:effectLst/>
                <a:latin typeface="+mn-lt"/>
                <a:ea typeface="Aptos" panose="020B0004020202020204" pitchFamily="34" charset="0"/>
                <a:cs typeface="Arial" panose="020B0604020202020204" pitchFamily="34" charset="0"/>
              </a:rPr>
              <a:t>Esimerkki:</a:t>
            </a: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b="1" kern="100" dirty="0">
                <a:effectLst/>
                <a:latin typeface="+mn-lt"/>
                <a:ea typeface="Aptos" panose="020B0004020202020204" pitchFamily="34" charset="0"/>
                <a:cs typeface="Arial" panose="020B0604020202020204" pitchFamily="34" charset="0"/>
              </a:rPr>
              <a:t>Toiminnallinen päivä pienten puolella: ”Uteliaan tutkijan touhukas päivä”</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Aamupalalla omatoimisuuden tukeminen: Lapsi mukaan aamupalakärrien hakemiseen ja viemiseen. Annetaan lapsen kiivetä omalle tuolille ja laskeutua siitä alas itsenäisesti. Astioiden vieminen pöytään ja kärryihin palauttaminen.</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Pieni toiminnallinen yhteinen piiri: Kääkin viikonpäiväkortit.</a:t>
            </a:r>
          </a:p>
          <a:p>
            <a:pPr>
              <a:lnSpc>
                <a:spcPct val="100000"/>
              </a:lnSpc>
              <a:spcAft>
                <a:spcPts val="800"/>
              </a:spcAft>
              <a:buNone/>
            </a:pPr>
            <a:endParaRPr lang="fi-FI" kern="100" dirty="0">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Siirtymätilanne: värimuodoista polku, minkä päällä kuljetaan/ hypitään seuraavaan paikkaan.</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Pienryhmätoiminta </a:t>
            </a:r>
            <a:r>
              <a:rPr lang="fi-FI" kern="100" dirty="0">
                <a:ea typeface="Aptos" panose="020B0004020202020204" pitchFamily="34" charset="0"/>
                <a:cs typeface="Arial" panose="020B0604020202020204" pitchFamily="34" charset="0"/>
              </a:rPr>
              <a:t>päiväkodin sisätiloissa, piha-alueella</a:t>
            </a:r>
            <a:r>
              <a:rPr lang="fi-FI" sz="3600" kern="100" dirty="0">
                <a:effectLst/>
                <a:latin typeface="+mn-lt"/>
                <a:ea typeface="Aptos" panose="020B0004020202020204" pitchFamily="34" charset="0"/>
                <a:cs typeface="Arial" panose="020B0604020202020204" pitchFamily="34" charset="0"/>
              </a:rPr>
              <a:t> tai </a:t>
            </a:r>
            <a:r>
              <a:rPr lang="fi-FI" kern="100" dirty="0">
                <a:ea typeface="Aptos" panose="020B0004020202020204" pitchFamily="34" charset="0"/>
                <a:cs typeface="Arial" panose="020B0604020202020204" pitchFamily="34" charset="0"/>
              </a:rPr>
              <a:t>lähiympäristössä</a:t>
            </a:r>
            <a:r>
              <a:rPr lang="fi-FI" sz="3600" kern="100" dirty="0">
                <a:effectLst/>
                <a:latin typeface="+mn-lt"/>
                <a:ea typeface="Aptos" panose="020B0004020202020204" pitchFamily="34" charset="0"/>
                <a:cs typeface="Arial" panose="020B0604020202020204" pitchFamily="34" charset="0"/>
              </a:rPr>
              <a:t>: Hännän ryöstö -leikki, rytmitystä ja liikettä lentokonelaulun tahtiin (Esa Lamponen). Palloämpärit. Eläinten ja kuvien yhdistämistä, kuvaparien etsimistä.</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Tarvittaessa leikki sisään mentäessä (riippuu tietenkin lasten vireystilasta) -&gt; laululeikki: kehonosat, liike, värit.</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816985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3A8B3-EF24-91D4-E295-08E5C729DF11}"/>
            </a:ext>
          </a:extLst>
        </p:cNvPr>
        <p:cNvGrpSpPr/>
        <p:nvPr/>
      </p:nvGrpSpPr>
      <p:grpSpPr>
        <a:xfrm>
          <a:off x="0" y="0"/>
          <a:ext cx="0" cy="0"/>
          <a:chOff x="0" y="0"/>
          <a:chExt cx="0" cy="0"/>
        </a:xfrm>
      </p:grpSpPr>
      <p:sp>
        <p:nvSpPr>
          <p:cNvPr id="3" name="Tekstiruutu 2">
            <a:extLst>
              <a:ext uri="{FF2B5EF4-FFF2-40B4-BE49-F238E27FC236}">
                <a16:creationId xmlns:a16="http://schemas.microsoft.com/office/drawing/2014/main" id="{DE89CE99-7A9E-FDAC-8CED-EE44709FF856}"/>
              </a:ext>
            </a:extLst>
          </p:cNvPr>
          <p:cNvSpPr txBox="1"/>
          <p:nvPr/>
        </p:nvSpPr>
        <p:spPr>
          <a:xfrm>
            <a:off x="276045" y="241540"/>
            <a:ext cx="22842747" cy="10843994"/>
          </a:xfrm>
          <a:prstGeom prst="rect">
            <a:avLst/>
          </a:prstGeom>
          <a:noFill/>
        </p:spPr>
        <p:txBody>
          <a:bodyPr wrap="square">
            <a:spAutoFit/>
          </a:bodyPr>
          <a:lstStyle/>
          <a:p>
            <a:pPr>
              <a:lnSpc>
                <a:spcPct val="100000"/>
              </a:lnSpc>
              <a:spcAft>
                <a:spcPts val="800"/>
              </a:spcAft>
              <a:buNone/>
            </a:pPr>
            <a:r>
              <a:rPr lang="fi-FI" b="1" kern="100" dirty="0">
                <a:ea typeface="Aptos" panose="020B0004020202020204" pitchFamily="34" charset="0"/>
                <a:cs typeface="Arial" panose="020B0604020202020204" pitchFamily="34" charset="0"/>
              </a:rPr>
              <a:t>Esimerkki:</a:t>
            </a:r>
            <a:endParaRPr lang="fi-FI" kern="100" dirty="0">
              <a:ea typeface="Aptos" panose="020B0004020202020204" pitchFamily="34" charset="0"/>
              <a:cs typeface="Arial" panose="020B0604020202020204" pitchFamily="34" charset="0"/>
            </a:endParaRPr>
          </a:p>
          <a:p>
            <a:pPr>
              <a:lnSpc>
                <a:spcPct val="100000"/>
              </a:lnSpc>
              <a:spcAft>
                <a:spcPts val="800"/>
              </a:spcAft>
              <a:buNone/>
            </a:pPr>
            <a:r>
              <a:rPr lang="fi-FI" b="1" kern="100" dirty="0">
                <a:ea typeface="Aptos" panose="020B0004020202020204" pitchFamily="34" charset="0"/>
                <a:cs typeface="Arial" panose="020B0604020202020204" pitchFamily="34" charset="0"/>
              </a:rPr>
              <a:t>Toiminnallinen päivä pienten puolella: ”</a:t>
            </a:r>
            <a:r>
              <a:rPr lang="fi-FI" b="1" kern="100">
                <a:ea typeface="Aptos" panose="020B0004020202020204" pitchFamily="34" charset="0"/>
                <a:cs typeface="Arial" panose="020B0604020202020204" pitchFamily="34" charset="0"/>
              </a:rPr>
              <a:t>Uteliaan tutkijan </a:t>
            </a:r>
            <a:r>
              <a:rPr lang="fi-FI" b="1" kern="100" dirty="0">
                <a:ea typeface="Aptos" panose="020B0004020202020204" pitchFamily="34" charset="0"/>
                <a:cs typeface="Arial" panose="020B0604020202020204" pitchFamily="34" charset="0"/>
              </a:rPr>
              <a:t>touhukas päivä”</a:t>
            </a:r>
          </a:p>
          <a:p>
            <a:pPr>
              <a:lnSpc>
                <a:spcPct val="100000"/>
              </a:lnSpc>
              <a:spcAft>
                <a:spcPts val="800"/>
              </a:spcAft>
              <a:buNone/>
            </a:pPr>
            <a:endParaRPr lang="fi-FI" kern="100" dirty="0">
              <a:ea typeface="Aptos" panose="020B0004020202020204" pitchFamily="34" charset="0"/>
              <a:cs typeface="Arial" panose="020B0604020202020204" pitchFamily="34" charset="0"/>
            </a:endParaRPr>
          </a:p>
          <a:p>
            <a:pPr>
              <a:spcAft>
                <a:spcPts val="800"/>
              </a:spcAft>
            </a:pPr>
            <a:r>
              <a:rPr lang="fi-FI" kern="100" dirty="0">
                <a:ea typeface="Aptos" panose="020B0004020202020204" pitchFamily="34" charset="0"/>
                <a:cs typeface="Arial" panose="020B0604020202020204" pitchFamily="34" charset="0"/>
              </a:rPr>
              <a:t>Ruokailussa omatoimisuus ja mahdollisimman vähän odottamista. Ruokaloru (esim. Muumimamman ruokaloru). </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Lepohetki. Touhukkaan aamupäivän jälkeen annetaan kehon ja mielen levätä.</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Välipalalla omatoimisuuden tukeminen samoin kuin aamupalalla ja lounaalla.</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Iltapäivällä esim. Leikkitalo, josta lapsi valitsee aikuisen ja leikkikuvien avulla mieleisen leikin/ tekemisen.</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Iltapäiväulkoilu: Ollaan lasten saatavilla ja tarjotaan myös silloin minipuolista tekemistä. Mahdollisuuksien mukaan ohjattua leikkiä ja tekemistä. Yksiköiden henkilöstön yhteisvastuullisuus korostuu.</a:t>
            </a:r>
          </a:p>
          <a:p>
            <a:pPr>
              <a:lnSpc>
                <a:spcPct val="100000"/>
              </a:lnSpc>
              <a:spcAft>
                <a:spcPts val="800"/>
              </a:spcAft>
              <a:buNone/>
            </a:pPr>
            <a:endParaRPr lang="fi-FI" sz="3600" kern="100" dirty="0">
              <a:effectLst/>
              <a:latin typeface="+mn-lt"/>
              <a:ea typeface="Aptos" panose="020B0004020202020204" pitchFamily="34" charset="0"/>
              <a:cs typeface="Arial" panose="020B0604020202020204" pitchFamily="34" charset="0"/>
            </a:endParaRPr>
          </a:p>
          <a:p>
            <a:pPr>
              <a:lnSpc>
                <a:spcPct val="100000"/>
              </a:lnSpc>
              <a:spcAft>
                <a:spcPts val="800"/>
              </a:spcAft>
              <a:buNone/>
            </a:pPr>
            <a:r>
              <a:rPr lang="fi-FI" sz="3600" kern="100" dirty="0">
                <a:effectLst/>
                <a:latin typeface="+mn-lt"/>
                <a:ea typeface="Aptos" panose="020B0004020202020204" pitchFamily="34" charset="0"/>
                <a:cs typeface="Arial" panose="020B0604020202020204" pitchFamily="34" charset="0"/>
              </a:rPr>
              <a:t>Kotiinlähtötilanteessa on hyvä hetki kertoa vanhemmille lapsen mielenkiinnonkohteista, taidoista ja mahdollisista harjoiteltavista asioista sekä päivän tekemisestä/ touhuista. Kehotetaan myös vanhempia tukemaan lapsen mielenkiinnon kohteita ja annetaan tietoa onnistumisista ja kohtaamisista lapsen kanssa. </a:t>
            </a:r>
            <a:endParaRPr lang="fi-FI" sz="12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4205067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AD5F3-7FEC-F92C-EE56-F578FD4F95B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8E8536F-4A93-3901-0FB9-4F2821DC631F}"/>
              </a:ext>
            </a:extLst>
          </p:cNvPr>
          <p:cNvSpPr>
            <a:spLocks noGrp="1"/>
          </p:cNvSpPr>
          <p:nvPr>
            <p:ph type="title"/>
          </p:nvPr>
        </p:nvSpPr>
        <p:spPr>
          <a:xfrm>
            <a:off x="138024" y="207035"/>
            <a:ext cx="10696754" cy="828135"/>
          </a:xfrm>
        </p:spPr>
        <p:txBody>
          <a:bodyPr/>
          <a:lstStyle/>
          <a:p>
            <a:r>
              <a:rPr lang="fi-FI" sz="4800" dirty="0"/>
              <a:t>TYÖPAJAN KUVAMATERIAALIA</a:t>
            </a:r>
          </a:p>
        </p:txBody>
      </p:sp>
      <p:pic>
        <p:nvPicPr>
          <p:cNvPr id="4" name="Kuva 3">
            <a:extLst>
              <a:ext uri="{FF2B5EF4-FFF2-40B4-BE49-F238E27FC236}">
                <a16:creationId xmlns:a16="http://schemas.microsoft.com/office/drawing/2014/main" id="{44018ECE-B403-4C6E-91CB-1363BC6F95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4073" y="1397529"/>
            <a:ext cx="8190705" cy="10920940"/>
          </a:xfrm>
          <a:prstGeom prst="rect">
            <a:avLst/>
          </a:prstGeom>
        </p:spPr>
      </p:pic>
      <p:pic>
        <p:nvPicPr>
          <p:cNvPr id="8" name="Kuva 7">
            <a:extLst>
              <a:ext uri="{FF2B5EF4-FFF2-40B4-BE49-F238E27FC236}">
                <a16:creationId xmlns:a16="http://schemas.microsoft.com/office/drawing/2014/main" id="{206899F0-483C-29CF-7F18-C05318B0FE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63578" y="1397529"/>
            <a:ext cx="8190705" cy="10920940"/>
          </a:xfrm>
          <a:prstGeom prst="rect">
            <a:avLst/>
          </a:prstGeom>
        </p:spPr>
      </p:pic>
    </p:spTree>
    <p:extLst>
      <p:ext uri="{BB962C8B-B14F-4D97-AF65-F5344CB8AC3E}">
        <p14:creationId xmlns:p14="http://schemas.microsoft.com/office/powerpoint/2010/main" val="10283732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FF705-188E-F6F1-14EA-79B27270ECE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6AE46FB-62CE-1C85-DDE5-3579CF49C45B}"/>
              </a:ext>
            </a:extLst>
          </p:cNvPr>
          <p:cNvSpPr>
            <a:spLocks noGrp="1"/>
          </p:cNvSpPr>
          <p:nvPr>
            <p:ph type="title"/>
          </p:nvPr>
        </p:nvSpPr>
        <p:spPr>
          <a:xfrm>
            <a:off x="274320" y="182881"/>
            <a:ext cx="11916886" cy="822959"/>
          </a:xfrm>
        </p:spPr>
        <p:txBody>
          <a:bodyPr/>
          <a:lstStyle/>
          <a:p>
            <a:r>
              <a:rPr lang="fi-FI" sz="4800" dirty="0"/>
              <a:t>TYÖPAJAN KUVAMATERIAALIA</a:t>
            </a:r>
          </a:p>
        </p:txBody>
      </p:sp>
      <p:pic>
        <p:nvPicPr>
          <p:cNvPr id="6" name="Kuva 5">
            <a:extLst>
              <a:ext uri="{FF2B5EF4-FFF2-40B4-BE49-F238E27FC236}">
                <a16:creationId xmlns:a16="http://schemas.microsoft.com/office/drawing/2014/main" id="{D9B6CEF2-8260-5032-4A19-54D91252EE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505" y="1578634"/>
            <a:ext cx="7919049" cy="10558732"/>
          </a:xfrm>
          <a:prstGeom prst="rect">
            <a:avLst/>
          </a:prstGeom>
        </p:spPr>
      </p:pic>
      <p:pic>
        <p:nvPicPr>
          <p:cNvPr id="8" name="Kuva 7">
            <a:extLst>
              <a:ext uri="{FF2B5EF4-FFF2-40B4-BE49-F238E27FC236}">
                <a16:creationId xmlns:a16="http://schemas.microsoft.com/office/drawing/2014/main" id="{4F088E81-1CB1-1D97-CF94-54C0EA9CFF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7809" y="1573027"/>
            <a:ext cx="14078308" cy="10558732"/>
          </a:xfrm>
          <a:prstGeom prst="rect">
            <a:avLst/>
          </a:prstGeom>
        </p:spPr>
      </p:pic>
    </p:spTree>
    <p:extLst>
      <p:ext uri="{BB962C8B-B14F-4D97-AF65-F5344CB8AC3E}">
        <p14:creationId xmlns:p14="http://schemas.microsoft.com/office/powerpoint/2010/main" val="255942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5BA61-B8D8-DE18-66C3-1210DBB04921}"/>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AD8D06F-C240-817A-7FE5-417BC1D32B4D}"/>
              </a:ext>
            </a:extLst>
          </p:cNvPr>
          <p:cNvSpPr>
            <a:spLocks noGrp="1"/>
          </p:cNvSpPr>
          <p:nvPr>
            <p:ph type="title"/>
          </p:nvPr>
        </p:nvSpPr>
        <p:spPr>
          <a:xfrm>
            <a:off x="298474" y="394859"/>
            <a:ext cx="13279503" cy="968115"/>
          </a:xfrm>
        </p:spPr>
        <p:txBody>
          <a:bodyPr/>
          <a:lstStyle/>
          <a:p>
            <a:r>
              <a:rPr lang="fi-FI" sz="4800" dirty="0"/>
              <a:t>TYÖPAJAN KUVAMATERIAALIA</a:t>
            </a:r>
          </a:p>
        </p:txBody>
      </p:sp>
      <p:pic>
        <p:nvPicPr>
          <p:cNvPr id="6" name="Kuva 5">
            <a:extLst>
              <a:ext uri="{FF2B5EF4-FFF2-40B4-BE49-F238E27FC236}">
                <a16:creationId xmlns:a16="http://schemas.microsoft.com/office/drawing/2014/main" id="{F6639140-583A-2E48-3203-E071A78CAA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6142" y="2053085"/>
            <a:ext cx="7703466" cy="10271287"/>
          </a:xfrm>
          <a:prstGeom prst="rect">
            <a:avLst/>
          </a:prstGeom>
        </p:spPr>
      </p:pic>
      <p:pic>
        <p:nvPicPr>
          <p:cNvPr id="10" name="Kuva 9">
            <a:extLst>
              <a:ext uri="{FF2B5EF4-FFF2-40B4-BE49-F238E27FC236}">
                <a16:creationId xmlns:a16="http://schemas.microsoft.com/office/drawing/2014/main" id="{6CA6699B-B093-E7CC-E41D-FA9EFC47D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5981" y="2053084"/>
            <a:ext cx="7703466" cy="10271288"/>
          </a:xfrm>
          <a:prstGeom prst="rect">
            <a:avLst/>
          </a:prstGeom>
        </p:spPr>
      </p:pic>
    </p:spTree>
    <p:extLst>
      <p:ext uri="{BB962C8B-B14F-4D97-AF65-F5344CB8AC3E}">
        <p14:creationId xmlns:p14="http://schemas.microsoft.com/office/powerpoint/2010/main" val="3832319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4F1E8-4F8B-476B-CA8C-2DB8D73BE75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0642575-4C90-1497-BD65-3575453E5D1E}"/>
              </a:ext>
            </a:extLst>
          </p:cNvPr>
          <p:cNvSpPr>
            <a:spLocks noGrp="1"/>
          </p:cNvSpPr>
          <p:nvPr>
            <p:ph type="title"/>
          </p:nvPr>
        </p:nvSpPr>
        <p:spPr>
          <a:xfrm>
            <a:off x="258792" y="138023"/>
            <a:ext cx="10041148" cy="741871"/>
          </a:xfrm>
        </p:spPr>
        <p:txBody>
          <a:bodyPr/>
          <a:lstStyle/>
          <a:p>
            <a:r>
              <a:rPr lang="fi-FI" sz="4800" dirty="0"/>
              <a:t>TYÖPAJAN KUVAMATERIAALIA</a:t>
            </a:r>
          </a:p>
        </p:txBody>
      </p:sp>
      <p:pic>
        <p:nvPicPr>
          <p:cNvPr id="4" name="Kuva 3">
            <a:extLst>
              <a:ext uri="{FF2B5EF4-FFF2-40B4-BE49-F238E27FC236}">
                <a16:creationId xmlns:a16="http://schemas.microsoft.com/office/drawing/2014/main" id="{1FA12C5B-EC55-A422-CA08-BD99B92F31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90132" y="2853561"/>
            <a:ext cx="9992362" cy="7494272"/>
          </a:xfrm>
          <a:prstGeom prst="rect">
            <a:avLst/>
          </a:prstGeom>
        </p:spPr>
      </p:pic>
      <p:pic>
        <p:nvPicPr>
          <p:cNvPr id="6" name="Kuva 5">
            <a:extLst>
              <a:ext uri="{FF2B5EF4-FFF2-40B4-BE49-F238E27FC236}">
                <a16:creationId xmlns:a16="http://schemas.microsoft.com/office/drawing/2014/main" id="{17A6A489-800B-0785-DD15-F21AF12535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6577" y="1604516"/>
            <a:ext cx="13286659" cy="9964994"/>
          </a:xfrm>
          <a:prstGeom prst="rect">
            <a:avLst/>
          </a:prstGeom>
        </p:spPr>
      </p:pic>
    </p:spTree>
    <p:extLst>
      <p:ext uri="{BB962C8B-B14F-4D97-AF65-F5344CB8AC3E}">
        <p14:creationId xmlns:p14="http://schemas.microsoft.com/office/powerpoint/2010/main" val="3421809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C6771-91B0-47A6-DFFB-172B105F671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1D9E0A56-5A3D-9701-92A6-2D0041B92020}"/>
              </a:ext>
            </a:extLst>
          </p:cNvPr>
          <p:cNvSpPr>
            <a:spLocks noGrp="1"/>
          </p:cNvSpPr>
          <p:nvPr>
            <p:ph type="title"/>
          </p:nvPr>
        </p:nvSpPr>
        <p:spPr>
          <a:xfrm>
            <a:off x="276046" y="155276"/>
            <a:ext cx="9558067" cy="914399"/>
          </a:xfrm>
        </p:spPr>
        <p:txBody>
          <a:bodyPr/>
          <a:lstStyle/>
          <a:p>
            <a:r>
              <a:rPr lang="fi-FI" sz="4800" dirty="0"/>
              <a:t>TYÖPAJAN KUVAMATERIAALIA</a:t>
            </a:r>
          </a:p>
        </p:txBody>
      </p:sp>
      <p:pic>
        <p:nvPicPr>
          <p:cNvPr id="4" name="Kuva 3">
            <a:extLst>
              <a:ext uri="{FF2B5EF4-FFF2-40B4-BE49-F238E27FC236}">
                <a16:creationId xmlns:a16="http://schemas.microsoft.com/office/drawing/2014/main" id="{E5F69939-15E6-A15C-DC7F-39D48AF649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7539" y="1863307"/>
            <a:ext cx="7110322" cy="9480429"/>
          </a:xfrm>
          <a:prstGeom prst="rect">
            <a:avLst/>
          </a:prstGeom>
        </p:spPr>
      </p:pic>
      <p:pic>
        <p:nvPicPr>
          <p:cNvPr id="6" name="Kuva 5">
            <a:extLst>
              <a:ext uri="{FF2B5EF4-FFF2-40B4-BE49-F238E27FC236}">
                <a16:creationId xmlns:a16="http://schemas.microsoft.com/office/drawing/2014/main" id="{5ACCC2C6-45AC-0492-45E8-E7836AF44C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203316" y="1992702"/>
            <a:ext cx="7013276" cy="9351034"/>
          </a:xfrm>
          <a:prstGeom prst="rect">
            <a:avLst/>
          </a:prstGeom>
        </p:spPr>
      </p:pic>
    </p:spTree>
    <p:extLst>
      <p:ext uri="{BB962C8B-B14F-4D97-AF65-F5344CB8AC3E}">
        <p14:creationId xmlns:p14="http://schemas.microsoft.com/office/powerpoint/2010/main" val="5883315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90BE2-4219-76EB-7B07-B92422B79BD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AC8824B-999A-9B68-CCCD-3402DBA433A3}"/>
              </a:ext>
            </a:extLst>
          </p:cNvPr>
          <p:cNvSpPr>
            <a:spLocks noGrp="1"/>
          </p:cNvSpPr>
          <p:nvPr>
            <p:ph type="title"/>
          </p:nvPr>
        </p:nvSpPr>
        <p:spPr>
          <a:xfrm>
            <a:off x="160451" y="256836"/>
            <a:ext cx="9087066" cy="812839"/>
          </a:xfrm>
        </p:spPr>
        <p:txBody>
          <a:bodyPr/>
          <a:lstStyle/>
          <a:p>
            <a:r>
              <a:rPr lang="fi-FI" sz="4800" dirty="0"/>
              <a:t>TYÖPAJAN KUVAMATERIAALIA</a:t>
            </a:r>
          </a:p>
        </p:txBody>
      </p:sp>
      <p:pic>
        <p:nvPicPr>
          <p:cNvPr id="4" name="Kuva 3">
            <a:extLst>
              <a:ext uri="{FF2B5EF4-FFF2-40B4-BE49-F238E27FC236}">
                <a16:creationId xmlns:a16="http://schemas.microsoft.com/office/drawing/2014/main" id="{9BC1A2F3-BBB9-C5C0-FD32-DA9F4BB16B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569420" y="3403120"/>
            <a:ext cx="8453887" cy="6340415"/>
          </a:xfrm>
          <a:prstGeom prst="rect">
            <a:avLst/>
          </a:prstGeom>
        </p:spPr>
      </p:pic>
      <p:pic>
        <p:nvPicPr>
          <p:cNvPr id="6" name="Kuva 5">
            <a:extLst>
              <a:ext uri="{FF2B5EF4-FFF2-40B4-BE49-F238E27FC236}">
                <a16:creationId xmlns:a16="http://schemas.microsoft.com/office/drawing/2014/main" id="{DF423DC9-98D4-71DF-AC16-DD1CB892E0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28935" y="2346384"/>
            <a:ext cx="6340416" cy="8453887"/>
          </a:xfrm>
          <a:prstGeom prst="rect">
            <a:avLst/>
          </a:prstGeom>
        </p:spPr>
      </p:pic>
      <p:pic>
        <p:nvPicPr>
          <p:cNvPr id="8" name="Kuva 7">
            <a:extLst>
              <a:ext uri="{FF2B5EF4-FFF2-40B4-BE49-F238E27FC236}">
                <a16:creationId xmlns:a16="http://schemas.microsoft.com/office/drawing/2014/main" id="{4F23A879-CD35-B690-5D17-71969FFE1F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01466" y="2734571"/>
            <a:ext cx="10225179" cy="7668885"/>
          </a:xfrm>
          <a:prstGeom prst="rect">
            <a:avLst/>
          </a:prstGeom>
        </p:spPr>
      </p:pic>
    </p:spTree>
    <p:extLst>
      <p:ext uri="{BB962C8B-B14F-4D97-AF65-F5344CB8AC3E}">
        <p14:creationId xmlns:p14="http://schemas.microsoft.com/office/powerpoint/2010/main" val="1053780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49DAA2-54F1-40F7-A84D-B942A1D38AED}"/>
              </a:ext>
            </a:extLst>
          </p:cNvPr>
          <p:cNvSpPr>
            <a:spLocks noGrp="1"/>
          </p:cNvSpPr>
          <p:nvPr>
            <p:ph type="title"/>
          </p:nvPr>
        </p:nvSpPr>
        <p:spPr>
          <a:xfrm>
            <a:off x="569343" y="345057"/>
            <a:ext cx="21466144" cy="1190445"/>
          </a:xfrm>
        </p:spPr>
        <p:txBody>
          <a:bodyPr/>
          <a:lstStyle/>
          <a:p>
            <a:r>
              <a:rPr lang="fi-FI" sz="4800" noProof="0" dirty="0"/>
              <a:t>MUUMIMAMMAN RUOKALORU:</a:t>
            </a:r>
          </a:p>
        </p:txBody>
      </p:sp>
      <p:sp>
        <p:nvSpPr>
          <p:cNvPr id="3" name="Sisällön paikkamerkki 2">
            <a:extLst>
              <a:ext uri="{FF2B5EF4-FFF2-40B4-BE49-F238E27FC236}">
                <a16:creationId xmlns:a16="http://schemas.microsoft.com/office/drawing/2014/main" id="{3750115A-6320-4A4D-B6A9-92BACBA3E49B}"/>
              </a:ext>
            </a:extLst>
          </p:cNvPr>
          <p:cNvSpPr>
            <a:spLocks noGrp="1"/>
          </p:cNvSpPr>
          <p:nvPr>
            <p:ph idx="1"/>
          </p:nvPr>
        </p:nvSpPr>
        <p:spPr>
          <a:xfrm>
            <a:off x="2881224" y="1017917"/>
            <a:ext cx="19671848" cy="10869851"/>
          </a:xfrm>
        </p:spPr>
        <p:txBody>
          <a:bodyPr/>
          <a:lstStyle/>
          <a:p>
            <a:pPr marL="0" indent="0">
              <a:buNone/>
            </a:pPr>
            <a:endParaRPr lang="fi-FI" sz="3600" noProof="0" dirty="0"/>
          </a:p>
          <a:p>
            <a:pPr marL="0" indent="0">
              <a:buNone/>
            </a:pPr>
            <a:r>
              <a:rPr lang="fi-FI" sz="3600" dirty="0"/>
              <a:t>MUUMIMAMMA KEITON KEITTI </a:t>
            </a:r>
          </a:p>
          <a:p>
            <a:pPr marL="0" indent="0">
              <a:buNone/>
            </a:pPr>
            <a:r>
              <a:rPr lang="fi-FI" sz="3600" dirty="0"/>
              <a:t>(pyöritetään käsiä, ikään kuin sekoitettaisiin isoa kattilaa)</a:t>
            </a:r>
          </a:p>
          <a:p>
            <a:pPr marL="0" indent="0">
              <a:buNone/>
            </a:pPr>
            <a:endParaRPr lang="fi-FI" sz="3600" dirty="0"/>
          </a:p>
          <a:p>
            <a:pPr marL="0" indent="0">
              <a:buNone/>
            </a:pPr>
            <a:r>
              <a:rPr lang="fi-FI" sz="3600" noProof="0" dirty="0"/>
              <a:t>NIPSU MAUSTEET SEKAAN HEITTI </a:t>
            </a:r>
          </a:p>
          <a:p>
            <a:pPr marL="0" indent="0">
              <a:buNone/>
            </a:pPr>
            <a:r>
              <a:rPr lang="fi-FI" sz="3600" noProof="0" dirty="0"/>
              <a:t>(ripotellaan mausteita ilmaan tai tehdään pieni heittoliike)</a:t>
            </a:r>
          </a:p>
          <a:p>
            <a:pPr marL="0" indent="0">
              <a:buNone/>
            </a:pPr>
            <a:endParaRPr lang="fi-FI" sz="3600" noProof="0" dirty="0"/>
          </a:p>
          <a:p>
            <a:pPr marL="0" indent="0">
              <a:buNone/>
            </a:pPr>
            <a:r>
              <a:rPr lang="fi-FI" sz="3600" dirty="0"/>
              <a:t>SEN HILJALLEEN ANNETTIIN KIEHUA </a:t>
            </a:r>
          </a:p>
          <a:p>
            <a:pPr marL="0" indent="0">
              <a:buNone/>
            </a:pPr>
            <a:r>
              <a:rPr lang="fi-FI" sz="3600" dirty="0"/>
              <a:t>(heilutellaan sormia vartalon edessä)</a:t>
            </a:r>
          </a:p>
          <a:p>
            <a:pPr marL="0" indent="0">
              <a:buNone/>
            </a:pPr>
            <a:endParaRPr lang="fi-FI" sz="3600" dirty="0"/>
          </a:p>
          <a:p>
            <a:pPr marL="0" indent="0">
              <a:buNone/>
            </a:pPr>
            <a:r>
              <a:rPr lang="fi-FI" sz="3600" noProof="0" dirty="0"/>
              <a:t>EI KUKAAN SAANUT RIEHUA</a:t>
            </a:r>
          </a:p>
          <a:p>
            <a:pPr marL="0" indent="0">
              <a:buNone/>
            </a:pPr>
            <a:r>
              <a:rPr lang="fi-FI" sz="3600" noProof="0" dirty="0"/>
              <a:t>(nostetaan etusormi pystyyn ”ei saa”-merkiksi tai suun eteen)</a:t>
            </a:r>
          </a:p>
          <a:p>
            <a:pPr marL="0" indent="0">
              <a:buNone/>
            </a:pPr>
            <a:endParaRPr lang="fi-FI" sz="3600" noProof="0" dirty="0"/>
          </a:p>
          <a:p>
            <a:pPr marL="0" indent="0">
              <a:buNone/>
            </a:pPr>
            <a:r>
              <a:rPr lang="fi-FI" sz="3600" dirty="0"/>
              <a:t>PIKKU MYY KAIKILLE LUSIKAT JAKOI </a:t>
            </a:r>
          </a:p>
          <a:p>
            <a:pPr marL="0" indent="0">
              <a:buNone/>
            </a:pPr>
            <a:r>
              <a:rPr lang="fi-FI" sz="3600" dirty="0"/>
              <a:t>(tehdään käsillä jakamisen liike)</a:t>
            </a:r>
          </a:p>
          <a:p>
            <a:pPr marL="0" indent="0">
              <a:buNone/>
            </a:pPr>
            <a:endParaRPr lang="fi-FI" sz="3600" dirty="0"/>
          </a:p>
          <a:p>
            <a:pPr marL="0" indent="0">
              <a:buNone/>
            </a:pPr>
            <a:r>
              <a:rPr lang="fi-FI" sz="3600" noProof="0" dirty="0"/>
              <a:t>TULKAA LAPSET SYÖMÄÄN </a:t>
            </a:r>
          </a:p>
          <a:p>
            <a:pPr marL="0" indent="0">
              <a:buNone/>
            </a:pPr>
            <a:r>
              <a:rPr lang="fi-FI" sz="3600" dirty="0"/>
              <a:t>(kutsu kädellä luoksesi, tee kädelläsi vartalosi edessä ilmassa pieniä ”taputuksia” ja tuo kätesi suun lähelle ja tee pieni eteen- ja taaksepäin suuntautuva liike, ikään kuin veisit ruokaa suuhun).</a:t>
            </a:r>
            <a:endParaRPr lang="fi-FI" sz="3600" noProof="0" dirty="0"/>
          </a:p>
          <a:p>
            <a:pPr marL="0" indent="0">
              <a:buNone/>
            </a:pPr>
            <a:endParaRPr lang="fi-FI" sz="3600" noProof="0" dirty="0"/>
          </a:p>
        </p:txBody>
      </p:sp>
    </p:spTree>
    <p:extLst>
      <p:ext uri="{BB962C8B-B14F-4D97-AF65-F5344CB8AC3E}">
        <p14:creationId xmlns:p14="http://schemas.microsoft.com/office/powerpoint/2010/main" val="14211521"/>
      </p:ext>
    </p:extLst>
  </p:cSld>
  <p:clrMapOvr>
    <a:masterClrMapping/>
  </p:clrMapOvr>
</p:sld>
</file>

<file path=ppt/theme/theme1.xml><?xml version="1.0" encoding="utf-8"?>
<a:theme xmlns:a="http://schemas.openxmlformats.org/drawingml/2006/main" name="Kouvola">
  <a:themeElements>
    <a:clrScheme name="Kouvola">
      <a:dk1>
        <a:sysClr val="windowText" lastClr="000000"/>
      </a:dk1>
      <a:lt1>
        <a:sysClr val="window" lastClr="FFFFFF"/>
      </a:lt1>
      <a:dk2>
        <a:srgbClr val="28482B"/>
      </a:dk2>
      <a:lt2>
        <a:srgbClr val="E7E6E6"/>
      </a:lt2>
      <a:accent1>
        <a:srgbClr val="CEFF23"/>
      </a:accent1>
      <a:accent2>
        <a:srgbClr val="A75042"/>
      </a:accent2>
      <a:accent3>
        <a:srgbClr val="28482B"/>
      </a:accent3>
      <a:accent4>
        <a:srgbClr val="97B3D4"/>
      </a:accent4>
      <a:accent5>
        <a:srgbClr val="000000"/>
      </a:accent5>
      <a:accent6>
        <a:srgbClr val="7F7F7F"/>
      </a:accent6>
      <a:hlink>
        <a:srgbClr val="0563C1"/>
      </a:hlink>
      <a:folHlink>
        <a:srgbClr val="954F72"/>
      </a:folHlink>
    </a:clrScheme>
    <a:fontScheme name="Arial Narrow - Arial">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Uteliaan Touhukkaan päivä" id="{6A5CF26D-24D0-413E-AB66-99993171AE34}" vid="{28E988A0-F71E-4FA6-B440-2F29E85EBDB6}"/>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ntra_Tiedonomistaja xmlns="bcb45dd8-9327-4e9e-a383-4f417e8c9042">
      <UserInfo>
        <DisplayName/>
        <AccountId xsi:nil="true"/>
        <AccountType/>
      </UserInfo>
    </Intra_Tiedonomistaja>
    <g90564b6fdd04d289266195176048379 xmlns="bcb45dd8-9327-4e9e-a383-4f417e8c9042">
      <Terms xmlns="http://schemas.microsoft.com/office/infopath/2007/PartnerControls"/>
    </g90564b6fdd04d289266195176048379>
    <i24b409a343b4086bd4c510726cc2fb5 xmlns="bcb45dd8-9327-4e9e-a383-4f417e8c9042">
      <Terms xmlns="http://schemas.microsoft.com/office/infopath/2007/PartnerControls"/>
    </i24b409a343b4086bd4c510726cc2fb5>
    <TaxCatchAll xmlns="bcb45dd8-9327-4e9e-a383-4f417e8c9042" xsi:nil="true"/>
    <lcf76f155ced4ddcb4097134ff3c332f xmlns="cac85e2a-df7c-459d-82bd-a835f27719f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2EE81ADC9717F439A87B3B0B18AF1DC" ma:contentTypeVersion="17" ma:contentTypeDescription="Create a new document." ma:contentTypeScope="" ma:versionID="f9c66a91568a4e76f72a4dad1709b844">
  <xsd:schema xmlns:xsd="http://www.w3.org/2001/XMLSchema" xmlns:xs="http://www.w3.org/2001/XMLSchema" xmlns:p="http://schemas.microsoft.com/office/2006/metadata/properties" xmlns:ns2="bcb45dd8-9327-4e9e-a383-4f417e8c9042" xmlns:ns3="cac85e2a-df7c-459d-82bd-a835f27719f4" xmlns:ns4="62335bca-8edc-43dd-b6ea-310e6697ba3e" targetNamespace="http://schemas.microsoft.com/office/2006/metadata/properties" ma:root="true" ma:fieldsID="94f1bcc4747aaf42f2ba816fb5726b74" ns2:_="" ns3:_="" ns4:_="">
    <xsd:import namespace="bcb45dd8-9327-4e9e-a383-4f417e8c9042"/>
    <xsd:import namespace="cac85e2a-df7c-459d-82bd-a835f27719f4"/>
    <xsd:import namespace="62335bca-8edc-43dd-b6ea-310e6697ba3e"/>
    <xsd:element name="properties">
      <xsd:complexType>
        <xsd:sequence>
          <xsd:element name="documentManagement">
            <xsd:complexType>
              <xsd:all>
                <xsd:element ref="ns2:i24b409a343b4086bd4c510726cc2fb5" minOccurs="0"/>
                <xsd:element ref="ns2:g90564b6fdd04d289266195176048379" minOccurs="0"/>
                <xsd:element ref="ns2:TaxCatchAll" minOccurs="0"/>
                <xsd:element ref="ns2:Intra_Tiedonomistaja" minOccurs="0"/>
                <xsd:element ref="ns3:MediaServiceMetadata" minOccurs="0"/>
                <xsd:element ref="ns3:MediaServiceFastMetadata" minOccurs="0"/>
                <xsd:element ref="ns3:lcf76f155ced4ddcb4097134ff3c332f" minOccurs="0"/>
                <xsd:element ref="ns3:MediaServiceGenerationTime" minOccurs="0"/>
                <xsd:element ref="ns3:MediaServiceEventHashCode" minOccurs="0"/>
                <xsd:element ref="ns3:MediaServiceDateTaken" minOccurs="0"/>
                <xsd:element ref="ns3:MediaLengthInSeconds" minOccurs="0"/>
                <xsd:element ref="ns4:SharedWithUsers" minOccurs="0"/>
                <xsd:element ref="ns4:SharedWithDetail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b45dd8-9327-4e9e-a383-4f417e8c9042" elementFormDefault="qualified">
    <xsd:import namespace="http://schemas.microsoft.com/office/2006/documentManagement/types"/>
    <xsd:import namespace="http://schemas.microsoft.com/office/infopath/2007/PartnerControls"/>
    <xsd:element name="i24b409a343b4086bd4c510726cc2fb5" ma:index="8" nillable="true" ma:taxonomy="true" ma:internalName="i24b409a343b4086bd4c510726cc2fb5" ma:taxonomyFieldName="Intra_Dokumenttityyppi" ma:displayName="Dokumenttityyppi" ma:fieldId="{224b409a-343b-4086-bd4c-510726cc2fb5}" ma:sspId="f81ded02-9f86-4b0c-8912-f5f43177ca33" ma:termSetId="84b9278c-d847-44de-ae8c-0fc4da98d08f" ma:anchorId="00000000-0000-0000-0000-000000000000" ma:open="false" ma:isKeyword="false">
      <xsd:complexType>
        <xsd:sequence>
          <xsd:element ref="pc:Terms" minOccurs="0" maxOccurs="1"/>
        </xsd:sequence>
      </xsd:complexType>
    </xsd:element>
    <xsd:element name="g90564b6fdd04d289266195176048379" ma:index="9" nillable="true" ma:taxonomy="true" ma:internalName="g90564b6fdd04d289266195176048379" ma:taxonomyFieldName="Intra_Aihe" ma:displayName="Aihe" ma:fieldId="{090564b6-fdd0-4d28-9266-195176048379}" ma:sspId="f81ded02-9f86-4b0c-8912-f5f43177ca33" ma:termSetId="7f3e49e5-46c4-4efc-8794-2ed858354272" ma:anchorId="00000000-0000-0000-0000-000000000000" ma:open="false" ma:isKeyword="false">
      <xsd:complexType>
        <xsd:sequence>
          <xsd:element ref="pc:Terms" minOccurs="0" maxOccurs="1"/>
        </xsd:sequence>
      </xsd:complexType>
    </xsd:element>
    <xsd:element name="TaxCatchAll" ma:index="11" nillable="true" ma:displayName="Taxonomy Catch All Column" ma:hidden="true" ma:list="{02847753-7aeb-4f98-aa42-cbaf9d418df3}" ma:internalName="TaxCatchAll" ma:showField="CatchAllData" ma:web="62335bca-8edc-43dd-b6ea-310e6697ba3e">
      <xsd:complexType>
        <xsd:complexContent>
          <xsd:extension base="dms:MultiChoiceLookup">
            <xsd:sequence>
              <xsd:element name="Value" type="dms:Lookup" maxOccurs="unbounded" minOccurs="0" nillable="true"/>
            </xsd:sequence>
          </xsd:extension>
        </xsd:complexContent>
      </xsd:complexType>
    </xsd:element>
    <xsd:element name="Intra_Tiedonomistaja" ma:index="13" nillable="true" ma:displayName="Tiedon omistajat" ma:list="UserInfo" ma:internalName="Intra_Tiedonomistaja">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ac85e2a-df7c-459d-82bd-a835f27719f4"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81ded02-9f86-4b0c-8912-f5f43177ca33"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2335bca-8edc-43dd-b6ea-310e6697ba3e"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6BD028A-D29B-408F-8D84-8D379AC60D1F}">
  <ds:schemaRefs>
    <ds:schemaRef ds:uri="http://purl.org/dc/dcmitype/"/>
    <ds:schemaRef ds:uri="http://purl.org/dc/elements/1.1/"/>
    <ds:schemaRef ds:uri="http://schemas.microsoft.com/office/2006/metadata/properties"/>
    <ds:schemaRef ds:uri="http://schemas.microsoft.com/office/2006/documentManagement/types"/>
    <ds:schemaRef ds:uri="cac85e2a-df7c-459d-82bd-a835f27719f4"/>
    <ds:schemaRef ds:uri="http://schemas.microsoft.com/office/infopath/2007/PartnerControls"/>
    <ds:schemaRef ds:uri="http://purl.org/dc/terms/"/>
    <ds:schemaRef ds:uri="http://www.w3.org/XML/1998/namespace"/>
    <ds:schemaRef ds:uri="http://schemas.openxmlformats.org/package/2006/metadata/core-properties"/>
    <ds:schemaRef ds:uri="62335bca-8edc-43dd-b6ea-310e6697ba3e"/>
    <ds:schemaRef ds:uri="bcb45dd8-9327-4e9e-a383-4f417e8c9042"/>
  </ds:schemaRefs>
</ds:datastoreItem>
</file>

<file path=customXml/itemProps2.xml><?xml version="1.0" encoding="utf-8"?>
<ds:datastoreItem xmlns:ds="http://schemas.openxmlformats.org/officeDocument/2006/customXml" ds:itemID="{B0A90E98-0900-4D4B-AE52-5524CC3489E0}">
  <ds:schemaRefs>
    <ds:schemaRef ds:uri="http://schemas.microsoft.com/sharepoint/v3/contenttype/forms"/>
  </ds:schemaRefs>
</ds:datastoreItem>
</file>

<file path=customXml/itemProps3.xml><?xml version="1.0" encoding="utf-8"?>
<ds:datastoreItem xmlns:ds="http://schemas.openxmlformats.org/officeDocument/2006/customXml" ds:itemID="{DD90A307-FA43-46C1-87CC-F01642A199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b45dd8-9327-4e9e-a383-4f417e8c9042"/>
    <ds:schemaRef ds:uri="cac85e2a-df7c-459d-82bd-a835f27719f4"/>
    <ds:schemaRef ds:uri="62335bca-8edc-43dd-b6ea-310e6697ba3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Uteliaan Touhukkaan päivä</Template>
  <TotalTime>4</TotalTime>
  <Words>1347</Words>
  <Application>Microsoft Office PowerPoint</Application>
  <PresentationFormat>Mukautettu</PresentationFormat>
  <Paragraphs>152</Paragraphs>
  <Slides>18</Slides>
  <Notes>0</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18</vt:i4>
      </vt:variant>
    </vt:vector>
  </HeadingPairs>
  <TitlesOfParts>
    <vt:vector size="24" baseType="lpstr">
      <vt:lpstr>Aptos</vt:lpstr>
      <vt:lpstr>Arial</vt:lpstr>
      <vt:lpstr>Arial Narrow</vt:lpstr>
      <vt:lpstr>Calibri</vt:lpstr>
      <vt:lpstr>Segoe UI</vt:lpstr>
      <vt:lpstr>Kouvola</vt:lpstr>
      <vt:lpstr>PowerPoint-esitys</vt:lpstr>
      <vt:lpstr>PowerPoint-esitys</vt:lpstr>
      <vt:lpstr>PowerPoint-esitys</vt:lpstr>
      <vt:lpstr>PowerPoint-esitys</vt:lpstr>
      <vt:lpstr>Erilaisia välineitä ja esimerkkejä arkeen sisälle ja ulos:   </vt:lpstr>
      <vt:lpstr>PowerPoint-esitys</vt:lpstr>
      <vt:lpstr>PowerPoint-esitys</vt:lpstr>
      <vt:lpstr>PowerPoint-esitys</vt:lpstr>
      <vt:lpstr>PowerPoint-esitys</vt:lpstr>
      <vt:lpstr>PowerPoint-esitys</vt:lpstr>
      <vt:lpstr>PowerPoint-esitys</vt:lpstr>
      <vt:lpstr>TYÖPAJAN KUVAMATERIAALIA</vt:lpstr>
      <vt:lpstr>TYÖPAJAN KUVAMATERIAALIA</vt:lpstr>
      <vt:lpstr>TYÖPAJAN KUVAMATERIAALIA</vt:lpstr>
      <vt:lpstr>TYÖPAJAN KUVAMATERIAALIA</vt:lpstr>
      <vt:lpstr>TYÖPAJAN KUVAMATERIAALIA</vt:lpstr>
      <vt:lpstr>TYÖPAJAN KUVAMATERIAALIA</vt:lpstr>
      <vt:lpstr>MUUMIMAMMAN RUOKALORU: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Hietala Jaana</dc:creator>
  <cp:lastModifiedBy>Hietala Jaana</cp:lastModifiedBy>
  <cp:revision>1</cp:revision>
  <dcterms:created xsi:type="dcterms:W3CDTF">2026-09-10T18:49:38Z</dcterms:created>
  <dcterms:modified xsi:type="dcterms:W3CDTF">2026-09-10T18:54:08Z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0x01010092EE81ADC9717F439A87B3B0B18AF1DC</vt:lpwstr>
  </property>
</Properties>
</file>