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96" r:id="rId5"/>
  </p:sldMasterIdLst>
  <p:sldIdLst>
    <p:sldId id="256" r:id="rId6"/>
    <p:sldId id="257" r:id="rId7"/>
    <p:sldId id="258" r:id="rId8"/>
    <p:sldId id="289" r:id="rId9"/>
    <p:sldId id="286" r:id="rId10"/>
    <p:sldId id="296" r:id="rId11"/>
    <p:sldId id="287" r:id="rId12"/>
    <p:sldId id="261" r:id="rId13"/>
    <p:sldId id="263" r:id="rId14"/>
    <p:sldId id="264" r:id="rId15"/>
    <p:sldId id="266" r:id="rId16"/>
    <p:sldId id="293" r:id="rId17"/>
    <p:sldId id="294" r:id="rId18"/>
    <p:sldId id="267" r:id="rId19"/>
    <p:sldId id="304" r:id="rId20"/>
    <p:sldId id="270" r:id="rId21"/>
    <p:sldId id="271" r:id="rId22"/>
    <p:sldId id="272" r:id="rId23"/>
    <p:sldId id="302" r:id="rId24"/>
    <p:sldId id="274" r:id="rId25"/>
    <p:sldId id="276" r:id="rId26"/>
    <p:sldId id="290" r:id="rId27"/>
    <p:sldId id="303" r:id="rId28"/>
    <p:sldId id="297" r:id="rId29"/>
    <p:sldId id="298" r:id="rId30"/>
    <p:sldId id="299" r:id="rId31"/>
    <p:sldId id="300" r:id="rId32"/>
    <p:sldId id="301" r:id="rId33"/>
    <p:sldId id="279" r:id="rId34"/>
    <p:sldId id="278" r:id="rId35"/>
    <p:sldId id="281" r:id="rId36"/>
    <p:sldId id="282" r:id="rId37"/>
    <p:sldId id="275" r:id="rId38"/>
    <p:sldId id="305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54" dt="2026-09-17T09:36:20.0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image" Target="../media/image13.sv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A319F4-BC36-4389-A860-D1B04ECE899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AD5AAC-5859-4658-8963-F310290FEB06}">
      <dgm:prSet/>
      <dgm:spPr/>
      <dgm:t>
        <a:bodyPr/>
        <a:lstStyle/>
        <a:p>
          <a:r>
            <a: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Pyynikin lukio </a:t>
          </a:r>
          <a:endParaRPr lang="en-US" dirty="0"/>
        </a:p>
      </dgm:t>
    </dgm:pt>
    <dgm:pt modelId="{06F4287D-1259-4B78-BC31-5E2472176664}" type="parTrans" cxnId="{C9135829-6CCF-4995-B61B-C504370772B6}">
      <dgm:prSet/>
      <dgm:spPr/>
      <dgm:t>
        <a:bodyPr/>
        <a:lstStyle/>
        <a:p>
          <a:endParaRPr lang="en-US"/>
        </a:p>
      </dgm:t>
    </dgm:pt>
    <dgm:pt modelId="{A3349CA2-8F4D-4580-B677-D80AC0E06BC0}" type="sibTrans" cxnId="{C9135829-6CCF-4995-B61B-C504370772B6}">
      <dgm:prSet/>
      <dgm:spPr/>
      <dgm:t>
        <a:bodyPr/>
        <a:lstStyle/>
        <a:p>
          <a:endParaRPr lang="en-US"/>
        </a:p>
      </dgm:t>
    </dgm:pt>
    <dgm:pt modelId="{C8881F13-6956-48BD-95F1-F2E7104F6C65}">
      <dgm:prSet/>
      <dgm:spPr/>
      <dgm:t>
        <a:bodyPr/>
        <a:lstStyle/>
        <a:p>
          <a:r>
            <a: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Sammon keskuslukio </a:t>
          </a:r>
        </a:p>
      </dgm:t>
    </dgm:pt>
    <dgm:pt modelId="{7F2A7B90-34E3-4F29-89D2-A59B565216FA}" type="parTrans" cxnId="{98D1F625-2159-4961-98BF-06B535C23881}">
      <dgm:prSet/>
      <dgm:spPr/>
      <dgm:t>
        <a:bodyPr/>
        <a:lstStyle/>
        <a:p>
          <a:endParaRPr lang="en-US"/>
        </a:p>
      </dgm:t>
    </dgm:pt>
    <dgm:pt modelId="{4CDE5B69-59C3-4CD1-A55C-6C5DCE365E84}" type="sibTrans" cxnId="{98D1F625-2159-4961-98BF-06B535C23881}">
      <dgm:prSet/>
      <dgm:spPr/>
      <dgm:t>
        <a:bodyPr/>
        <a:lstStyle/>
        <a:p>
          <a:endParaRPr lang="en-US"/>
        </a:p>
      </dgm:t>
    </dgm:pt>
    <dgm:pt modelId="{E09BAA38-B94A-4DE0-9A86-F91CECCC2C58}">
      <dgm:prSet/>
      <dgm:spPr/>
      <dgm:t>
        <a:bodyPr/>
        <a:lstStyle/>
        <a:p>
          <a:r>
            <a: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Tammerkosken lukio </a:t>
          </a:r>
        </a:p>
      </dgm:t>
    </dgm:pt>
    <dgm:pt modelId="{506FF4B5-ABA7-4F65-BB0A-BF2F0E58508B}" type="parTrans" cxnId="{EEEE5196-956A-4C94-9C15-F72067A4413C}">
      <dgm:prSet/>
      <dgm:spPr/>
      <dgm:t>
        <a:bodyPr/>
        <a:lstStyle/>
        <a:p>
          <a:endParaRPr lang="en-US"/>
        </a:p>
      </dgm:t>
    </dgm:pt>
    <dgm:pt modelId="{A42017CA-B235-4DC5-BDB6-C6E5F567E268}" type="sibTrans" cxnId="{EEEE5196-956A-4C94-9C15-F72067A4413C}">
      <dgm:prSet/>
      <dgm:spPr/>
      <dgm:t>
        <a:bodyPr/>
        <a:lstStyle/>
        <a:p>
          <a:endParaRPr lang="en-US"/>
        </a:p>
      </dgm:t>
    </dgm:pt>
    <dgm:pt modelId="{14941146-8D61-424A-97BF-0EC3E37B5443}">
      <dgm:prSet/>
      <dgm:spPr/>
      <dgm:t>
        <a:bodyPr/>
        <a:lstStyle/>
        <a:p>
          <a:r>
            <a: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Tampereen klassillinen lukio </a:t>
          </a:r>
        </a:p>
      </dgm:t>
    </dgm:pt>
    <dgm:pt modelId="{BDC2CCA3-3287-440B-8461-D52A27C086AD}" type="parTrans" cxnId="{4A41A8C2-ECA8-472F-95E8-A46D55A33E87}">
      <dgm:prSet/>
      <dgm:spPr/>
      <dgm:t>
        <a:bodyPr/>
        <a:lstStyle/>
        <a:p>
          <a:endParaRPr lang="en-US"/>
        </a:p>
      </dgm:t>
    </dgm:pt>
    <dgm:pt modelId="{4502E730-4605-4766-AFCA-9BB03F80100A}" type="sibTrans" cxnId="{4A41A8C2-ECA8-472F-95E8-A46D55A33E87}">
      <dgm:prSet/>
      <dgm:spPr/>
      <dgm:t>
        <a:bodyPr/>
        <a:lstStyle/>
        <a:p>
          <a:endParaRPr lang="en-US"/>
        </a:p>
      </dgm:t>
    </dgm:pt>
    <dgm:pt modelId="{09472C0E-3F40-4A3C-A57D-5E49DC09BEA0}">
      <dgm:prSet/>
      <dgm:spPr/>
      <dgm:t>
        <a:bodyPr/>
        <a:lstStyle/>
        <a:p>
          <a:r>
            <a: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Tampereen lyseon lukio </a:t>
          </a:r>
        </a:p>
      </dgm:t>
    </dgm:pt>
    <dgm:pt modelId="{C5D9478E-C61F-4E18-B30E-3921B6BD86A7}" type="parTrans" cxnId="{97BB0D2F-12E2-49CE-B263-9B1862DA548B}">
      <dgm:prSet/>
      <dgm:spPr/>
      <dgm:t>
        <a:bodyPr/>
        <a:lstStyle/>
        <a:p>
          <a:endParaRPr lang="en-US"/>
        </a:p>
      </dgm:t>
    </dgm:pt>
    <dgm:pt modelId="{51241969-28AA-49CF-981B-1BE1AF901640}" type="sibTrans" cxnId="{97BB0D2F-12E2-49CE-B263-9B1862DA548B}">
      <dgm:prSet/>
      <dgm:spPr/>
      <dgm:t>
        <a:bodyPr/>
        <a:lstStyle/>
        <a:p>
          <a:endParaRPr lang="en-US"/>
        </a:p>
      </dgm:t>
    </dgm:pt>
    <dgm:pt modelId="{178F6F0C-7B65-4D27-AD25-4E0288CB9D37}">
      <dgm:prSet/>
      <dgm:spPr/>
      <dgm:t>
        <a:bodyPr/>
        <a:lstStyle/>
        <a:p>
          <a:r>
            <a: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Tampereen teknillinen lukio </a:t>
          </a:r>
        </a:p>
      </dgm:t>
    </dgm:pt>
    <dgm:pt modelId="{F208DB34-3DF2-4B29-A547-BCF4D1FA3558}" type="parTrans" cxnId="{D5AF778C-606A-4DAD-826A-A7A03B275592}">
      <dgm:prSet/>
      <dgm:spPr/>
      <dgm:t>
        <a:bodyPr/>
        <a:lstStyle/>
        <a:p>
          <a:endParaRPr lang="en-US"/>
        </a:p>
      </dgm:t>
    </dgm:pt>
    <dgm:pt modelId="{F6B9CF3A-E842-4592-A55E-247176887A11}" type="sibTrans" cxnId="{D5AF778C-606A-4DAD-826A-A7A03B275592}">
      <dgm:prSet/>
      <dgm:spPr/>
      <dgm:t>
        <a:bodyPr/>
        <a:lstStyle/>
        <a:p>
          <a:endParaRPr lang="en-US"/>
        </a:p>
      </dgm:t>
    </dgm:pt>
    <dgm:pt modelId="{5C51A418-6D09-4008-8EED-98D3702EFCCD}">
      <dgm:prSet/>
      <dgm:spPr/>
      <dgm:t>
        <a:bodyPr/>
        <a:lstStyle/>
        <a:p>
          <a:pPr rtl="0"/>
          <a:r>
            <a:rPr lang="en-US" dirty="0" err="1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Tampereen</a:t>
          </a:r>
          <a:r>
            <a: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 </a:t>
          </a:r>
          <a:r>
            <a:rPr lang="en-US" dirty="0" err="1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aikuislukio</a:t>
          </a:r>
          <a:r>
            <a: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, </a:t>
          </a:r>
          <a:r>
            <a:rPr lang="en-US" dirty="0" err="1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ei</a:t>
          </a:r>
          <a:r>
            <a: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 </a:t>
          </a:r>
          <a:r>
            <a:rPr lang="en-US" dirty="0" err="1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voi</a:t>
          </a:r>
          <a:r>
            <a: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 hakea </a:t>
          </a:r>
          <a:r>
            <a:rPr lang="en-US" dirty="0" err="1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yhteishaussa</a:t>
          </a:r>
          <a:endParaRPr lang="en-US" dirty="0">
            <a:solidFill>
              <a:schemeClr val="tx1">
                <a:lumMod val="95000"/>
                <a:lumOff val="5000"/>
              </a:schemeClr>
            </a:solidFill>
            <a:latin typeface="Calibri"/>
            <a:ea typeface="Calibri"/>
            <a:cs typeface="Calibri"/>
          </a:endParaRPr>
        </a:p>
      </dgm:t>
    </dgm:pt>
    <dgm:pt modelId="{034D9221-7B3E-4146-A2DF-AAC62AEF2192}" type="parTrans" cxnId="{0460768C-4477-4B07-9887-80F0CAD7C0FB}">
      <dgm:prSet/>
      <dgm:spPr/>
      <dgm:t>
        <a:bodyPr/>
        <a:lstStyle/>
        <a:p>
          <a:endParaRPr lang="en-US"/>
        </a:p>
      </dgm:t>
    </dgm:pt>
    <dgm:pt modelId="{0A37E4D5-573C-46D0-AED8-F2C310E79C0A}" type="sibTrans" cxnId="{0460768C-4477-4B07-9887-80F0CAD7C0FB}">
      <dgm:prSet/>
      <dgm:spPr/>
      <dgm:t>
        <a:bodyPr/>
        <a:lstStyle/>
        <a:p>
          <a:endParaRPr lang="en-US"/>
        </a:p>
      </dgm:t>
    </dgm:pt>
    <dgm:pt modelId="{F8EC46CD-BCC6-4E8C-9977-426AB32CBE15}">
      <dgm:prSet phldrT="[Teksti]" phldr="0"/>
      <dgm:spPr/>
      <dgm:t>
        <a:bodyPr/>
        <a:lstStyle/>
        <a:p>
          <a:pPr rtl="0"/>
          <a:r>
            <a: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Sammon </a:t>
          </a:r>
          <a:r>
            <a:rPr lang="en-US" dirty="0" err="1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keskuslukio</a:t>
          </a:r>
          <a:r>
            <a:rPr lang="en-US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, </a:t>
          </a:r>
          <a:r>
            <a:rPr lang="en-US" sz="1100" dirty="0" err="1">
              <a:solidFill>
                <a:srgbClr val="444444"/>
              </a:solidFill>
              <a:latin typeface="Calibri"/>
              <a:ea typeface="Calibri"/>
              <a:cs typeface="Calibri"/>
            </a:rPr>
            <a:t>Hakametsän</a:t>
          </a:r>
          <a:r>
            <a:rPr lang="en-US" sz="1100" dirty="0">
              <a:solidFill>
                <a:srgbClr val="444444"/>
              </a:solidFill>
              <a:latin typeface="Calibri"/>
              <a:ea typeface="Calibri"/>
              <a:cs typeface="Calibri"/>
            </a:rPr>
            <a:t> </a:t>
          </a:r>
          <a:r>
            <a:rPr lang="en-US" sz="1100" dirty="0" err="1">
              <a:solidFill>
                <a:srgbClr val="444444"/>
              </a:solidFill>
              <a:latin typeface="Calibri"/>
              <a:ea typeface="Calibri"/>
              <a:cs typeface="Calibri"/>
            </a:rPr>
            <a:t>toimipiste</a:t>
          </a:r>
        </a:p>
      </dgm:t>
    </dgm:pt>
    <dgm:pt modelId="{CEC2FB5A-5BC8-4A95-BF11-ABED294511B0}" type="parTrans" cxnId="{38D9E696-D936-4D4B-9CCB-D2C9ED44EB13}">
      <dgm:prSet/>
      <dgm:spPr/>
    </dgm:pt>
    <dgm:pt modelId="{812D2E27-2DCC-4BC9-8485-C8C44A947293}" type="sibTrans" cxnId="{38D9E696-D936-4D4B-9CCB-D2C9ED44EB13}">
      <dgm:prSet/>
      <dgm:spPr/>
    </dgm:pt>
    <dgm:pt modelId="{1C5E405A-9619-4DDF-810E-4F1C5142B899}" type="pres">
      <dgm:prSet presAssocID="{B3A319F4-BC36-4389-A860-D1B04ECE8990}" presName="vert0" presStyleCnt="0">
        <dgm:presLayoutVars>
          <dgm:dir/>
          <dgm:animOne val="branch"/>
          <dgm:animLvl val="lvl"/>
        </dgm:presLayoutVars>
      </dgm:prSet>
      <dgm:spPr/>
    </dgm:pt>
    <dgm:pt modelId="{CAB19E7D-6CAB-40F2-9426-DDB61A69A009}" type="pres">
      <dgm:prSet presAssocID="{5BAD5AAC-5859-4658-8963-F310290FEB06}" presName="thickLine" presStyleLbl="alignNode1" presStyleIdx="0" presStyleCnt="8"/>
      <dgm:spPr/>
    </dgm:pt>
    <dgm:pt modelId="{E90D4E84-A78B-49BB-8055-459425919F47}" type="pres">
      <dgm:prSet presAssocID="{5BAD5AAC-5859-4658-8963-F310290FEB06}" presName="horz1" presStyleCnt="0"/>
      <dgm:spPr/>
    </dgm:pt>
    <dgm:pt modelId="{AF9D36A2-64FD-4E55-9211-EC9B6E570A34}" type="pres">
      <dgm:prSet presAssocID="{5BAD5AAC-5859-4658-8963-F310290FEB06}" presName="tx1" presStyleLbl="revTx" presStyleIdx="0" presStyleCnt="8"/>
      <dgm:spPr/>
    </dgm:pt>
    <dgm:pt modelId="{F8D96B37-C1C9-4A07-A103-82058428C337}" type="pres">
      <dgm:prSet presAssocID="{5BAD5AAC-5859-4658-8963-F310290FEB06}" presName="vert1" presStyleCnt="0"/>
      <dgm:spPr/>
    </dgm:pt>
    <dgm:pt modelId="{C7B370CD-B49D-4605-9634-0F7BD2D18CBF}" type="pres">
      <dgm:prSet presAssocID="{C8881F13-6956-48BD-95F1-F2E7104F6C65}" presName="thickLine" presStyleLbl="alignNode1" presStyleIdx="1" presStyleCnt="8"/>
      <dgm:spPr/>
    </dgm:pt>
    <dgm:pt modelId="{BE536637-557E-4750-A18A-F1674850B702}" type="pres">
      <dgm:prSet presAssocID="{C8881F13-6956-48BD-95F1-F2E7104F6C65}" presName="horz1" presStyleCnt="0"/>
      <dgm:spPr/>
    </dgm:pt>
    <dgm:pt modelId="{E48A60A6-7FF9-4BC5-BDD6-7DB3B4567B8F}" type="pres">
      <dgm:prSet presAssocID="{C8881F13-6956-48BD-95F1-F2E7104F6C65}" presName="tx1" presStyleLbl="revTx" presStyleIdx="1" presStyleCnt="8"/>
      <dgm:spPr/>
    </dgm:pt>
    <dgm:pt modelId="{04739CB7-F4B4-4866-8FE4-774702AE0A21}" type="pres">
      <dgm:prSet presAssocID="{C8881F13-6956-48BD-95F1-F2E7104F6C65}" presName="vert1" presStyleCnt="0"/>
      <dgm:spPr/>
    </dgm:pt>
    <dgm:pt modelId="{6DA238AE-277B-4B75-A738-946427BC5B72}" type="pres">
      <dgm:prSet presAssocID="{F8EC46CD-BCC6-4E8C-9977-426AB32CBE15}" presName="thickLine" presStyleLbl="alignNode1" presStyleIdx="2" presStyleCnt="8"/>
      <dgm:spPr/>
    </dgm:pt>
    <dgm:pt modelId="{FEA697CF-9F9D-4119-B60E-277C81F04FA8}" type="pres">
      <dgm:prSet presAssocID="{F8EC46CD-BCC6-4E8C-9977-426AB32CBE15}" presName="horz1" presStyleCnt="0"/>
      <dgm:spPr/>
    </dgm:pt>
    <dgm:pt modelId="{1D5EADCD-2E90-47B1-99ED-7418FF3F23A4}" type="pres">
      <dgm:prSet presAssocID="{F8EC46CD-BCC6-4E8C-9977-426AB32CBE15}" presName="tx1" presStyleLbl="revTx" presStyleIdx="2" presStyleCnt="8"/>
      <dgm:spPr/>
    </dgm:pt>
    <dgm:pt modelId="{3C35C107-FE01-434D-8981-AB8FC7771A1A}" type="pres">
      <dgm:prSet presAssocID="{F8EC46CD-BCC6-4E8C-9977-426AB32CBE15}" presName="vert1" presStyleCnt="0"/>
      <dgm:spPr/>
    </dgm:pt>
    <dgm:pt modelId="{3E5C8B26-7C63-46FB-BE41-7FD2B40713E4}" type="pres">
      <dgm:prSet presAssocID="{E09BAA38-B94A-4DE0-9A86-F91CECCC2C58}" presName="thickLine" presStyleLbl="alignNode1" presStyleIdx="3" presStyleCnt="8"/>
      <dgm:spPr/>
    </dgm:pt>
    <dgm:pt modelId="{90725650-0B70-49D2-9A17-2CD75FABEC07}" type="pres">
      <dgm:prSet presAssocID="{E09BAA38-B94A-4DE0-9A86-F91CECCC2C58}" presName="horz1" presStyleCnt="0"/>
      <dgm:spPr/>
    </dgm:pt>
    <dgm:pt modelId="{FCB580C1-AD2A-4831-8AE5-748587A0FB5F}" type="pres">
      <dgm:prSet presAssocID="{E09BAA38-B94A-4DE0-9A86-F91CECCC2C58}" presName="tx1" presStyleLbl="revTx" presStyleIdx="3" presStyleCnt="8"/>
      <dgm:spPr/>
    </dgm:pt>
    <dgm:pt modelId="{A715D558-02B0-4718-8B19-61D63ACBF7F9}" type="pres">
      <dgm:prSet presAssocID="{E09BAA38-B94A-4DE0-9A86-F91CECCC2C58}" presName="vert1" presStyleCnt="0"/>
      <dgm:spPr/>
    </dgm:pt>
    <dgm:pt modelId="{644C7086-E9D0-4EFC-A0BA-841E9E4BF1EB}" type="pres">
      <dgm:prSet presAssocID="{14941146-8D61-424A-97BF-0EC3E37B5443}" presName="thickLine" presStyleLbl="alignNode1" presStyleIdx="4" presStyleCnt="8"/>
      <dgm:spPr/>
    </dgm:pt>
    <dgm:pt modelId="{5F25F410-9779-462F-9040-61E75493AB43}" type="pres">
      <dgm:prSet presAssocID="{14941146-8D61-424A-97BF-0EC3E37B5443}" presName="horz1" presStyleCnt="0"/>
      <dgm:spPr/>
    </dgm:pt>
    <dgm:pt modelId="{12107F4B-0B0F-4663-9DA7-B5304C8B588E}" type="pres">
      <dgm:prSet presAssocID="{14941146-8D61-424A-97BF-0EC3E37B5443}" presName="tx1" presStyleLbl="revTx" presStyleIdx="4" presStyleCnt="8"/>
      <dgm:spPr/>
    </dgm:pt>
    <dgm:pt modelId="{9F41FAFC-0554-4EC6-892A-04FC022FC47F}" type="pres">
      <dgm:prSet presAssocID="{14941146-8D61-424A-97BF-0EC3E37B5443}" presName="vert1" presStyleCnt="0"/>
      <dgm:spPr/>
    </dgm:pt>
    <dgm:pt modelId="{8D4C135B-B859-445D-A595-E58531A4D238}" type="pres">
      <dgm:prSet presAssocID="{09472C0E-3F40-4A3C-A57D-5E49DC09BEA0}" presName="thickLine" presStyleLbl="alignNode1" presStyleIdx="5" presStyleCnt="8"/>
      <dgm:spPr/>
    </dgm:pt>
    <dgm:pt modelId="{FA00A174-8483-4282-86B5-CEE787A6A231}" type="pres">
      <dgm:prSet presAssocID="{09472C0E-3F40-4A3C-A57D-5E49DC09BEA0}" presName="horz1" presStyleCnt="0"/>
      <dgm:spPr/>
    </dgm:pt>
    <dgm:pt modelId="{D0504F88-068D-43C4-89C0-D7B06DE68911}" type="pres">
      <dgm:prSet presAssocID="{09472C0E-3F40-4A3C-A57D-5E49DC09BEA0}" presName="tx1" presStyleLbl="revTx" presStyleIdx="5" presStyleCnt="8"/>
      <dgm:spPr/>
    </dgm:pt>
    <dgm:pt modelId="{EB98626D-7484-4104-BEBD-63A4C181ABC3}" type="pres">
      <dgm:prSet presAssocID="{09472C0E-3F40-4A3C-A57D-5E49DC09BEA0}" presName="vert1" presStyleCnt="0"/>
      <dgm:spPr/>
    </dgm:pt>
    <dgm:pt modelId="{526A5B86-40CE-46A3-8C80-EC3EE626324B}" type="pres">
      <dgm:prSet presAssocID="{178F6F0C-7B65-4D27-AD25-4E0288CB9D37}" presName="thickLine" presStyleLbl="alignNode1" presStyleIdx="6" presStyleCnt="8"/>
      <dgm:spPr/>
    </dgm:pt>
    <dgm:pt modelId="{C94F3B8B-1311-430B-BA35-3F75DBA5EF69}" type="pres">
      <dgm:prSet presAssocID="{178F6F0C-7B65-4D27-AD25-4E0288CB9D37}" presName="horz1" presStyleCnt="0"/>
      <dgm:spPr/>
    </dgm:pt>
    <dgm:pt modelId="{507E2664-2204-4983-A115-EDE451F86914}" type="pres">
      <dgm:prSet presAssocID="{178F6F0C-7B65-4D27-AD25-4E0288CB9D37}" presName="tx1" presStyleLbl="revTx" presStyleIdx="6" presStyleCnt="8"/>
      <dgm:spPr/>
    </dgm:pt>
    <dgm:pt modelId="{96E16012-3C35-4D8C-B7E3-5A2D1E72B067}" type="pres">
      <dgm:prSet presAssocID="{178F6F0C-7B65-4D27-AD25-4E0288CB9D37}" presName="vert1" presStyleCnt="0"/>
      <dgm:spPr/>
    </dgm:pt>
    <dgm:pt modelId="{BE1C1F60-0D9F-4980-A0D5-9B6D265359E9}" type="pres">
      <dgm:prSet presAssocID="{5C51A418-6D09-4008-8EED-98D3702EFCCD}" presName="thickLine" presStyleLbl="alignNode1" presStyleIdx="7" presStyleCnt="8"/>
      <dgm:spPr/>
    </dgm:pt>
    <dgm:pt modelId="{103D6EF1-804E-4444-B474-477B326B9E15}" type="pres">
      <dgm:prSet presAssocID="{5C51A418-6D09-4008-8EED-98D3702EFCCD}" presName="horz1" presStyleCnt="0"/>
      <dgm:spPr/>
    </dgm:pt>
    <dgm:pt modelId="{A5EC18F4-4D7B-4852-8A0A-E389143F790C}" type="pres">
      <dgm:prSet presAssocID="{5C51A418-6D09-4008-8EED-98D3702EFCCD}" presName="tx1" presStyleLbl="revTx" presStyleIdx="7" presStyleCnt="8"/>
      <dgm:spPr/>
    </dgm:pt>
    <dgm:pt modelId="{01989F00-BB4F-4F2D-96AE-C650E2EA0257}" type="pres">
      <dgm:prSet presAssocID="{5C51A418-6D09-4008-8EED-98D3702EFCCD}" presName="vert1" presStyleCnt="0"/>
      <dgm:spPr/>
    </dgm:pt>
  </dgm:ptLst>
  <dgm:cxnLst>
    <dgm:cxn modelId="{8B40C204-B19E-491E-AB77-F055E50ACE7F}" type="presOf" srcId="{5BAD5AAC-5859-4658-8963-F310290FEB06}" destId="{AF9D36A2-64FD-4E55-9211-EC9B6E570A34}" srcOrd="0" destOrd="0" presId="urn:microsoft.com/office/officeart/2008/layout/LinedList"/>
    <dgm:cxn modelId="{A94DFE08-05EB-4133-BFE5-B98A760666B9}" type="presOf" srcId="{F8EC46CD-BCC6-4E8C-9977-426AB32CBE15}" destId="{1D5EADCD-2E90-47B1-99ED-7418FF3F23A4}" srcOrd="0" destOrd="0" presId="urn:microsoft.com/office/officeart/2008/layout/LinedList"/>
    <dgm:cxn modelId="{E36E7020-978E-4A90-9CE4-95205F1AB596}" type="presOf" srcId="{C8881F13-6956-48BD-95F1-F2E7104F6C65}" destId="{E48A60A6-7FF9-4BC5-BDD6-7DB3B4567B8F}" srcOrd="0" destOrd="0" presId="urn:microsoft.com/office/officeart/2008/layout/LinedList"/>
    <dgm:cxn modelId="{98D1F625-2159-4961-98BF-06B535C23881}" srcId="{B3A319F4-BC36-4389-A860-D1B04ECE8990}" destId="{C8881F13-6956-48BD-95F1-F2E7104F6C65}" srcOrd="1" destOrd="0" parTransId="{7F2A7B90-34E3-4F29-89D2-A59B565216FA}" sibTransId="{4CDE5B69-59C3-4CD1-A55C-6C5DCE365E84}"/>
    <dgm:cxn modelId="{41173728-19EF-4ECD-A9B4-02D5EF618EC2}" type="presOf" srcId="{09472C0E-3F40-4A3C-A57D-5E49DC09BEA0}" destId="{D0504F88-068D-43C4-89C0-D7B06DE68911}" srcOrd="0" destOrd="0" presId="urn:microsoft.com/office/officeart/2008/layout/LinedList"/>
    <dgm:cxn modelId="{C9135829-6CCF-4995-B61B-C504370772B6}" srcId="{B3A319F4-BC36-4389-A860-D1B04ECE8990}" destId="{5BAD5AAC-5859-4658-8963-F310290FEB06}" srcOrd="0" destOrd="0" parTransId="{06F4287D-1259-4B78-BC31-5E2472176664}" sibTransId="{A3349CA2-8F4D-4580-B677-D80AC0E06BC0}"/>
    <dgm:cxn modelId="{2604822A-3954-414D-B812-76A8A3A74074}" type="presOf" srcId="{E09BAA38-B94A-4DE0-9A86-F91CECCC2C58}" destId="{FCB580C1-AD2A-4831-8AE5-748587A0FB5F}" srcOrd="0" destOrd="0" presId="urn:microsoft.com/office/officeart/2008/layout/LinedList"/>
    <dgm:cxn modelId="{97BB0D2F-12E2-49CE-B263-9B1862DA548B}" srcId="{B3A319F4-BC36-4389-A860-D1B04ECE8990}" destId="{09472C0E-3F40-4A3C-A57D-5E49DC09BEA0}" srcOrd="5" destOrd="0" parTransId="{C5D9478E-C61F-4E18-B30E-3921B6BD86A7}" sibTransId="{51241969-28AA-49CF-981B-1BE1AF901640}"/>
    <dgm:cxn modelId="{E645D962-1F65-4E19-BB14-F1C110D68D84}" type="presOf" srcId="{B3A319F4-BC36-4389-A860-D1B04ECE8990}" destId="{1C5E405A-9619-4DDF-810E-4F1C5142B899}" srcOrd="0" destOrd="0" presId="urn:microsoft.com/office/officeart/2008/layout/LinedList"/>
    <dgm:cxn modelId="{D228F084-4937-41C9-95B9-55698DFFA595}" type="presOf" srcId="{178F6F0C-7B65-4D27-AD25-4E0288CB9D37}" destId="{507E2664-2204-4983-A115-EDE451F86914}" srcOrd="0" destOrd="0" presId="urn:microsoft.com/office/officeart/2008/layout/LinedList"/>
    <dgm:cxn modelId="{0460768C-4477-4B07-9887-80F0CAD7C0FB}" srcId="{B3A319F4-BC36-4389-A860-D1B04ECE8990}" destId="{5C51A418-6D09-4008-8EED-98D3702EFCCD}" srcOrd="7" destOrd="0" parTransId="{034D9221-7B3E-4146-A2DF-AAC62AEF2192}" sibTransId="{0A37E4D5-573C-46D0-AED8-F2C310E79C0A}"/>
    <dgm:cxn modelId="{D5AF778C-606A-4DAD-826A-A7A03B275592}" srcId="{B3A319F4-BC36-4389-A860-D1B04ECE8990}" destId="{178F6F0C-7B65-4D27-AD25-4E0288CB9D37}" srcOrd="6" destOrd="0" parTransId="{F208DB34-3DF2-4B29-A547-BCF4D1FA3558}" sibTransId="{F6B9CF3A-E842-4592-A55E-247176887A11}"/>
    <dgm:cxn modelId="{A4304892-F32B-44CD-B6FB-5D0D7E278548}" type="presOf" srcId="{14941146-8D61-424A-97BF-0EC3E37B5443}" destId="{12107F4B-0B0F-4663-9DA7-B5304C8B588E}" srcOrd="0" destOrd="0" presId="urn:microsoft.com/office/officeart/2008/layout/LinedList"/>
    <dgm:cxn modelId="{EEEE5196-956A-4C94-9C15-F72067A4413C}" srcId="{B3A319F4-BC36-4389-A860-D1B04ECE8990}" destId="{E09BAA38-B94A-4DE0-9A86-F91CECCC2C58}" srcOrd="3" destOrd="0" parTransId="{506FF4B5-ABA7-4F65-BB0A-BF2F0E58508B}" sibTransId="{A42017CA-B235-4DC5-BDB6-C6E5F567E268}"/>
    <dgm:cxn modelId="{38D9E696-D936-4D4B-9CCB-D2C9ED44EB13}" srcId="{B3A319F4-BC36-4389-A860-D1B04ECE8990}" destId="{F8EC46CD-BCC6-4E8C-9977-426AB32CBE15}" srcOrd="2" destOrd="0" parTransId="{CEC2FB5A-5BC8-4A95-BF11-ABED294511B0}" sibTransId="{812D2E27-2DCC-4BC9-8485-C8C44A947293}"/>
    <dgm:cxn modelId="{4A41A8C2-ECA8-472F-95E8-A46D55A33E87}" srcId="{B3A319F4-BC36-4389-A860-D1B04ECE8990}" destId="{14941146-8D61-424A-97BF-0EC3E37B5443}" srcOrd="4" destOrd="0" parTransId="{BDC2CCA3-3287-440B-8461-D52A27C086AD}" sibTransId="{4502E730-4605-4766-AFCA-9BB03F80100A}"/>
    <dgm:cxn modelId="{6061A7E1-882C-463A-98E5-6762E3A16B87}" type="presOf" srcId="{5C51A418-6D09-4008-8EED-98D3702EFCCD}" destId="{A5EC18F4-4D7B-4852-8A0A-E389143F790C}" srcOrd="0" destOrd="0" presId="urn:microsoft.com/office/officeart/2008/layout/LinedList"/>
    <dgm:cxn modelId="{BD17B5D9-0877-4F98-BF1C-13FD7FBD7858}" type="presParOf" srcId="{1C5E405A-9619-4DDF-810E-4F1C5142B899}" destId="{CAB19E7D-6CAB-40F2-9426-DDB61A69A009}" srcOrd="0" destOrd="0" presId="urn:microsoft.com/office/officeart/2008/layout/LinedList"/>
    <dgm:cxn modelId="{4C4AB920-882A-4A29-BD22-A676978312D3}" type="presParOf" srcId="{1C5E405A-9619-4DDF-810E-4F1C5142B899}" destId="{E90D4E84-A78B-49BB-8055-459425919F47}" srcOrd="1" destOrd="0" presId="urn:microsoft.com/office/officeart/2008/layout/LinedList"/>
    <dgm:cxn modelId="{15E1AFE5-6263-4706-AE56-CEE7BE16C04F}" type="presParOf" srcId="{E90D4E84-A78B-49BB-8055-459425919F47}" destId="{AF9D36A2-64FD-4E55-9211-EC9B6E570A34}" srcOrd="0" destOrd="0" presId="urn:microsoft.com/office/officeart/2008/layout/LinedList"/>
    <dgm:cxn modelId="{8C70AE42-80BB-497D-9063-241751B02B18}" type="presParOf" srcId="{E90D4E84-A78B-49BB-8055-459425919F47}" destId="{F8D96B37-C1C9-4A07-A103-82058428C337}" srcOrd="1" destOrd="0" presId="urn:microsoft.com/office/officeart/2008/layout/LinedList"/>
    <dgm:cxn modelId="{3D815A71-F603-448D-B5BF-1C142F4E532A}" type="presParOf" srcId="{1C5E405A-9619-4DDF-810E-4F1C5142B899}" destId="{C7B370CD-B49D-4605-9634-0F7BD2D18CBF}" srcOrd="2" destOrd="0" presId="urn:microsoft.com/office/officeart/2008/layout/LinedList"/>
    <dgm:cxn modelId="{D3061D00-C2A1-4FFD-B7DA-92DC42927773}" type="presParOf" srcId="{1C5E405A-9619-4DDF-810E-4F1C5142B899}" destId="{BE536637-557E-4750-A18A-F1674850B702}" srcOrd="3" destOrd="0" presId="urn:microsoft.com/office/officeart/2008/layout/LinedList"/>
    <dgm:cxn modelId="{A359822A-B91A-492B-813C-07049416D4C1}" type="presParOf" srcId="{BE536637-557E-4750-A18A-F1674850B702}" destId="{E48A60A6-7FF9-4BC5-BDD6-7DB3B4567B8F}" srcOrd="0" destOrd="0" presId="urn:microsoft.com/office/officeart/2008/layout/LinedList"/>
    <dgm:cxn modelId="{30CA49C6-98DF-441F-9F1A-A0F32560B54C}" type="presParOf" srcId="{BE536637-557E-4750-A18A-F1674850B702}" destId="{04739CB7-F4B4-4866-8FE4-774702AE0A21}" srcOrd="1" destOrd="0" presId="urn:microsoft.com/office/officeart/2008/layout/LinedList"/>
    <dgm:cxn modelId="{CC834ECC-D25D-4CEA-B1B5-D8E7D6BAE084}" type="presParOf" srcId="{1C5E405A-9619-4DDF-810E-4F1C5142B899}" destId="{6DA238AE-277B-4B75-A738-946427BC5B72}" srcOrd="4" destOrd="0" presId="urn:microsoft.com/office/officeart/2008/layout/LinedList"/>
    <dgm:cxn modelId="{62AF1167-44EC-4BDC-A0F4-578491F94D8E}" type="presParOf" srcId="{1C5E405A-9619-4DDF-810E-4F1C5142B899}" destId="{FEA697CF-9F9D-4119-B60E-277C81F04FA8}" srcOrd="5" destOrd="0" presId="urn:microsoft.com/office/officeart/2008/layout/LinedList"/>
    <dgm:cxn modelId="{00E7DA76-0D64-41B1-8E60-8328316A9E48}" type="presParOf" srcId="{FEA697CF-9F9D-4119-B60E-277C81F04FA8}" destId="{1D5EADCD-2E90-47B1-99ED-7418FF3F23A4}" srcOrd="0" destOrd="0" presId="urn:microsoft.com/office/officeart/2008/layout/LinedList"/>
    <dgm:cxn modelId="{1994C0B8-F4C9-4802-97EE-00E71D7ABFC5}" type="presParOf" srcId="{FEA697CF-9F9D-4119-B60E-277C81F04FA8}" destId="{3C35C107-FE01-434D-8981-AB8FC7771A1A}" srcOrd="1" destOrd="0" presId="urn:microsoft.com/office/officeart/2008/layout/LinedList"/>
    <dgm:cxn modelId="{D824E03B-92A9-4EC8-9DEE-D62113CB4060}" type="presParOf" srcId="{1C5E405A-9619-4DDF-810E-4F1C5142B899}" destId="{3E5C8B26-7C63-46FB-BE41-7FD2B40713E4}" srcOrd="6" destOrd="0" presId="urn:microsoft.com/office/officeart/2008/layout/LinedList"/>
    <dgm:cxn modelId="{45419A40-66E1-44F0-BDE4-71D5F00B6696}" type="presParOf" srcId="{1C5E405A-9619-4DDF-810E-4F1C5142B899}" destId="{90725650-0B70-49D2-9A17-2CD75FABEC07}" srcOrd="7" destOrd="0" presId="urn:microsoft.com/office/officeart/2008/layout/LinedList"/>
    <dgm:cxn modelId="{22280B42-DB9F-41B2-BFCD-29ABC3B18676}" type="presParOf" srcId="{90725650-0B70-49D2-9A17-2CD75FABEC07}" destId="{FCB580C1-AD2A-4831-8AE5-748587A0FB5F}" srcOrd="0" destOrd="0" presId="urn:microsoft.com/office/officeart/2008/layout/LinedList"/>
    <dgm:cxn modelId="{C1A0F79B-66E7-4C27-9464-766DF5E80A9C}" type="presParOf" srcId="{90725650-0B70-49D2-9A17-2CD75FABEC07}" destId="{A715D558-02B0-4718-8B19-61D63ACBF7F9}" srcOrd="1" destOrd="0" presId="urn:microsoft.com/office/officeart/2008/layout/LinedList"/>
    <dgm:cxn modelId="{E94D3251-45B2-4946-99CC-E43DCFE83FB0}" type="presParOf" srcId="{1C5E405A-9619-4DDF-810E-4F1C5142B899}" destId="{644C7086-E9D0-4EFC-A0BA-841E9E4BF1EB}" srcOrd="8" destOrd="0" presId="urn:microsoft.com/office/officeart/2008/layout/LinedList"/>
    <dgm:cxn modelId="{F536230C-778D-48F5-B12B-12E56861B2A0}" type="presParOf" srcId="{1C5E405A-9619-4DDF-810E-4F1C5142B899}" destId="{5F25F410-9779-462F-9040-61E75493AB43}" srcOrd="9" destOrd="0" presId="urn:microsoft.com/office/officeart/2008/layout/LinedList"/>
    <dgm:cxn modelId="{D9764659-BEC0-4466-97E0-0D07FFB1229D}" type="presParOf" srcId="{5F25F410-9779-462F-9040-61E75493AB43}" destId="{12107F4B-0B0F-4663-9DA7-B5304C8B588E}" srcOrd="0" destOrd="0" presId="urn:microsoft.com/office/officeart/2008/layout/LinedList"/>
    <dgm:cxn modelId="{18E0DF15-CFEA-4D91-A3D7-A75B2ADB3EDE}" type="presParOf" srcId="{5F25F410-9779-462F-9040-61E75493AB43}" destId="{9F41FAFC-0554-4EC6-892A-04FC022FC47F}" srcOrd="1" destOrd="0" presId="urn:microsoft.com/office/officeart/2008/layout/LinedList"/>
    <dgm:cxn modelId="{A07C0EFE-0C06-4EAC-A7D8-A24B183D1CE1}" type="presParOf" srcId="{1C5E405A-9619-4DDF-810E-4F1C5142B899}" destId="{8D4C135B-B859-445D-A595-E58531A4D238}" srcOrd="10" destOrd="0" presId="urn:microsoft.com/office/officeart/2008/layout/LinedList"/>
    <dgm:cxn modelId="{CF0FE0B0-612C-4750-AEE2-FDEEA3BEB3FC}" type="presParOf" srcId="{1C5E405A-9619-4DDF-810E-4F1C5142B899}" destId="{FA00A174-8483-4282-86B5-CEE787A6A231}" srcOrd="11" destOrd="0" presId="urn:microsoft.com/office/officeart/2008/layout/LinedList"/>
    <dgm:cxn modelId="{A404EF27-5E22-4023-A952-237D33DB1ABD}" type="presParOf" srcId="{FA00A174-8483-4282-86B5-CEE787A6A231}" destId="{D0504F88-068D-43C4-89C0-D7B06DE68911}" srcOrd="0" destOrd="0" presId="urn:microsoft.com/office/officeart/2008/layout/LinedList"/>
    <dgm:cxn modelId="{7FF9B610-92F7-46F2-BDE2-13A715CA643F}" type="presParOf" srcId="{FA00A174-8483-4282-86B5-CEE787A6A231}" destId="{EB98626D-7484-4104-BEBD-63A4C181ABC3}" srcOrd="1" destOrd="0" presId="urn:microsoft.com/office/officeart/2008/layout/LinedList"/>
    <dgm:cxn modelId="{12CFFD2D-05F2-4CE4-976A-8DF49039BEC7}" type="presParOf" srcId="{1C5E405A-9619-4DDF-810E-4F1C5142B899}" destId="{526A5B86-40CE-46A3-8C80-EC3EE626324B}" srcOrd="12" destOrd="0" presId="urn:microsoft.com/office/officeart/2008/layout/LinedList"/>
    <dgm:cxn modelId="{FBCD2655-B696-4356-A7F9-66BF6E4ADB87}" type="presParOf" srcId="{1C5E405A-9619-4DDF-810E-4F1C5142B899}" destId="{C94F3B8B-1311-430B-BA35-3F75DBA5EF69}" srcOrd="13" destOrd="0" presId="urn:microsoft.com/office/officeart/2008/layout/LinedList"/>
    <dgm:cxn modelId="{A8012190-E003-41B5-9636-CA9ED4670960}" type="presParOf" srcId="{C94F3B8B-1311-430B-BA35-3F75DBA5EF69}" destId="{507E2664-2204-4983-A115-EDE451F86914}" srcOrd="0" destOrd="0" presId="urn:microsoft.com/office/officeart/2008/layout/LinedList"/>
    <dgm:cxn modelId="{145674E7-A071-4A98-B373-970B3877BF87}" type="presParOf" srcId="{C94F3B8B-1311-430B-BA35-3F75DBA5EF69}" destId="{96E16012-3C35-4D8C-B7E3-5A2D1E72B067}" srcOrd="1" destOrd="0" presId="urn:microsoft.com/office/officeart/2008/layout/LinedList"/>
    <dgm:cxn modelId="{75286F46-2DD4-41C5-8A70-D575EB866526}" type="presParOf" srcId="{1C5E405A-9619-4DDF-810E-4F1C5142B899}" destId="{BE1C1F60-0D9F-4980-A0D5-9B6D265359E9}" srcOrd="14" destOrd="0" presId="urn:microsoft.com/office/officeart/2008/layout/LinedList"/>
    <dgm:cxn modelId="{B97979BA-FBBB-452B-9592-3362E0EFEB49}" type="presParOf" srcId="{1C5E405A-9619-4DDF-810E-4F1C5142B899}" destId="{103D6EF1-804E-4444-B474-477B326B9E15}" srcOrd="15" destOrd="0" presId="urn:microsoft.com/office/officeart/2008/layout/LinedList"/>
    <dgm:cxn modelId="{B84F9A6B-45D7-40B3-8E97-536593C9C1DC}" type="presParOf" srcId="{103D6EF1-804E-4444-B474-477B326B9E15}" destId="{A5EC18F4-4D7B-4852-8A0A-E389143F790C}" srcOrd="0" destOrd="0" presId="urn:microsoft.com/office/officeart/2008/layout/LinedList"/>
    <dgm:cxn modelId="{10BBF256-3555-4AA5-81CB-95E022066E46}" type="presParOf" srcId="{103D6EF1-804E-4444-B474-477B326B9E15}" destId="{01989F00-BB4F-4F2D-96AE-C650E2EA025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A319F4-BC36-4389-A860-D1B04ECE899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AD5AAC-5859-4658-8963-F310290FEB06}">
      <dgm:prSet/>
      <dgm:spPr/>
      <dgm:t>
        <a:bodyPr/>
        <a:lstStyle/>
        <a:p>
          <a:pPr rtl="0"/>
          <a:r>
            <a:rPr lang="en-US" dirty="0">
              <a:latin typeface="Calibri"/>
              <a:cs typeface="Calibri"/>
            </a:rPr>
            <a:t> </a:t>
          </a:r>
          <a:r>
            <a:rPr lang="en-US" dirty="0" err="1">
              <a:latin typeface="Calibri"/>
              <a:cs typeface="Calibri"/>
            </a:rPr>
            <a:t>Kalevan</a:t>
          </a:r>
          <a:r>
            <a:rPr lang="en-US" dirty="0">
              <a:latin typeface="Calibri"/>
              <a:cs typeface="Calibri"/>
            </a:rPr>
            <a:t> </a:t>
          </a:r>
          <a:r>
            <a:rPr lang="en-US" dirty="0" err="1">
              <a:latin typeface="Calibri"/>
              <a:cs typeface="Calibri"/>
            </a:rPr>
            <a:t>lukio</a:t>
          </a:r>
          <a:r>
            <a:rPr lang="en-US" dirty="0">
              <a:latin typeface="Calibri"/>
              <a:cs typeface="Calibri"/>
            </a:rPr>
            <a:t> </a:t>
          </a:r>
        </a:p>
      </dgm:t>
    </dgm:pt>
    <dgm:pt modelId="{06F4287D-1259-4B78-BC31-5E2472176664}" type="parTrans" cxnId="{C9135829-6CCF-4995-B61B-C504370772B6}">
      <dgm:prSet/>
      <dgm:spPr/>
      <dgm:t>
        <a:bodyPr/>
        <a:lstStyle/>
        <a:p>
          <a:endParaRPr lang="en-US"/>
        </a:p>
      </dgm:t>
    </dgm:pt>
    <dgm:pt modelId="{A3349CA2-8F4D-4580-B677-D80AC0E06BC0}" type="sibTrans" cxnId="{C9135829-6CCF-4995-B61B-C504370772B6}">
      <dgm:prSet/>
      <dgm:spPr/>
      <dgm:t>
        <a:bodyPr/>
        <a:lstStyle/>
        <a:p>
          <a:endParaRPr lang="en-US"/>
        </a:p>
      </dgm:t>
    </dgm:pt>
    <dgm:pt modelId="{E09BAA38-B94A-4DE0-9A86-F91CECCC2C58}">
      <dgm:prSet/>
      <dgm:spPr/>
      <dgm:t>
        <a:bodyPr/>
        <a:lstStyle/>
        <a:p>
          <a:pPr rtl="0"/>
          <a:r>
            <a:rPr lang="en-US" dirty="0">
              <a:latin typeface="Calibri"/>
              <a:cs typeface="Calibri"/>
            </a:rPr>
            <a:t> Svenska </a:t>
          </a:r>
          <a:r>
            <a:rPr lang="en-US" dirty="0" err="1">
              <a:latin typeface="Calibri"/>
              <a:cs typeface="Calibri"/>
            </a:rPr>
            <a:t>samskolan</a:t>
          </a:r>
          <a:r>
            <a:rPr lang="en-US" dirty="0">
              <a:latin typeface="Calibri"/>
              <a:cs typeface="Calibri"/>
            </a:rPr>
            <a:t> </a:t>
          </a:r>
        </a:p>
      </dgm:t>
    </dgm:pt>
    <dgm:pt modelId="{506FF4B5-ABA7-4F65-BB0A-BF2F0E58508B}" type="parTrans" cxnId="{EEEE5196-956A-4C94-9C15-F72067A4413C}">
      <dgm:prSet/>
      <dgm:spPr/>
      <dgm:t>
        <a:bodyPr/>
        <a:lstStyle/>
        <a:p>
          <a:endParaRPr lang="en-US"/>
        </a:p>
      </dgm:t>
    </dgm:pt>
    <dgm:pt modelId="{A42017CA-B235-4DC5-BDB6-C6E5F567E268}" type="sibTrans" cxnId="{EEEE5196-956A-4C94-9C15-F72067A4413C}">
      <dgm:prSet/>
      <dgm:spPr/>
      <dgm:t>
        <a:bodyPr/>
        <a:lstStyle/>
        <a:p>
          <a:endParaRPr lang="en-US"/>
        </a:p>
      </dgm:t>
    </dgm:pt>
    <dgm:pt modelId="{14941146-8D61-424A-97BF-0EC3E37B5443}">
      <dgm:prSet/>
      <dgm:spPr/>
      <dgm:t>
        <a:bodyPr/>
        <a:lstStyle/>
        <a:p>
          <a:pPr rtl="0"/>
          <a:r>
            <a:rPr lang="en-US" dirty="0">
              <a:latin typeface="Calibri"/>
              <a:cs typeface="Calibri"/>
            </a:rPr>
            <a:t> </a:t>
          </a:r>
          <a:r>
            <a:rPr lang="en-US" dirty="0" err="1">
              <a:latin typeface="Calibri"/>
              <a:cs typeface="Calibri"/>
            </a:rPr>
            <a:t>Tampereen</a:t>
          </a:r>
          <a:r>
            <a:rPr lang="en-US" dirty="0">
              <a:latin typeface="Calibri"/>
              <a:cs typeface="Calibri"/>
            </a:rPr>
            <a:t> </a:t>
          </a:r>
          <a:r>
            <a:rPr lang="en-US" dirty="0" err="1">
              <a:latin typeface="Calibri"/>
              <a:cs typeface="Calibri"/>
            </a:rPr>
            <a:t>steinerkoulun</a:t>
          </a:r>
          <a:r>
            <a:rPr lang="en-US" dirty="0">
              <a:latin typeface="Calibri"/>
              <a:cs typeface="Calibri"/>
            </a:rPr>
            <a:t> </a:t>
          </a:r>
          <a:r>
            <a:rPr lang="en-US" dirty="0" err="1">
              <a:latin typeface="Calibri"/>
              <a:cs typeface="Calibri"/>
            </a:rPr>
            <a:t>lukio</a:t>
          </a:r>
          <a:endParaRPr lang="en-US" dirty="0">
            <a:latin typeface="Calibri"/>
            <a:cs typeface="Calibri"/>
          </a:endParaRPr>
        </a:p>
      </dgm:t>
    </dgm:pt>
    <dgm:pt modelId="{BDC2CCA3-3287-440B-8461-D52A27C086AD}" type="parTrans" cxnId="{4A41A8C2-ECA8-472F-95E8-A46D55A33E87}">
      <dgm:prSet/>
      <dgm:spPr/>
      <dgm:t>
        <a:bodyPr/>
        <a:lstStyle/>
        <a:p>
          <a:endParaRPr lang="en-US"/>
        </a:p>
      </dgm:t>
    </dgm:pt>
    <dgm:pt modelId="{4502E730-4605-4766-AFCA-9BB03F80100A}" type="sibTrans" cxnId="{4A41A8C2-ECA8-472F-95E8-A46D55A33E87}">
      <dgm:prSet/>
      <dgm:spPr/>
      <dgm:t>
        <a:bodyPr/>
        <a:lstStyle/>
        <a:p>
          <a:endParaRPr lang="en-US"/>
        </a:p>
      </dgm:t>
    </dgm:pt>
    <dgm:pt modelId="{09472C0E-3F40-4A3C-A57D-5E49DC09BEA0}">
      <dgm:prSet/>
      <dgm:spPr/>
      <dgm:t>
        <a:bodyPr/>
        <a:lstStyle/>
        <a:p>
          <a:pPr rtl="0"/>
          <a:r>
            <a:rPr lang="en-US" b="0" dirty="0">
              <a:latin typeface="Calibri"/>
              <a:cs typeface="Calibri"/>
            </a:rPr>
            <a:t> </a:t>
          </a:r>
          <a:r>
            <a:rPr lang="en-US" b="0" dirty="0" err="1">
              <a:latin typeface="Calibri"/>
              <a:cs typeface="Calibri"/>
            </a:rPr>
            <a:t>Tampereen</a:t>
          </a:r>
          <a:r>
            <a:rPr lang="en-US" b="0" dirty="0">
              <a:latin typeface="Calibri"/>
              <a:cs typeface="Calibri"/>
            </a:rPr>
            <a:t> </a:t>
          </a:r>
          <a:r>
            <a:rPr lang="en-US" b="0" dirty="0" err="1">
              <a:latin typeface="Calibri"/>
              <a:cs typeface="Calibri"/>
            </a:rPr>
            <a:t>yhteiskoulun</a:t>
          </a:r>
          <a:r>
            <a:rPr lang="en-US" b="0" dirty="0">
              <a:latin typeface="Calibri"/>
              <a:cs typeface="Calibri"/>
            </a:rPr>
            <a:t> </a:t>
          </a:r>
          <a:r>
            <a:rPr lang="en-US" b="0" dirty="0" err="1">
              <a:latin typeface="Calibri"/>
              <a:cs typeface="Calibri"/>
            </a:rPr>
            <a:t>lukio</a:t>
          </a:r>
          <a:endParaRPr lang="en-US" b="0" dirty="0">
            <a:latin typeface="Calibri"/>
            <a:cs typeface="Calibri"/>
          </a:endParaRPr>
        </a:p>
      </dgm:t>
    </dgm:pt>
    <dgm:pt modelId="{C5D9478E-C61F-4E18-B30E-3921B6BD86A7}" type="parTrans" cxnId="{97BB0D2F-12E2-49CE-B263-9B1862DA548B}">
      <dgm:prSet/>
      <dgm:spPr/>
      <dgm:t>
        <a:bodyPr/>
        <a:lstStyle/>
        <a:p>
          <a:endParaRPr lang="en-US"/>
        </a:p>
      </dgm:t>
    </dgm:pt>
    <dgm:pt modelId="{51241969-28AA-49CF-981B-1BE1AF901640}" type="sibTrans" cxnId="{97BB0D2F-12E2-49CE-B263-9B1862DA548B}">
      <dgm:prSet/>
      <dgm:spPr/>
      <dgm:t>
        <a:bodyPr/>
        <a:lstStyle/>
        <a:p>
          <a:endParaRPr lang="en-US"/>
        </a:p>
      </dgm:t>
    </dgm:pt>
    <dgm:pt modelId="{66ED55FE-ACA4-42CF-AB26-3CE25DA93271}">
      <dgm:prSet phldr="0"/>
      <dgm:spPr/>
      <dgm:t>
        <a:bodyPr/>
        <a:lstStyle/>
        <a:p>
          <a:pPr rtl="0"/>
          <a:r>
            <a:rPr lang="en-US" b="0" dirty="0" err="1">
              <a:latin typeface="Calibri"/>
              <a:cs typeface="Calibri"/>
            </a:rPr>
            <a:t>Tampereen</a:t>
          </a:r>
          <a:r>
            <a:rPr lang="en-US" b="0" dirty="0">
              <a:latin typeface="Calibri"/>
              <a:cs typeface="Calibri"/>
            </a:rPr>
            <a:t> </a:t>
          </a:r>
          <a:r>
            <a:rPr lang="en-US" b="0" dirty="0" err="1">
              <a:latin typeface="Calibri"/>
              <a:cs typeface="Calibri"/>
            </a:rPr>
            <a:t>yliopiston</a:t>
          </a:r>
          <a:r>
            <a:rPr lang="en-US" b="0" dirty="0">
              <a:latin typeface="Calibri"/>
              <a:cs typeface="Calibri"/>
            </a:rPr>
            <a:t> </a:t>
          </a:r>
          <a:r>
            <a:rPr lang="en-US" b="0" dirty="0" err="1">
              <a:latin typeface="Calibri"/>
              <a:cs typeface="Calibri"/>
            </a:rPr>
            <a:t>normaalikoulun</a:t>
          </a:r>
          <a:r>
            <a:rPr lang="en-US" b="0" dirty="0">
              <a:latin typeface="Calibri"/>
              <a:cs typeface="Calibri"/>
            </a:rPr>
            <a:t> </a:t>
          </a:r>
          <a:r>
            <a:rPr lang="en-US" b="0" dirty="0" err="1">
              <a:latin typeface="Calibri"/>
              <a:cs typeface="Calibri"/>
            </a:rPr>
            <a:t>lukio</a:t>
          </a:r>
          <a:r>
            <a:rPr lang="en-US" b="0" dirty="0">
              <a:latin typeface="Calibri"/>
              <a:cs typeface="Calibri"/>
            </a:rPr>
            <a:t> (v)</a:t>
          </a:r>
        </a:p>
      </dgm:t>
    </dgm:pt>
    <dgm:pt modelId="{3A3559CE-DF95-41F9-A67E-1FAEBE233B0D}" type="parTrans" cxnId="{A2C5F32E-799A-4D20-B016-0D28272E7335}">
      <dgm:prSet/>
      <dgm:spPr/>
    </dgm:pt>
    <dgm:pt modelId="{D6AC03AB-8E06-4473-8D0E-59039C752959}" type="sibTrans" cxnId="{A2C5F32E-799A-4D20-B016-0D28272E7335}">
      <dgm:prSet/>
      <dgm:spPr/>
    </dgm:pt>
    <dgm:pt modelId="{1C5E405A-9619-4DDF-810E-4F1C5142B899}" type="pres">
      <dgm:prSet presAssocID="{B3A319F4-BC36-4389-A860-D1B04ECE8990}" presName="vert0" presStyleCnt="0">
        <dgm:presLayoutVars>
          <dgm:dir/>
          <dgm:animOne val="branch"/>
          <dgm:animLvl val="lvl"/>
        </dgm:presLayoutVars>
      </dgm:prSet>
      <dgm:spPr/>
    </dgm:pt>
    <dgm:pt modelId="{CAB19E7D-6CAB-40F2-9426-DDB61A69A009}" type="pres">
      <dgm:prSet presAssocID="{5BAD5AAC-5859-4658-8963-F310290FEB06}" presName="thickLine" presStyleLbl="alignNode1" presStyleIdx="0" presStyleCnt="5"/>
      <dgm:spPr/>
    </dgm:pt>
    <dgm:pt modelId="{E90D4E84-A78B-49BB-8055-459425919F47}" type="pres">
      <dgm:prSet presAssocID="{5BAD5AAC-5859-4658-8963-F310290FEB06}" presName="horz1" presStyleCnt="0"/>
      <dgm:spPr/>
    </dgm:pt>
    <dgm:pt modelId="{AF9D36A2-64FD-4E55-9211-EC9B6E570A34}" type="pres">
      <dgm:prSet presAssocID="{5BAD5AAC-5859-4658-8963-F310290FEB06}" presName="tx1" presStyleLbl="revTx" presStyleIdx="0" presStyleCnt="5"/>
      <dgm:spPr/>
    </dgm:pt>
    <dgm:pt modelId="{F8D96B37-C1C9-4A07-A103-82058428C337}" type="pres">
      <dgm:prSet presAssocID="{5BAD5AAC-5859-4658-8963-F310290FEB06}" presName="vert1" presStyleCnt="0"/>
      <dgm:spPr/>
    </dgm:pt>
    <dgm:pt modelId="{3E5C8B26-7C63-46FB-BE41-7FD2B40713E4}" type="pres">
      <dgm:prSet presAssocID="{E09BAA38-B94A-4DE0-9A86-F91CECCC2C58}" presName="thickLine" presStyleLbl="alignNode1" presStyleIdx="1" presStyleCnt="5"/>
      <dgm:spPr/>
    </dgm:pt>
    <dgm:pt modelId="{90725650-0B70-49D2-9A17-2CD75FABEC07}" type="pres">
      <dgm:prSet presAssocID="{E09BAA38-B94A-4DE0-9A86-F91CECCC2C58}" presName="horz1" presStyleCnt="0"/>
      <dgm:spPr/>
    </dgm:pt>
    <dgm:pt modelId="{FCB580C1-AD2A-4831-8AE5-748587A0FB5F}" type="pres">
      <dgm:prSet presAssocID="{E09BAA38-B94A-4DE0-9A86-F91CECCC2C58}" presName="tx1" presStyleLbl="revTx" presStyleIdx="1" presStyleCnt="5"/>
      <dgm:spPr/>
    </dgm:pt>
    <dgm:pt modelId="{A715D558-02B0-4718-8B19-61D63ACBF7F9}" type="pres">
      <dgm:prSet presAssocID="{E09BAA38-B94A-4DE0-9A86-F91CECCC2C58}" presName="vert1" presStyleCnt="0"/>
      <dgm:spPr/>
    </dgm:pt>
    <dgm:pt modelId="{644C7086-E9D0-4EFC-A0BA-841E9E4BF1EB}" type="pres">
      <dgm:prSet presAssocID="{14941146-8D61-424A-97BF-0EC3E37B5443}" presName="thickLine" presStyleLbl="alignNode1" presStyleIdx="2" presStyleCnt="5"/>
      <dgm:spPr/>
    </dgm:pt>
    <dgm:pt modelId="{5F25F410-9779-462F-9040-61E75493AB43}" type="pres">
      <dgm:prSet presAssocID="{14941146-8D61-424A-97BF-0EC3E37B5443}" presName="horz1" presStyleCnt="0"/>
      <dgm:spPr/>
    </dgm:pt>
    <dgm:pt modelId="{12107F4B-0B0F-4663-9DA7-B5304C8B588E}" type="pres">
      <dgm:prSet presAssocID="{14941146-8D61-424A-97BF-0EC3E37B5443}" presName="tx1" presStyleLbl="revTx" presStyleIdx="2" presStyleCnt="5"/>
      <dgm:spPr/>
    </dgm:pt>
    <dgm:pt modelId="{9F41FAFC-0554-4EC6-892A-04FC022FC47F}" type="pres">
      <dgm:prSet presAssocID="{14941146-8D61-424A-97BF-0EC3E37B5443}" presName="vert1" presStyleCnt="0"/>
      <dgm:spPr/>
    </dgm:pt>
    <dgm:pt modelId="{8D4C135B-B859-445D-A595-E58531A4D238}" type="pres">
      <dgm:prSet presAssocID="{09472C0E-3F40-4A3C-A57D-5E49DC09BEA0}" presName="thickLine" presStyleLbl="alignNode1" presStyleIdx="3" presStyleCnt="5"/>
      <dgm:spPr/>
    </dgm:pt>
    <dgm:pt modelId="{FA00A174-8483-4282-86B5-CEE787A6A231}" type="pres">
      <dgm:prSet presAssocID="{09472C0E-3F40-4A3C-A57D-5E49DC09BEA0}" presName="horz1" presStyleCnt="0"/>
      <dgm:spPr/>
    </dgm:pt>
    <dgm:pt modelId="{D0504F88-068D-43C4-89C0-D7B06DE68911}" type="pres">
      <dgm:prSet presAssocID="{09472C0E-3F40-4A3C-A57D-5E49DC09BEA0}" presName="tx1" presStyleLbl="revTx" presStyleIdx="3" presStyleCnt="5"/>
      <dgm:spPr/>
    </dgm:pt>
    <dgm:pt modelId="{EB98626D-7484-4104-BEBD-63A4C181ABC3}" type="pres">
      <dgm:prSet presAssocID="{09472C0E-3F40-4A3C-A57D-5E49DC09BEA0}" presName="vert1" presStyleCnt="0"/>
      <dgm:spPr/>
    </dgm:pt>
    <dgm:pt modelId="{A03A5C80-05A3-4E72-8616-312C3AB21A79}" type="pres">
      <dgm:prSet presAssocID="{66ED55FE-ACA4-42CF-AB26-3CE25DA93271}" presName="thickLine" presStyleLbl="alignNode1" presStyleIdx="4" presStyleCnt="5"/>
      <dgm:spPr/>
    </dgm:pt>
    <dgm:pt modelId="{E08496B8-8DEC-40CD-BAC3-00854F1646CD}" type="pres">
      <dgm:prSet presAssocID="{66ED55FE-ACA4-42CF-AB26-3CE25DA93271}" presName="horz1" presStyleCnt="0"/>
      <dgm:spPr/>
    </dgm:pt>
    <dgm:pt modelId="{7FB21B6F-84FE-44B1-839C-665A8553706E}" type="pres">
      <dgm:prSet presAssocID="{66ED55FE-ACA4-42CF-AB26-3CE25DA93271}" presName="tx1" presStyleLbl="revTx" presStyleIdx="4" presStyleCnt="5"/>
      <dgm:spPr/>
    </dgm:pt>
    <dgm:pt modelId="{71E103BE-7E18-440C-BEB1-A35647DE48A6}" type="pres">
      <dgm:prSet presAssocID="{66ED55FE-ACA4-42CF-AB26-3CE25DA93271}" presName="vert1" presStyleCnt="0"/>
      <dgm:spPr/>
    </dgm:pt>
  </dgm:ptLst>
  <dgm:cxnLst>
    <dgm:cxn modelId="{C9135829-6CCF-4995-B61B-C504370772B6}" srcId="{B3A319F4-BC36-4389-A860-D1B04ECE8990}" destId="{5BAD5AAC-5859-4658-8963-F310290FEB06}" srcOrd="0" destOrd="0" parTransId="{06F4287D-1259-4B78-BC31-5E2472176664}" sibTransId="{A3349CA2-8F4D-4580-B677-D80AC0E06BC0}"/>
    <dgm:cxn modelId="{A2C5F32E-799A-4D20-B016-0D28272E7335}" srcId="{B3A319F4-BC36-4389-A860-D1B04ECE8990}" destId="{66ED55FE-ACA4-42CF-AB26-3CE25DA93271}" srcOrd="4" destOrd="0" parTransId="{3A3559CE-DF95-41F9-A67E-1FAEBE233B0D}" sibTransId="{D6AC03AB-8E06-4473-8D0E-59039C752959}"/>
    <dgm:cxn modelId="{97BB0D2F-12E2-49CE-B263-9B1862DA548B}" srcId="{B3A319F4-BC36-4389-A860-D1B04ECE8990}" destId="{09472C0E-3F40-4A3C-A57D-5E49DC09BEA0}" srcOrd="3" destOrd="0" parTransId="{C5D9478E-C61F-4E18-B30E-3921B6BD86A7}" sibTransId="{51241969-28AA-49CF-981B-1BE1AF901640}"/>
    <dgm:cxn modelId="{13DDF13B-62EA-4E43-B0DB-4D01FB6690E5}" type="presOf" srcId="{E09BAA38-B94A-4DE0-9A86-F91CECCC2C58}" destId="{FCB580C1-AD2A-4831-8AE5-748587A0FB5F}" srcOrd="0" destOrd="0" presId="urn:microsoft.com/office/officeart/2008/layout/LinedList"/>
    <dgm:cxn modelId="{E645D962-1F65-4E19-BB14-F1C110D68D84}" type="presOf" srcId="{B3A319F4-BC36-4389-A860-D1B04ECE8990}" destId="{1C5E405A-9619-4DDF-810E-4F1C5142B899}" srcOrd="0" destOrd="0" presId="urn:microsoft.com/office/officeart/2008/layout/LinedList"/>
    <dgm:cxn modelId="{39ACFA4A-6C66-4A5A-A7FF-DEFD471D24B2}" type="presOf" srcId="{14941146-8D61-424A-97BF-0EC3E37B5443}" destId="{12107F4B-0B0F-4663-9DA7-B5304C8B588E}" srcOrd="0" destOrd="0" presId="urn:microsoft.com/office/officeart/2008/layout/LinedList"/>
    <dgm:cxn modelId="{0F39564C-CA5E-4984-81EE-97620283D49D}" type="presOf" srcId="{09472C0E-3F40-4A3C-A57D-5E49DC09BEA0}" destId="{D0504F88-068D-43C4-89C0-D7B06DE68911}" srcOrd="0" destOrd="0" presId="urn:microsoft.com/office/officeart/2008/layout/LinedList"/>
    <dgm:cxn modelId="{EEEE5196-956A-4C94-9C15-F72067A4413C}" srcId="{B3A319F4-BC36-4389-A860-D1B04ECE8990}" destId="{E09BAA38-B94A-4DE0-9A86-F91CECCC2C58}" srcOrd="1" destOrd="0" parTransId="{506FF4B5-ABA7-4F65-BB0A-BF2F0E58508B}" sibTransId="{A42017CA-B235-4DC5-BDB6-C6E5F567E268}"/>
    <dgm:cxn modelId="{76086FBA-7964-44D2-9C9C-8C0DFD85C8D4}" type="presOf" srcId="{5BAD5AAC-5859-4658-8963-F310290FEB06}" destId="{AF9D36A2-64FD-4E55-9211-EC9B6E570A34}" srcOrd="0" destOrd="0" presId="urn:microsoft.com/office/officeart/2008/layout/LinedList"/>
    <dgm:cxn modelId="{4A41A8C2-ECA8-472F-95E8-A46D55A33E87}" srcId="{B3A319F4-BC36-4389-A860-D1B04ECE8990}" destId="{14941146-8D61-424A-97BF-0EC3E37B5443}" srcOrd="2" destOrd="0" parTransId="{BDC2CCA3-3287-440B-8461-D52A27C086AD}" sibTransId="{4502E730-4605-4766-AFCA-9BB03F80100A}"/>
    <dgm:cxn modelId="{491B40CE-7D70-4A33-8839-7CED6E3F24A5}" type="presOf" srcId="{66ED55FE-ACA4-42CF-AB26-3CE25DA93271}" destId="{7FB21B6F-84FE-44B1-839C-665A8553706E}" srcOrd="0" destOrd="0" presId="urn:microsoft.com/office/officeart/2008/layout/LinedList"/>
    <dgm:cxn modelId="{A82A6173-84CF-4F7E-8E70-499832ABFAE0}" type="presParOf" srcId="{1C5E405A-9619-4DDF-810E-4F1C5142B899}" destId="{CAB19E7D-6CAB-40F2-9426-DDB61A69A009}" srcOrd="0" destOrd="0" presId="urn:microsoft.com/office/officeart/2008/layout/LinedList"/>
    <dgm:cxn modelId="{5ED41E39-3DDD-4109-B088-474A3AB07A8C}" type="presParOf" srcId="{1C5E405A-9619-4DDF-810E-4F1C5142B899}" destId="{E90D4E84-A78B-49BB-8055-459425919F47}" srcOrd="1" destOrd="0" presId="urn:microsoft.com/office/officeart/2008/layout/LinedList"/>
    <dgm:cxn modelId="{C80D84AB-79EC-4AD0-9EE3-C1484791B353}" type="presParOf" srcId="{E90D4E84-A78B-49BB-8055-459425919F47}" destId="{AF9D36A2-64FD-4E55-9211-EC9B6E570A34}" srcOrd="0" destOrd="0" presId="urn:microsoft.com/office/officeart/2008/layout/LinedList"/>
    <dgm:cxn modelId="{71BDAA82-559C-48B7-973B-9433CFDDC941}" type="presParOf" srcId="{E90D4E84-A78B-49BB-8055-459425919F47}" destId="{F8D96B37-C1C9-4A07-A103-82058428C337}" srcOrd="1" destOrd="0" presId="urn:microsoft.com/office/officeart/2008/layout/LinedList"/>
    <dgm:cxn modelId="{ED237D1F-67BE-4B09-808C-FDBCD2763993}" type="presParOf" srcId="{1C5E405A-9619-4DDF-810E-4F1C5142B899}" destId="{3E5C8B26-7C63-46FB-BE41-7FD2B40713E4}" srcOrd="2" destOrd="0" presId="urn:microsoft.com/office/officeart/2008/layout/LinedList"/>
    <dgm:cxn modelId="{76C44AAA-6FEF-4DF2-923B-1CC58E6D675E}" type="presParOf" srcId="{1C5E405A-9619-4DDF-810E-4F1C5142B899}" destId="{90725650-0B70-49D2-9A17-2CD75FABEC07}" srcOrd="3" destOrd="0" presId="urn:microsoft.com/office/officeart/2008/layout/LinedList"/>
    <dgm:cxn modelId="{3334FD41-1C1E-458F-9607-EE4ABA82CEDD}" type="presParOf" srcId="{90725650-0B70-49D2-9A17-2CD75FABEC07}" destId="{FCB580C1-AD2A-4831-8AE5-748587A0FB5F}" srcOrd="0" destOrd="0" presId="urn:microsoft.com/office/officeart/2008/layout/LinedList"/>
    <dgm:cxn modelId="{FED5C97B-C268-43C1-A110-C87D213AB091}" type="presParOf" srcId="{90725650-0B70-49D2-9A17-2CD75FABEC07}" destId="{A715D558-02B0-4718-8B19-61D63ACBF7F9}" srcOrd="1" destOrd="0" presId="urn:microsoft.com/office/officeart/2008/layout/LinedList"/>
    <dgm:cxn modelId="{25AF1454-FC34-4ABE-AF2A-114E508D6BD9}" type="presParOf" srcId="{1C5E405A-9619-4DDF-810E-4F1C5142B899}" destId="{644C7086-E9D0-4EFC-A0BA-841E9E4BF1EB}" srcOrd="4" destOrd="0" presId="urn:microsoft.com/office/officeart/2008/layout/LinedList"/>
    <dgm:cxn modelId="{39BFFCB8-55F3-47C4-AEC8-317C6915F9F0}" type="presParOf" srcId="{1C5E405A-9619-4DDF-810E-4F1C5142B899}" destId="{5F25F410-9779-462F-9040-61E75493AB43}" srcOrd="5" destOrd="0" presId="urn:microsoft.com/office/officeart/2008/layout/LinedList"/>
    <dgm:cxn modelId="{9B7C23A1-DD00-4B8C-8D7D-559CF678B133}" type="presParOf" srcId="{5F25F410-9779-462F-9040-61E75493AB43}" destId="{12107F4B-0B0F-4663-9DA7-B5304C8B588E}" srcOrd="0" destOrd="0" presId="urn:microsoft.com/office/officeart/2008/layout/LinedList"/>
    <dgm:cxn modelId="{97B38CF2-CBA9-42E0-BD51-C1A9BF5ED848}" type="presParOf" srcId="{5F25F410-9779-462F-9040-61E75493AB43}" destId="{9F41FAFC-0554-4EC6-892A-04FC022FC47F}" srcOrd="1" destOrd="0" presId="urn:microsoft.com/office/officeart/2008/layout/LinedList"/>
    <dgm:cxn modelId="{F3A3347A-CC15-4D25-8E78-75C07628305C}" type="presParOf" srcId="{1C5E405A-9619-4DDF-810E-4F1C5142B899}" destId="{8D4C135B-B859-445D-A595-E58531A4D238}" srcOrd="6" destOrd="0" presId="urn:microsoft.com/office/officeart/2008/layout/LinedList"/>
    <dgm:cxn modelId="{16E030B0-4F48-4CFF-B764-88E2E0B300BE}" type="presParOf" srcId="{1C5E405A-9619-4DDF-810E-4F1C5142B899}" destId="{FA00A174-8483-4282-86B5-CEE787A6A231}" srcOrd="7" destOrd="0" presId="urn:microsoft.com/office/officeart/2008/layout/LinedList"/>
    <dgm:cxn modelId="{C512390E-457E-43AE-89F3-9319CAAD30C9}" type="presParOf" srcId="{FA00A174-8483-4282-86B5-CEE787A6A231}" destId="{D0504F88-068D-43C4-89C0-D7B06DE68911}" srcOrd="0" destOrd="0" presId="urn:microsoft.com/office/officeart/2008/layout/LinedList"/>
    <dgm:cxn modelId="{9CD4112F-AC20-4520-9DA7-1059923F749A}" type="presParOf" srcId="{FA00A174-8483-4282-86B5-CEE787A6A231}" destId="{EB98626D-7484-4104-BEBD-63A4C181ABC3}" srcOrd="1" destOrd="0" presId="urn:microsoft.com/office/officeart/2008/layout/LinedList"/>
    <dgm:cxn modelId="{066B42F9-5A9B-4FD7-8D39-FD33B0758346}" type="presParOf" srcId="{1C5E405A-9619-4DDF-810E-4F1C5142B899}" destId="{A03A5C80-05A3-4E72-8616-312C3AB21A79}" srcOrd="8" destOrd="0" presId="urn:microsoft.com/office/officeart/2008/layout/LinedList"/>
    <dgm:cxn modelId="{01AB60D5-BB92-4FFC-B0C1-4CDC1138DE06}" type="presParOf" srcId="{1C5E405A-9619-4DDF-810E-4F1C5142B899}" destId="{E08496B8-8DEC-40CD-BAC3-00854F1646CD}" srcOrd="9" destOrd="0" presId="urn:microsoft.com/office/officeart/2008/layout/LinedList"/>
    <dgm:cxn modelId="{583D0FD8-3D80-4014-ABD1-6BE5602776F3}" type="presParOf" srcId="{E08496B8-8DEC-40CD-BAC3-00854F1646CD}" destId="{7FB21B6F-84FE-44B1-839C-665A8553706E}" srcOrd="0" destOrd="0" presId="urn:microsoft.com/office/officeart/2008/layout/LinedList"/>
    <dgm:cxn modelId="{9A089436-52FE-4BEA-958A-DF9DA996F93F}" type="presParOf" srcId="{E08496B8-8DEC-40CD-BAC3-00854F1646CD}" destId="{71E103BE-7E18-440C-BEB1-A35647DE48A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E5D9CC-79E2-4C7E-92B7-31ED942B83A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7F74DB-2B56-42E3-89D1-FB3C05EDF074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en-US" sz="2300" dirty="0">
              <a:solidFill>
                <a:srgbClr val="FFFFFF"/>
              </a:solidFill>
              <a:latin typeface="Calibri"/>
              <a:ea typeface="+mn-ea"/>
              <a:cs typeface="+mn-cs"/>
            </a:rPr>
            <a:t>Pyynikin </a:t>
          </a:r>
          <a:r>
            <a:rPr lang="en-US" sz="2300" dirty="0" err="1">
              <a:solidFill>
                <a:srgbClr val="FFFFFF"/>
              </a:solidFill>
              <a:latin typeface="Calibri"/>
              <a:ea typeface="+mn-ea"/>
              <a:cs typeface="+mn-cs"/>
            </a:rPr>
            <a:t>lukio</a:t>
          </a:r>
          <a:r>
            <a:rPr lang="en-US" sz="2300" dirty="0">
              <a:solidFill>
                <a:srgbClr val="FFFFFF"/>
              </a:solidFill>
              <a:latin typeface="Calibri"/>
              <a:ea typeface="+mn-ea"/>
              <a:cs typeface="+mn-cs"/>
            </a:rPr>
            <a:t>, </a:t>
          </a:r>
          <a:r>
            <a:rPr lang="en-US" sz="2300" dirty="0" err="1">
              <a:solidFill>
                <a:srgbClr val="FFFFFF"/>
              </a:solidFill>
              <a:latin typeface="Calibri"/>
              <a:ea typeface="+mn-ea"/>
              <a:cs typeface="+mn-cs"/>
            </a:rPr>
            <a:t>musiikki</a:t>
          </a:r>
          <a:r>
            <a:rPr lang="en-US" sz="2300" dirty="0">
              <a:solidFill>
                <a:srgbClr val="FFFFFF"/>
              </a:solidFill>
              <a:latin typeface="Calibri"/>
              <a:ea typeface="+mn-ea"/>
              <a:cs typeface="+mn-cs"/>
            </a:rPr>
            <a:t> ja </a:t>
          </a:r>
          <a:r>
            <a:rPr lang="en-US" sz="2300" dirty="0" err="1">
              <a:solidFill>
                <a:srgbClr val="FFFFFF"/>
              </a:solidFill>
              <a:latin typeface="Calibri"/>
              <a:ea typeface="+mn-ea"/>
              <a:cs typeface="+mn-cs"/>
            </a:rPr>
            <a:t>musiikkiteatteri</a:t>
          </a:r>
          <a:r>
            <a:rPr lang="en-US" sz="2300" dirty="0">
              <a:solidFill>
                <a:srgbClr val="FFFFFF"/>
              </a:solidFill>
              <a:latin typeface="Calibri"/>
              <a:ea typeface="+mn-ea"/>
              <a:cs typeface="+mn-cs"/>
            </a:rPr>
            <a:t> </a:t>
          </a:r>
        </a:p>
      </dgm:t>
    </dgm:pt>
    <dgm:pt modelId="{90781992-7A37-4F31-BB82-8CE5A9B4973B}" type="parTrans" cxnId="{CA6AC660-566A-4C9A-844A-BEE2CE986FA5}">
      <dgm:prSet/>
      <dgm:spPr/>
      <dgm:t>
        <a:bodyPr/>
        <a:lstStyle/>
        <a:p>
          <a:endParaRPr lang="en-US"/>
        </a:p>
      </dgm:t>
    </dgm:pt>
    <dgm:pt modelId="{9917E578-A0E0-4BB7-A3F5-DBE524953647}" type="sibTrans" cxnId="{CA6AC660-566A-4C9A-844A-BEE2CE986FA5}">
      <dgm:prSet/>
      <dgm:spPr/>
      <dgm:t>
        <a:bodyPr/>
        <a:lstStyle/>
        <a:p>
          <a:endParaRPr lang="en-US"/>
        </a:p>
      </dgm:t>
    </dgm:pt>
    <dgm:pt modelId="{600BDC01-7FD3-4286-9499-BFCDFC06B009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en-US" sz="23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Sammon </a:t>
          </a:r>
          <a:r>
            <a:rPr lang="en-US" sz="23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keskuslukio</a:t>
          </a:r>
          <a:r>
            <a:rPr lang="en-US" sz="23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, </a:t>
          </a:r>
          <a:r>
            <a:rPr lang="en-US" sz="23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urheilu</a:t>
          </a:r>
          <a:r>
            <a:rPr lang="en-US" sz="23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</a:p>
      </dgm:t>
    </dgm:pt>
    <dgm:pt modelId="{8536B173-9856-412E-95BE-A407E1B6C815}" type="parTrans" cxnId="{618D826D-ACEC-42BF-93A8-AA9AA7041BFF}">
      <dgm:prSet/>
      <dgm:spPr/>
      <dgm:t>
        <a:bodyPr/>
        <a:lstStyle/>
        <a:p>
          <a:endParaRPr lang="en-US"/>
        </a:p>
      </dgm:t>
    </dgm:pt>
    <dgm:pt modelId="{717652AE-5616-45A6-B566-E87E5D5314D7}" type="sibTrans" cxnId="{618D826D-ACEC-42BF-93A8-AA9AA7041BFF}">
      <dgm:prSet/>
      <dgm:spPr/>
      <dgm:t>
        <a:bodyPr/>
        <a:lstStyle/>
        <a:p>
          <a:endParaRPr lang="en-US"/>
        </a:p>
      </dgm:t>
    </dgm:pt>
    <dgm:pt modelId="{6C22DAD8-9607-41C8-ABA4-99B67381CEEA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en-US" sz="23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Tampereen</a:t>
          </a:r>
          <a:r>
            <a:rPr lang="en-US" sz="23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  <a:r>
            <a:rPr lang="en-US" sz="23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Steinerkoulun</a:t>
          </a:r>
          <a:r>
            <a:rPr lang="en-US" sz="23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  <a:r>
            <a:rPr lang="en-US" sz="23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lukio</a:t>
          </a:r>
          <a:r>
            <a:rPr lang="en-US" sz="23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, Steiner-</a:t>
          </a:r>
          <a:r>
            <a:rPr lang="en-US" sz="23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pedagogiikka</a:t>
          </a:r>
          <a:r>
            <a:rPr lang="en-US" sz="23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</a:p>
      </dgm:t>
    </dgm:pt>
    <dgm:pt modelId="{09215E03-637A-4BE4-9F82-477E93BA7FBF}" type="parTrans" cxnId="{B2ABF452-D67B-410F-BBE4-99599F8A8C41}">
      <dgm:prSet/>
      <dgm:spPr/>
      <dgm:t>
        <a:bodyPr/>
        <a:lstStyle/>
        <a:p>
          <a:endParaRPr lang="en-US"/>
        </a:p>
      </dgm:t>
    </dgm:pt>
    <dgm:pt modelId="{8FFC6E0A-C2AA-4658-AED1-DF63A03D9CBA}" type="sibTrans" cxnId="{B2ABF452-D67B-410F-BBE4-99599F8A8C41}">
      <dgm:prSet/>
      <dgm:spPr/>
      <dgm:t>
        <a:bodyPr/>
        <a:lstStyle/>
        <a:p>
          <a:endParaRPr lang="en-US"/>
        </a:p>
      </dgm:t>
    </dgm:pt>
    <dgm:pt modelId="{810F1BA6-9A42-4F9D-89A4-9F2888384D2A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en-US" sz="23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Tammerkosken</a:t>
          </a:r>
          <a:r>
            <a:rPr lang="en-US" sz="23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  <a:r>
            <a:rPr lang="en-US" sz="23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lukio</a:t>
          </a:r>
          <a:r>
            <a:rPr lang="en-US" sz="23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, </a:t>
          </a:r>
          <a:r>
            <a:rPr lang="en-US" sz="23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kuvataide</a:t>
          </a:r>
          <a:r>
            <a:rPr lang="en-US" sz="23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ja design </a:t>
          </a:r>
        </a:p>
      </dgm:t>
    </dgm:pt>
    <dgm:pt modelId="{044F8DFA-371B-4471-B06B-2CC7F962DFE5}" type="parTrans" cxnId="{76F5771B-2582-429F-8CF3-D718AC6B2F6D}">
      <dgm:prSet/>
      <dgm:spPr/>
      <dgm:t>
        <a:bodyPr/>
        <a:lstStyle/>
        <a:p>
          <a:endParaRPr lang="en-US"/>
        </a:p>
      </dgm:t>
    </dgm:pt>
    <dgm:pt modelId="{45E455A8-1396-47FD-B600-F9CAEF45C619}" type="sibTrans" cxnId="{76F5771B-2582-429F-8CF3-D718AC6B2F6D}">
      <dgm:prSet/>
      <dgm:spPr/>
      <dgm:t>
        <a:bodyPr/>
        <a:lstStyle/>
        <a:p>
          <a:endParaRPr lang="en-US"/>
        </a:p>
      </dgm:t>
    </dgm:pt>
    <dgm:pt modelId="{81E97353-38AC-4099-8F88-A39822073A0B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en-US" sz="23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Tampereen</a:t>
          </a:r>
          <a:r>
            <a:rPr lang="en-US" sz="23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  <a:r>
            <a:rPr lang="en-US" sz="23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lyseon</a:t>
          </a:r>
          <a:r>
            <a:rPr lang="en-US" sz="23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  <a:r>
            <a:rPr lang="en-US" sz="23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lukio</a:t>
          </a:r>
          <a:r>
            <a:rPr lang="en-US" sz="23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, IB-</a:t>
          </a:r>
          <a:r>
            <a:rPr lang="en-US" sz="23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linja</a:t>
          </a:r>
          <a:r>
            <a:rPr lang="en-US" sz="23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</a:p>
      </dgm:t>
    </dgm:pt>
    <dgm:pt modelId="{5B44C04A-1FFF-43CB-939D-23CE0BAFBDF9}" type="parTrans" cxnId="{6436E74C-C499-48F1-9400-5943BE202B2A}">
      <dgm:prSet/>
      <dgm:spPr/>
      <dgm:t>
        <a:bodyPr/>
        <a:lstStyle/>
        <a:p>
          <a:endParaRPr lang="en-US"/>
        </a:p>
      </dgm:t>
    </dgm:pt>
    <dgm:pt modelId="{3D04B0D4-C7C8-45AB-AE53-1D05032DF5CD}" type="sibTrans" cxnId="{6436E74C-C499-48F1-9400-5943BE202B2A}">
      <dgm:prSet/>
      <dgm:spPr/>
      <dgm:t>
        <a:bodyPr/>
        <a:lstStyle/>
        <a:p>
          <a:endParaRPr lang="en-US"/>
        </a:p>
      </dgm:t>
    </dgm:pt>
    <dgm:pt modelId="{9B62FA98-5851-458C-81F7-EC7EDF2BF328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en-US" sz="23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Tampereen</a:t>
          </a:r>
          <a:r>
            <a:rPr lang="en-US" sz="23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  <a:r>
            <a:rPr lang="en-US" sz="23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klassillisen</a:t>
          </a:r>
          <a:r>
            <a:rPr lang="en-US" sz="23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  <a:r>
            <a:rPr lang="en-US" sz="23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lukio</a:t>
          </a:r>
          <a:r>
            <a:rPr lang="en-US" sz="23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, </a:t>
          </a:r>
          <a:r>
            <a:rPr lang="en-US" sz="23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luonnontiede</a:t>
          </a:r>
          <a:endParaRPr lang="en-US" sz="23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9BC8F298-DBA6-478F-8333-3F22E4B2DBA0}" type="parTrans" cxnId="{56FB9933-22C7-4CF4-94BB-752E5E597D2F}">
      <dgm:prSet/>
      <dgm:spPr/>
      <dgm:t>
        <a:bodyPr/>
        <a:lstStyle/>
        <a:p>
          <a:endParaRPr lang="en-US"/>
        </a:p>
      </dgm:t>
    </dgm:pt>
    <dgm:pt modelId="{F34A8A26-E64C-4D7E-B5D8-203FFD0BCB6E}" type="sibTrans" cxnId="{56FB9933-22C7-4CF4-94BB-752E5E597D2F}">
      <dgm:prSet/>
      <dgm:spPr/>
      <dgm:t>
        <a:bodyPr/>
        <a:lstStyle/>
        <a:p>
          <a:endParaRPr lang="en-US"/>
        </a:p>
      </dgm:t>
    </dgm:pt>
    <dgm:pt modelId="{C068B339-95A3-43C5-8765-EE4751B37152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en-US" sz="23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Tampereen yhteiskoulun lukio, ilmaisutaito</a:t>
          </a:r>
        </a:p>
      </dgm:t>
    </dgm:pt>
    <dgm:pt modelId="{4C0987DC-EB60-41C0-891B-89E11B6A243A}" type="parTrans" cxnId="{31534833-5DFF-41F4-BBC7-55D64861C936}">
      <dgm:prSet/>
      <dgm:spPr/>
      <dgm:t>
        <a:bodyPr/>
        <a:lstStyle/>
        <a:p>
          <a:endParaRPr lang="en-US"/>
        </a:p>
      </dgm:t>
    </dgm:pt>
    <dgm:pt modelId="{99F9398F-B9B3-450A-8E01-C46F7A35A96C}" type="sibTrans" cxnId="{31534833-5DFF-41F4-BBC7-55D64861C936}">
      <dgm:prSet/>
      <dgm:spPr/>
      <dgm:t>
        <a:bodyPr/>
        <a:lstStyle/>
        <a:p>
          <a:endParaRPr lang="en-US"/>
        </a:p>
      </dgm:t>
    </dgm:pt>
    <dgm:pt modelId="{07556C8C-4BAD-4E72-896C-A56B492088CB}" type="pres">
      <dgm:prSet presAssocID="{57E5D9CC-79E2-4C7E-92B7-31ED942B83AD}" presName="linear" presStyleCnt="0">
        <dgm:presLayoutVars>
          <dgm:animLvl val="lvl"/>
          <dgm:resizeHandles val="exact"/>
        </dgm:presLayoutVars>
      </dgm:prSet>
      <dgm:spPr/>
    </dgm:pt>
    <dgm:pt modelId="{082EEE64-DD46-4A7B-BBCF-DC147FA6C629}" type="pres">
      <dgm:prSet presAssocID="{B17F74DB-2B56-42E3-89D1-FB3C05EDF074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0ED79657-105F-419D-B2A6-E47A838CB3FE}" type="pres">
      <dgm:prSet presAssocID="{9917E578-A0E0-4BB7-A3F5-DBE524953647}" presName="spacer" presStyleCnt="0"/>
      <dgm:spPr/>
    </dgm:pt>
    <dgm:pt modelId="{64164234-3FAF-4D81-B122-D9C3ED4276D3}" type="pres">
      <dgm:prSet presAssocID="{600BDC01-7FD3-4286-9499-BFCDFC06B009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BF2AB0C8-4AD5-43D2-85A6-06A03D998AF5}" type="pres">
      <dgm:prSet presAssocID="{717652AE-5616-45A6-B566-E87E5D5314D7}" presName="spacer" presStyleCnt="0"/>
      <dgm:spPr/>
    </dgm:pt>
    <dgm:pt modelId="{8A767C41-CDBD-4E0A-9D50-B5486807A565}" type="pres">
      <dgm:prSet presAssocID="{6C22DAD8-9607-41C8-ABA4-99B67381CEEA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E3F4B5E9-72BC-4E0A-BD4D-E7C93E944A98}" type="pres">
      <dgm:prSet presAssocID="{8FFC6E0A-C2AA-4658-AED1-DF63A03D9CBA}" presName="spacer" presStyleCnt="0"/>
      <dgm:spPr/>
    </dgm:pt>
    <dgm:pt modelId="{0389E9C7-A22B-4FCD-80AA-07A18B8815AD}" type="pres">
      <dgm:prSet presAssocID="{810F1BA6-9A42-4F9D-89A4-9F2888384D2A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CD68467D-8AD4-4030-8FF2-B5C4DE20F87E}" type="pres">
      <dgm:prSet presAssocID="{45E455A8-1396-47FD-B600-F9CAEF45C619}" presName="spacer" presStyleCnt="0"/>
      <dgm:spPr/>
    </dgm:pt>
    <dgm:pt modelId="{52AB7307-5B6B-4E51-B32C-C62D5E113A97}" type="pres">
      <dgm:prSet presAssocID="{81E97353-38AC-4099-8F88-A39822073A0B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F93FF3C7-5844-45FF-9064-344F1E79AFCD}" type="pres">
      <dgm:prSet presAssocID="{3D04B0D4-C7C8-45AB-AE53-1D05032DF5CD}" presName="spacer" presStyleCnt="0"/>
      <dgm:spPr/>
    </dgm:pt>
    <dgm:pt modelId="{6AD2FD7A-432F-4BED-BBE8-4C90CBE03CF7}" type="pres">
      <dgm:prSet presAssocID="{9B62FA98-5851-458C-81F7-EC7EDF2BF328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5157CDDA-DC79-4877-9AC1-7260C14E4686}" type="pres">
      <dgm:prSet presAssocID="{F34A8A26-E64C-4D7E-B5D8-203FFD0BCB6E}" presName="spacer" presStyleCnt="0"/>
      <dgm:spPr/>
    </dgm:pt>
    <dgm:pt modelId="{EDBB865F-9BDF-4414-B433-90242E5AD4BD}" type="pres">
      <dgm:prSet presAssocID="{C068B339-95A3-43C5-8765-EE4751B37152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1669BB11-4621-456F-94D7-990E5F7861A4}" type="presOf" srcId="{600BDC01-7FD3-4286-9499-BFCDFC06B009}" destId="{64164234-3FAF-4D81-B122-D9C3ED4276D3}" srcOrd="0" destOrd="0" presId="urn:microsoft.com/office/officeart/2005/8/layout/vList2"/>
    <dgm:cxn modelId="{409BA714-7968-419E-88E1-25EEF7284A0E}" type="presOf" srcId="{B17F74DB-2B56-42E3-89D1-FB3C05EDF074}" destId="{082EEE64-DD46-4A7B-BBCF-DC147FA6C629}" srcOrd="0" destOrd="0" presId="urn:microsoft.com/office/officeart/2005/8/layout/vList2"/>
    <dgm:cxn modelId="{76F5771B-2582-429F-8CF3-D718AC6B2F6D}" srcId="{57E5D9CC-79E2-4C7E-92B7-31ED942B83AD}" destId="{810F1BA6-9A42-4F9D-89A4-9F2888384D2A}" srcOrd="3" destOrd="0" parTransId="{044F8DFA-371B-4471-B06B-2CC7F962DFE5}" sibTransId="{45E455A8-1396-47FD-B600-F9CAEF45C619}"/>
    <dgm:cxn modelId="{2D59F629-CD2B-4C9F-914C-AB772AEAA26D}" type="presOf" srcId="{C068B339-95A3-43C5-8765-EE4751B37152}" destId="{EDBB865F-9BDF-4414-B433-90242E5AD4BD}" srcOrd="0" destOrd="0" presId="urn:microsoft.com/office/officeart/2005/8/layout/vList2"/>
    <dgm:cxn modelId="{BEBA6733-6A97-4BE2-B2E6-D1449AFCA063}" type="presOf" srcId="{6C22DAD8-9607-41C8-ABA4-99B67381CEEA}" destId="{8A767C41-CDBD-4E0A-9D50-B5486807A565}" srcOrd="0" destOrd="0" presId="urn:microsoft.com/office/officeart/2005/8/layout/vList2"/>
    <dgm:cxn modelId="{31534833-5DFF-41F4-BBC7-55D64861C936}" srcId="{57E5D9CC-79E2-4C7E-92B7-31ED942B83AD}" destId="{C068B339-95A3-43C5-8765-EE4751B37152}" srcOrd="6" destOrd="0" parTransId="{4C0987DC-EB60-41C0-891B-89E11B6A243A}" sibTransId="{99F9398F-B9B3-450A-8E01-C46F7A35A96C}"/>
    <dgm:cxn modelId="{56FB9933-22C7-4CF4-94BB-752E5E597D2F}" srcId="{57E5D9CC-79E2-4C7E-92B7-31ED942B83AD}" destId="{9B62FA98-5851-458C-81F7-EC7EDF2BF328}" srcOrd="5" destOrd="0" parTransId="{9BC8F298-DBA6-478F-8333-3F22E4B2DBA0}" sibTransId="{F34A8A26-E64C-4D7E-B5D8-203FFD0BCB6E}"/>
    <dgm:cxn modelId="{CA6AC660-566A-4C9A-844A-BEE2CE986FA5}" srcId="{57E5D9CC-79E2-4C7E-92B7-31ED942B83AD}" destId="{B17F74DB-2B56-42E3-89D1-FB3C05EDF074}" srcOrd="0" destOrd="0" parTransId="{90781992-7A37-4F31-BB82-8CE5A9B4973B}" sibTransId="{9917E578-A0E0-4BB7-A3F5-DBE524953647}"/>
    <dgm:cxn modelId="{6436E74C-C499-48F1-9400-5943BE202B2A}" srcId="{57E5D9CC-79E2-4C7E-92B7-31ED942B83AD}" destId="{81E97353-38AC-4099-8F88-A39822073A0B}" srcOrd="4" destOrd="0" parTransId="{5B44C04A-1FFF-43CB-939D-23CE0BAFBDF9}" sibTransId="{3D04B0D4-C7C8-45AB-AE53-1D05032DF5CD}"/>
    <dgm:cxn modelId="{618D826D-ACEC-42BF-93A8-AA9AA7041BFF}" srcId="{57E5D9CC-79E2-4C7E-92B7-31ED942B83AD}" destId="{600BDC01-7FD3-4286-9499-BFCDFC06B009}" srcOrd="1" destOrd="0" parTransId="{8536B173-9856-412E-95BE-A407E1B6C815}" sibTransId="{717652AE-5616-45A6-B566-E87E5D5314D7}"/>
    <dgm:cxn modelId="{B2ABF452-D67B-410F-BBE4-99599F8A8C41}" srcId="{57E5D9CC-79E2-4C7E-92B7-31ED942B83AD}" destId="{6C22DAD8-9607-41C8-ABA4-99B67381CEEA}" srcOrd="2" destOrd="0" parTransId="{09215E03-637A-4BE4-9F82-477E93BA7FBF}" sibTransId="{8FFC6E0A-C2AA-4658-AED1-DF63A03D9CBA}"/>
    <dgm:cxn modelId="{64538FA0-4603-45F5-902A-6E28A7AFE66F}" type="presOf" srcId="{57E5D9CC-79E2-4C7E-92B7-31ED942B83AD}" destId="{07556C8C-4BAD-4E72-896C-A56B492088CB}" srcOrd="0" destOrd="0" presId="urn:microsoft.com/office/officeart/2005/8/layout/vList2"/>
    <dgm:cxn modelId="{DD9B19C8-595B-48DB-AE49-A7FECA82EA26}" type="presOf" srcId="{9B62FA98-5851-458C-81F7-EC7EDF2BF328}" destId="{6AD2FD7A-432F-4BED-BBE8-4C90CBE03CF7}" srcOrd="0" destOrd="0" presId="urn:microsoft.com/office/officeart/2005/8/layout/vList2"/>
    <dgm:cxn modelId="{FD7528D2-886A-4DF6-AB4E-9D740C2A11BE}" type="presOf" srcId="{810F1BA6-9A42-4F9D-89A4-9F2888384D2A}" destId="{0389E9C7-A22B-4FCD-80AA-07A18B8815AD}" srcOrd="0" destOrd="0" presId="urn:microsoft.com/office/officeart/2005/8/layout/vList2"/>
    <dgm:cxn modelId="{EFB8B9D4-3751-45DE-90D9-D091980BBDFE}" type="presOf" srcId="{81E97353-38AC-4099-8F88-A39822073A0B}" destId="{52AB7307-5B6B-4E51-B32C-C62D5E113A97}" srcOrd="0" destOrd="0" presId="urn:microsoft.com/office/officeart/2005/8/layout/vList2"/>
    <dgm:cxn modelId="{90F09BAE-E7E3-49C8-81C3-E2A2ED21A3C9}" type="presParOf" srcId="{07556C8C-4BAD-4E72-896C-A56B492088CB}" destId="{082EEE64-DD46-4A7B-BBCF-DC147FA6C629}" srcOrd="0" destOrd="0" presId="urn:microsoft.com/office/officeart/2005/8/layout/vList2"/>
    <dgm:cxn modelId="{C5C98350-AD20-46B3-A294-C61108E67F76}" type="presParOf" srcId="{07556C8C-4BAD-4E72-896C-A56B492088CB}" destId="{0ED79657-105F-419D-B2A6-E47A838CB3FE}" srcOrd="1" destOrd="0" presId="urn:microsoft.com/office/officeart/2005/8/layout/vList2"/>
    <dgm:cxn modelId="{F241CCCA-F320-4543-AF35-8A81A524B1DF}" type="presParOf" srcId="{07556C8C-4BAD-4E72-896C-A56B492088CB}" destId="{64164234-3FAF-4D81-B122-D9C3ED4276D3}" srcOrd="2" destOrd="0" presId="urn:microsoft.com/office/officeart/2005/8/layout/vList2"/>
    <dgm:cxn modelId="{241FF637-2114-4791-A6BE-D0435C7FB89B}" type="presParOf" srcId="{07556C8C-4BAD-4E72-896C-A56B492088CB}" destId="{BF2AB0C8-4AD5-43D2-85A6-06A03D998AF5}" srcOrd="3" destOrd="0" presId="urn:microsoft.com/office/officeart/2005/8/layout/vList2"/>
    <dgm:cxn modelId="{B634F721-80CE-4027-8DFF-D31717836C02}" type="presParOf" srcId="{07556C8C-4BAD-4E72-896C-A56B492088CB}" destId="{8A767C41-CDBD-4E0A-9D50-B5486807A565}" srcOrd="4" destOrd="0" presId="urn:microsoft.com/office/officeart/2005/8/layout/vList2"/>
    <dgm:cxn modelId="{80753910-82F6-40F2-933A-77EA724389DC}" type="presParOf" srcId="{07556C8C-4BAD-4E72-896C-A56B492088CB}" destId="{E3F4B5E9-72BC-4E0A-BD4D-E7C93E944A98}" srcOrd="5" destOrd="0" presId="urn:microsoft.com/office/officeart/2005/8/layout/vList2"/>
    <dgm:cxn modelId="{FE35BB3B-595A-4931-BD6E-4CFD25E5B8A0}" type="presParOf" srcId="{07556C8C-4BAD-4E72-896C-A56B492088CB}" destId="{0389E9C7-A22B-4FCD-80AA-07A18B8815AD}" srcOrd="6" destOrd="0" presId="urn:microsoft.com/office/officeart/2005/8/layout/vList2"/>
    <dgm:cxn modelId="{777752FB-3962-4F46-AD77-78BD4CB8AAAA}" type="presParOf" srcId="{07556C8C-4BAD-4E72-896C-A56B492088CB}" destId="{CD68467D-8AD4-4030-8FF2-B5C4DE20F87E}" srcOrd="7" destOrd="0" presId="urn:microsoft.com/office/officeart/2005/8/layout/vList2"/>
    <dgm:cxn modelId="{9C1BA75F-9D19-479A-827B-120545ACF06E}" type="presParOf" srcId="{07556C8C-4BAD-4E72-896C-A56B492088CB}" destId="{52AB7307-5B6B-4E51-B32C-C62D5E113A97}" srcOrd="8" destOrd="0" presId="urn:microsoft.com/office/officeart/2005/8/layout/vList2"/>
    <dgm:cxn modelId="{BCBB2C1B-13BC-4F8C-A584-E095EF8D3B14}" type="presParOf" srcId="{07556C8C-4BAD-4E72-896C-A56B492088CB}" destId="{F93FF3C7-5844-45FF-9064-344F1E79AFCD}" srcOrd="9" destOrd="0" presId="urn:microsoft.com/office/officeart/2005/8/layout/vList2"/>
    <dgm:cxn modelId="{7531804A-51D9-4328-AD58-F602671758AC}" type="presParOf" srcId="{07556C8C-4BAD-4E72-896C-A56B492088CB}" destId="{6AD2FD7A-432F-4BED-BBE8-4C90CBE03CF7}" srcOrd="10" destOrd="0" presId="urn:microsoft.com/office/officeart/2005/8/layout/vList2"/>
    <dgm:cxn modelId="{9BF6FF13-DE8D-47E8-AE08-23E4017010A6}" type="presParOf" srcId="{07556C8C-4BAD-4E72-896C-A56B492088CB}" destId="{5157CDDA-DC79-4877-9AC1-7260C14E4686}" srcOrd="11" destOrd="0" presId="urn:microsoft.com/office/officeart/2005/8/layout/vList2"/>
    <dgm:cxn modelId="{CE765887-E21A-49C0-86E2-0CD96A682EC8}" type="presParOf" srcId="{07556C8C-4BAD-4E72-896C-A56B492088CB}" destId="{EDBB865F-9BDF-4414-B433-90242E5AD4BD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9104D58-F977-4C76-B61A-78D798D5F20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DEE4491-5E93-46BE-9F17-95C05CCA94F6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en-US" sz="16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Kalevan</a:t>
          </a:r>
          <a:r>
            <a:rPr lang="en-US" sz="16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  <a:r>
            <a:rPr lang="en-US" sz="16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lukio</a:t>
          </a:r>
          <a:r>
            <a:rPr lang="en-US" sz="16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, </a:t>
          </a:r>
          <a:r>
            <a:rPr lang="en-US" sz="16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musiikki</a:t>
          </a:r>
          <a:r>
            <a:rPr lang="en-US" sz="16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</a:p>
      </dgm:t>
    </dgm:pt>
    <dgm:pt modelId="{3CF31E50-FA9C-4F5F-A932-A00D2A9288BD}" type="parTrans" cxnId="{B49C3B55-A4FB-418C-AC0A-0B42DB3F4A9F}">
      <dgm:prSet/>
      <dgm:spPr/>
      <dgm:t>
        <a:bodyPr/>
        <a:lstStyle/>
        <a:p>
          <a:endParaRPr lang="en-US"/>
        </a:p>
      </dgm:t>
    </dgm:pt>
    <dgm:pt modelId="{C9A0E0C3-84FE-470A-9EFF-A1125B40AA06}" type="sibTrans" cxnId="{B49C3B55-A4FB-418C-AC0A-0B42DB3F4A9F}">
      <dgm:prSet/>
      <dgm:spPr/>
      <dgm:t>
        <a:bodyPr/>
        <a:lstStyle/>
        <a:p>
          <a:endParaRPr lang="en-US"/>
        </a:p>
      </dgm:t>
    </dgm:pt>
    <dgm:pt modelId="{FFBE89DD-CC3E-4063-899F-B9CF347364EC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en-US" sz="16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Sammon </a:t>
          </a:r>
          <a:r>
            <a:rPr lang="en-US" sz="16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keskuslukio</a:t>
          </a:r>
          <a:r>
            <a:rPr lang="en-US" sz="16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, </a:t>
          </a:r>
          <a:r>
            <a:rPr lang="en-US" sz="16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viestintä</a:t>
          </a:r>
          <a:endParaRPr lang="en-US" sz="16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6827F619-9945-44A1-8B29-1CEDA4127A18}" type="parTrans" cxnId="{91343735-A0C0-463B-8F7B-77745B139F76}">
      <dgm:prSet/>
      <dgm:spPr/>
      <dgm:t>
        <a:bodyPr/>
        <a:lstStyle/>
        <a:p>
          <a:endParaRPr lang="en-US"/>
        </a:p>
      </dgm:t>
    </dgm:pt>
    <dgm:pt modelId="{7DEDB9F7-1B27-4861-AB8B-693A6A5D09CE}" type="sibTrans" cxnId="{91343735-A0C0-463B-8F7B-77745B139F76}">
      <dgm:prSet/>
      <dgm:spPr/>
      <dgm:t>
        <a:bodyPr/>
        <a:lstStyle/>
        <a:p>
          <a:endParaRPr lang="en-US"/>
        </a:p>
      </dgm:t>
    </dgm:pt>
    <dgm:pt modelId="{D56C5934-0C2C-46C2-BD41-27B0A780545C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en-US" sz="16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Tampereen lyseon lukio, yhteiskuntatiedelinja </a:t>
          </a:r>
        </a:p>
      </dgm:t>
    </dgm:pt>
    <dgm:pt modelId="{D3586E7A-6129-4C81-9EB8-E7A57E5DB654}" type="parTrans" cxnId="{F9A8CA6B-0563-49AC-B246-FC53FE19AA86}">
      <dgm:prSet/>
      <dgm:spPr/>
      <dgm:t>
        <a:bodyPr/>
        <a:lstStyle/>
        <a:p>
          <a:endParaRPr lang="en-US"/>
        </a:p>
      </dgm:t>
    </dgm:pt>
    <dgm:pt modelId="{01C0DCFC-50AD-4FD8-BDD0-551009FEAB6A}" type="sibTrans" cxnId="{F9A8CA6B-0563-49AC-B246-FC53FE19AA86}">
      <dgm:prSet/>
      <dgm:spPr/>
      <dgm:t>
        <a:bodyPr/>
        <a:lstStyle/>
        <a:p>
          <a:endParaRPr lang="en-US"/>
        </a:p>
      </dgm:t>
    </dgm:pt>
    <dgm:pt modelId="{20EBE1AD-0FDD-4EE3-A79E-6F6C384FD5AE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en-US" sz="1600" dirty="0" err="1">
              <a:solidFill>
                <a:srgbClr val="FFFFFF"/>
              </a:solidFill>
              <a:latin typeface="Calibri"/>
              <a:ea typeface="+mn-ea"/>
              <a:cs typeface="+mn-cs"/>
            </a:rPr>
            <a:t>Tampereen</a:t>
          </a:r>
          <a:r>
            <a:rPr lang="en-US" sz="1600" dirty="0">
              <a:solidFill>
                <a:srgbClr val="FFFFFF"/>
              </a:solidFill>
              <a:latin typeface="Calibri"/>
              <a:ea typeface="+mn-ea"/>
              <a:cs typeface="+mn-cs"/>
            </a:rPr>
            <a:t> </a:t>
          </a:r>
          <a:r>
            <a:rPr lang="en-US" sz="1600" dirty="0" err="1">
              <a:solidFill>
                <a:srgbClr val="FFFFFF"/>
              </a:solidFill>
              <a:latin typeface="Calibri"/>
              <a:ea typeface="+mn-ea"/>
              <a:cs typeface="+mn-cs"/>
            </a:rPr>
            <a:t>teknillinen</a:t>
          </a:r>
          <a:r>
            <a:rPr lang="en-US" sz="1600" dirty="0">
              <a:solidFill>
                <a:srgbClr val="FFFFFF"/>
              </a:solidFill>
              <a:latin typeface="Calibri"/>
              <a:ea typeface="+mn-ea"/>
              <a:cs typeface="+mn-cs"/>
            </a:rPr>
            <a:t> </a:t>
          </a:r>
          <a:r>
            <a:rPr lang="en-US" sz="1600" dirty="0" err="1">
              <a:solidFill>
                <a:srgbClr val="FFFFFF"/>
              </a:solidFill>
              <a:latin typeface="Calibri"/>
              <a:ea typeface="+mn-ea"/>
              <a:cs typeface="+mn-cs"/>
            </a:rPr>
            <a:t>lukio</a:t>
          </a:r>
          <a:r>
            <a:rPr lang="en-US" sz="1600" dirty="0">
              <a:solidFill>
                <a:srgbClr val="FFFFFF"/>
              </a:solidFill>
              <a:latin typeface="Calibri"/>
              <a:ea typeface="+mn-ea"/>
              <a:cs typeface="+mn-cs"/>
            </a:rPr>
            <a:t>, </a:t>
          </a:r>
          <a:r>
            <a:rPr lang="en-US" sz="1600" dirty="0" err="1">
              <a:solidFill>
                <a:srgbClr val="FFFFFF"/>
              </a:solidFill>
              <a:latin typeface="Calibri"/>
              <a:ea typeface="+mn-ea"/>
              <a:cs typeface="+mn-cs"/>
            </a:rPr>
            <a:t>matematiikka</a:t>
          </a:r>
          <a:r>
            <a:rPr lang="en-US" sz="1600" dirty="0">
              <a:solidFill>
                <a:srgbClr val="FFFFFF"/>
              </a:solidFill>
              <a:latin typeface="Calibri"/>
              <a:ea typeface="+mn-ea"/>
              <a:cs typeface="+mn-cs"/>
            </a:rPr>
            <a:t> ja </a:t>
          </a:r>
          <a:r>
            <a:rPr lang="en-US" sz="1600" dirty="0" err="1">
              <a:solidFill>
                <a:srgbClr val="FFFFFF"/>
              </a:solidFill>
              <a:latin typeface="Calibri"/>
              <a:ea typeface="+mn-ea"/>
              <a:cs typeface="+mn-cs"/>
            </a:rPr>
            <a:t>teknologia</a:t>
          </a:r>
          <a:endParaRPr lang="en-US" sz="1600" dirty="0">
            <a:solidFill>
              <a:srgbClr val="FFFFFF"/>
            </a:solidFill>
            <a:latin typeface="Calibri"/>
            <a:ea typeface="+mn-ea"/>
            <a:cs typeface="+mn-cs"/>
          </a:endParaRPr>
        </a:p>
      </dgm:t>
    </dgm:pt>
    <dgm:pt modelId="{28F3072D-1477-4CD2-9E12-50017C49FF3B}" type="parTrans" cxnId="{8B515059-2D29-4F78-9657-02F8B42F20A9}">
      <dgm:prSet/>
      <dgm:spPr/>
      <dgm:t>
        <a:bodyPr/>
        <a:lstStyle/>
        <a:p>
          <a:endParaRPr lang="en-US"/>
        </a:p>
      </dgm:t>
    </dgm:pt>
    <dgm:pt modelId="{CFE0D3F0-8111-44BC-A067-A44075397791}" type="sibTrans" cxnId="{8B515059-2D29-4F78-9657-02F8B42F20A9}">
      <dgm:prSet/>
      <dgm:spPr/>
      <dgm:t>
        <a:bodyPr/>
        <a:lstStyle/>
        <a:p>
          <a:endParaRPr lang="en-US"/>
        </a:p>
      </dgm:t>
    </dgm:pt>
    <dgm:pt modelId="{EAC77A87-4492-4DEA-8E05-94F17F664D09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en-US" sz="16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Tampereen</a:t>
          </a:r>
          <a:r>
            <a:rPr lang="en-US" sz="16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  <a:r>
            <a:rPr lang="en-US" sz="16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yliopiston</a:t>
          </a:r>
          <a:r>
            <a:rPr lang="en-US" sz="16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  <a:r>
            <a:rPr lang="en-US" sz="16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normaalikoulun</a:t>
          </a:r>
          <a:r>
            <a:rPr lang="en-US" sz="16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  <a:r>
            <a:rPr lang="en-US" sz="16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lukio</a:t>
          </a:r>
          <a:r>
            <a:rPr lang="en-US" sz="16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, </a:t>
          </a:r>
          <a:r>
            <a:rPr lang="en-US" sz="16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talous</a:t>
          </a:r>
          <a:r>
            <a:rPr lang="en-US" sz="16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- ja </a:t>
          </a:r>
          <a:r>
            <a:rPr lang="en-US" sz="16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elinkeinoelämä</a:t>
          </a:r>
          <a:r>
            <a:rPr lang="en-US" sz="16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ja </a:t>
          </a:r>
          <a:r>
            <a:rPr lang="en-US" sz="16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sirkustaide</a:t>
          </a:r>
          <a:r>
            <a:rPr lang="en-US" sz="16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</a:p>
      </dgm:t>
    </dgm:pt>
    <dgm:pt modelId="{D813CE33-79DE-40AF-9433-735F3D3E14FB}" type="parTrans" cxnId="{CFC441DF-0678-49B0-86FB-BE63C62A7693}">
      <dgm:prSet/>
      <dgm:spPr/>
      <dgm:t>
        <a:bodyPr/>
        <a:lstStyle/>
        <a:p>
          <a:endParaRPr lang="en-US"/>
        </a:p>
      </dgm:t>
    </dgm:pt>
    <dgm:pt modelId="{FBD4CDE2-1E2F-4369-9AA7-CA110C940271}" type="sibTrans" cxnId="{CFC441DF-0678-49B0-86FB-BE63C62A7693}">
      <dgm:prSet/>
      <dgm:spPr/>
      <dgm:t>
        <a:bodyPr/>
        <a:lstStyle/>
        <a:p>
          <a:endParaRPr lang="en-US"/>
        </a:p>
      </dgm:t>
    </dgm:pt>
    <dgm:pt modelId="{67DB1764-FC0D-475F-91CA-0445FE25C6CB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en-US" sz="16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Svenska samskolan i Tammerfors </a:t>
          </a:r>
        </a:p>
      </dgm:t>
    </dgm:pt>
    <dgm:pt modelId="{8FF9431C-043D-45A8-8C0F-13F326D0566B}" type="parTrans" cxnId="{40EC84A0-26C2-407A-9D4D-1A304BB74BD1}">
      <dgm:prSet/>
      <dgm:spPr/>
      <dgm:t>
        <a:bodyPr/>
        <a:lstStyle/>
        <a:p>
          <a:endParaRPr lang="en-US"/>
        </a:p>
      </dgm:t>
    </dgm:pt>
    <dgm:pt modelId="{954CB7CE-4843-4A27-A638-0EB7ACB8D953}" type="sibTrans" cxnId="{40EC84A0-26C2-407A-9D4D-1A304BB74BD1}">
      <dgm:prSet/>
      <dgm:spPr/>
      <dgm:t>
        <a:bodyPr/>
        <a:lstStyle/>
        <a:p>
          <a:endParaRPr lang="en-US"/>
        </a:p>
      </dgm:t>
    </dgm:pt>
    <dgm:pt modelId="{7FEC5305-02EC-4D14-9763-80370C1EA82E}">
      <dgm:prSet phldrT="[Teksti]" phldr="0"/>
      <dgm:spPr/>
      <dgm:t>
        <a:bodyPr/>
        <a:lstStyle/>
        <a:p>
          <a:pPr algn="l" rtl="0">
            <a:lnSpc>
              <a:spcPct val="90000"/>
            </a:lnSpc>
          </a:pPr>
          <a:r>
            <a:rPr lang="en-US" sz="1600" dirty="0">
              <a:solidFill>
                <a:srgbClr val="FFFFFF"/>
              </a:solidFill>
              <a:latin typeface="Calibri"/>
              <a:ea typeface="+mn-ea"/>
              <a:cs typeface="+mn-cs"/>
            </a:rPr>
            <a:t>Pyynikin lukio, Bilingual study programme (BSP) ja English study programme (ESP)</a:t>
          </a:r>
        </a:p>
      </dgm:t>
    </dgm:pt>
    <dgm:pt modelId="{481F0ECB-160A-4FC6-B7EA-9D95B1F7F4CA}" type="parTrans" cxnId="{F53D2D01-9D46-4F81-8655-EF655215949F}">
      <dgm:prSet/>
      <dgm:spPr/>
    </dgm:pt>
    <dgm:pt modelId="{90338461-4D09-4685-A503-6FCA0D865C71}" type="sibTrans" cxnId="{F53D2D01-9D46-4F81-8655-EF655215949F}">
      <dgm:prSet/>
      <dgm:spPr/>
    </dgm:pt>
    <dgm:pt modelId="{F43D00CD-9188-4DAC-9B84-04DDA5948A90}" type="pres">
      <dgm:prSet presAssocID="{39104D58-F977-4C76-B61A-78D798D5F20B}" presName="linear" presStyleCnt="0">
        <dgm:presLayoutVars>
          <dgm:animLvl val="lvl"/>
          <dgm:resizeHandles val="exact"/>
        </dgm:presLayoutVars>
      </dgm:prSet>
      <dgm:spPr/>
    </dgm:pt>
    <dgm:pt modelId="{43A47C93-D4E2-44DE-915A-5B27853A257D}" type="pres">
      <dgm:prSet presAssocID="{FDEE4491-5E93-46BE-9F17-95C05CCA94F6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9AE09E74-CAFC-493B-A23B-6ECB7FC98DE2}" type="pres">
      <dgm:prSet presAssocID="{C9A0E0C3-84FE-470A-9EFF-A1125B40AA06}" presName="spacer" presStyleCnt="0"/>
      <dgm:spPr/>
    </dgm:pt>
    <dgm:pt modelId="{AA636366-4CFA-45F8-9FF4-F3E00F52383D}" type="pres">
      <dgm:prSet presAssocID="{FFBE89DD-CC3E-4063-899F-B9CF347364EC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3F314B6D-29A5-4992-9AF0-6A23F5A4B095}" type="pres">
      <dgm:prSet presAssocID="{7DEDB9F7-1B27-4861-AB8B-693A6A5D09CE}" presName="spacer" presStyleCnt="0"/>
      <dgm:spPr/>
    </dgm:pt>
    <dgm:pt modelId="{CA1FD85A-BF33-4750-ACCE-B3E83B047739}" type="pres">
      <dgm:prSet presAssocID="{D56C5934-0C2C-46C2-BD41-27B0A780545C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76DA2D8C-7F71-4852-ADE0-B736C92E93F8}" type="pres">
      <dgm:prSet presAssocID="{01C0DCFC-50AD-4FD8-BDD0-551009FEAB6A}" presName="spacer" presStyleCnt="0"/>
      <dgm:spPr/>
    </dgm:pt>
    <dgm:pt modelId="{9C8F5F4E-0A41-48CA-A9CF-0B82A4B80605}" type="pres">
      <dgm:prSet presAssocID="{7FEC5305-02EC-4D14-9763-80370C1EA82E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B6B4EAD3-90C9-4F32-B4DC-1943A06864BB}" type="pres">
      <dgm:prSet presAssocID="{90338461-4D09-4685-A503-6FCA0D865C71}" presName="spacer" presStyleCnt="0"/>
      <dgm:spPr/>
    </dgm:pt>
    <dgm:pt modelId="{31B3A08E-A347-40C5-ACE7-52746E736E3A}" type="pres">
      <dgm:prSet presAssocID="{20EBE1AD-0FDD-4EE3-A79E-6F6C384FD5AE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010F9F96-72EF-4888-A31E-7020EADC3D2D}" type="pres">
      <dgm:prSet presAssocID="{CFE0D3F0-8111-44BC-A067-A44075397791}" presName="spacer" presStyleCnt="0"/>
      <dgm:spPr/>
    </dgm:pt>
    <dgm:pt modelId="{FDB0C960-EC6D-4DFE-9080-751DD0648DD5}" type="pres">
      <dgm:prSet presAssocID="{EAC77A87-4492-4DEA-8E05-94F17F664D09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F562DA8E-F4F3-4FBA-B308-C339787F4804}" type="pres">
      <dgm:prSet presAssocID="{FBD4CDE2-1E2F-4369-9AA7-CA110C940271}" presName="spacer" presStyleCnt="0"/>
      <dgm:spPr/>
    </dgm:pt>
    <dgm:pt modelId="{5D9BB891-672E-4F5D-8E44-E5927DCFD81E}" type="pres">
      <dgm:prSet presAssocID="{67DB1764-FC0D-475F-91CA-0445FE25C6CB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F53D2D01-9D46-4F81-8655-EF655215949F}" srcId="{39104D58-F977-4C76-B61A-78D798D5F20B}" destId="{7FEC5305-02EC-4D14-9763-80370C1EA82E}" srcOrd="3" destOrd="0" parTransId="{481F0ECB-160A-4FC6-B7EA-9D95B1F7F4CA}" sibTransId="{90338461-4D09-4685-A503-6FCA0D865C71}"/>
    <dgm:cxn modelId="{0A517703-4006-4364-A68B-2D3AA77FF49B}" type="presOf" srcId="{20EBE1AD-0FDD-4EE3-A79E-6F6C384FD5AE}" destId="{31B3A08E-A347-40C5-ACE7-52746E736E3A}" srcOrd="0" destOrd="0" presId="urn:microsoft.com/office/officeart/2005/8/layout/vList2"/>
    <dgm:cxn modelId="{0A0AC318-75E7-4F51-9A1B-FBEB87187833}" type="presOf" srcId="{39104D58-F977-4C76-B61A-78D798D5F20B}" destId="{F43D00CD-9188-4DAC-9B84-04DDA5948A90}" srcOrd="0" destOrd="0" presId="urn:microsoft.com/office/officeart/2005/8/layout/vList2"/>
    <dgm:cxn modelId="{E29CD827-F633-4C28-B96C-9D31B1AE1AC0}" type="presOf" srcId="{D56C5934-0C2C-46C2-BD41-27B0A780545C}" destId="{CA1FD85A-BF33-4750-ACCE-B3E83B047739}" srcOrd="0" destOrd="0" presId="urn:microsoft.com/office/officeart/2005/8/layout/vList2"/>
    <dgm:cxn modelId="{91343735-A0C0-463B-8F7B-77745B139F76}" srcId="{39104D58-F977-4C76-B61A-78D798D5F20B}" destId="{FFBE89DD-CC3E-4063-899F-B9CF347364EC}" srcOrd="1" destOrd="0" parTransId="{6827F619-9945-44A1-8B29-1CEDA4127A18}" sibTransId="{7DEDB9F7-1B27-4861-AB8B-693A6A5D09CE}"/>
    <dgm:cxn modelId="{057AFF63-8451-42A3-B635-BEDCF297FAFE}" type="presOf" srcId="{67DB1764-FC0D-475F-91CA-0445FE25C6CB}" destId="{5D9BB891-672E-4F5D-8E44-E5927DCFD81E}" srcOrd="0" destOrd="0" presId="urn:microsoft.com/office/officeart/2005/8/layout/vList2"/>
    <dgm:cxn modelId="{F9A8CA6B-0563-49AC-B246-FC53FE19AA86}" srcId="{39104D58-F977-4C76-B61A-78D798D5F20B}" destId="{D56C5934-0C2C-46C2-BD41-27B0A780545C}" srcOrd="2" destOrd="0" parTransId="{D3586E7A-6129-4C81-9EB8-E7A57E5DB654}" sibTransId="{01C0DCFC-50AD-4FD8-BDD0-551009FEAB6A}"/>
    <dgm:cxn modelId="{B49C3B55-A4FB-418C-AC0A-0B42DB3F4A9F}" srcId="{39104D58-F977-4C76-B61A-78D798D5F20B}" destId="{FDEE4491-5E93-46BE-9F17-95C05CCA94F6}" srcOrd="0" destOrd="0" parTransId="{3CF31E50-FA9C-4F5F-A932-A00D2A9288BD}" sibTransId="{C9A0E0C3-84FE-470A-9EFF-A1125B40AA06}"/>
    <dgm:cxn modelId="{62AD1778-1AC6-4C7C-AECC-BAF42A2532E3}" type="presOf" srcId="{EAC77A87-4492-4DEA-8E05-94F17F664D09}" destId="{FDB0C960-EC6D-4DFE-9080-751DD0648DD5}" srcOrd="0" destOrd="0" presId="urn:microsoft.com/office/officeart/2005/8/layout/vList2"/>
    <dgm:cxn modelId="{8B515059-2D29-4F78-9657-02F8B42F20A9}" srcId="{39104D58-F977-4C76-B61A-78D798D5F20B}" destId="{20EBE1AD-0FDD-4EE3-A79E-6F6C384FD5AE}" srcOrd="4" destOrd="0" parTransId="{28F3072D-1477-4CD2-9E12-50017C49FF3B}" sibTransId="{CFE0D3F0-8111-44BC-A067-A44075397791}"/>
    <dgm:cxn modelId="{BECA9E83-EEE7-4796-8BFD-A828D5B65447}" type="presOf" srcId="{7FEC5305-02EC-4D14-9763-80370C1EA82E}" destId="{9C8F5F4E-0A41-48CA-A9CF-0B82A4B80605}" srcOrd="0" destOrd="0" presId="urn:microsoft.com/office/officeart/2005/8/layout/vList2"/>
    <dgm:cxn modelId="{40EC84A0-26C2-407A-9D4D-1A304BB74BD1}" srcId="{39104D58-F977-4C76-B61A-78D798D5F20B}" destId="{67DB1764-FC0D-475F-91CA-0445FE25C6CB}" srcOrd="6" destOrd="0" parTransId="{8FF9431C-043D-45A8-8C0F-13F326D0566B}" sibTransId="{954CB7CE-4843-4A27-A638-0EB7ACB8D953}"/>
    <dgm:cxn modelId="{8578C6C5-7A72-4CB6-AD10-ECD526703D91}" type="presOf" srcId="{FFBE89DD-CC3E-4063-899F-B9CF347364EC}" destId="{AA636366-4CFA-45F8-9FF4-F3E00F52383D}" srcOrd="0" destOrd="0" presId="urn:microsoft.com/office/officeart/2005/8/layout/vList2"/>
    <dgm:cxn modelId="{514716C8-CBBC-4116-9C4C-11488FD4FCDA}" type="presOf" srcId="{FDEE4491-5E93-46BE-9F17-95C05CCA94F6}" destId="{43A47C93-D4E2-44DE-915A-5B27853A257D}" srcOrd="0" destOrd="0" presId="urn:microsoft.com/office/officeart/2005/8/layout/vList2"/>
    <dgm:cxn modelId="{CFC441DF-0678-49B0-86FB-BE63C62A7693}" srcId="{39104D58-F977-4C76-B61A-78D798D5F20B}" destId="{EAC77A87-4492-4DEA-8E05-94F17F664D09}" srcOrd="5" destOrd="0" parTransId="{D813CE33-79DE-40AF-9433-735F3D3E14FB}" sibTransId="{FBD4CDE2-1E2F-4369-9AA7-CA110C940271}"/>
    <dgm:cxn modelId="{FEF72AEF-B9D8-4772-AFF5-96BF9BFB92D1}" type="presParOf" srcId="{F43D00CD-9188-4DAC-9B84-04DDA5948A90}" destId="{43A47C93-D4E2-44DE-915A-5B27853A257D}" srcOrd="0" destOrd="0" presId="urn:microsoft.com/office/officeart/2005/8/layout/vList2"/>
    <dgm:cxn modelId="{AAA252D6-D7D9-4A19-9CBE-79333F3D208F}" type="presParOf" srcId="{F43D00CD-9188-4DAC-9B84-04DDA5948A90}" destId="{9AE09E74-CAFC-493B-A23B-6ECB7FC98DE2}" srcOrd="1" destOrd="0" presId="urn:microsoft.com/office/officeart/2005/8/layout/vList2"/>
    <dgm:cxn modelId="{6C4196F5-3DF9-4770-BA09-76B189C4E6B9}" type="presParOf" srcId="{F43D00CD-9188-4DAC-9B84-04DDA5948A90}" destId="{AA636366-4CFA-45F8-9FF4-F3E00F52383D}" srcOrd="2" destOrd="0" presId="urn:microsoft.com/office/officeart/2005/8/layout/vList2"/>
    <dgm:cxn modelId="{21EB4EC2-0F38-49E8-B829-C069B08A60CC}" type="presParOf" srcId="{F43D00CD-9188-4DAC-9B84-04DDA5948A90}" destId="{3F314B6D-29A5-4992-9AF0-6A23F5A4B095}" srcOrd="3" destOrd="0" presId="urn:microsoft.com/office/officeart/2005/8/layout/vList2"/>
    <dgm:cxn modelId="{660E5658-1B10-457A-B4BC-4097677A1957}" type="presParOf" srcId="{F43D00CD-9188-4DAC-9B84-04DDA5948A90}" destId="{CA1FD85A-BF33-4750-ACCE-B3E83B047739}" srcOrd="4" destOrd="0" presId="urn:microsoft.com/office/officeart/2005/8/layout/vList2"/>
    <dgm:cxn modelId="{0DCDA4DA-0B00-4AE0-B3D0-49D3C9860E9D}" type="presParOf" srcId="{F43D00CD-9188-4DAC-9B84-04DDA5948A90}" destId="{76DA2D8C-7F71-4852-ADE0-B736C92E93F8}" srcOrd="5" destOrd="0" presId="urn:microsoft.com/office/officeart/2005/8/layout/vList2"/>
    <dgm:cxn modelId="{754ABD53-B9CF-44EC-AACB-ADBC545D3D87}" type="presParOf" srcId="{F43D00CD-9188-4DAC-9B84-04DDA5948A90}" destId="{9C8F5F4E-0A41-48CA-A9CF-0B82A4B80605}" srcOrd="6" destOrd="0" presId="urn:microsoft.com/office/officeart/2005/8/layout/vList2"/>
    <dgm:cxn modelId="{78B9B39E-8D4F-43FD-85D3-42B40F7DFC2B}" type="presParOf" srcId="{F43D00CD-9188-4DAC-9B84-04DDA5948A90}" destId="{B6B4EAD3-90C9-4F32-B4DC-1943A06864BB}" srcOrd="7" destOrd="0" presId="urn:microsoft.com/office/officeart/2005/8/layout/vList2"/>
    <dgm:cxn modelId="{0194B041-C6CB-4873-836D-9F8DCF01C802}" type="presParOf" srcId="{F43D00CD-9188-4DAC-9B84-04DDA5948A90}" destId="{31B3A08E-A347-40C5-ACE7-52746E736E3A}" srcOrd="8" destOrd="0" presId="urn:microsoft.com/office/officeart/2005/8/layout/vList2"/>
    <dgm:cxn modelId="{8CFC9056-D421-4C06-A15C-3452C6C07337}" type="presParOf" srcId="{F43D00CD-9188-4DAC-9B84-04DDA5948A90}" destId="{010F9F96-72EF-4888-A31E-7020EADC3D2D}" srcOrd="9" destOrd="0" presId="urn:microsoft.com/office/officeart/2005/8/layout/vList2"/>
    <dgm:cxn modelId="{D8C1F98D-EE8C-4ADA-886C-AF3408BD53EA}" type="presParOf" srcId="{F43D00CD-9188-4DAC-9B84-04DDA5948A90}" destId="{FDB0C960-EC6D-4DFE-9080-751DD0648DD5}" srcOrd="10" destOrd="0" presId="urn:microsoft.com/office/officeart/2005/8/layout/vList2"/>
    <dgm:cxn modelId="{26CE6260-A7DE-4D20-A9A1-F2262023760B}" type="presParOf" srcId="{F43D00CD-9188-4DAC-9B84-04DDA5948A90}" destId="{F562DA8E-F4F3-4FBA-B308-C339787F4804}" srcOrd="11" destOrd="0" presId="urn:microsoft.com/office/officeart/2005/8/layout/vList2"/>
    <dgm:cxn modelId="{9F28DF8F-463A-4147-AE11-1421C6EE77F6}" type="presParOf" srcId="{F43D00CD-9188-4DAC-9B84-04DDA5948A90}" destId="{5D9BB891-672E-4F5D-8E44-E5927DCFD81E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2974FB7-436F-41D1-8A5B-2D8D02412AA5}" type="doc">
      <dgm:prSet loTypeId="urn:microsoft.com/office/officeart/2005/8/layout/hierarchy1" loCatId="hierarchy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2619DF2F-8D6A-4A90-8AC0-293AB4B00B64}">
      <dgm:prSet/>
      <dgm:spPr/>
      <dgm:t>
        <a:bodyPr/>
        <a:lstStyle/>
        <a:p>
          <a:pPr rtl="0"/>
          <a:r>
            <a:rPr lang="en-US" err="1"/>
            <a:t>Tutkintokoulutukseen</a:t>
          </a:r>
          <a:r>
            <a:rPr lang="en-US"/>
            <a:t> </a:t>
          </a:r>
          <a:r>
            <a:rPr lang="en-US" err="1"/>
            <a:t>valmentavan</a:t>
          </a:r>
          <a:r>
            <a:rPr lang="en-US"/>
            <a:t> TUVA-</a:t>
          </a:r>
          <a:r>
            <a:rPr lang="en-US" err="1"/>
            <a:t>koulutuksen</a:t>
          </a:r>
          <a:r>
            <a:rPr lang="en-US"/>
            <a:t> </a:t>
          </a:r>
          <a:r>
            <a:rPr lang="en-US" err="1"/>
            <a:t>aikana</a:t>
          </a:r>
          <a:r>
            <a:rPr lang="en-US"/>
            <a:t> </a:t>
          </a:r>
          <a:r>
            <a:rPr lang="en-US" err="1"/>
            <a:t>voit</a:t>
          </a:r>
          <a:r>
            <a:rPr lang="en-US"/>
            <a:t> </a:t>
          </a:r>
          <a:r>
            <a:rPr lang="en-US" err="1"/>
            <a:t>tarkentaa</a:t>
          </a:r>
          <a:r>
            <a:rPr lang="en-US"/>
            <a:t> </a:t>
          </a:r>
          <a:r>
            <a:rPr lang="en-US" err="1"/>
            <a:t>suunnitelmiasi</a:t>
          </a:r>
          <a:r>
            <a:rPr lang="en-US"/>
            <a:t> </a:t>
          </a:r>
          <a:r>
            <a:rPr lang="en-US" err="1"/>
            <a:t>jatko-opinnoista</a:t>
          </a:r>
          <a:r>
            <a:rPr lang="en-US"/>
            <a:t>, </a:t>
          </a:r>
          <a:r>
            <a:rPr lang="en-US" err="1"/>
            <a:t>korottaa</a:t>
          </a:r>
          <a:r>
            <a:rPr lang="en-US"/>
            <a:t> </a:t>
          </a:r>
          <a:r>
            <a:rPr lang="en-US" err="1"/>
            <a:t>perusopetuksen</a:t>
          </a:r>
          <a:r>
            <a:rPr lang="en-US"/>
            <a:t> </a:t>
          </a:r>
          <a:r>
            <a:rPr lang="en-US" err="1"/>
            <a:t>arvosanoja</a:t>
          </a:r>
          <a:r>
            <a:rPr lang="en-US"/>
            <a:t> ja </a:t>
          </a:r>
          <a:r>
            <a:rPr lang="en-US" err="1"/>
            <a:t>opiskella</a:t>
          </a:r>
          <a:r>
            <a:rPr lang="en-US"/>
            <a:t> </a:t>
          </a:r>
          <a:r>
            <a:rPr lang="en-US" err="1"/>
            <a:t>lukioon</a:t>
          </a:r>
          <a:r>
            <a:rPr lang="en-US"/>
            <a:t> </a:t>
          </a:r>
          <a:r>
            <a:rPr lang="en-US" err="1"/>
            <a:t>valmistavia</a:t>
          </a:r>
          <a:r>
            <a:rPr lang="en-US"/>
            <a:t> </a:t>
          </a:r>
          <a:r>
            <a:rPr lang="en-US" err="1"/>
            <a:t>opintojaksoja</a:t>
          </a:r>
          <a:r>
            <a:rPr lang="en-US"/>
            <a:t>, </a:t>
          </a:r>
          <a:r>
            <a:rPr lang="en-US" err="1"/>
            <a:t>vahvistaa</a:t>
          </a:r>
          <a:r>
            <a:rPr lang="en-US"/>
            <a:t> </a:t>
          </a:r>
          <a:r>
            <a:rPr lang="en-US" err="1"/>
            <a:t>suomen</a:t>
          </a:r>
          <a:r>
            <a:rPr lang="en-US"/>
            <a:t> </a:t>
          </a:r>
          <a:r>
            <a:rPr lang="en-US" err="1"/>
            <a:t>kielen</a:t>
          </a:r>
          <a:r>
            <a:rPr lang="en-US"/>
            <a:t> </a:t>
          </a:r>
          <a:r>
            <a:rPr lang="en-US" err="1"/>
            <a:t>taitoja</a:t>
          </a:r>
          <a:r>
            <a:rPr lang="en-US"/>
            <a:t> </a:t>
          </a:r>
          <a:r>
            <a:rPr lang="en-US" err="1"/>
            <a:t>monipuolisesti</a:t>
          </a:r>
          <a:r>
            <a:rPr lang="en-US"/>
            <a:t> </a:t>
          </a:r>
          <a:r>
            <a:rPr lang="en-US" err="1"/>
            <a:t>sekä</a:t>
          </a:r>
          <a:r>
            <a:rPr lang="en-US"/>
            <a:t> </a:t>
          </a:r>
          <a:r>
            <a:rPr lang="en-US" err="1"/>
            <a:t>suorittaa</a:t>
          </a:r>
          <a:r>
            <a:rPr lang="en-US"/>
            <a:t> </a:t>
          </a:r>
          <a:r>
            <a:rPr lang="en-US" err="1"/>
            <a:t>lukion</a:t>
          </a:r>
          <a:r>
            <a:rPr lang="en-US"/>
            <a:t> ja </a:t>
          </a:r>
          <a:r>
            <a:rPr lang="en-US" err="1"/>
            <a:t>ammatillisen</a:t>
          </a:r>
          <a:r>
            <a:rPr lang="en-US"/>
            <a:t> </a:t>
          </a:r>
          <a:r>
            <a:rPr lang="en-US" err="1"/>
            <a:t>koulutuksen</a:t>
          </a:r>
          <a:r>
            <a:rPr lang="en-US"/>
            <a:t> </a:t>
          </a:r>
          <a:r>
            <a:rPr lang="en-US" err="1"/>
            <a:t>opintojaksoja</a:t>
          </a:r>
          <a:r>
            <a:rPr lang="en-US"/>
            <a:t>. </a:t>
          </a:r>
          <a:endParaRPr lang="en-US">
            <a:latin typeface="Calibri Light" panose="020F0302020204030204"/>
          </a:endParaRPr>
        </a:p>
      </dgm:t>
    </dgm:pt>
    <dgm:pt modelId="{019BBE6D-B190-4230-BCE7-B7A71A61503D}" type="parTrans" cxnId="{43BCDA42-87AC-4058-82AD-323700E15728}">
      <dgm:prSet/>
      <dgm:spPr/>
      <dgm:t>
        <a:bodyPr/>
        <a:lstStyle/>
        <a:p>
          <a:endParaRPr lang="en-US"/>
        </a:p>
      </dgm:t>
    </dgm:pt>
    <dgm:pt modelId="{FC37ADF3-1738-41B2-929D-5CDB72634589}" type="sibTrans" cxnId="{43BCDA42-87AC-4058-82AD-323700E15728}">
      <dgm:prSet/>
      <dgm:spPr/>
      <dgm:t>
        <a:bodyPr/>
        <a:lstStyle/>
        <a:p>
          <a:endParaRPr lang="en-US"/>
        </a:p>
      </dgm:t>
    </dgm:pt>
    <dgm:pt modelId="{B5F97058-23F7-47C1-B328-1C37736E9E8D}" type="pres">
      <dgm:prSet presAssocID="{52974FB7-436F-41D1-8A5B-2D8D02412AA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D072F65-6B0F-438D-A982-BBB06DD42F49}" type="pres">
      <dgm:prSet presAssocID="{2619DF2F-8D6A-4A90-8AC0-293AB4B00B64}" presName="hierRoot1" presStyleCnt="0"/>
      <dgm:spPr/>
    </dgm:pt>
    <dgm:pt modelId="{589FA475-6D21-4E29-A97C-AA7A58B6D4BF}" type="pres">
      <dgm:prSet presAssocID="{2619DF2F-8D6A-4A90-8AC0-293AB4B00B64}" presName="composite" presStyleCnt="0"/>
      <dgm:spPr/>
    </dgm:pt>
    <dgm:pt modelId="{A52182D2-4E8D-4BC9-890A-46BA59C90DD0}" type="pres">
      <dgm:prSet presAssocID="{2619DF2F-8D6A-4A90-8AC0-293AB4B00B64}" presName="background" presStyleLbl="node0" presStyleIdx="0" presStyleCnt="1"/>
      <dgm:spPr/>
    </dgm:pt>
    <dgm:pt modelId="{DEFB5AF4-B415-4B89-887D-41A945540D68}" type="pres">
      <dgm:prSet presAssocID="{2619DF2F-8D6A-4A90-8AC0-293AB4B00B64}" presName="text" presStyleLbl="fgAcc0" presStyleIdx="0" presStyleCnt="1">
        <dgm:presLayoutVars>
          <dgm:chPref val="3"/>
        </dgm:presLayoutVars>
      </dgm:prSet>
      <dgm:spPr/>
    </dgm:pt>
    <dgm:pt modelId="{22FE3EE1-0539-4567-832A-F07CD5334B99}" type="pres">
      <dgm:prSet presAssocID="{2619DF2F-8D6A-4A90-8AC0-293AB4B00B64}" presName="hierChild2" presStyleCnt="0"/>
      <dgm:spPr/>
    </dgm:pt>
  </dgm:ptLst>
  <dgm:cxnLst>
    <dgm:cxn modelId="{D0BE430D-F1EA-4F04-B994-F59A51719592}" type="presOf" srcId="{52974FB7-436F-41D1-8A5B-2D8D02412AA5}" destId="{B5F97058-23F7-47C1-B328-1C37736E9E8D}" srcOrd="0" destOrd="0" presId="urn:microsoft.com/office/officeart/2005/8/layout/hierarchy1"/>
    <dgm:cxn modelId="{43BCDA42-87AC-4058-82AD-323700E15728}" srcId="{52974FB7-436F-41D1-8A5B-2D8D02412AA5}" destId="{2619DF2F-8D6A-4A90-8AC0-293AB4B00B64}" srcOrd="0" destOrd="0" parTransId="{019BBE6D-B190-4230-BCE7-B7A71A61503D}" sibTransId="{FC37ADF3-1738-41B2-929D-5CDB72634589}"/>
    <dgm:cxn modelId="{D82067C6-EAD6-4FB7-A2D1-2504139C3B20}" type="presOf" srcId="{2619DF2F-8D6A-4A90-8AC0-293AB4B00B64}" destId="{DEFB5AF4-B415-4B89-887D-41A945540D68}" srcOrd="0" destOrd="0" presId="urn:microsoft.com/office/officeart/2005/8/layout/hierarchy1"/>
    <dgm:cxn modelId="{46269709-734B-4469-B3DF-FEE6582781B0}" type="presParOf" srcId="{B5F97058-23F7-47C1-B328-1C37736E9E8D}" destId="{BD072F65-6B0F-438D-A982-BBB06DD42F49}" srcOrd="0" destOrd="0" presId="urn:microsoft.com/office/officeart/2005/8/layout/hierarchy1"/>
    <dgm:cxn modelId="{24C4F109-E223-40E4-9623-BB2821507BF7}" type="presParOf" srcId="{BD072F65-6B0F-438D-A982-BBB06DD42F49}" destId="{589FA475-6D21-4E29-A97C-AA7A58B6D4BF}" srcOrd="0" destOrd="0" presId="urn:microsoft.com/office/officeart/2005/8/layout/hierarchy1"/>
    <dgm:cxn modelId="{1D9BA7B1-99E1-41AB-B7A8-A47B3FBB2971}" type="presParOf" srcId="{589FA475-6D21-4E29-A97C-AA7A58B6D4BF}" destId="{A52182D2-4E8D-4BC9-890A-46BA59C90DD0}" srcOrd="0" destOrd="0" presId="urn:microsoft.com/office/officeart/2005/8/layout/hierarchy1"/>
    <dgm:cxn modelId="{F7EAC6CD-14F5-44C4-BEA6-93AE7858A036}" type="presParOf" srcId="{589FA475-6D21-4E29-A97C-AA7A58B6D4BF}" destId="{DEFB5AF4-B415-4B89-887D-41A945540D68}" srcOrd="1" destOrd="0" presId="urn:microsoft.com/office/officeart/2005/8/layout/hierarchy1"/>
    <dgm:cxn modelId="{4020EEA7-3341-4576-BCBB-C177DE93FC38}" type="presParOf" srcId="{BD072F65-6B0F-438D-A982-BBB06DD42F49}" destId="{22FE3EE1-0539-4567-832A-F07CD5334B9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8061B00-30D4-4948-855A-67BC935165EB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35DD357D-549B-4285-B224-FA4BFC1656B7}">
      <dgm:prSet/>
      <dgm:spPr/>
      <dgm:t>
        <a:bodyPr/>
        <a:lstStyle/>
        <a:p>
          <a:pPr rtl="0"/>
          <a:r>
            <a:rPr lang="en-US" b="1" err="1"/>
            <a:t>Ammatillinen</a:t>
          </a:r>
          <a:r>
            <a:rPr lang="en-US" b="1"/>
            <a:t> </a:t>
          </a:r>
          <a:r>
            <a:rPr lang="en-US" b="1" err="1"/>
            <a:t>koulutus</a:t>
          </a:r>
          <a:r>
            <a:rPr lang="en-US" b="1"/>
            <a:t> (2. </a:t>
          </a:r>
          <a:r>
            <a:rPr lang="en-US" b="1" err="1"/>
            <a:t>aste</a:t>
          </a:r>
          <a:r>
            <a:rPr lang="en-US" b="1"/>
            <a:t>): </a:t>
          </a:r>
          <a:br>
            <a:rPr lang="en-US" b="1"/>
          </a:br>
          <a:r>
            <a:rPr lang="fi-FI">
              <a:solidFill>
                <a:srgbClr val="000000"/>
              </a:solidFill>
            </a:rPr>
            <a:t>Esim. haastattelu, valintakoe, lukion päättötodistus</a:t>
          </a:r>
          <a:endParaRPr lang="en-US"/>
        </a:p>
      </dgm:t>
    </dgm:pt>
    <dgm:pt modelId="{58376E30-CCB7-47AD-9F7F-57B034B431E5}" type="parTrans" cxnId="{0EE15840-EA01-440E-90C3-F16F8C44D7D4}">
      <dgm:prSet/>
      <dgm:spPr/>
      <dgm:t>
        <a:bodyPr/>
        <a:lstStyle/>
        <a:p>
          <a:endParaRPr lang="en-US"/>
        </a:p>
      </dgm:t>
    </dgm:pt>
    <dgm:pt modelId="{D9FD1A49-CF7D-47FE-8167-BF21DB39D45B}" type="sibTrans" cxnId="{0EE15840-EA01-440E-90C3-F16F8C44D7D4}">
      <dgm:prSet/>
      <dgm:spPr/>
      <dgm:t>
        <a:bodyPr/>
        <a:lstStyle/>
        <a:p>
          <a:endParaRPr lang="en-US"/>
        </a:p>
      </dgm:t>
    </dgm:pt>
    <dgm:pt modelId="{5A9B825B-511E-4C77-865B-9E5D53C92B01}">
      <dgm:prSet/>
      <dgm:spPr/>
      <dgm:t>
        <a:bodyPr/>
        <a:lstStyle/>
        <a:p>
          <a:pPr rtl="0"/>
          <a:r>
            <a:rPr lang="en-US" b="1" err="1"/>
            <a:t>Ammattikorkeakoulut</a:t>
          </a:r>
          <a:r>
            <a:rPr lang="en-US" b="1"/>
            <a:t> ja </a:t>
          </a:r>
          <a:r>
            <a:rPr lang="en-US" b="1" err="1"/>
            <a:t>yliopistot</a:t>
          </a:r>
          <a:r>
            <a:rPr lang="en-US" b="1"/>
            <a:t>: </a:t>
          </a:r>
          <a:br>
            <a:rPr lang="en-US" b="1"/>
          </a:br>
          <a:r>
            <a:rPr lang="en-US" err="1">
              <a:solidFill>
                <a:srgbClr val="000000"/>
              </a:solidFill>
            </a:rPr>
            <a:t>Ylioppilastutkinnon</a:t>
          </a:r>
          <a:r>
            <a:rPr lang="en-US">
              <a:solidFill>
                <a:srgbClr val="000000"/>
              </a:solidFill>
            </a:rPr>
            <a:t> </a:t>
          </a:r>
          <a:r>
            <a:rPr lang="en-US" err="1">
              <a:solidFill>
                <a:srgbClr val="000000"/>
              </a:solidFill>
            </a:rPr>
            <a:t>arvosanat</a:t>
          </a:r>
          <a:r>
            <a:rPr lang="en-US">
              <a:solidFill>
                <a:srgbClr val="000000"/>
              </a:solidFill>
            </a:rPr>
            <a:t>, </a:t>
          </a:r>
          <a:r>
            <a:rPr lang="en-US" err="1">
              <a:solidFill>
                <a:srgbClr val="000000"/>
              </a:solidFill>
            </a:rPr>
            <a:t>valintakoe</a:t>
          </a:r>
          <a:r>
            <a:rPr lang="en-US">
              <a:solidFill>
                <a:srgbClr val="000000"/>
              </a:solidFill>
            </a:rPr>
            <a:t> ja muut valintatavat</a:t>
          </a:r>
          <a:endParaRPr lang="en-US"/>
        </a:p>
      </dgm:t>
    </dgm:pt>
    <dgm:pt modelId="{63D19238-8AAD-416E-8159-05D158BEF2E7}" type="parTrans" cxnId="{23F006B2-26F3-420A-8B97-44224287C74F}">
      <dgm:prSet/>
      <dgm:spPr/>
      <dgm:t>
        <a:bodyPr/>
        <a:lstStyle/>
        <a:p>
          <a:endParaRPr lang="en-US"/>
        </a:p>
      </dgm:t>
    </dgm:pt>
    <dgm:pt modelId="{362EC570-9116-4212-89F8-1BEB6F461850}" type="sibTrans" cxnId="{23F006B2-26F3-420A-8B97-44224287C74F}">
      <dgm:prSet/>
      <dgm:spPr/>
      <dgm:t>
        <a:bodyPr/>
        <a:lstStyle/>
        <a:p>
          <a:endParaRPr lang="en-US"/>
        </a:p>
      </dgm:t>
    </dgm:pt>
    <dgm:pt modelId="{DEBACEFC-969C-43F0-A29C-DE4D2C1127A4}" type="pres">
      <dgm:prSet presAssocID="{F8061B00-30D4-4948-855A-67BC935165EB}" presName="root" presStyleCnt="0">
        <dgm:presLayoutVars>
          <dgm:dir/>
          <dgm:resizeHandles val="exact"/>
        </dgm:presLayoutVars>
      </dgm:prSet>
      <dgm:spPr/>
    </dgm:pt>
    <dgm:pt modelId="{E2AC7042-B3FC-4E2C-8F6A-0159E59FA3A2}" type="pres">
      <dgm:prSet presAssocID="{35DD357D-549B-4285-B224-FA4BFC1656B7}" presName="compNode" presStyleCnt="0"/>
      <dgm:spPr/>
    </dgm:pt>
    <dgm:pt modelId="{F43FF440-58AC-4C9E-9F16-204A9C2A6B2B}" type="pres">
      <dgm:prSet presAssocID="{35DD357D-549B-4285-B224-FA4BFC1656B7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0A10C36D-D37B-4741-9CF4-F4E4ED137E01}" type="pres">
      <dgm:prSet presAssocID="{35DD357D-549B-4285-B224-FA4BFC1656B7}" presName="spaceRect" presStyleCnt="0"/>
      <dgm:spPr/>
    </dgm:pt>
    <dgm:pt modelId="{DC717A41-C070-4774-8449-3076C4784F69}" type="pres">
      <dgm:prSet presAssocID="{35DD357D-549B-4285-B224-FA4BFC1656B7}" presName="textRect" presStyleLbl="revTx" presStyleIdx="0" presStyleCnt="2">
        <dgm:presLayoutVars>
          <dgm:chMax val="1"/>
          <dgm:chPref val="1"/>
        </dgm:presLayoutVars>
      </dgm:prSet>
      <dgm:spPr/>
    </dgm:pt>
    <dgm:pt modelId="{7D640029-FB8C-41EA-A55B-352D946624F7}" type="pres">
      <dgm:prSet presAssocID="{D9FD1A49-CF7D-47FE-8167-BF21DB39D45B}" presName="sibTrans" presStyleCnt="0"/>
      <dgm:spPr/>
    </dgm:pt>
    <dgm:pt modelId="{6750EF5C-EFB8-4261-9DA2-71E97F323595}" type="pres">
      <dgm:prSet presAssocID="{5A9B825B-511E-4C77-865B-9E5D53C92B01}" presName="compNode" presStyleCnt="0"/>
      <dgm:spPr/>
    </dgm:pt>
    <dgm:pt modelId="{73BAFD2A-734D-474B-8EC4-0D593B060BEC}" type="pres">
      <dgm:prSet presAssocID="{5A9B825B-511E-4C77-865B-9E5D53C92B01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2632988B-2264-472A-9C10-2D5A0A91199D}" type="pres">
      <dgm:prSet presAssocID="{5A9B825B-511E-4C77-865B-9E5D53C92B01}" presName="spaceRect" presStyleCnt="0"/>
      <dgm:spPr/>
    </dgm:pt>
    <dgm:pt modelId="{90C30ACC-7C26-40A9-8F49-2553B1716341}" type="pres">
      <dgm:prSet presAssocID="{5A9B825B-511E-4C77-865B-9E5D53C92B01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0EE15840-EA01-440E-90C3-F16F8C44D7D4}" srcId="{F8061B00-30D4-4948-855A-67BC935165EB}" destId="{35DD357D-549B-4285-B224-FA4BFC1656B7}" srcOrd="0" destOrd="0" parTransId="{58376E30-CCB7-47AD-9F7F-57B034B431E5}" sibTransId="{D9FD1A49-CF7D-47FE-8167-BF21DB39D45B}"/>
    <dgm:cxn modelId="{795CB49B-A5E2-441B-BDBC-09293D03B72B}" type="presOf" srcId="{35DD357D-549B-4285-B224-FA4BFC1656B7}" destId="{DC717A41-C070-4774-8449-3076C4784F69}" srcOrd="0" destOrd="0" presId="urn:microsoft.com/office/officeart/2018/2/layout/IconLabelList"/>
    <dgm:cxn modelId="{23F006B2-26F3-420A-8B97-44224287C74F}" srcId="{F8061B00-30D4-4948-855A-67BC935165EB}" destId="{5A9B825B-511E-4C77-865B-9E5D53C92B01}" srcOrd="1" destOrd="0" parTransId="{63D19238-8AAD-416E-8159-05D158BEF2E7}" sibTransId="{362EC570-9116-4212-89F8-1BEB6F461850}"/>
    <dgm:cxn modelId="{4CA20BD2-2A73-4184-B1F8-61E8885C84D4}" type="presOf" srcId="{5A9B825B-511E-4C77-865B-9E5D53C92B01}" destId="{90C30ACC-7C26-40A9-8F49-2553B1716341}" srcOrd="0" destOrd="0" presId="urn:microsoft.com/office/officeart/2018/2/layout/IconLabelList"/>
    <dgm:cxn modelId="{CB97DCFE-40B6-45F9-B2ED-29FC23733683}" type="presOf" srcId="{F8061B00-30D4-4948-855A-67BC935165EB}" destId="{DEBACEFC-969C-43F0-A29C-DE4D2C1127A4}" srcOrd="0" destOrd="0" presId="urn:microsoft.com/office/officeart/2018/2/layout/IconLabelList"/>
    <dgm:cxn modelId="{3F24DF57-97B5-4CAE-A5B1-B55CDFB1F6FC}" type="presParOf" srcId="{DEBACEFC-969C-43F0-A29C-DE4D2C1127A4}" destId="{E2AC7042-B3FC-4E2C-8F6A-0159E59FA3A2}" srcOrd="0" destOrd="0" presId="urn:microsoft.com/office/officeart/2018/2/layout/IconLabelList"/>
    <dgm:cxn modelId="{EC2E2A7E-1588-419A-B2C9-718000183EEE}" type="presParOf" srcId="{E2AC7042-B3FC-4E2C-8F6A-0159E59FA3A2}" destId="{F43FF440-58AC-4C9E-9F16-204A9C2A6B2B}" srcOrd="0" destOrd="0" presId="urn:microsoft.com/office/officeart/2018/2/layout/IconLabelList"/>
    <dgm:cxn modelId="{06CF9974-FA4C-4F3C-A174-E237A37A9027}" type="presParOf" srcId="{E2AC7042-B3FC-4E2C-8F6A-0159E59FA3A2}" destId="{0A10C36D-D37B-4741-9CF4-F4E4ED137E01}" srcOrd="1" destOrd="0" presId="urn:microsoft.com/office/officeart/2018/2/layout/IconLabelList"/>
    <dgm:cxn modelId="{FA880D87-AB36-45CA-AC4A-78F02D935B71}" type="presParOf" srcId="{E2AC7042-B3FC-4E2C-8F6A-0159E59FA3A2}" destId="{DC717A41-C070-4774-8449-3076C4784F69}" srcOrd="2" destOrd="0" presId="urn:microsoft.com/office/officeart/2018/2/layout/IconLabelList"/>
    <dgm:cxn modelId="{CA4A081C-788F-441C-944D-AA7D76C3DD38}" type="presParOf" srcId="{DEBACEFC-969C-43F0-A29C-DE4D2C1127A4}" destId="{7D640029-FB8C-41EA-A55B-352D946624F7}" srcOrd="1" destOrd="0" presId="urn:microsoft.com/office/officeart/2018/2/layout/IconLabelList"/>
    <dgm:cxn modelId="{646ADC21-C2FC-4D83-9DA2-9AE270378949}" type="presParOf" srcId="{DEBACEFC-969C-43F0-A29C-DE4D2C1127A4}" destId="{6750EF5C-EFB8-4261-9DA2-71E97F323595}" srcOrd="2" destOrd="0" presId="urn:microsoft.com/office/officeart/2018/2/layout/IconLabelList"/>
    <dgm:cxn modelId="{C46ECF12-9B67-4A8E-90C0-57354E7F1D67}" type="presParOf" srcId="{6750EF5C-EFB8-4261-9DA2-71E97F323595}" destId="{73BAFD2A-734D-474B-8EC4-0D593B060BEC}" srcOrd="0" destOrd="0" presId="urn:microsoft.com/office/officeart/2018/2/layout/IconLabelList"/>
    <dgm:cxn modelId="{BB629D69-4365-49FF-8D22-52D3F9848A25}" type="presParOf" srcId="{6750EF5C-EFB8-4261-9DA2-71E97F323595}" destId="{2632988B-2264-472A-9C10-2D5A0A91199D}" srcOrd="1" destOrd="0" presId="urn:microsoft.com/office/officeart/2018/2/layout/IconLabelList"/>
    <dgm:cxn modelId="{0036D5F8-B0FE-48B3-8D54-40316F54D672}" type="presParOf" srcId="{6750EF5C-EFB8-4261-9DA2-71E97F323595}" destId="{90C30ACC-7C26-40A9-8F49-2553B1716341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B19E7D-6CAB-40F2-9426-DDB61A69A009}">
      <dsp:nvSpPr>
        <dsp:cNvPr id="0" name=""/>
        <dsp:cNvSpPr/>
      </dsp:nvSpPr>
      <dsp:spPr>
        <a:xfrm>
          <a:off x="0" y="0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9D36A2-64FD-4E55-9211-EC9B6E570A34}">
      <dsp:nvSpPr>
        <dsp:cNvPr id="0" name=""/>
        <dsp:cNvSpPr/>
      </dsp:nvSpPr>
      <dsp:spPr>
        <a:xfrm>
          <a:off x="0" y="0"/>
          <a:ext cx="6172199" cy="5383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Pyynikin lukio </a:t>
          </a:r>
          <a:endParaRPr lang="en-US" sz="2300" kern="1200" dirty="0"/>
        </a:p>
      </dsp:txBody>
      <dsp:txXfrm>
        <a:off x="0" y="0"/>
        <a:ext cx="6172199" cy="538319"/>
      </dsp:txXfrm>
    </dsp:sp>
    <dsp:sp modelId="{C7B370CD-B49D-4605-9634-0F7BD2D18CBF}">
      <dsp:nvSpPr>
        <dsp:cNvPr id="0" name=""/>
        <dsp:cNvSpPr/>
      </dsp:nvSpPr>
      <dsp:spPr>
        <a:xfrm>
          <a:off x="0" y="538319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8A60A6-7FF9-4BC5-BDD6-7DB3B4567B8F}">
      <dsp:nvSpPr>
        <dsp:cNvPr id="0" name=""/>
        <dsp:cNvSpPr/>
      </dsp:nvSpPr>
      <dsp:spPr>
        <a:xfrm>
          <a:off x="0" y="538319"/>
          <a:ext cx="6172199" cy="5383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Sammon keskuslukio </a:t>
          </a:r>
        </a:p>
      </dsp:txBody>
      <dsp:txXfrm>
        <a:off x="0" y="538319"/>
        <a:ext cx="6172199" cy="538319"/>
      </dsp:txXfrm>
    </dsp:sp>
    <dsp:sp modelId="{6DA238AE-277B-4B75-A738-946427BC5B72}">
      <dsp:nvSpPr>
        <dsp:cNvPr id="0" name=""/>
        <dsp:cNvSpPr/>
      </dsp:nvSpPr>
      <dsp:spPr>
        <a:xfrm>
          <a:off x="0" y="1076639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5EADCD-2E90-47B1-99ED-7418FF3F23A4}">
      <dsp:nvSpPr>
        <dsp:cNvPr id="0" name=""/>
        <dsp:cNvSpPr/>
      </dsp:nvSpPr>
      <dsp:spPr>
        <a:xfrm>
          <a:off x="0" y="1076638"/>
          <a:ext cx="6172199" cy="5383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Sammon </a:t>
          </a:r>
          <a:r>
            <a:rPr lang="en-US" sz="2300" kern="1200" dirty="0" err="1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keskuslukio</a:t>
          </a:r>
          <a:r>
            <a:rPr lang="en-US" sz="2300" kern="12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, </a:t>
          </a:r>
          <a:r>
            <a:rPr lang="en-US" sz="2300" kern="1200" dirty="0" err="1">
              <a:solidFill>
                <a:srgbClr val="444444"/>
              </a:solidFill>
              <a:latin typeface="Calibri"/>
              <a:ea typeface="Calibri"/>
              <a:cs typeface="Calibri"/>
            </a:rPr>
            <a:t>Hakametsän</a:t>
          </a:r>
          <a:r>
            <a:rPr lang="en-US" sz="2300" kern="1200" dirty="0">
              <a:solidFill>
                <a:srgbClr val="444444"/>
              </a:solidFill>
              <a:latin typeface="Calibri"/>
              <a:ea typeface="Calibri"/>
              <a:cs typeface="Calibri"/>
            </a:rPr>
            <a:t> </a:t>
          </a:r>
          <a:r>
            <a:rPr lang="en-US" sz="2300" kern="1200" dirty="0" err="1">
              <a:solidFill>
                <a:srgbClr val="444444"/>
              </a:solidFill>
              <a:latin typeface="Calibri"/>
              <a:ea typeface="Calibri"/>
              <a:cs typeface="Calibri"/>
            </a:rPr>
            <a:t>toimipiste</a:t>
          </a:r>
        </a:p>
      </dsp:txBody>
      <dsp:txXfrm>
        <a:off x="0" y="1076638"/>
        <a:ext cx="6172199" cy="538319"/>
      </dsp:txXfrm>
    </dsp:sp>
    <dsp:sp modelId="{3E5C8B26-7C63-46FB-BE41-7FD2B40713E4}">
      <dsp:nvSpPr>
        <dsp:cNvPr id="0" name=""/>
        <dsp:cNvSpPr/>
      </dsp:nvSpPr>
      <dsp:spPr>
        <a:xfrm>
          <a:off x="0" y="1614958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B580C1-AD2A-4831-8AE5-748587A0FB5F}">
      <dsp:nvSpPr>
        <dsp:cNvPr id="0" name=""/>
        <dsp:cNvSpPr/>
      </dsp:nvSpPr>
      <dsp:spPr>
        <a:xfrm>
          <a:off x="0" y="1614958"/>
          <a:ext cx="6172199" cy="5383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Tammerkosken lukio </a:t>
          </a:r>
        </a:p>
      </dsp:txBody>
      <dsp:txXfrm>
        <a:off x="0" y="1614958"/>
        <a:ext cx="6172199" cy="538319"/>
      </dsp:txXfrm>
    </dsp:sp>
    <dsp:sp modelId="{644C7086-E9D0-4EFC-A0BA-841E9E4BF1EB}">
      <dsp:nvSpPr>
        <dsp:cNvPr id="0" name=""/>
        <dsp:cNvSpPr/>
      </dsp:nvSpPr>
      <dsp:spPr>
        <a:xfrm>
          <a:off x="0" y="2153278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107F4B-0B0F-4663-9DA7-B5304C8B588E}">
      <dsp:nvSpPr>
        <dsp:cNvPr id="0" name=""/>
        <dsp:cNvSpPr/>
      </dsp:nvSpPr>
      <dsp:spPr>
        <a:xfrm>
          <a:off x="0" y="2153277"/>
          <a:ext cx="6172199" cy="5383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Tampereen klassillinen lukio </a:t>
          </a:r>
        </a:p>
      </dsp:txBody>
      <dsp:txXfrm>
        <a:off x="0" y="2153277"/>
        <a:ext cx="6172199" cy="538319"/>
      </dsp:txXfrm>
    </dsp:sp>
    <dsp:sp modelId="{8D4C135B-B859-445D-A595-E58531A4D238}">
      <dsp:nvSpPr>
        <dsp:cNvPr id="0" name=""/>
        <dsp:cNvSpPr/>
      </dsp:nvSpPr>
      <dsp:spPr>
        <a:xfrm>
          <a:off x="0" y="2691597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504F88-068D-43C4-89C0-D7B06DE68911}">
      <dsp:nvSpPr>
        <dsp:cNvPr id="0" name=""/>
        <dsp:cNvSpPr/>
      </dsp:nvSpPr>
      <dsp:spPr>
        <a:xfrm>
          <a:off x="0" y="2691597"/>
          <a:ext cx="6172199" cy="5383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Tampereen lyseon lukio </a:t>
          </a:r>
        </a:p>
      </dsp:txBody>
      <dsp:txXfrm>
        <a:off x="0" y="2691597"/>
        <a:ext cx="6172199" cy="538319"/>
      </dsp:txXfrm>
    </dsp:sp>
    <dsp:sp modelId="{526A5B86-40CE-46A3-8C80-EC3EE626324B}">
      <dsp:nvSpPr>
        <dsp:cNvPr id="0" name=""/>
        <dsp:cNvSpPr/>
      </dsp:nvSpPr>
      <dsp:spPr>
        <a:xfrm>
          <a:off x="0" y="3229917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7E2664-2204-4983-A115-EDE451F86914}">
      <dsp:nvSpPr>
        <dsp:cNvPr id="0" name=""/>
        <dsp:cNvSpPr/>
      </dsp:nvSpPr>
      <dsp:spPr>
        <a:xfrm>
          <a:off x="0" y="3229916"/>
          <a:ext cx="6172199" cy="5383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Tampereen teknillinen lukio </a:t>
          </a:r>
        </a:p>
      </dsp:txBody>
      <dsp:txXfrm>
        <a:off x="0" y="3229916"/>
        <a:ext cx="6172199" cy="538319"/>
      </dsp:txXfrm>
    </dsp:sp>
    <dsp:sp modelId="{BE1C1F60-0D9F-4980-A0D5-9B6D265359E9}">
      <dsp:nvSpPr>
        <dsp:cNvPr id="0" name=""/>
        <dsp:cNvSpPr/>
      </dsp:nvSpPr>
      <dsp:spPr>
        <a:xfrm>
          <a:off x="0" y="3768236"/>
          <a:ext cx="61721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EC18F4-4D7B-4852-8A0A-E389143F790C}">
      <dsp:nvSpPr>
        <dsp:cNvPr id="0" name=""/>
        <dsp:cNvSpPr/>
      </dsp:nvSpPr>
      <dsp:spPr>
        <a:xfrm>
          <a:off x="0" y="3768236"/>
          <a:ext cx="6172199" cy="5383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Tampereen</a:t>
          </a:r>
          <a:r>
            <a:rPr lang="en-US" sz="2300" kern="12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 </a:t>
          </a:r>
          <a:r>
            <a:rPr lang="en-US" sz="2300" kern="1200" dirty="0" err="1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aikuislukio</a:t>
          </a:r>
          <a:r>
            <a:rPr lang="en-US" sz="2300" kern="12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, </a:t>
          </a:r>
          <a:r>
            <a:rPr lang="en-US" sz="2300" kern="1200" dirty="0" err="1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ei</a:t>
          </a:r>
          <a:r>
            <a:rPr lang="en-US" sz="2300" kern="12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 </a:t>
          </a:r>
          <a:r>
            <a:rPr lang="en-US" sz="2300" kern="1200" dirty="0" err="1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voi</a:t>
          </a:r>
          <a:r>
            <a:rPr lang="en-US" sz="2300" kern="1200" dirty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 hakea </a:t>
          </a:r>
          <a:r>
            <a:rPr lang="en-US" sz="2300" kern="1200" dirty="0" err="1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Calibri"/>
            </a:rPr>
            <a:t>yhteishaussa</a:t>
          </a:r>
          <a:endParaRPr lang="en-US" sz="2300" kern="1200" dirty="0">
            <a:solidFill>
              <a:schemeClr val="tx1">
                <a:lumMod val="95000"/>
                <a:lumOff val="5000"/>
              </a:schemeClr>
            </a:solidFill>
            <a:latin typeface="Calibri"/>
            <a:ea typeface="Calibri"/>
            <a:cs typeface="Calibri"/>
          </a:endParaRPr>
        </a:p>
      </dsp:txBody>
      <dsp:txXfrm>
        <a:off x="0" y="3768236"/>
        <a:ext cx="6172199" cy="5383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B19E7D-6CAB-40F2-9426-DDB61A69A009}">
      <dsp:nvSpPr>
        <dsp:cNvPr id="0" name=""/>
        <dsp:cNvSpPr/>
      </dsp:nvSpPr>
      <dsp:spPr>
        <a:xfrm>
          <a:off x="0" y="499"/>
          <a:ext cx="57764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9D36A2-64FD-4E55-9211-EC9B6E570A34}">
      <dsp:nvSpPr>
        <dsp:cNvPr id="0" name=""/>
        <dsp:cNvSpPr/>
      </dsp:nvSpPr>
      <dsp:spPr>
        <a:xfrm>
          <a:off x="0" y="499"/>
          <a:ext cx="5776432" cy="818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Calibri"/>
              <a:cs typeface="Calibri"/>
            </a:rPr>
            <a:t> </a:t>
          </a:r>
          <a:r>
            <a:rPr lang="en-US" sz="2300" kern="1200" dirty="0" err="1">
              <a:latin typeface="Calibri"/>
              <a:cs typeface="Calibri"/>
            </a:rPr>
            <a:t>Kalevan</a:t>
          </a:r>
          <a:r>
            <a:rPr lang="en-US" sz="2300" kern="1200" dirty="0">
              <a:latin typeface="Calibri"/>
              <a:cs typeface="Calibri"/>
            </a:rPr>
            <a:t> </a:t>
          </a:r>
          <a:r>
            <a:rPr lang="en-US" sz="2300" kern="1200" dirty="0" err="1">
              <a:latin typeface="Calibri"/>
              <a:cs typeface="Calibri"/>
            </a:rPr>
            <a:t>lukio</a:t>
          </a:r>
          <a:r>
            <a:rPr lang="en-US" sz="2300" kern="1200" dirty="0">
              <a:latin typeface="Calibri"/>
              <a:cs typeface="Calibri"/>
            </a:rPr>
            <a:t> </a:t>
          </a:r>
        </a:p>
      </dsp:txBody>
      <dsp:txXfrm>
        <a:off x="0" y="499"/>
        <a:ext cx="5776432" cy="818581"/>
      </dsp:txXfrm>
    </dsp:sp>
    <dsp:sp modelId="{3E5C8B26-7C63-46FB-BE41-7FD2B40713E4}">
      <dsp:nvSpPr>
        <dsp:cNvPr id="0" name=""/>
        <dsp:cNvSpPr/>
      </dsp:nvSpPr>
      <dsp:spPr>
        <a:xfrm>
          <a:off x="0" y="819080"/>
          <a:ext cx="57764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B580C1-AD2A-4831-8AE5-748587A0FB5F}">
      <dsp:nvSpPr>
        <dsp:cNvPr id="0" name=""/>
        <dsp:cNvSpPr/>
      </dsp:nvSpPr>
      <dsp:spPr>
        <a:xfrm>
          <a:off x="0" y="819080"/>
          <a:ext cx="5776432" cy="818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Calibri"/>
              <a:cs typeface="Calibri"/>
            </a:rPr>
            <a:t> Svenska </a:t>
          </a:r>
          <a:r>
            <a:rPr lang="en-US" sz="2300" kern="1200" dirty="0" err="1">
              <a:latin typeface="Calibri"/>
              <a:cs typeface="Calibri"/>
            </a:rPr>
            <a:t>samskolan</a:t>
          </a:r>
          <a:r>
            <a:rPr lang="en-US" sz="2300" kern="1200" dirty="0">
              <a:latin typeface="Calibri"/>
              <a:cs typeface="Calibri"/>
            </a:rPr>
            <a:t> </a:t>
          </a:r>
        </a:p>
      </dsp:txBody>
      <dsp:txXfrm>
        <a:off x="0" y="819080"/>
        <a:ext cx="5776432" cy="818581"/>
      </dsp:txXfrm>
    </dsp:sp>
    <dsp:sp modelId="{644C7086-E9D0-4EFC-A0BA-841E9E4BF1EB}">
      <dsp:nvSpPr>
        <dsp:cNvPr id="0" name=""/>
        <dsp:cNvSpPr/>
      </dsp:nvSpPr>
      <dsp:spPr>
        <a:xfrm>
          <a:off x="0" y="1637661"/>
          <a:ext cx="57764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107F4B-0B0F-4663-9DA7-B5304C8B588E}">
      <dsp:nvSpPr>
        <dsp:cNvPr id="0" name=""/>
        <dsp:cNvSpPr/>
      </dsp:nvSpPr>
      <dsp:spPr>
        <a:xfrm>
          <a:off x="0" y="1637661"/>
          <a:ext cx="5776432" cy="818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Calibri"/>
              <a:cs typeface="Calibri"/>
            </a:rPr>
            <a:t> </a:t>
          </a:r>
          <a:r>
            <a:rPr lang="en-US" sz="2300" kern="1200" dirty="0" err="1">
              <a:latin typeface="Calibri"/>
              <a:cs typeface="Calibri"/>
            </a:rPr>
            <a:t>Tampereen</a:t>
          </a:r>
          <a:r>
            <a:rPr lang="en-US" sz="2300" kern="1200" dirty="0">
              <a:latin typeface="Calibri"/>
              <a:cs typeface="Calibri"/>
            </a:rPr>
            <a:t> </a:t>
          </a:r>
          <a:r>
            <a:rPr lang="en-US" sz="2300" kern="1200" dirty="0" err="1">
              <a:latin typeface="Calibri"/>
              <a:cs typeface="Calibri"/>
            </a:rPr>
            <a:t>steinerkoulun</a:t>
          </a:r>
          <a:r>
            <a:rPr lang="en-US" sz="2300" kern="1200" dirty="0">
              <a:latin typeface="Calibri"/>
              <a:cs typeface="Calibri"/>
            </a:rPr>
            <a:t> </a:t>
          </a:r>
          <a:r>
            <a:rPr lang="en-US" sz="2300" kern="1200" dirty="0" err="1">
              <a:latin typeface="Calibri"/>
              <a:cs typeface="Calibri"/>
            </a:rPr>
            <a:t>lukio</a:t>
          </a:r>
          <a:endParaRPr lang="en-US" sz="2300" kern="1200" dirty="0">
            <a:latin typeface="Calibri"/>
            <a:cs typeface="Calibri"/>
          </a:endParaRPr>
        </a:p>
      </dsp:txBody>
      <dsp:txXfrm>
        <a:off x="0" y="1637661"/>
        <a:ext cx="5776432" cy="818581"/>
      </dsp:txXfrm>
    </dsp:sp>
    <dsp:sp modelId="{8D4C135B-B859-445D-A595-E58531A4D238}">
      <dsp:nvSpPr>
        <dsp:cNvPr id="0" name=""/>
        <dsp:cNvSpPr/>
      </dsp:nvSpPr>
      <dsp:spPr>
        <a:xfrm>
          <a:off x="0" y="2456243"/>
          <a:ext cx="57764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504F88-068D-43C4-89C0-D7B06DE68911}">
      <dsp:nvSpPr>
        <dsp:cNvPr id="0" name=""/>
        <dsp:cNvSpPr/>
      </dsp:nvSpPr>
      <dsp:spPr>
        <a:xfrm>
          <a:off x="0" y="2456243"/>
          <a:ext cx="5776432" cy="818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kern="1200" dirty="0">
              <a:latin typeface="Calibri"/>
              <a:cs typeface="Calibri"/>
            </a:rPr>
            <a:t> </a:t>
          </a:r>
          <a:r>
            <a:rPr lang="en-US" sz="2300" b="0" kern="1200" dirty="0" err="1">
              <a:latin typeface="Calibri"/>
              <a:cs typeface="Calibri"/>
            </a:rPr>
            <a:t>Tampereen</a:t>
          </a:r>
          <a:r>
            <a:rPr lang="en-US" sz="2300" b="0" kern="1200" dirty="0">
              <a:latin typeface="Calibri"/>
              <a:cs typeface="Calibri"/>
            </a:rPr>
            <a:t> </a:t>
          </a:r>
          <a:r>
            <a:rPr lang="en-US" sz="2300" b="0" kern="1200" dirty="0" err="1">
              <a:latin typeface="Calibri"/>
              <a:cs typeface="Calibri"/>
            </a:rPr>
            <a:t>yhteiskoulun</a:t>
          </a:r>
          <a:r>
            <a:rPr lang="en-US" sz="2300" b="0" kern="1200" dirty="0">
              <a:latin typeface="Calibri"/>
              <a:cs typeface="Calibri"/>
            </a:rPr>
            <a:t> </a:t>
          </a:r>
          <a:r>
            <a:rPr lang="en-US" sz="2300" b="0" kern="1200" dirty="0" err="1">
              <a:latin typeface="Calibri"/>
              <a:cs typeface="Calibri"/>
            </a:rPr>
            <a:t>lukio</a:t>
          </a:r>
          <a:endParaRPr lang="en-US" sz="2300" b="0" kern="1200" dirty="0">
            <a:latin typeface="Calibri"/>
            <a:cs typeface="Calibri"/>
          </a:endParaRPr>
        </a:p>
      </dsp:txBody>
      <dsp:txXfrm>
        <a:off x="0" y="2456243"/>
        <a:ext cx="5776432" cy="818581"/>
      </dsp:txXfrm>
    </dsp:sp>
    <dsp:sp modelId="{A03A5C80-05A3-4E72-8616-312C3AB21A79}">
      <dsp:nvSpPr>
        <dsp:cNvPr id="0" name=""/>
        <dsp:cNvSpPr/>
      </dsp:nvSpPr>
      <dsp:spPr>
        <a:xfrm>
          <a:off x="0" y="3274824"/>
          <a:ext cx="57764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B21B6F-84FE-44B1-839C-665A8553706E}">
      <dsp:nvSpPr>
        <dsp:cNvPr id="0" name=""/>
        <dsp:cNvSpPr/>
      </dsp:nvSpPr>
      <dsp:spPr>
        <a:xfrm>
          <a:off x="0" y="3274824"/>
          <a:ext cx="5776432" cy="818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0" kern="1200" dirty="0" err="1">
              <a:latin typeface="Calibri"/>
              <a:cs typeface="Calibri"/>
            </a:rPr>
            <a:t>Tampereen</a:t>
          </a:r>
          <a:r>
            <a:rPr lang="en-US" sz="2300" b="0" kern="1200" dirty="0">
              <a:latin typeface="Calibri"/>
              <a:cs typeface="Calibri"/>
            </a:rPr>
            <a:t> </a:t>
          </a:r>
          <a:r>
            <a:rPr lang="en-US" sz="2300" b="0" kern="1200" dirty="0" err="1">
              <a:latin typeface="Calibri"/>
              <a:cs typeface="Calibri"/>
            </a:rPr>
            <a:t>yliopiston</a:t>
          </a:r>
          <a:r>
            <a:rPr lang="en-US" sz="2300" b="0" kern="1200" dirty="0">
              <a:latin typeface="Calibri"/>
              <a:cs typeface="Calibri"/>
            </a:rPr>
            <a:t> </a:t>
          </a:r>
          <a:r>
            <a:rPr lang="en-US" sz="2300" b="0" kern="1200" dirty="0" err="1">
              <a:latin typeface="Calibri"/>
              <a:cs typeface="Calibri"/>
            </a:rPr>
            <a:t>normaalikoulun</a:t>
          </a:r>
          <a:r>
            <a:rPr lang="en-US" sz="2300" b="0" kern="1200" dirty="0">
              <a:latin typeface="Calibri"/>
              <a:cs typeface="Calibri"/>
            </a:rPr>
            <a:t> </a:t>
          </a:r>
          <a:r>
            <a:rPr lang="en-US" sz="2300" b="0" kern="1200" dirty="0" err="1">
              <a:latin typeface="Calibri"/>
              <a:cs typeface="Calibri"/>
            </a:rPr>
            <a:t>lukio</a:t>
          </a:r>
          <a:r>
            <a:rPr lang="en-US" sz="2300" b="0" kern="1200" dirty="0">
              <a:latin typeface="Calibri"/>
              <a:cs typeface="Calibri"/>
            </a:rPr>
            <a:t> (v)</a:t>
          </a:r>
        </a:p>
      </dsp:txBody>
      <dsp:txXfrm>
        <a:off x="0" y="3274824"/>
        <a:ext cx="5776432" cy="8185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2EEE64-DD46-4A7B-BBCF-DC147FA6C629}">
      <dsp:nvSpPr>
        <dsp:cNvPr id="0" name=""/>
        <dsp:cNvSpPr/>
      </dsp:nvSpPr>
      <dsp:spPr>
        <a:xfrm>
          <a:off x="0" y="307299"/>
          <a:ext cx="6650665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rgbClr val="FFFFFF"/>
              </a:solidFill>
              <a:latin typeface="Calibri"/>
              <a:ea typeface="+mn-ea"/>
              <a:cs typeface="+mn-cs"/>
            </a:rPr>
            <a:t>Pyynikin </a:t>
          </a:r>
          <a:r>
            <a:rPr lang="en-US" sz="2300" kern="1200" dirty="0" err="1">
              <a:solidFill>
                <a:srgbClr val="FFFFFF"/>
              </a:solidFill>
              <a:latin typeface="Calibri"/>
              <a:ea typeface="+mn-ea"/>
              <a:cs typeface="+mn-cs"/>
            </a:rPr>
            <a:t>lukio</a:t>
          </a:r>
          <a:r>
            <a:rPr lang="en-US" sz="2300" kern="1200" dirty="0">
              <a:solidFill>
                <a:srgbClr val="FFFFFF"/>
              </a:solidFill>
              <a:latin typeface="Calibri"/>
              <a:ea typeface="+mn-ea"/>
              <a:cs typeface="+mn-cs"/>
            </a:rPr>
            <a:t>, </a:t>
          </a:r>
          <a:r>
            <a:rPr lang="en-US" sz="2300" kern="1200" dirty="0" err="1">
              <a:solidFill>
                <a:srgbClr val="FFFFFF"/>
              </a:solidFill>
              <a:latin typeface="Calibri"/>
              <a:ea typeface="+mn-ea"/>
              <a:cs typeface="+mn-cs"/>
            </a:rPr>
            <a:t>musiikki</a:t>
          </a:r>
          <a:r>
            <a:rPr lang="en-US" sz="2300" kern="1200" dirty="0">
              <a:solidFill>
                <a:srgbClr val="FFFFFF"/>
              </a:solidFill>
              <a:latin typeface="Calibri"/>
              <a:ea typeface="+mn-ea"/>
              <a:cs typeface="+mn-cs"/>
            </a:rPr>
            <a:t> ja </a:t>
          </a:r>
          <a:r>
            <a:rPr lang="en-US" sz="2300" kern="1200" dirty="0" err="1">
              <a:solidFill>
                <a:srgbClr val="FFFFFF"/>
              </a:solidFill>
              <a:latin typeface="Calibri"/>
              <a:ea typeface="+mn-ea"/>
              <a:cs typeface="+mn-cs"/>
            </a:rPr>
            <a:t>musiikkiteatteri</a:t>
          </a:r>
          <a:r>
            <a:rPr lang="en-US" sz="2300" kern="1200" dirty="0">
              <a:solidFill>
                <a:srgbClr val="FFFFFF"/>
              </a:solidFill>
              <a:latin typeface="Calibri"/>
              <a:ea typeface="+mn-ea"/>
              <a:cs typeface="+mn-cs"/>
            </a:rPr>
            <a:t> </a:t>
          </a:r>
        </a:p>
      </dsp:txBody>
      <dsp:txXfrm>
        <a:off x="26930" y="334229"/>
        <a:ext cx="6596805" cy="497795"/>
      </dsp:txXfrm>
    </dsp:sp>
    <dsp:sp modelId="{64164234-3FAF-4D81-B122-D9C3ED4276D3}">
      <dsp:nvSpPr>
        <dsp:cNvPr id="0" name=""/>
        <dsp:cNvSpPr/>
      </dsp:nvSpPr>
      <dsp:spPr>
        <a:xfrm>
          <a:off x="0" y="925194"/>
          <a:ext cx="6650665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Sammon </a:t>
          </a:r>
          <a:r>
            <a:rPr lang="en-US" sz="23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keskuslukio</a:t>
          </a:r>
          <a:r>
            <a:rPr lang="en-US" sz="23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, </a:t>
          </a:r>
          <a:r>
            <a:rPr lang="en-US" sz="23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urheilu</a:t>
          </a:r>
          <a:r>
            <a:rPr lang="en-US" sz="23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</a:p>
      </dsp:txBody>
      <dsp:txXfrm>
        <a:off x="26930" y="952124"/>
        <a:ext cx="6596805" cy="497795"/>
      </dsp:txXfrm>
    </dsp:sp>
    <dsp:sp modelId="{8A767C41-CDBD-4E0A-9D50-B5486807A565}">
      <dsp:nvSpPr>
        <dsp:cNvPr id="0" name=""/>
        <dsp:cNvSpPr/>
      </dsp:nvSpPr>
      <dsp:spPr>
        <a:xfrm>
          <a:off x="0" y="1543089"/>
          <a:ext cx="6650665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Tampereen</a:t>
          </a:r>
          <a:r>
            <a:rPr lang="en-US" sz="23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  <a:r>
            <a:rPr lang="en-US" sz="23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Steinerkoulun</a:t>
          </a:r>
          <a:r>
            <a:rPr lang="en-US" sz="23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  <a:r>
            <a:rPr lang="en-US" sz="23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lukio</a:t>
          </a:r>
          <a:r>
            <a:rPr lang="en-US" sz="23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, Steiner-</a:t>
          </a:r>
          <a:r>
            <a:rPr lang="en-US" sz="23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pedagogiikka</a:t>
          </a:r>
          <a:r>
            <a:rPr lang="en-US" sz="23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</a:p>
      </dsp:txBody>
      <dsp:txXfrm>
        <a:off x="26930" y="1570019"/>
        <a:ext cx="6596805" cy="497795"/>
      </dsp:txXfrm>
    </dsp:sp>
    <dsp:sp modelId="{0389E9C7-A22B-4FCD-80AA-07A18B8815AD}">
      <dsp:nvSpPr>
        <dsp:cNvPr id="0" name=""/>
        <dsp:cNvSpPr/>
      </dsp:nvSpPr>
      <dsp:spPr>
        <a:xfrm>
          <a:off x="0" y="2160984"/>
          <a:ext cx="6650665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Tammerkosken</a:t>
          </a:r>
          <a:r>
            <a:rPr lang="en-US" sz="23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  <a:r>
            <a:rPr lang="en-US" sz="23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lukio</a:t>
          </a:r>
          <a:r>
            <a:rPr lang="en-US" sz="23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, </a:t>
          </a:r>
          <a:r>
            <a:rPr lang="en-US" sz="23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kuvataide</a:t>
          </a:r>
          <a:r>
            <a:rPr lang="en-US" sz="23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ja design </a:t>
          </a:r>
        </a:p>
      </dsp:txBody>
      <dsp:txXfrm>
        <a:off x="26930" y="2187914"/>
        <a:ext cx="6596805" cy="497795"/>
      </dsp:txXfrm>
    </dsp:sp>
    <dsp:sp modelId="{52AB7307-5B6B-4E51-B32C-C62D5E113A97}">
      <dsp:nvSpPr>
        <dsp:cNvPr id="0" name=""/>
        <dsp:cNvSpPr/>
      </dsp:nvSpPr>
      <dsp:spPr>
        <a:xfrm>
          <a:off x="0" y="2778880"/>
          <a:ext cx="6650665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Tampereen</a:t>
          </a:r>
          <a:r>
            <a:rPr lang="en-US" sz="23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  <a:r>
            <a:rPr lang="en-US" sz="23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lyseon</a:t>
          </a:r>
          <a:r>
            <a:rPr lang="en-US" sz="23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  <a:r>
            <a:rPr lang="en-US" sz="23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lukio</a:t>
          </a:r>
          <a:r>
            <a:rPr lang="en-US" sz="23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, IB-</a:t>
          </a:r>
          <a:r>
            <a:rPr lang="en-US" sz="23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linja</a:t>
          </a:r>
          <a:r>
            <a:rPr lang="en-US" sz="23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</a:p>
      </dsp:txBody>
      <dsp:txXfrm>
        <a:off x="26930" y="2805810"/>
        <a:ext cx="6596805" cy="497795"/>
      </dsp:txXfrm>
    </dsp:sp>
    <dsp:sp modelId="{6AD2FD7A-432F-4BED-BBE8-4C90CBE03CF7}">
      <dsp:nvSpPr>
        <dsp:cNvPr id="0" name=""/>
        <dsp:cNvSpPr/>
      </dsp:nvSpPr>
      <dsp:spPr>
        <a:xfrm>
          <a:off x="0" y="3396775"/>
          <a:ext cx="6650665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Tampereen</a:t>
          </a:r>
          <a:r>
            <a:rPr lang="en-US" sz="23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  <a:r>
            <a:rPr lang="en-US" sz="23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klassillisen</a:t>
          </a:r>
          <a:r>
            <a:rPr lang="en-US" sz="23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  <a:r>
            <a:rPr lang="en-US" sz="23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lukio</a:t>
          </a:r>
          <a:r>
            <a:rPr lang="en-US" sz="23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, </a:t>
          </a:r>
          <a:r>
            <a:rPr lang="en-US" sz="23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luonnontiede</a:t>
          </a:r>
          <a:endParaRPr lang="en-US" sz="2300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26930" y="3423705"/>
        <a:ext cx="6596805" cy="497795"/>
      </dsp:txXfrm>
    </dsp:sp>
    <dsp:sp modelId="{EDBB865F-9BDF-4414-B433-90242E5AD4BD}">
      <dsp:nvSpPr>
        <dsp:cNvPr id="0" name=""/>
        <dsp:cNvSpPr/>
      </dsp:nvSpPr>
      <dsp:spPr>
        <a:xfrm>
          <a:off x="0" y="4014670"/>
          <a:ext cx="6650665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Tampereen yhteiskoulun lukio, ilmaisutaito</a:t>
          </a:r>
        </a:p>
      </dsp:txBody>
      <dsp:txXfrm>
        <a:off x="26930" y="4041600"/>
        <a:ext cx="6596805" cy="4977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A47C93-D4E2-44DE-915A-5B27853A257D}">
      <dsp:nvSpPr>
        <dsp:cNvPr id="0" name=""/>
        <dsp:cNvSpPr/>
      </dsp:nvSpPr>
      <dsp:spPr>
        <a:xfrm>
          <a:off x="0" y="73963"/>
          <a:ext cx="6756990" cy="6356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Kalevan</a:t>
          </a:r>
          <a:r>
            <a:rPr lang="en-US" sz="16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  <a:r>
            <a:rPr lang="en-US" sz="16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lukio</a:t>
          </a:r>
          <a:r>
            <a:rPr lang="en-US" sz="16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, </a:t>
          </a:r>
          <a:r>
            <a:rPr lang="en-US" sz="16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musiikki</a:t>
          </a:r>
          <a:r>
            <a:rPr lang="en-US" sz="16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</a:p>
      </dsp:txBody>
      <dsp:txXfrm>
        <a:off x="31028" y="104991"/>
        <a:ext cx="6694934" cy="573546"/>
      </dsp:txXfrm>
    </dsp:sp>
    <dsp:sp modelId="{AA636366-4CFA-45F8-9FF4-F3E00F52383D}">
      <dsp:nvSpPr>
        <dsp:cNvPr id="0" name=""/>
        <dsp:cNvSpPr/>
      </dsp:nvSpPr>
      <dsp:spPr>
        <a:xfrm>
          <a:off x="0" y="755646"/>
          <a:ext cx="6756990" cy="6356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Sammon </a:t>
          </a:r>
          <a:r>
            <a:rPr lang="en-US" sz="16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keskuslukio</a:t>
          </a:r>
          <a:r>
            <a:rPr lang="en-US" sz="16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, </a:t>
          </a:r>
          <a:r>
            <a:rPr lang="en-US" sz="16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viestintä</a:t>
          </a:r>
          <a:endParaRPr lang="en-US" sz="1600" kern="1200" dirty="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31028" y="786674"/>
        <a:ext cx="6694934" cy="573546"/>
      </dsp:txXfrm>
    </dsp:sp>
    <dsp:sp modelId="{CA1FD85A-BF33-4750-ACCE-B3E83B047739}">
      <dsp:nvSpPr>
        <dsp:cNvPr id="0" name=""/>
        <dsp:cNvSpPr/>
      </dsp:nvSpPr>
      <dsp:spPr>
        <a:xfrm>
          <a:off x="0" y="1437328"/>
          <a:ext cx="6756990" cy="6356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Tampereen lyseon lukio, yhteiskuntatiedelinja </a:t>
          </a:r>
        </a:p>
      </dsp:txBody>
      <dsp:txXfrm>
        <a:off x="31028" y="1468356"/>
        <a:ext cx="6694934" cy="573546"/>
      </dsp:txXfrm>
    </dsp:sp>
    <dsp:sp modelId="{9C8F5F4E-0A41-48CA-A9CF-0B82A4B80605}">
      <dsp:nvSpPr>
        <dsp:cNvPr id="0" name=""/>
        <dsp:cNvSpPr/>
      </dsp:nvSpPr>
      <dsp:spPr>
        <a:xfrm>
          <a:off x="0" y="2119011"/>
          <a:ext cx="6756990" cy="6356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FF"/>
              </a:solidFill>
              <a:latin typeface="Calibri"/>
              <a:ea typeface="+mn-ea"/>
              <a:cs typeface="+mn-cs"/>
            </a:rPr>
            <a:t>Pyynikin lukio, Bilingual study programme (BSP) ja English study programme (ESP)</a:t>
          </a:r>
        </a:p>
      </dsp:txBody>
      <dsp:txXfrm>
        <a:off x="31028" y="2150039"/>
        <a:ext cx="6694934" cy="573546"/>
      </dsp:txXfrm>
    </dsp:sp>
    <dsp:sp modelId="{31B3A08E-A347-40C5-ACE7-52746E736E3A}">
      <dsp:nvSpPr>
        <dsp:cNvPr id="0" name=""/>
        <dsp:cNvSpPr/>
      </dsp:nvSpPr>
      <dsp:spPr>
        <a:xfrm>
          <a:off x="0" y="2800693"/>
          <a:ext cx="6756990" cy="6356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rgbClr val="FFFFFF"/>
              </a:solidFill>
              <a:latin typeface="Calibri"/>
              <a:ea typeface="+mn-ea"/>
              <a:cs typeface="+mn-cs"/>
            </a:rPr>
            <a:t>Tampereen</a:t>
          </a:r>
          <a:r>
            <a:rPr lang="en-US" sz="1600" kern="1200" dirty="0">
              <a:solidFill>
                <a:srgbClr val="FFFFFF"/>
              </a:solidFill>
              <a:latin typeface="Calibri"/>
              <a:ea typeface="+mn-ea"/>
              <a:cs typeface="+mn-cs"/>
            </a:rPr>
            <a:t> </a:t>
          </a:r>
          <a:r>
            <a:rPr lang="en-US" sz="1600" kern="1200" dirty="0" err="1">
              <a:solidFill>
                <a:srgbClr val="FFFFFF"/>
              </a:solidFill>
              <a:latin typeface="Calibri"/>
              <a:ea typeface="+mn-ea"/>
              <a:cs typeface="+mn-cs"/>
            </a:rPr>
            <a:t>teknillinen</a:t>
          </a:r>
          <a:r>
            <a:rPr lang="en-US" sz="1600" kern="1200" dirty="0">
              <a:solidFill>
                <a:srgbClr val="FFFFFF"/>
              </a:solidFill>
              <a:latin typeface="Calibri"/>
              <a:ea typeface="+mn-ea"/>
              <a:cs typeface="+mn-cs"/>
            </a:rPr>
            <a:t> </a:t>
          </a:r>
          <a:r>
            <a:rPr lang="en-US" sz="1600" kern="1200" dirty="0" err="1">
              <a:solidFill>
                <a:srgbClr val="FFFFFF"/>
              </a:solidFill>
              <a:latin typeface="Calibri"/>
              <a:ea typeface="+mn-ea"/>
              <a:cs typeface="+mn-cs"/>
            </a:rPr>
            <a:t>lukio</a:t>
          </a:r>
          <a:r>
            <a:rPr lang="en-US" sz="1600" kern="1200" dirty="0">
              <a:solidFill>
                <a:srgbClr val="FFFFFF"/>
              </a:solidFill>
              <a:latin typeface="Calibri"/>
              <a:ea typeface="+mn-ea"/>
              <a:cs typeface="+mn-cs"/>
            </a:rPr>
            <a:t>, </a:t>
          </a:r>
          <a:r>
            <a:rPr lang="en-US" sz="1600" kern="1200" dirty="0" err="1">
              <a:solidFill>
                <a:srgbClr val="FFFFFF"/>
              </a:solidFill>
              <a:latin typeface="Calibri"/>
              <a:ea typeface="+mn-ea"/>
              <a:cs typeface="+mn-cs"/>
            </a:rPr>
            <a:t>matematiikka</a:t>
          </a:r>
          <a:r>
            <a:rPr lang="en-US" sz="1600" kern="1200" dirty="0">
              <a:solidFill>
                <a:srgbClr val="FFFFFF"/>
              </a:solidFill>
              <a:latin typeface="Calibri"/>
              <a:ea typeface="+mn-ea"/>
              <a:cs typeface="+mn-cs"/>
            </a:rPr>
            <a:t> ja </a:t>
          </a:r>
          <a:r>
            <a:rPr lang="en-US" sz="1600" kern="1200" dirty="0" err="1">
              <a:solidFill>
                <a:srgbClr val="FFFFFF"/>
              </a:solidFill>
              <a:latin typeface="Calibri"/>
              <a:ea typeface="+mn-ea"/>
              <a:cs typeface="+mn-cs"/>
            </a:rPr>
            <a:t>teknologia</a:t>
          </a:r>
          <a:endParaRPr lang="en-US" sz="1600" kern="1200" dirty="0">
            <a:solidFill>
              <a:srgbClr val="FFFFFF"/>
            </a:solidFill>
            <a:latin typeface="Calibri"/>
            <a:ea typeface="+mn-ea"/>
            <a:cs typeface="+mn-cs"/>
          </a:endParaRPr>
        </a:p>
      </dsp:txBody>
      <dsp:txXfrm>
        <a:off x="31028" y="2831721"/>
        <a:ext cx="6694934" cy="573546"/>
      </dsp:txXfrm>
    </dsp:sp>
    <dsp:sp modelId="{FDB0C960-EC6D-4DFE-9080-751DD0648DD5}">
      <dsp:nvSpPr>
        <dsp:cNvPr id="0" name=""/>
        <dsp:cNvSpPr/>
      </dsp:nvSpPr>
      <dsp:spPr>
        <a:xfrm>
          <a:off x="0" y="3482376"/>
          <a:ext cx="6756990" cy="6356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Tampereen</a:t>
          </a:r>
          <a:r>
            <a:rPr lang="en-US" sz="16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  <a:r>
            <a:rPr lang="en-US" sz="16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yliopiston</a:t>
          </a:r>
          <a:r>
            <a:rPr lang="en-US" sz="16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  <a:r>
            <a:rPr lang="en-US" sz="16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normaalikoulun</a:t>
          </a:r>
          <a:r>
            <a:rPr lang="en-US" sz="16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  <a:r>
            <a:rPr lang="en-US" sz="16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lukio</a:t>
          </a:r>
          <a:r>
            <a:rPr lang="en-US" sz="16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, </a:t>
          </a:r>
          <a:r>
            <a:rPr lang="en-US" sz="16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talous</a:t>
          </a:r>
          <a:r>
            <a:rPr lang="en-US" sz="16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- ja </a:t>
          </a:r>
          <a:r>
            <a:rPr lang="en-US" sz="16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elinkeinoelämä</a:t>
          </a:r>
          <a:r>
            <a:rPr lang="en-US" sz="16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ja </a:t>
          </a:r>
          <a:r>
            <a:rPr lang="en-US" sz="1600" kern="1200" dirty="0" err="1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sirkustaide</a:t>
          </a:r>
          <a:r>
            <a:rPr lang="en-US" sz="16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 </a:t>
          </a:r>
        </a:p>
      </dsp:txBody>
      <dsp:txXfrm>
        <a:off x="31028" y="3513404"/>
        <a:ext cx="6694934" cy="573546"/>
      </dsp:txXfrm>
    </dsp:sp>
    <dsp:sp modelId="{5D9BB891-672E-4F5D-8E44-E5927DCFD81E}">
      <dsp:nvSpPr>
        <dsp:cNvPr id="0" name=""/>
        <dsp:cNvSpPr/>
      </dsp:nvSpPr>
      <dsp:spPr>
        <a:xfrm>
          <a:off x="0" y="4164058"/>
          <a:ext cx="6756990" cy="6356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Svenska samskolan i Tammerfors </a:t>
          </a:r>
        </a:p>
      </dsp:txBody>
      <dsp:txXfrm>
        <a:off x="31028" y="4195086"/>
        <a:ext cx="6694934" cy="5735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182D2-4E8D-4BC9-890A-46BA59C90DD0}">
      <dsp:nvSpPr>
        <dsp:cNvPr id="0" name=""/>
        <dsp:cNvSpPr/>
      </dsp:nvSpPr>
      <dsp:spPr>
        <a:xfrm>
          <a:off x="1997347" y="2577"/>
          <a:ext cx="5868813" cy="372669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EFB5AF4-B415-4B89-887D-41A945540D68}">
      <dsp:nvSpPr>
        <dsp:cNvPr id="0" name=""/>
        <dsp:cNvSpPr/>
      </dsp:nvSpPr>
      <dsp:spPr>
        <a:xfrm>
          <a:off x="2649438" y="622063"/>
          <a:ext cx="5868813" cy="37266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err="1"/>
            <a:t>Tutkintokoulutukseen</a:t>
          </a:r>
          <a:r>
            <a:rPr lang="en-US" sz="2600" kern="1200"/>
            <a:t> </a:t>
          </a:r>
          <a:r>
            <a:rPr lang="en-US" sz="2600" kern="1200" err="1"/>
            <a:t>valmentavan</a:t>
          </a:r>
          <a:r>
            <a:rPr lang="en-US" sz="2600" kern="1200"/>
            <a:t> TUVA-</a:t>
          </a:r>
          <a:r>
            <a:rPr lang="en-US" sz="2600" kern="1200" err="1"/>
            <a:t>koulutuksen</a:t>
          </a:r>
          <a:r>
            <a:rPr lang="en-US" sz="2600" kern="1200"/>
            <a:t> </a:t>
          </a:r>
          <a:r>
            <a:rPr lang="en-US" sz="2600" kern="1200" err="1"/>
            <a:t>aikana</a:t>
          </a:r>
          <a:r>
            <a:rPr lang="en-US" sz="2600" kern="1200"/>
            <a:t> </a:t>
          </a:r>
          <a:r>
            <a:rPr lang="en-US" sz="2600" kern="1200" err="1"/>
            <a:t>voit</a:t>
          </a:r>
          <a:r>
            <a:rPr lang="en-US" sz="2600" kern="1200"/>
            <a:t> </a:t>
          </a:r>
          <a:r>
            <a:rPr lang="en-US" sz="2600" kern="1200" err="1"/>
            <a:t>tarkentaa</a:t>
          </a:r>
          <a:r>
            <a:rPr lang="en-US" sz="2600" kern="1200"/>
            <a:t> </a:t>
          </a:r>
          <a:r>
            <a:rPr lang="en-US" sz="2600" kern="1200" err="1"/>
            <a:t>suunnitelmiasi</a:t>
          </a:r>
          <a:r>
            <a:rPr lang="en-US" sz="2600" kern="1200"/>
            <a:t> </a:t>
          </a:r>
          <a:r>
            <a:rPr lang="en-US" sz="2600" kern="1200" err="1"/>
            <a:t>jatko-opinnoista</a:t>
          </a:r>
          <a:r>
            <a:rPr lang="en-US" sz="2600" kern="1200"/>
            <a:t>, </a:t>
          </a:r>
          <a:r>
            <a:rPr lang="en-US" sz="2600" kern="1200" err="1"/>
            <a:t>korottaa</a:t>
          </a:r>
          <a:r>
            <a:rPr lang="en-US" sz="2600" kern="1200"/>
            <a:t> </a:t>
          </a:r>
          <a:r>
            <a:rPr lang="en-US" sz="2600" kern="1200" err="1"/>
            <a:t>perusopetuksen</a:t>
          </a:r>
          <a:r>
            <a:rPr lang="en-US" sz="2600" kern="1200"/>
            <a:t> </a:t>
          </a:r>
          <a:r>
            <a:rPr lang="en-US" sz="2600" kern="1200" err="1"/>
            <a:t>arvosanoja</a:t>
          </a:r>
          <a:r>
            <a:rPr lang="en-US" sz="2600" kern="1200"/>
            <a:t> ja </a:t>
          </a:r>
          <a:r>
            <a:rPr lang="en-US" sz="2600" kern="1200" err="1"/>
            <a:t>opiskella</a:t>
          </a:r>
          <a:r>
            <a:rPr lang="en-US" sz="2600" kern="1200"/>
            <a:t> </a:t>
          </a:r>
          <a:r>
            <a:rPr lang="en-US" sz="2600" kern="1200" err="1"/>
            <a:t>lukioon</a:t>
          </a:r>
          <a:r>
            <a:rPr lang="en-US" sz="2600" kern="1200"/>
            <a:t> </a:t>
          </a:r>
          <a:r>
            <a:rPr lang="en-US" sz="2600" kern="1200" err="1"/>
            <a:t>valmistavia</a:t>
          </a:r>
          <a:r>
            <a:rPr lang="en-US" sz="2600" kern="1200"/>
            <a:t> </a:t>
          </a:r>
          <a:r>
            <a:rPr lang="en-US" sz="2600" kern="1200" err="1"/>
            <a:t>opintojaksoja</a:t>
          </a:r>
          <a:r>
            <a:rPr lang="en-US" sz="2600" kern="1200"/>
            <a:t>, </a:t>
          </a:r>
          <a:r>
            <a:rPr lang="en-US" sz="2600" kern="1200" err="1"/>
            <a:t>vahvistaa</a:t>
          </a:r>
          <a:r>
            <a:rPr lang="en-US" sz="2600" kern="1200"/>
            <a:t> </a:t>
          </a:r>
          <a:r>
            <a:rPr lang="en-US" sz="2600" kern="1200" err="1"/>
            <a:t>suomen</a:t>
          </a:r>
          <a:r>
            <a:rPr lang="en-US" sz="2600" kern="1200"/>
            <a:t> </a:t>
          </a:r>
          <a:r>
            <a:rPr lang="en-US" sz="2600" kern="1200" err="1"/>
            <a:t>kielen</a:t>
          </a:r>
          <a:r>
            <a:rPr lang="en-US" sz="2600" kern="1200"/>
            <a:t> </a:t>
          </a:r>
          <a:r>
            <a:rPr lang="en-US" sz="2600" kern="1200" err="1"/>
            <a:t>taitoja</a:t>
          </a:r>
          <a:r>
            <a:rPr lang="en-US" sz="2600" kern="1200"/>
            <a:t> </a:t>
          </a:r>
          <a:r>
            <a:rPr lang="en-US" sz="2600" kern="1200" err="1"/>
            <a:t>monipuolisesti</a:t>
          </a:r>
          <a:r>
            <a:rPr lang="en-US" sz="2600" kern="1200"/>
            <a:t> </a:t>
          </a:r>
          <a:r>
            <a:rPr lang="en-US" sz="2600" kern="1200" err="1"/>
            <a:t>sekä</a:t>
          </a:r>
          <a:r>
            <a:rPr lang="en-US" sz="2600" kern="1200"/>
            <a:t> </a:t>
          </a:r>
          <a:r>
            <a:rPr lang="en-US" sz="2600" kern="1200" err="1"/>
            <a:t>suorittaa</a:t>
          </a:r>
          <a:r>
            <a:rPr lang="en-US" sz="2600" kern="1200"/>
            <a:t> </a:t>
          </a:r>
          <a:r>
            <a:rPr lang="en-US" sz="2600" kern="1200" err="1"/>
            <a:t>lukion</a:t>
          </a:r>
          <a:r>
            <a:rPr lang="en-US" sz="2600" kern="1200"/>
            <a:t> ja </a:t>
          </a:r>
          <a:r>
            <a:rPr lang="en-US" sz="2600" kern="1200" err="1"/>
            <a:t>ammatillisen</a:t>
          </a:r>
          <a:r>
            <a:rPr lang="en-US" sz="2600" kern="1200"/>
            <a:t> </a:t>
          </a:r>
          <a:r>
            <a:rPr lang="en-US" sz="2600" kern="1200" err="1"/>
            <a:t>koulutuksen</a:t>
          </a:r>
          <a:r>
            <a:rPr lang="en-US" sz="2600" kern="1200"/>
            <a:t> </a:t>
          </a:r>
          <a:r>
            <a:rPr lang="en-US" sz="2600" kern="1200" err="1"/>
            <a:t>opintojaksoja</a:t>
          </a:r>
          <a:r>
            <a:rPr lang="en-US" sz="2600" kern="1200"/>
            <a:t>. </a:t>
          </a:r>
          <a:endParaRPr lang="en-US" sz="2600" kern="1200">
            <a:latin typeface="Calibri Light" panose="020F0302020204030204"/>
          </a:endParaRPr>
        </a:p>
      </dsp:txBody>
      <dsp:txXfrm>
        <a:off x="2758589" y="731214"/>
        <a:ext cx="5650511" cy="350839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3FF440-58AC-4C9E-9F16-204A9C2A6B2B}">
      <dsp:nvSpPr>
        <dsp:cNvPr id="0" name=""/>
        <dsp:cNvSpPr/>
      </dsp:nvSpPr>
      <dsp:spPr>
        <a:xfrm>
          <a:off x="1566774" y="944473"/>
          <a:ext cx="1944000" cy="1944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717A41-C070-4774-8449-3076C4784F69}">
      <dsp:nvSpPr>
        <dsp:cNvPr id="0" name=""/>
        <dsp:cNvSpPr/>
      </dsp:nvSpPr>
      <dsp:spPr>
        <a:xfrm>
          <a:off x="378774" y="3358818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err="1"/>
            <a:t>Ammatillinen</a:t>
          </a:r>
          <a:r>
            <a:rPr lang="en-US" sz="1700" b="1" kern="1200"/>
            <a:t> </a:t>
          </a:r>
          <a:r>
            <a:rPr lang="en-US" sz="1700" b="1" kern="1200" err="1"/>
            <a:t>koulutus</a:t>
          </a:r>
          <a:r>
            <a:rPr lang="en-US" sz="1700" b="1" kern="1200"/>
            <a:t> (2. </a:t>
          </a:r>
          <a:r>
            <a:rPr lang="en-US" sz="1700" b="1" kern="1200" err="1"/>
            <a:t>aste</a:t>
          </a:r>
          <a:r>
            <a:rPr lang="en-US" sz="1700" b="1" kern="1200"/>
            <a:t>): </a:t>
          </a:r>
          <a:br>
            <a:rPr lang="en-US" sz="1700" b="1" kern="1200"/>
          </a:br>
          <a:r>
            <a:rPr lang="fi-FI" sz="1700" kern="1200">
              <a:solidFill>
                <a:srgbClr val="000000"/>
              </a:solidFill>
            </a:rPr>
            <a:t>Esim. haastattelu, valintakoe, lukion päättötodistus</a:t>
          </a:r>
          <a:endParaRPr lang="en-US" sz="1700" kern="1200"/>
        </a:p>
      </dsp:txBody>
      <dsp:txXfrm>
        <a:off x="378774" y="3358818"/>
        <a:ext cx="4320000" cy="720000"/>
      </dsp:txXfrm>
    </dsp:sp>
    <dsp:sp modelId="{73BAFD2A-734D-474B-8EC4-0D593B060BEC}">
      <dsp:nvSpPr>
        <dsp:cNvPr id="0" name=""/>
        <dsp:cNvSpPr/>
      </dsp:nvSpPr>
      <dsp:spPr>
        <a:xfrm>
          <a:off x="6642774" y="944473"/>
          <a:ext cx="1944000" cy="1944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C30ACC-7C26-40A9-8F49-2553B1716341}">
      <dsp:nvSpPr>
        <dsp:cNvPr id="0" name=""/>
        <dsp:cNvSpPr/>
      </dsp:nvSpPr>
      <dsp:spPr>
        <a:xfrm>
          <a:off x="5454774" y="3358818"/>
          <a:ext cx="432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err="1"/>
            <a:t>Ammattikorkeakoulut</a:t>
          </a:r>
          <a:r>
            <a:rPr lang="en-US" sz="1700" b="1" kern="1200"/>
            <a:t> ja </a:t>
          </a:r>
          <a:r>
            <a:rPr lang="en-US" sz="1700" b="1" kern="1200" err="1"/>
            <a:t>yliopistot</a:t>
          </a:r>
          <a:r>
            <a:rPr lang="en-US" sz="1700" b="1" kern="1200"/>
            <a:t>: </a:t>
          </a:r>
          <a:br>
            <a:rPr lang="en-US" sz="1700" b="1" kern="1200"/>
          </a:br>
          <a:r>
            <a:rPr lang="en-US" sz="1700" kern="1200" err="1">
              <a:solidFill>
                <a:srgbClr val="000000"/>
              </a:solidFill>
            </a:rPr>
            <a:t>Ylioppilastutkinnon</a:t>
          </a:r>
          <a:r>
            <a:rPr lang="en-US" sz="1700" kern="1200">
              <a:solidFill>
                <a:srgbClr val="000000"/>
              </a:solidFill>
            </a:rPr>
            <a:t> </a:t>
          </a:r>
          <a:r>
            <a:rPr lang="en-US" sz="1700" kern="1200" err="1">
              <a:solidFill>
                <a:srgbClr val="000000"/>
              </a:solidFill>
            </a:rPr>
            <a:t>arvosanat</a:t>
          </a:r>
          <a:r>
            <a:rPr lang="en-US" sz="1700" kern="1200">
              <a:solidFill>
                <a:srgbClr val="000000"/>
              </a:solidFill>
            </a:rPr>
            <a:t>, </a:t>
          </a:r>
          <a:r>
            <a:rPr lang="en-US" sz="1700" kern="1200" err="1">
              <a:solidFill>
                <a:srgbClr val="000000"/>
              </a:solidFill>
            </a:rPr>
            <a:t>valintakoe</a:t>
          </a:r>
          <a:r>
            <a:rPr lang="en-US" sz="1700" kern="1200">
              <a:solidFill>
                <a:srgbClr val="000000"/>
              </a:solidFill>
            </a:rPr>
            <a:t> ja muut valintatavat</a:t>
          </a:r>
          <a:endParaRPr lang="en-US" sz="1700" kern="1200"/>
        </a:p>
      </dsp:txBody>
      <dsp:txXfrm>
        <a:off x="5454774" y="3358818"/>
        <a:ext cx="432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274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5544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618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2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334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2258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3258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9035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5886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9880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066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323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ampere.fi/koulutus/lukiokoulutus/hakeminen-lukioon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200"/>
              <a:t>Lukio ja ylioppilastutkinto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64612" y="4750893"/>
            <a:ext cx="4087305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2000" i="1"/>
              <a:t>Ota </a:t>
            </a:r>
            <a:r>
              <a:rPr lang="en-US" sz="2000" i="1" err="1"/>
              <a:t>arvostetut</a:t>
            </a:r>
            <a:r>
              <a:rPr lang="en-US" sz="2000" i="1"/>
              <a:t> </a:t>
            </a:r>
            <a:r>
              <a:rPr lang="en-US" sz="2000" i="1" err="1"/>
              <a:t>askeleet</a:t>
            </a:r>
            <a:r>
              <a:rPr lang="en-US" sz="2000" i="1"/>
              <a:t> </a:t>
            </a:r>
            <a:r>
              <a:rPr lang="en-US" sz="2000" i="1" err="1"/>
              <a:t>jatko-opintoihin</a:t>
            </a:r>
            <a:r>
              <a:rPr lang="en-US" sz="2000" i="1"/>
              <a:t>!</a:t>
            </a:r>
            <a:endParaRPr lang="en-US" sz="2000" i="1">
              <a:cs typeface="Calibri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bstrakti sumennettu kuva kirjastosta ja kirjahyllyistä">
            <a:extLst>
              <a:ext uri="{FF2B5EF4-FFF2-40B4-BE49-F238E27FC236}">
                <a16:creationId xmlns:a16="http://schemas.microsoft.com/office/drawing/2014/main" id="{D058E4C3-33B5-48CC-95C6-6F0016DC09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29" r="26961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D65791-47EB-4853-9723-B97B88953549}"/>
              </a:ext>
            </a:extLst>
          </p:cNvPr>
          <p:cNvSpPr txBox="1"/>
          <p:nvPr/>
        </p:nvSpPr>
        <p:spPr>
          <a:xfrm>
            <a:off x="6099897" y="6318494"/>
            <a:ext cx="578201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Tekstit: Tampereen </a:t>
            </a:r>
            <a:r>
              <a:rPr lang="en-US" dirty="0" err="1"/>
              <a:t>kaupungin</a:t>
            </a:r>
            <a:r>
              <a:rPr lang="en-US" dirty="0"/>
              <a:t> </a:t>
            </a:r>
            <a:r>
              <a:rPr lang="en-US" dirty="0" err="1"/>
              <a:t>lukio-oppaat</a:t>
            </a:r>
            <a:r>
              <a:rPr lang="en-US" dirty="0"/>
              <a:t> 2021-2027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ehkulamppu keltaisella taustalla, johon on luonnosteltu valonsäteet ja johto">
            <a:extLst>
              <a:ext uri="{FF2B5EF4-FFF2-40B4-BE49-F238E27FC236}">
                <a16:creationId xmlns:a16="http://schemas.microsoft.com/office/drawing/2014/main" id="{BB717C03-A4F5-45C3-94D7-06930C150F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851" r="9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6C7B4A1-154A-4DF0-AC46-F88D75A2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719777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094D08-B62E-4CF4-A587-D6E1D6A29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4" y="640263"/>
            <a:ext cx="6619811" cy="1344975"/>
          </a:xfrm>
        </p:spPr>
        <p:txBody>
          <a:bodyPr>
            <a:normAutofit/>
          </a:bodyPr>
          <a:lstStyle/>
          <a:p>
            <a:r>
              <a:rPr lang="en-US" sz="4000">
                <a:ea typeface="+mj-lt"/>
                <a:cs typeface="+mj-lt"/>
              </a:rPr>
              <a:t>Lukiosta saat</a:t>
            </a:r>
            <a:endParaRPr lang="en-US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184F0-E8F3-4DE3-9EA8-9D391BE4E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09" y="2121763"/>
            <a:ext cx="6620505" cy="377301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>
                <a:ea typeface="+mn-lt"/>
                <a:cs typeface="+mn-lt"/>
              </a:rPr>
              <a:t>• laajan yleissivistyksen </a:t>
            </a:r>
          </a:p>
          <a:p>
            <a:pPr marL="0" indent="0">
              <a:buNone/>
            </a:pPr>
            <a:r>
              <a:rPr lang="en-US" sz="2400">
                <a:ea typeface="+mn-lt"/>
                <a:cs typeface="+mn-lt"/>
              </a:rPr>
              <a:t>• hyödyllisiä kieliopintoja </a:t>
            </a:r>
          </a:p>
          <a:p>
            <a:pPr marL="0" indent="0">
              <a:buNone/>
            </a:pPr>
            <a:r>
              <a:rPr lang="en-US" sz="2400">
                <a:ea typeface="+mn-lt"/>
                <a:cs typeface="+mn-lt"/>
              </a:rPr>
              <a:t>• vahvat matemaattiset taidot </a:t>
            </a:r>
          </a:p>
          <a:p>
            <a:pPr marL="0" indent="0">
              <a:buNone/>
            </a:pPr>
            <a:r>
              <a:rPr lang="en-US" sz="2400">
                <a:ea typeface="+mn-lt"/>
                <a:cs typeface="+mn-lt"/>
              </a:rPr>
              <a:t>• monipuoliset reaaliaineopinnot </a:t>
            </a:r>
          </a:p>
          <a:p>
            <a:pPr marL="0" indent="0">
              <a:buNone/>
            </a:pPr>
            <a:r>
              <a:rPr lang="en-US" sz="2400">
                <a:ea typeface="+mn-lt"/>
                <a:cs typeface="+mn-lt"/>
              </a:rPr>
              <a:t>• mahdollisuuden kehittyä taito- ja taideaineissa </a:t>
            </a:r>
          </a:p>
          <a:p>
            <a:pPr marL="0" indent="0">
              <a:buNone/>
            </a:pPr>
            <a:r>
              <a:rPr lang="en-US" sz="2400">
                <a:ea typeface="+mn-lt"/>
                <a:cs typeface="+mn-lt"/>
              </a:rPr>
              <a:t>• hyvät valmiudet jatko-opintoihin </a:t>
            </a:r>
          </a:p>
          <a:p>
            <a:pPr marL="0" indent="0">
              <a:buNone/>
            </a:pPr>
            <a:r>
              <a:rPr lang="en-US" sz="2400">
                <a:ea typeface="+mn-lt"/>
                <a:cs typeface="+mn-lt"/>
              </a:rPr>
              <a:t>• erinomaiset opiskelutaidot yliopistoihin ja korkeakouluihin</a:t>
            </a:r>
            <a:endParaRPr lang="en-US" sz="24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52202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Yksi joukosta">
            <a:extLst>
              <a:ext uri="{FF2B5EF4-FFF2-40B4-BE49-F238E27FC236}">
                <a16:creationId xmlns:a16="http://schemas.microsoft.com/office/drawing/2014/main" id="{7B5DE35F-FC59-4E02-A25F-37613A1DAC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403" r="9091" b="1341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4" name="Rectangle 16">
            <a:extLst>
              <a:ext uri="{FF2B5EF4-FFF2-40B4-BE49-F238E27FC236}">
                <a16:creationId xmlns:a16="http://schemas.microsoft.com/office/drawing/2014/main" id="{724CD679-7405-4CD3-A92A-9469F279A5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5735590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35DA61-A598-47D9-91ED-4D5F9EFCC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5" y="640263"/>
            <a:ext cx="5221266" cy="1344975"/>
          </a:xfrm>
        </p:spPr>
        <p:txBody>
          <a:bodyPr>
            <a:normAutofit/>
          </a:bodyPr>
          <a:lstStyle/>
          <a:p>
            <a:endParaRPr lang="en-US" sz="3400"/>
          </a:p>
          <a:p>
            <a:r>
              <a:rPr lang="en-US" sz="3400">
                <a:ea typeface="+mj-lt"/>
                <a:cs typeface="+mj-lt"/>
              </a:rPr>
              <a:t>Pieni, suuri, persoonallinen…</a:t>
            </a:r>
            <a:endParaRPr lang="en-US" sz="34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29BFD-FF07-4BF5-B597-5F4768201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10" y="2121763"/>
            <a:ext cx="5235490" cy="377301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err="1">
                <a:ea typeface="+mn-lt"/>
                <a:cs typeface="+mn-lt"/>
              </a:rPr>
              <a:t>Kaikissa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lukioissa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tarjotaan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samat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perusoppiaineet</a:t>
            </a:r>
            <a:r>
              <a:rPr lang="en-US" sz="2400">
                <a:ea typeface="+mn-lt"/>
                <a:cs typeface="+mn-lt"/>
              </a:rPr>
              <a:t>, </a:t>
            </a:r>
            <a:r>
              <a:rPr lang="en-US" sz="2400" err="1">
                <a:ea typeface="+mn-lt"/>
                <a:cs typeface="+mn-lt"/>
              </a:rPr>
              <a:t>joten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mikä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tahansa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lukio</a:t>
            </a:r>
            <a:r>
              <a:rPr lang="en-US" sz="2400">
                <a:ea typeface="+mn-lt"/>
                <a:cs typeface="+mn-lt"/>
              </a:rPr>
              <a:t> on </a:t>
            </a:r>
            <a:r>
              <a:rPr lang="en-US" sz="2400" err="1">
                <a:ea typeface="+mn-lt"/>
                <a:cs typeface="+mn-lt"/>
              </a:rPr>
              <a:t>oikea</a:t>
            </a:r>
            <a:r>
              <a:rPr lang="en-US" sz="2400">
                <a:ea typeface="+mn-lt"/>
                <a:cs typeface="+mn-lt"/>
              </a:rPr>
              <a:t> ja </a:t>
            </a:r>
            <a:r>
              <a:rPr lang="en-US" sz="2400" err="1">
                <a:ea typeface="+mn-lt"/>
                <a:cs typeface="+mn-lt"/>
              </a:rPr>
              <a:t>turvallinen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valinta</a:t>
            </a:r>
            <a:r>
              <a:rPr lang="en-US" sz="2400">
                <a:ea typeface="+mn-lt"/>
                <a:cs typeface="+mn-lt"/>
              </a:rPr>
              <a:t>. </a:t>
            </a:r>
            <a:r>
              <a:rPr lang="en-US" sz="2400" err="1">
                <a:ea typeface="+mn-lt"/>
                <a:cs typeface="+mn-lt"/>
              </a:rPr>
              <a:t>Lukion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voi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valita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oman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kiinnostuksensa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mukaan</a:t>
            </a:r>
            <a:r>
              <a:rPr lang="en-US" sz="2400">
                <a:ea typeface="+mn-lt"/>
                <a:cs typeface="+mn-lt"/>
              </a:rPr>
              <a:t>. </a:t>
            </a:r>
          </a:p>
          <a:p>
            <a:pPr marL="0" indent="0">
              <a:buNone/>
            </a:pPr>
            <a:r>
              <a:rPr lang="en-US" sz="2400">
                <a:ea typeface="+mn-lt"/>
                <a:cs typeface="+mn-lt"/>
              </a:rPr>
              <a:t>Eri </a:t>
            </a:r>
            <a:r>
              <a:rPr lang="en-US" sz="2400" err="1">
                <a:ea typeface="+mn-lt"/>
                <a:cs typeface="+mn-lt"/>
              </a:rPr>
              <a:t>lukioissa</a:t>
            </a:r>
            <a:r>
              <a:rPr lang="en-US" sz="2400">
                <a:ea typeface="+mn-lt"/>
                <a:cs typeface="+mn-lt"/>
              </a:rPr>
              <a:t> on </a:t>
            </a:r>
            <a:r>
              <a:rPr lang="en-US" sz="2400" err="1">
                <a:ea typeface="+mn-lt"/>
                <a:cs typeface="+mn-lt"/>
              </a:rPr>
              <a:t>tarjolla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erilaisia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painotuksia</a:t>
            </a:r>
            <a:r>
              <a:rPr lang="en-US" sz="2400">
                <a:ea typeface="+mn-lt"/>
                <a:cs typeface="+mn-lt"/>
              </a:rPr>
              <a:t>, </a:t>
            </a:r>
            <a:r>
              <a:rPr lang="en-US" sz="2400" err="1">
                <a:ea typeface="+mn-lt"/>
                <a:cs typeface="+mn-lt"/>
              </a:rPr>
              <a:t>joten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ennen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valintaa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kannattaa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perehtyä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rauhassa</a:t>
            </a:r>
            <a:r>
              <a:rPr lang="en-US" sz="2400">
                <a:ea typeface="+mn-lt"/>
                <a:cs typeface="+mn-lt"/>
              </a:rPr>
              <a:t> ja </a:t>
            </a:r>
            <a:r>
              <a:rPr lang="en-US" sz="2400" err="1">
                <a:ea typeface="+mn-lt"/>
                <a:cs typeface="+mn-lt"/>
              </a:rPr>
              <a:t>ennakkoluulottomasti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kaikkiin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mahdollisuuksiin</a:t>
            </a:r>
            <a:r>
              <a:rPr lang="en-US" sz="2400">
                <a:ea typeface="+mn-lt"/>
                <a:cs typeface="+mn-lt"/>
              </a:rPr>
              <a:t>.</a:t>
            </a:r>
            <a:endParaRPr lang="en-US" sz="2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4603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47766EE-4192-4B2D-A5A0-F60F9A5F7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bstrakti sumennettu kuva kirjastosta ja kirjahyllyistä">
            <a:extLst>
              <a:ext uri="{FF2B5EF4-FFF2-40B4-BE49-F238E27FC236}">
                <a16:creationId xmlns:a16="http://schemas.microsoft.com/office/drawing/2014/main" id="{D058E4C3-33B5-48CC-95C6-6F0016DC09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71" b="1296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16" name="Graphic 1">
            <a:extLst>
              <a:ext uri="{FF2B5EF4-FFF2-40B4-BE49-F238E27FC236}">
                <a16:creationId xmlns:a16="http://schemas.microsoft.com/office/drawing/2014/main" id="{D6705569-F545-4F47-A260-A9202826E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2655438" y="838201"/>
            <a:ext cx="7098161" cy="4549051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80002" y="2030554"/>
            <a:ext cx="6421459" cy="336238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err="1">
                <a:ea typeface="+mn-lt"/>
                <a:cs typeface="+mn-lt"/>
              </a:rPr>
              <a:t>Valitse</a:t>
            </a:r>
            <a:r>
              <a:rPr lang="en-US" sz="3200">
                <a:ea typeface="+mn-lt"/>
                <a:cs typeface="+mn-lt"/>
              </a:rPr>
              <a:t> </a:t>
            </a:r>
            <a:r>
              <a:rPr lang="en-US" sz="3200" err="1">
                <a:ea typeface="+mn-lt"/>
                <a:cs typeface="+mn-lt"/>
              </a:rPr>
              <a:t>lukio</a:t>
            </a:r>
            <a:r>
              <a:rPr lang="en-US" sz="3200">
                <a:ea typeface="+mn-lt"/>
                <a:cs typeface="+mn-lt"/>
              </a:rPr>
              <a:t> </a:t>
            </a:r>
            <a:r>
              <a:rPr lang="en-US" sz="3200" err="1">
                <a:ea typeface="+mn-lt"/>
                <a:cs typeface="+mn-lt"/>
              </a:rPr>
              <a:t>kiinnostuksesi</a:t>
            </a:r>
            <a:r>
              <a:rPr lang="en-US" sz="3200">
                <a:ea typeface="+mn-lt"/>
                <a:cs typeface="+mn-lt"/>
              </a:rPr>
              <a:t> </a:t>
            </a:r>
            <a:r>
              <a:rPr lang="en-US" sz="3200" err="1">
                <a:ea typeface="+mn-lt"/>
                <a:cs typeface="+mn-lt"/>
              </a:rPr>
              <a:t>mukaan</a:t>
            </a:r>
            <a:r>
              <a:rPr lang="en-US" sz="3200">
                <a:ea typeface="+mn-lt"/>
                <a:cs typeface="+mn-lt"/>
              </a:rPr>
              <a:t>. </a:t>
            </a:r>
          </a:p>
          <a:p>
            <a:r>
              <a:rPr lang="en-US" sz="3200" err="1">
                <a:ea typeface="+mn-lt"/>
                <a:cs typeface="+mn-lt"/>
              </a:rPr>
              <a:t>Kaikissa</a:t>
            </a:r>
            <a:r>
              <a:rPr lang="en-US" sz="3200">
                <a:ea typeface="+mn-lt"/>
                <a:cs typeface="+mn-lt"/>
              </a:rPr>
              <a:t> </a:t>
            </a:r>
            <a:r>
              <a:rPr lang="en-US" sz="3200" err="1">
                <a:ea typeface="+mn-lt"/>
                <a:cs typeface="+mn-lt"/>
              </a:rPr>
              <a:t>lukioissa</a:t>
            </a:r>
            <a:r>
              <a:rPr lang="en-US" sz="3200">
                <a:ea typeface="+mn-lt"/>
                <a:cs typeface="+mn-lt"/>
              </a:rPr>
              <a:t> </a:t>
            </a:r>
            <a:r>
              <a:rPr lang="en-US" sz="3200" err="1">
                <a:ea typeface="+mn-lt"/>
                <a:cs typeface="+mn-lt"/>
              </a:rPr>
              <a:t>tarjotaan</a:t>
            </a:r>
            <a:r>
              <a:rPr lang="en-US" sz="3200">
                <a:ea typeface="+mn-lt"/>
                <a:cs typeface="+mn-lt"/>
              </a:rPr>
              <a:t> </a:t>
            </a:r>
            <a:r>
              <a:rPr lang="en-US" sz="3200" err="1">
                <a:ea typeface="+mn-lt"/>
                <a:cs typeface="+mn-lt"/>
              </a:rPr>
              <a:t>samat</a:t>
            </a:r>
            <a:r>
              <a:rPr lang="en-US" sz="3200">
                <a:ea typeface="+mn-lt"/>
                <a:cs typeface="+mn-lt"/>
              </a:rPr>
              <a:t> </a:t>
            </a:r>
            <a:br>
              <a:rPr lang="en-US" sz="3200">
                <a:ea typeface="+mn-lt"/>
                <a:cs typeface="+mn-lt"/>
              </a:rPr>
            </a:br>
            <a:r>
              <a:rPr lang="en-US" sz="3200" err="1">
                <a:ea typeface="+mn-lt"/>
                <a:cs typeface="+mn-lt"/>
              </a:rPr>
              <a:t>perusoppiaineet</a:t>
            </a:r>
            <a:r>
              <a:rPr lang="en-US" sz="3200">
                <a:ea typeface="+mn-lt"/>
                <a:cs typeface="+mn-lt"/>
              </a:rPr>
              <a:t>, </a:t>
            </a:r>
            <a:r>
              <a:rPr lang="en-US" sz="3200" err="1">
                <a:ea typeface="+mn-lt"/>
                <a:cs typeface="+mn-lt"/>
              </a:rPr>
              <a:t>joten</a:t>
            </a:r>
            <a:r>
              <a:rPr lang="en-US" sz="3200">
                <a:ea typeface="+mn-lt"/>
                <a:cs typeface="+mn-lt"/>
              </a:rPr>
              <a:t> </a:t>
            </a:r>
            <a:r>
              <a:rPr lang="en-US" sz="3200" err="1">
                <a:ea typeface="+mn-lt"/>
                <a:cs typeface="+mn-lt"/>
              </a:rPr>
              <a:t>mikä</a:t>
            </a:r>
            <a:r>
              <a:rPr lang="en-US" sz="3200">
                <a:ea typeface="+mn-lt"/>
                <a:cs typeface="+mn-lt"/>
              </a:rPr>
              <a:t> </a:t>
            </a:r>
            <a:r>
              <a:rPr lang="en-US" sz="3200" err="1">
                <a:ea typeface="+mn-lt"/>
                <a:cs typeface="+mn-lt"/>
              </a:rPr>
              <a:t>tahansa</a:t>
            </a:r>
            <a:r>
              <a:rPr lang="en-US" sz="3200">
                <a:ea typeface="+mn-lt"/>
                <a:cs typeface="+mn-lt"/>
              </a:rPr>
              <a:t> </a:t>
            </a:r>
            <a:br>
              <a:rPr lang="en-US" sz="3200">
                <a:ea typeface="+mn-lt"/>
                <a:cs typeface="+mn-lt"/>
              </a:rPr>
            </a:br>
            <a:r>
              <a:rPr lang="en-US" sz="3200" err="1">
                <a:ea typeface="+mn-lt"/>
                <a:cs typeface="+mn-lt"/>
              </a:rPr>
              <a:t>lukio</a:t>
            </a:r>
            <a:r>
              <a:rPr lang="en-US" sz="3200">
                <a:ea typeface="+mn-lt"/>
                <a:cs typeface="+mn-lt"/>
              </a:rPr>
              <a:t> on </a:t>
            </a:r>
            <a:r>
              <a:rPr lang="en-US" sz="3200" err="1">
                <a:ea typeface="+mn-lt"/>
                <a:cs typeface="+mn-lt"/>
              </a:rPr>
              <a:t>oikea</a:t>
            </a:r>
            <a:r>
              <a:rPr lang="en-US" sz="3200">
                <a:ea typeface="+mn-lt"/>
                <a:cs typeface="+mn-lt"/>
              </a:rPr>
              <a:t> ja </a:t>
            </a:r>
            <a:r>
              <a:rPr lang="en-US" sz="3200" err="1">
                <a:ea typeface="+mn-lt"/>
                <a:cs typeface="+mn-lt"/>
              </a:rPr>
              <a:t>turvallinen</a:t>
            </a:r>
            <a:r>
              <a:rPr lang="en-US" sz="3200">
                <a:ea typeface="+mn-lt"/>
                <a:cs typeface="+mn-lt"/>
              </a:rPr>
              <a:t> </a:t>
            </a:r>
            <a:r>
              <a:rPr lang="en-US" sz="3200" err="1">
                <a:ea typeface="+mn-lt"/>
                <a:cs typeface="+mn-lt"/>
              </a:rPr>
              <a:t>valinta</a:t>
            </a:r>
            <a:r>
              <a:rPr lang="en-US" sz="3200">
                <a:ea typeface="+mn-lt"/>
                <a:cs typeface="+mn-lt"/>
              </a:rPr>
              <a:t>.</a:t>
            </a:r>
            <a:endParaRPr lang="en-US" sz="32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4636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bstrakti sumennettu kuva kirjastosta ja kirjahyllyistä">
            <a:extLst>
              <a:ext uri="{FF2B5EF4-FFF2-40B4-BE49-F238E27FC236}">
                <a16:creationId xmlns:a16="http://schemas.microsoft.com/office/drawing/2014/main" id="{D058E4C3-33B5-48CC-95C6-6F0016DC09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71" b="1296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ea typeface="+mj-lt"/>
                <a:cs typeface="+mj-lt"/>
              </a:rPr>
              <a:t>Tampereen </a:t>
            </a:r>
            <a:r>
              <a:rPr lang="en-US" sz="3600" err="1">
                <a:ea typeface="+mj-lt"/>
                <a:cs typeface="+mj-lt"/>
              </a:rPr>
              <a:t>seudun</a:t>
            </a:r>
            <a:r>
              <a:rPr lang="en-US" sz="3600">
                <a:ea typeface="+mj-lt"/>
                <a:cs typeface="+mj-lt"/>
              </a:rPr>
              <a:t> </a:t>
            </a:r>
            <a:br>
              <a:rPr lang="en-US" sz="3600">
                <a:ea typeface="+mj-lt"/>
                <a:cs typeface="+mj-lt"/>
              </a:rPr>
            </a:br>
            <a:r>
              <a:rPr lang="en-US" sz="3600" err="1">
                <a:ea typeface="+mj-lt"/>
                <a:cs typeface="+mj-lt"/>
              </a:rPr>
              <a:t>lukioita</a:t>
            </a:r>
            <a:endParaRPr lang="en-US" sz="3600" err="1">
              <a:cs typeface="Calibri Light"/>
            </a:endParaRPr>
          </a:p>
        </p:txBody>
      </p:sp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3BAB8A05-7E19-4F77-8B60-7E481D0D0A4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502165" y="2227890"/>
          <a:ext cx="6172200" cy="4306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ubtitle 2"/>
          <p:cNvSpPr>
            <a:spLocks noGrp="1"/>
          </p:cNvSpPr>
          <p:nvPr>
            <p:ph type="body" sz="half" idx="2"/>
          </p:nvPr>
        </p:nvSpPr>
        <p:spPr>
          <a:xfrm>
            <a:off x="839788" y="2721935"/>
            <a:ext cx="3932237" cy="38115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b="0">
                <a:ea typeface="+mn-lt"/>
                <a:cs typeface="+mn-lt"/>
              </a:rPr>
              <a:t>Tampereen </a:t>
            </a:r>
            <a:r>
              <a:rPr lang="en-US" sz="2800" b="0" err="1">
                <a:ea typeface="+mn-lt"/>
                <a:cs typeface="+mn-lt"/>
              </a:rPr>
              <a:t>kaupungin</a:t>
            </a:r>
            <a:r>
              <a:rPr lang="en-US" sz="2800" b="0">
                <a:ea typeface="+mn-lt"/>
                <a:cs typeface="+mn-lt"/>
              </a:rPr>
              <a:t> </a:t>
            </a:r>
            <a:endParaRPr lang="en-US" sz="2800">
              <a:cs typeface="Calibri"/>
            </a:endParaRPr>
          </a:p>
          <a:p>
            <a:r>
              <a:rPr lang="en-US" sz="2800" b="0" err="1">
                <a:ea typeface="+mn-lt"/>
                <a:cs typeface="+mn-lt"/>
              </a:rPr>
              <a:t>lukiot</a:t>
            </a:r>
            <a:r>
              <a:rPr lang="en-US" sz="2800" b="0">
                <a:ea typeface="+mn-lt"/>
                <a:cs typeface="+mn-lt"/>
              </a:rPr>
              <a:t> </a:t>
            </a:r>
            <a:endParaRPr lang="en-US" sz="2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777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bstrakti sumennettu kuva kirjastosta ja kirjahyllyistä">
            <a:extLst>
              <a:ext uri="{FF2B5EF4-FFF2-40B4-BE49-F238E27FC236}">
                <a16:creationId xmlns:a16="http://schemas.microsoft.com/office/drawing/2014/main" id="{D058E4C3-33B5-48CC-95C6-6F0016DC09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71" b="1296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ea typeface="+mj-lt"/>
                <a:cs typeface="+mj-lt"/>
              </a:rPr>
              <a:t>Tampereen </a:t>
            </a:r>
            <a:r>
              <a:rPr lang="en-US" sz="3600" err="1">
                <a:ea typeface="+mj-lt"/>
                <a:cs typeface="+mj-lt"/>
              </a:rPr>
              <a:t>seudun</a:t>
            </a:r>
            <a:r>
              <a:rPr lang="en-US" sz="3600">
                <a:ea typeface="+mj-lt"/>
                <a:cs typeface="+mj-lt"/>
              </a:rPr>
              <a:t> </a:t>
            </a:r>
            <a:br>
              <a:rPr lang="en-US" sz="3600">
                <a:ea typeface="+mj-lt"/>
                <a:cs typeface="+mj-lt"/>
              </a:rPr>
            </a:br>
            <a:r>
              <a:rPr lang="en-US" sz="3600" err="1">
                <a:ea typeface="+mj-lt"/>
                <a:cs typeface="+mj-lt"/>
              </a:rPr>
              <a:t>lukioita</a:t>
            </a:r>
            <a:endParaRPr lang="en-US" sz="3600" err="1">
              <a:cs typeface="Calibri Light"/>
            </a:endParaRPr>
          </a:p>
        </p:txBody>
      </p:sp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3BAB8A05-7E19-4F77-8B60-7E481D0D0A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916628"/>
              </p:ext>
            </p:extLst>
          </p:nvPr>
        </p:nvGraphicFramePr>
        <p:xfrm>
          <a:off x="5130026" y="2227890"/>
          <a:ext cx="5776432" cy="4093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ubtitle 2"/>
          <p:cNvSpPr>
            <a:spLocks noGrp="1"/>
          </p:cNvSpPr>
          <p:nvPr>
            <p:ph type="body" sz="half" idx="2"/>
          </p:nvPr>
        </p:nvSpPr>
        <p:spPr>
          <a:xfrm>
            <a:off x="839788" y="2721935"/>
            <a:ext cx="3932237" cy="38115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err="1">
                <a:ea typeface="+mn-lt"/>
                <a:cs typeface="+mn-lt"/>
              </a:rPr>
              <a:t>Yksityiset</a:t>
            </a:r>
            <a:r>
              <a:rPr lang="en-US" sz="3200">
                <a:ea typeface="+mn-lt"/>
                <a:cs typeface="+mn-lt"/>
              </a:rPr>
              <a:t> </a:t>
            </a:r>
            <a:r>
              <a:rPr lang="en-US" sz="3200" b="0" err="1">
                <a:ea typeface="+mn-lt"/>
                <a:cs typeface="+mn-lt"/>
              </a:rPr>
              <a:t>lukiot</a:t>
            </a:r>
            <a:endParaRPr lang="en-US" sz="32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8627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bstrakti sumennettu kuva kirjastosta ja kirjahyllyistä">
            <a:extLst>
              <a:ext uri="{FF2B5EF4-FFF2-40B4-BE49-F238E27FC236}">
                <a16:creationId xmlns:a16="http://schemas.microsoft.com/office/drawing/2014/main" id="{D058E4C3-33B5-48CC-95C6-6F0016DC09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882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4757" y="147692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/>
              <a:t>Tampereen </a:t>
            </a:r>
            <a:r>
              <a:rPr lang="en-US" sz="2800" err="1"/>
              <a:t>seudun</a:t>
            </a:r>
            <a:r>
              <a:rPr lang="en-US" sz="2800"/>
              <a:t> </a:t>
            </a:r>
            <a:r>
              <a:rPr lang="en-US" sz="2800" err="1"/>
              <a:t>muut</a:t>
            </a:r>
            <a:r>
              <a:rPr lang="en-US" sz="2800"/>
              <a:t> </a:t>
            </a:r>
            <a:r>
              <a:rPr lang="en-US" sz="2800" err="1"/>
              <a:t>lukiot</a:t>
            </a:r>
            <a:r>
              <a:rPr lang="en-US" sz="2800"/>
              <a:t> </a:t>
            </a:r>
            <a:endParaRPr lang="en-US" sz="2800">
              <a:cs typeface="Calibri Light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DF1251-4E31-4B8B-B3D3-A67A4D9436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72848" y="1645479"/>
            <a:ext cx="4282933" cy="4823738"/>
          </a:xfrm>
        </p:spPr>
        <p:txBody>
          <a:bodyPr vert="horz" lIns="91440" tIns="45720" rIns="91440" bIns="45720" rtlCol="0" anchor="t">
            <a:noAutofit/>
          </a:bodyPr>
          <a:lstStyle/>
          <a:p>
            <a:pPr lvl="1"/>
            <a:r>
              <a:rPr lang="en-US" sz="2000" err="1"/>
              <a:t>Akaan</a:t>
            </a:r>
            <a:r>
              <a:rPr lang="en-US" sz="2000"/>
              <a:t> </a:t>
            </a:r>
            <a:r>
              <a:rPr lang="en-US" sz="2000" err="1"/>
              <a:t>lukio</a:t>
            </a:r>
            <a:r>
              <a:rPr lang="en-US" sz="2000"/>
              <a:t> </a:t>
            </a:r>
            <a:endParaRPr lang="en-US" sz="2000">
              <a:cs typeface="Calibri"/>
            </a:endParaRPr>
          </a:p>
          <a:p>
            <a:pPr lvl="1"/>
            <a:r>
              <a:rPr lang="en-US" sz="2000" err="1"/>
              <a:t>Ikaalisten</a:t>
            </a:r>
            <a:r>
              <a:rPr lang="en-US" sz="2000"/>
              <a:t> </a:t>
            </a:r>
            <a:r>
              <a:rPr lang="en-US" sz="2000" err="1"/>
              <a:t>lukio</a:t>
            </a:r>
            <a:r>
              <a:rPr lang="en-US" sz="2000"/>
              <a:t> </a:t>
            </a:r>
            <a:endParaRPr lang="en-US" sz="2000">
              <a:cs typeface="Calibri"/>
            </a:endParaRPr>
          </a:p>
          <a:p>
            <a:pPr lvl="1"/>
            <a:r>
              <a:rPr lang="en-US" sz="2000" err="1"/>
              <a:t>Kangasalan</a:t>
            </a:r>
            <a:r>
              <a:rPr lang="en-US" sz="2000"/>
              <a:t> </a:t>
            </a:r>
            <a:r>
              <a:rPr lang="en-US" sz="2000" err="1"/>
              <a:t>lukio</a:t>
            </a:r>
            <a:r>
              <a:rPr lang="en-US" sz="2000"/>
              <a:t> </a:t>
            </a:r>
            <a:endParaRPr lang="en-US" sz="2000">
              <a:cs typeface="Calibri"/>
            </a:endParaRPr>
          </a:p>
          <a:p>
            <a:pPr lvl="1"/>
            <a:r>
              <a:rPr lang="en-US" sz="2000" err="1"/>
              <a:t>Karkun</a:t>
            </a:r>
            <a:r>
              <a:rPr lang="en-US" sz="2000"/>
              <a:t> </a:t>
            </a:r>
            <a:r>
              <a:rPr lang="en-US" sz="2000" err="1"/>
              <a:t>evankelinen</a:t>
            </a:r>
            <a:r>
              <a:rPr lang="en-US" sz="2000"/>
              <a:t> </a:t>
            </a:r>
            <a:r>
              <a:rPr lang="en-US" sz="2000" err="1"/>
              <a:t>opisto</a:t>
            </a:r>
            <a:r>
              <a:rPr lang="en-US" sz="2000"/>
              <a:t> </a:t>
            </a:r>
            <a:endParaRPr lang="en-US" sz="2000">
              <a:cs typeface="Calibri"/>
            </a:endParaRPr>
          </a:p>
          <a:p>
            <a:pPr lvl="1"/>
            <a:r>
              <a:rPr lang="en-US" sz="2000" err="1"/>
              <a:t>Lempäälän</a:t>
            </a:r>
            <a:r>
              <a:rPr lang="en-US" sz="2000"/>
              <a:t> </a:t>
            </a:r>
            <a:r>
              <a:rPr lang="en-US" sz="2000" err="1"/>
              <a:t>lukio</a:t>
            </a:r>
            <a:r>
              <a:rPr lang="en-US" sz="2000"/>
              <a:t> </a:t>
            </a:r>
            <a:endParaRPr lang="en-US" sz="2000">
              <a:cs typeface="Calibri"/>
            </a:endParaRPr>
          </a:p>
          <a:p>
            <a:pPr lvl="1"/>
            <a:r>
              <a:rPr lang="en-US" sz="2000"/>
              <a:t>Nokian </a:t>
            </a:r>
            <a:r>
              <a:rPr lang="en-US" sz="2000" err="1"/>
              <a:t>lukio</a:t>
            </a:r>
            <a:r>
              <a:rPr lang="en-US" sz="2000"/>
              <a:t> </a:t>
            </a:r>
            <a:endParaRPr lang="en-US" sz="2000">
              <a:cs typeface="Calibri"/>
            </a:endParaRPr>
          </a:p>
          <a:p>
            <a:pPr lvl="1"/>
            <a:r>
              <a:rPr lang="en-US" sz="2000" err="1"/>
              <a:t>Oriveden</a:t>
            </a:r>
            <a:r>
              <a:rPr lang="en-US" sz="2000"/>
              <a:t> </a:t>
            </a:r>
            <a:r>
              <a:rPr lang="en-US" sz="2000" err="1"/>
              <a:t>lukio</a:t>
            </a:r>
            <a:r>
              <a:rPr lang="en-US" sz="2000"/>
              <a:t> </a:t>
            </a:r>
            <a:endParaRPr lang="en-US" sz="2000">
              <a:cs typeface="Calibri"/>
            </a:endParaRPr>
          </a:p>
          <a:p>
            <a:pPr lvl="1"/>
            <a:r>
              <a:rPr lang="en-US" sz="2000" err="1"/>
              <a:t>Parkanon</a:t>
            </a:r>
            <a:r>
              <a:rPr lang="en-US" sz="2000"/>
              <a:t> </a:t>
            </a:r>
            <a:r>
              <a:rPr lang="en-US" sz="2000" err="1"/>
              <a:t>lukio</a:t>
            </a:r>
            <a:r>
              <a:rPr lang="en-US" sz="2000"/>
              <a:t> </a:t>
            </a:r>
            <a:endParaRPr lang="en-US" sz="2000">
              <a:cs typeface="Calibri"/>
            </a:endParaRPr>
          </a:p>
          <a:p>
            <a:pPr lvl="1"/>
            <a:r>
              <a:rPr lang="en-US" sz="2000" err="1"/>
              <a:t>Pirkkalan</a:t>
            </a:r>
            <a:r>
              <a:rPr lang="en-US" sz="2000"/>
              <a:t> </a:t>
            </a:r>
            <a:r>
              <a:rPr lang="en-US" sz="2000" err="1"/>
              <a:t>yhteislukio</a:t>
            </a:r>
            <a:r>
              <a:rPr lang="en-US" sz="2000"/>
              <a:t> </a:t>
            </a:r>
            <a:endParaRPr lang="en-US" sz="2000">
              <a:cs typeface="Calibri"/>
            </a:endParaRPr>
          </a:p>
          <a:p>
            <a:pPr lvl="1"/>
            <a:r>
              <a:rPr lang="en-US" sz="2000" err="1"/>
              <a:t>Pälkäneen</a:t>
            </a:r>
            <a:r>
              <a:rPr lang="en-US" sz="2000"/>
              <a:t> </a:t>
            </a:r>
            <a:r>
              <a:rPr lang="en-US" sz="2000" err="1"/>
              <a:t>lukio</a:t>
            </a:r>
            <a:r>
              <a:rPr lang="en-US" sz="2000"/>
              <a:t> </a:t>
            </a:r>
            <a:endParaRPr lang="en-US" sz="2000">
              <a:cs typeface="Calibri"/>
            </a:endParaRPr>
          </a:p>
          <a:p>
            <a:pPr lvl="1"/>
            <a:r>
              <a:rPr lang="en-US" sz="2000" err="1"/>
              <a:t>Ruoveden</a:t>
            </a:r>
            <a:r>
              <a:rPr lang="en-US" sz="2000"/>
              <a:t> </a:t>
            </a:r>
            <a:r>
              <a:rPr lang="en-US" sz="2000" err="1"/>
              <a:t>lukio</a:t>
            </a:r>
            <a:r>
              <a:rPr lang="en-US" sz="2000"/>
              <a:t> </a:t>
            </a:r>
            <a:endParaRPr lang="en-US" sz="2000">
              <a:cs typeface="Calibri"/>
            </a:endParaRPr>
          </a:p>
          <a:p>
            <a:pPr lvl="1"/>
            <a:r>
              <a:rPr lang="en-US" sz="2000" err="1"/>
              <a:t>Valkeakosken</a:t>
            </a:r>
            <a:r>
              <a:rPr lang="en-US" sz="2000"/>
              <a:t> </a:t>
            </a:r>
            <a:r>
              <a:rPr lang="en-US" sz="2000" err="1"/>
              <a:t>Tietotien</a:t>
            </a:r>
            <a:r>
              <a:rPr lang="en-US" sz="2000"/>
              <a:t> </a:t>
            </a:r>
            <a:r>
              <a:rPr lang="en-US" sz="2000" err="1"/>
              <a:t>lukio</a:t>
            </a:r>
            <a:r>
              <a:rPr lang="en-US" sz="2000"/>
              <a:t> </a:t>
            </a:r>
            <a:endParaRPr lang="en-US" sz="2000">
              <a:cs typeface="Calibri"/>
            </a:endParaRPr>
          </a:p>
          <a:p>
            <a:pPr lvl="1"/>
            <a:r>
              <a:rPr lang="en-US" sz="2000" err="1"/>
              <a:t>Vammalan</a:t>
            </a:r>
            <a:r>
              <a:rPr lang="en-US" sz="2000"/>
              <a:t> </a:t>
            </a:r>
            <a:r>
              <a:rPr lang="en-US" sz="2000" err="1"/>
              <a:t>lukio</a:t>
            </a:r>
            <a:r>
              <a:rPr lang="en-US" sz="2000"/>
              <a:t> </a:t>
            </a:r>
            <a:endParaRPr lang="en-US" sz="2000">
              <a:cs typeface="Calibri"/>
            </a:endParaRPr>
          </a:p>
          <a:p>
            <a:pPr lvl="1"/>
            <a:r>
              <a:rPr lang="en-US" sz="2000" err="1"/>
              <a:t>Ylöjärven</a:t>
            </a:r>
            <a:r>
              <a:rPr lang="en-US" sz="2000"/>
              <a:t> </a:t>
            </a:r>
            <a:r>
              <a:rPr lang="en-US" sz="2000" err="1"/>
              <a:t>lukio</a:t>
            </a:r>
            <a:endParaRPr lang="en-US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016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B094ED-54D2-434C-953A-91C441869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683593" cy="1348309"/>
          </a:xfrm>
        </p:spPr>
        <p:txBody>
          <a:bodyPr>
            <a:normAutofit/>
          </a:bodyPr>
          <a:lstStyle/>
          <a:p>
            <a:r>
              <a:rPr lang="en-US" sz="2800" err="1">
                <a:latin typeface="Calibri"/>
                <a:ea typeface="+mj-lt"/>
                <a:cs typeface="+mj-lt"/>
              </a:rPr>
              <a:t>Hakutoivejärjestyksellä</a:t>
            </a:r>
            <a:r>
              <a:rPr lang="en-US" sz="2800">
                <a:latin typeface="Calibri"/>
                <a:ea typeface="+mj-lt"/>
                <a:cs typeface="+mj-lt"/>
              </a:rPr>
              <a:t> on </a:t>
            </a:r>
            <a:r>
              <a:rPr lang="en-US" sz="2800" err="1">
                <a:latin typeface="Calibri"/>
                <a:ea typeface="+mj-lt"/>
                <a:cs typeface="+mj-lt"/>
              </a:rPr>
              <a:t>merkitystä</a:t>
            </a:r>
            <a:endParaRPr lang="en-US" sz="2800" err="1">
              <a:latin typeface="Calibri"/>
              <a:cs typeface="Calibri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FA8586-5AFD-4077-89DB-205153738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5848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err="1">
                <a:ea typeface="+mn-lt"/>
                <a:cs typeface="+mn-lt"/>
              </a:rPr>
              <a:t>Yhteishaussa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ensimmäiseksi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vaihtoehdoksi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valittuun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lukioon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pääsy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toteutuu</a:t>
            </a:r>
            <a:r>
              <a:rPr lang="en-US" sz="2400">
                <a:ea typeface="+mn-lt"/>
                <a:cs typeface="+mn-lt"/>
              </a:rPr>
              <a:t>, </a:t>
            </a:r>
            <a:r>
              <a:rPr lang="en-US" sz="2400" err="1">
                <a:ea typeface="+mn-lt"/>
                <a:cs typeface="+mn-lt"/>
              </a:rPr>
              <a:t>kun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hakijan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keskiarvo</a:t>
            </a:r>
            <a:r>
              <a:rPr lang="en-US" sz="2400">
                <a:ea typeface="+mn-lt"/>
                <a:cs typeface="+mn-lt"/>
              </a:rPr>
              <a:t> tai </a:t>
            </a:r>
            <a:r>
              <a:rPr lang="en-US" sz="2400" err="1">
                <a:ea typeface="+mn-lt"/>
                <a:cs typeface="+mn-lt"/>
              </a:rPr>
              <a:t>pisteet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oikeuttavat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opiskelupaikkaan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kyseisessä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lukiossa</a:t>
            </a:r>
            <a:r>
              <a:rPr lang="en-US" sz="2400">
                <a:ea typeface="+mn-lt"/>
                <a:cs typeface="+mn-lt"/>
              </a:rPr>
              <a:t>. </a:t>
            </a:r>
          </a:p>
          <a:p>
            <a:pPr marL="0" indent="0">
              <a:buNone/>
            </a:pPr>
            <a:r>
              <a:rPr lang="en-US" sz="2400" err="1">
                <a:ea typeface="+mn-lt"/>
                <a:cs typeface="+mn-lt"/>
              </a:rPr>
              <a:t>Hakutoiveet</a:t>
            </a:r>
            <a:r>
              <a:rPr lang="en-US" sz="2400">
                <a:ea typeface="+mn-lt"/>
                <a:cs typeface="+mn-lt"/>
              </a:rPr>
              <a:t> 2–7 </a:t>
            </a:r>
            <a:r>
              <a:rPr lang="en-US" sz="2400" err="1">
                <a:ea typeface="+mn-lt"/>
                <a:cs typeface="+mn-lt"/>
              </a:rPr>
              <a:t>otetaan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tämän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jälkeen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automaattisesti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huomioon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Opintopolku-järjestelmässä</a:t>
            </a:r>
            <a:r>
              <a:rPr lang="en-US" sz="2400">
                <a:ea typeface="+mn-lt"/>
                <a:cs typeface="+mn-lt"/>
              </a:rPr>
              <a:t>. On </a:t>
            </a:r>
            <a:r>
              <a:rPr lang="en-US" sz="2400" err="1">
                <a:ea typeface="+mn-lt"/>
                <a:cs typeface="+mn-lt"/>
              </a:rPr>
              <a:t>tärkeää</a:t>
            </a:r>
            <a:r>
              <a:rPr lang="en-US" sz="2400">
                <a:ea typeface="+mn-lt"/>
                <a:cs typeface="+mn-lt"/>
              </a:rPr>
              <a:t>, </a:t>
            </a:r>
            <a:r>
              <a:rPr lang="en-US" sz="2400" err="1">
                <a:ea typeface="+mn-lt"/>
                <a:cs typeface="+mn-lt"/>
              </a:rPr>
              <a:t>että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kaikki</a:t>
            </a:r>
            <a:r>
              <a:rPr lang="en-US" sz="2400">
                <a:ea typeface="+mn-lt"/>
                <a:cs typeface="+mn-lt"/>
              </a:rPr>
              <a:t> 7 </a:t>
            </a:r>
            <a:r>
              <a:rPr lang="en-US" sz="2400" err="1">
                <a:ea typeface="+mn-lt"/>
                <a:cs typeface="+mn-lt"/>
              </a:rPr>
              <a:t>vaihtoehtoa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valitaan</a:t>
            </a:r>
            <a:r>
              <a:rPr lang="en-US" sz="2400">
                <a:ea typeface="+mn-lt"/>
                <a:cs typeface="+mn-lt"/>
              </a:rPr>
              <a:t> ja </a:t>
            </a:r>
            <a:r>
              <a:rPr lang="en-US" sz="2400" err="1">
                <a:ea typeface="+mn-lt"/>
                <a:cs typeface="+mn-lt"/>
              </a:rPr>
              <a:t>että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niiden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järjestys</a:t>
            </a:r>
            <a:r>
              <a:rPr lang="en-US" sz="2400">
                <a:ea typeface="+mn-lt"/>
                <a:cs typeface="+mn-lt"/>
              </a:rPr>
              <a:t> on </a:t>
            </a:r>
            <a:r>
              <a:rPr lang="en-US" sz="2400" err="1">
                <a:ea typeface="+mn-lt"/>
                <a:cs typeface="+mn-lt"/>
              </a:rPr>
              <a:t>mietitty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huolella</a:t>
            </a:r>
            <a:r>
              <a:rPr lang="en-US" sz="2400">
                <a:ea typeface="+mn-lt"/>
                <a:cs typeface="+mn-lt"/>
              </a:rPr>
              <a:t>. </a:t>
            </a:r>
          </a:p>
          <a:p>
            <a:pPr marL="0" indent="0">
              <a:buNone/>
            </a:pPr>
            <a:r>
              <a:rPr lang="en-US" sz="2400" err="1">
                <a:ea typeface="+mn-lt"/>
                <a:cs typeface="+mn-lt"/>
              </a:rPr>
              <a:t>Lukiokoulutukseen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hakeuduttaessa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ensimmäisestä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hakutoiveesta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ei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saa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lisäpisteitä</a:t>
            </a:r>
            <a:r>
              <a:rPr lang="en-US" sz="2400">
                <a:ea typeface="+mn-lt"/>
                <a:cs typeface="+mn-lt"/>
              </a:rPr>
              <a:t>.</a:t>
            </a:r>
            <a:endParaRPr lang="en-US" sz="2400">
              <a:cs typeface="Calibri" panose="020F0502020204030204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Block Arc 27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447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4A1A9F-17D0-4515-A78D-BB80FCE73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en-US" sz="3700">
                <a:solidFill>
                  <a:srgbClr val="FFFFFF"/>
                </a:solidFill>
                <a:ea typeface="+mj-lt"/>
                <a:cs typeface="+mj-lt"/>
              </a:rPr>
              <a:t>Opiskelijoiden ottaminen ja sijoittuminen lukioihin</a:t>
            </a:r>
            <a:endParaRPr lang="en-US" sz="37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A9160-CFB4-4976-A0AA-68794DD415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>
                <a:ea typeface="+mn-lt"/>
                <a:cs typeface="+mn-lt"/>
              </a:rPr>
              <a:t>Hakijat ovat yhteishaussa tasavertaisessa asemassa kotikunnasta riippumatta.</a:t>
            </a:r>
          </a:p>
          <a:p>
            <a:pPr marL="0" indent="0">
              <a:buNone/>
            </a:pPr>
            <a:r>
              <a:rPr lang="en-US" sz="2000">
                <a:ea typeface="+mn-lt"/>
                <a:cs typeface="+mn-lt"/>
              </a:rPr>
              <a:t>Lukioiden ns. keskiarvoraja määräytyy hakijoiden määrän ja </a:t>
            </a:r>
            <a:r>
              <a:rPr lang="en-US" sz="2000" b="1">
                <a:ea typeface="+mn-lt"/>
                <a:cs typeface="+mn-lt"/>
              </a:rPr>
              <a:t>peruskoulun päättötodistuksen</a:t>
            </a:r>
            <a:r>
              <a:rPr lang="en-US" sz="2000">
                <a:ea typeface="+mn-lt"/>
                <a:cs typeface="+mn-lt"/>
              </a:rPr>
              <a:t> perusteella. </a:t>
            </a:r>
          </a:p>
          <a:p>
            <a:pPr marL="0" indent="0">
              <a:buNone/>
            </a:pPr>
            <a:r>
              <a:rPr lang="en-US" sz="2000">
                <a:ea typeface="+mn-lt"/>
                <a:cs typeface="+mn-lt"/>
              </a:rPr>
              <a:t>Lisäksi eri lukiolinjoilla voi olla omia alimpia keskiarvorajoja. </a:t>
            </a:r>
          </a:p>
          <a:p>
            <a:pPr marL="0" indent="0">
              <a:buNone/>
            </a:pPr>
            <a:r>
              <a:rPr lang="en-US" sz="2000">
                <a:ea typeface="+mn-lt"/>
                <a:cs typeface="+mn-lt"/>
              </a:rPr>
              <a:t>Tasapistetapauksissa lasketaan kaikkien aineiden keskiarvo. </a:t>
            </a:r>
            <a:endParaRPr lang="en-US" sz="20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D2C41A-D1DC-4EA5-A55D-A140368FBD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3197701" cy="52054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1600" err="1">
                <a:cs typeface="Calibri"/>
              </a:rPr>
              <a:t>Perusopetuksen</a:t>
            </a:r>
            <a:r>
              <a:rPr lang="en-US" sz="1600">
                <a:cs typeface="Calibri"/>
              </a:rPr>
              <a:t> </a:t>
            </a:r>
            <a:r>
              <a:rPr lang="en-US" sz="1600" err="1">
                <a:cs typeface="Calibri"/>
              </a:rPr>
              <a:t>päättötodistuksen</a:t>
            </a:r>
            <a:r>
              <a:rPr lang="en-US" sz="1600">
                <a:cs typeface="Calibri"/>
              </a:rPr>
              <a:t> </a:t>
            </a:r>
            <a:r>
              <a:rPr lang="en-US" sz="1600" err="1">
                <a:cs typeface="Calibri"/>
              </a:rPr>
              <a:t>keskiarvo</a:t>
            </a:r>
            <a:r>
              <a:rPr lang="en-US" sz="1600">
                <a:cs typeface="Calibri"/>
              </a:rPr>
              <a:t> </a:t>
            </a:r>
            <a:r>
              <a:rPr lang="en-US" sz="1600" err="1">
                <a:cs typeface="Calibri"/>
              </a:rPr>
              <a:t>lasketaan</a:t>
            </a:r>
            <a:r>
              <a:rPr lang="en-US" sz="1600">
                <a:cs typeface="Calibri"/>
              </a:rPr>
              <a:t> </a:t>
            </a:r>
            <a:r>
              <a:rPr lang="en-US" sz="1600" err="1">
                <a:cs typeface="Calibri"/>
              </a:rPr>
              <a:t>seuraavista</a:t>
            </a:r>
            <a:r>
              <a:rPr lang="en-US" sz="1600">
                <a:cs typeface="Calibri"/>
              </a:rPr>
              <a:t> </a:t>
            </a:r>
            <a:r>
              <a:rPr lang="en-US" sz="1600" err="1">
                <a:cs typeface="Calibri"/>
              </a:rPr>
              <a:t>oppiaineista</a:t>
            </a:r>
            <a:r>
              <a:rPr lang="en-US" sz="1600">
                <a:cs typeface="Calibri"/>
              </a:rPr>
              <a:t>:</a:t>
            </a:r>
          </a:p>
          <a:p>
            <a:pPr marL="0" indent="0">
              <a:buNone/>
            </a:pPr>
            <a:r>
              <a:rPr lang="en-US" sz="1800">
                <a:cs typeface="Calibri"/>
              </a:rPr>
              <a:t>• </a:t>
            </a:r>
            <a:r>
              <a:rPr lang="en-US" sz="1800" err="1">
                <a:cs typeface="Calibri"/>
              </a:rPr>
              <a:t>äidinkieli</a:t>
            </a:r>
            <a:r>
              <a:rPr lang="en-US" sz="1800">
                <a:cs typeface="Calibri"/>
              </a:rPr>
              <a:t> ja </a:t>
            </a:r>
            <a:r>
              <a:rPr lang="en-US" sz="1800" err="1">
                <a:cs typeface="Calibri"/>
              </a:rPr>
              <a:t>kirjallisuus</a:t>
            </a:r>
            <a:r>
              <a:rPr lang="en-US" sz="1800">
                <a:cs typeface="Calibri"/>
              </a:rPr>
              <a:t> </a:t>
            </a:r>
          </a:p>
          <a:p>
            <a:pPr marL="0" indent="0">
              <a:buNone/>
            </a:pPr>
            <a:r>
              <a:rPr lang="en-US" sz="1800">
                <a:cs typeface="Calibri"/>
              </a:rPr>
              <a:t>• A1-, A2-, B1- ja B2-kieli </a:t>
            </a:r>
          </a:p>
          <a:p>
            <a:pPr marL="0" indent="0">
              <a:buNone/>
            </a:pPr>
            <a:r>
              <a:rPr lang="en-US" sz="1800">
                <a:cs typeface="Calibri"/>
              </a:rPr>
              <a:t>• </a:t>
            </a:r>
            <a:r>
              <a:rPr lang="en-US" sz="1800" err="1">
                <a:cs typeface="Calibri"/>
              </a:rPr>
              <a:t>matematiikka</a:t>
            </a:r>
            <a:r>
              <a:rPr lang="en-US" sz="1800">
                <a:cs typeface="Calibri"/>
              </a:rPr>
              <a:t> </a:t>
            </a:r>
          </a:p>
          <a:p>
            <a:pPr marL="0" indent="0">
              <a:buNone/>
            </a:pPr>
            <a:r>
              <a:rPr lang="en-US" sz="1800">
                <a:cs typeface="Calibri"/>
              </a:rPr>
              <a:t>• </a:t>
            </a:r>
            <a:r>
              <a:rPr lang="en-US" sz="1800" err="1">
                <a:cs typeface="Calibri"/>
              </a:rPr>
              <a:t>biologia</a:t>
            </a:r>
            <a:r>
              <a:rPr lang="en-US" sz="1800">
                <a:cs typeface="Calibri"/>
              </a:rPr>
              <a:t> </a:t>
            </a:r>
          </a:p>
          <a:p>
            <a:pPr marL="0" indent="0">
              <a:buNone/>
            </a:pPr>
            <a:r>
              <a:rPr lang="en-US" sz="1800">
                <a:cs typeface="Calibri"/>
              </a:rPr>
              <a:t>• </a:t>
            </a:r>
            <a:r>
              <a:rPr lang="en-US" sz="1800" err="1">
                <a:cs typeface="Calibri"/>
              </a:rPr>
              <a:t>maantieto</a:t>
            </a:r>
            <a:r>
              <a:rPr lang="en-US" sz="1800">
                <a:cs typeface="Calibri"/>
              </a:rPr>
              <a:t> </a:t>
            </a:r>
          </a:p>
          <a:p>
            <a:pPr marL="0" indent="0">
              <a:buNone/>
            </a:pPr>
            <a:r>
              <a:rPr lang="en-US" sz="1800">
                <a:cs typeface="Calibri"/>
              </a:rPr>
              <a:t>• </a:t>
            </a:r>
            <a:r>
              <a:rPr lang="en-US" sz="1800" err="1">
                <a:cs typeface="Calibri"/>
              </a:rPr>
              <a:t>fysiikka</a:t>
            </a:r>
            <a:r>
              <a:rPr lang="en-US" sz="1800">
                <a:cs typeface="Calibri"/>
              </a:rPr>
              <a:t> </a:t>
            </a:r>
          </a:p>
          <a:p>
            <a:pPr marL="0" indent="0">
              <a:buNone/>
            </a:pPr>
            <a:r>
              <a:rPr lang="en-US" sz="1800">
                <a:cs typeface="Calibri"/>
              </a:rPr>
              <a:t>• </a:t>
            </a:r>
            <a:r>
              <a:rPr lang="en-US" sz="1800" err="1">
                <a:cs typeface="Calibri"/>
              </a:rPr>
              <a:t>kemia</a:t>
            </a:r>
            <a:r>
              <a:rPr lang="en-US" sz="1800">
                <a:cs typeface="Calibri"/>
              </a:rPr>
              <a:t> </a:t>
            </a:r>
          </a:p>
          <a:p>
            <a:pPr marL="0" indent="0">
              <a:buNone/>
            </a:pPr>
            <a:r>
              <a:rPr lang="en-US" sz="1800">
                <a:cs typeface="Calibri"/>
              </a:rPr>
              <a:t>• </a:t>
            </a:r>
            <a:r>
              <a:rPr lang="en-US" sz="1800" err="1">
                <a:cs typeface="Calibri"/>
              </a:rPr>
              <a:t>terveystieto</a:t>
            </a:r>
            <a:r>
              <a:rPr lang="en-US" sz="1800">
                <a:cs typeface="Calibri"/>
              </a:rPr>
              <a:t> </a:t>
            </a:r>
          </a:p>
          <a:p>
            <a:pPr marL="0" indent="0">
              <a:buNone/>
            </a:pPr>
            <a:r>
              <a:rPr lang="en-US" sz="1800">
                <a:cs typeface="Calibri"/>
              </a:rPr>
              <a:t>• </a:t>
            </a:r>
            <a:r>
              <a:rPr lang="en-US" sz="1800" err="1">
                <a:cs typeface="Calibri"/>
              </a:rPr>
              <a:t>uskonto</a:t>
            </a:r>
            <a:r>
              <a:rPr lang="en-US" sz="1800">
                <a:cs typeface="Calibri"/>
              </a:rPr>
              <a:t>/</a:t>
            </a:r>
            <a:r>
              <a:rPr lang="en-US" sz="1800" err="1">
                <a:cs typeface="Calibri"/>
              </a:rPr>
              <a:t>elämänkatsomustieto</a:t>
            </a:r>
          </a:p>
          <a:p>
            <a:pPr marL="0" indent="0">
              <a:buNone/>
            </a:pPr>
            <a:r>
              <a:rPr lang="en-US" sz="1800">
                <a:cs typeface="Calibri"/>
              </a:rPr>
              <a:t>• </a:t>
            </a:r>
            <a:r>
              <a:rPr lang="en-US" sz="1800" err="1">
                <a:cs typeface="Calibri"/>
              </a:rPr>
              <a:t>historia</a:t>
            </a:r>
            <a:r>
              <a:rPr lang="en-US" sz="1800">
                <a:cs typeface="Calibri"/>
              </a:rPr>
              <a:t> </a:t>
            </a:r>
          </a:p>
          <a:p>
            <a:pPr marL="0" indent="0">
              <a:buNone/>
            </a:pPr>
            <a:r>
              <a:rPr lang="en-US" sz="1800">
                <a:cs typeface="Calibri"/>
              </a:rPr>
              <a:t>• </a:t>
            </a:r>
            <a:r>
              <a:rPr lang="en-US" sz="1800" err="1">
                <a:cs typeface="Calibri"/>
              </a:rPr>
              <a:t>yhteiskuntaoppi</a:t>
            </a:r>
            <a:r>
              <a:rPr lang="en-US" sz="1800"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878062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B70E72-D8E2-49CF-B970-276FC6396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29" y="1153572"/>
            <a:ext cx="3780428" cy="4461163"/>
          </a:xfrm>
        </p:spPr>
        <p:txBody>
          <a:bodyPr>
            <a:normAutofit/>
          </a:bodyPr>
          <a:lstStyle/>
          <a:p>
            <a:r>
              <a:rPr lang="en-US" sz="4000" err="1">
                <a:solidFill>
                  <a:srgbClr val="FFFFFF"/>
                </a:solidFill>
                <a:latin typeface="Calibri"/>
                <a:cs typeface="Calibri"/>
              </a:rPr>
              <a:t>Erityislinjoille</a:t>
            </a:r>
            <a:r>
              <a:rPr lang="en-US" sz="4000">
                <a:solidFill>
                  <a:srgbClr val="FFFFFF"/>
                </a:solidFill>
                <a:latin typeface="Calibri"/>
                <a:cs typeface="Calibri"/>
              </a:rPr>
              <a:t> </a:t>
            </a:r>
            <a:br>
              <a:rPr lang="en-US" sz="400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en-US" sz="4000" err="1">
                <a:solidFill>
                  <a:srgbClr val="FFFFFF"/>
                </a:solidFill>
                <a:latin typeface="Calibri"/>
                <a:cs typeface="Calibri"/>
              </a:rPr>
              <a:t>haettaessa</a:t>
            </a:r>
            <a:r>
              <a:rPr lang="en-US" sz="4000">
                <a:solidFill>
                  <a:srgbClr val="FFFFFF"/>
                </a:solidFill>
                <a:latin typeface="Calibri"/>
                <a:cs typeface="Calibri"/>
              </a:rPr>
              <a:t> </a:t>
            </a:r>
            <a:br>
              <a:rPr lang="en-US" sz="4000">
                <a:latin typeface="Calibri"/>
                <a:cs typeface="Calibri"/>
              </a:rPr>
            </a:br>
            <a:r>
              <a:rPr lang="en-US" sz="4000" err="1">
                <a:solidFill>
                  <a:srgbClr val="FFFFFF"/>
                </a:solidFill>
                <a:latin typeface="Calibri"/>
                <a:cs typeface="Calibri"/>
              </a:rPr>
              <a:t>valintaperusteinavoivat</a:t>
            </a:r>
            <a:r>
              <a:rPr lang="en-US" sz="4000">
                <a:solidFill>
                  <a:srgbClr val="FFFFFF"/>
                </a:solidFill>
                <a:latin typeface="Calibri"/>
                <a:cs typeface="Calibri"/>
              </a:rPr>
              <a:t> </a:t>
            </a:r>
            <a:br>
              <a:rPr lang="en-US" sz="4000"/>
            </a:br>
            <a:r>
              <a:rPr lang="en-US" sz="4000" err="1">
                <a:solidFill>
                  <a:srgbClr val="FFFFFF"/>
                </a:solidFill>
                <a:latin typeface="Calibri"/>
                <a:cs typeface="Calibri"/>
              </a:rPr>
              <a:t>lisäksi</a:t>
            </a:r>
            <a:r>
              <a:rPr lang="en-US" sz="4000">
                <a:solidFill>
                  <a:srgbClr val="FFFFFF"/>
                </a:solidFill>
                <a:latin typeface="Calibri"/>
                <a:cs typeface="Calibri"/>
              </a:rPr>
              <a:t> olla: </a:t>
            </a:r>
            <a:endParaRPr lang="en-US" sz="4000">
              <a:solidFill>
                <a:srgbClr val="FFFFFF"/>
              </a:solidFill>
              <a:cs typeface="Calibri Light"/>
            </a:endParaRPr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EAC07-41C1-4C20-A303-484E63EDF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>
              <a:ea typeface="+mn-lt"/>
              <a:cs typeface="+mn-lt"/>
            </a:endParaRPr>
          </a:p>
          <a:p>
            <a:r>
              <a:rPr lang="en-US">
                <a:ea typeface="+mn-lt"/>
                <a:cs typeface="+mn-lt"/>
              </a:rPr>
              <a:t>tiettyjen oppiaineiden painottaminen keskiarvossa </a:t>
            </a:r>
          </a:p>
          <a:p>
            <a:r>
              <a:rPr lang="en-US">
                <a:ea typeface="+mn-lt"/>
                <a:cs typeface="+mn-lt"/>
              </a:rPr>
              <a:t>pääsykokeet </a:t>
            </a:r>
          </a:p>
          <a:p>
            <a:r>
              <a:rPr lang="en-US">
                <a:ea typeface="+mn-lt"/>
                <a:cs typeface="+mn-lt"/>
              </a:rPr>
              <a:t>näytöt </a:t>
            </a:r>
          </a:p>
          <a:p>
            <a:r>
              <a:rPr lang="en-US">
                <a:ea typeface="+mn-lt"/>
                <a:cs typeface="+mn-lt"/>
              </a:rPr>
              <a:t>lausunnot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8153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C5C81E-B3D8-4DCA-945A-29DB57E38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en-US" sz="3400">
                <a:solidFill>
                  <a:srgbClr val="FFFFFF"/>
                </a:solidFill>
                <a:ea typeface="+mj-lt"/>
                <a:cs typeface="+mj-lt"/>
              </a:rPr>
              <a:t>Erityinen koulutustehtävä ja painotetut opetussuunnitelmat</a:t>
            </a:r>
            <a:endParaRPr lang="en-US" sz="3400">
              <a:solidFill>
                <a:srgbClr val="FFFFFF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280E4-0FE0-4154-A776-6FB2339CA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err="1">
                <a:ea typeface="+mn-lt"/>
                <a:cs typeface="+mn-lt"/>
              </a:rPr>
              <a:t>Osalla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lukioista</a:t>
            </a:r>
            <a:r>
              <a:rPr lang="en-US" sz="2400">
                <a:ea typeface="+mn-lt"/>
                <a:cs typeface="+mn-lt"/>
              </a:rPr>
              <a:t> on </a:t>
            </a:r>
            <a:r>
              <a:rPr lang="en-US" sz="2400" err="1">
                <a:ea typeface="+mn-lt"/>
                <a:cs typeface="+mn-lt"/>
              </a:rPr>
              <a:t>Opetus</a:t>
            </a:r>
            <a:r>
              <a:rPr lang="en-US" sz="2400">
                <a:ea typeface="+mn-lt"/>
                <a:cs typeface="+mn-lt"/>
              </a:rPr>
              <a:t>- ja </a:t>
            </a:r>
            <a:r>
              <a:rPr lang="en-US" sz="2400" err="1">
                <a:ea typeface="+mn-lt"/>
                <a:cs typeface="+mn-lt"/>
              </a:rPr>
              <a:t>kulttuuriministeriön</a:t>
            </a:r>
            <a:r>
              <a:rPr lang="en-US" sz="2400">
                <a:ea typeface="+mn-lt"/>
                <a:cs typeface="+mn-lt"/>
              </a:rPr>
              <a:t> (OKM) </a:t>
            </a:r>
            <a:r>
              <a:rPr lang="en-US" sz="2400" err="1">
                <a:ea typeface="+mn-lt"/>
                <a:cs typeface="+mn-lt"/>
              </a:rPr>
              <a:t>myöntämä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erityinen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koulutustehtävä</a:t>
            </a:r>
            <a:r>
              <a:rPr lang="en-US" sz="2400">
                <a:ea typeface="+mn-lt"/>
                <a:cs typeface="+mn-lt"/>
              </a:rPr>
              <a:t> ja </a:t>
            </a:r>
            <a:r>
              <a:rPr lang="en-US" sz="2400" err="1">
                <a:ea typeface="+mn-lt"/>
                <a:cs typeface="+mn-lt"/>
              </a:rPr>
              <a:t>toisilla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lukioilla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opetussuunnitelmallisia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painotuksia</a:t>
            </a:r>
            <a:r>
              <a:rPr lang="en-US" sz="2400">
                <a:ea typeface="+mn-lt"/>
                <a:cs typeface="+mn-lt"/>
              </a:rPr>
              <a:t>. </a:t>
            </a:r>
            <a:endParaRPr lang="en-US"/>
          </a:p>
          <a:p>
            <a:pPr marL="0" indent="0">
              <a:buNone/>
            </a:pPr>
            <a:r>
              <a:rPr lang="en-US" sz="2400" err="1">
                <a:ea typeface="+mn-lt"/>
                <a:cs typeface="+mn-lt"/>
              </a:rPr>
              <a:t>Sisällöllisesti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erityinen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koulutustehtävä</a:t>
            </a:r>
            <a:r>
              <a:rPr lang="en-US" sz="2400">
                <a:ea typeface="+mn-lt"/>
                <a:cs typeface="+mn-lt"/>
              </a:rPr>
              <a:t> ja </a:t>
            </a:r>
            <a:r>
              <a:rPr lang="en-US" sz="2400" err="1">
                <a:ea typeface="+mn-lt"/>
                <a:cs typeface="+mn-lt"/>
              </a:rPr>
              <a:t>opetussuunnitelmallinen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painotus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eivät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näyttäydy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erilaisina</a:t>
            </a:r>
            <a:r>
              <a:rPr lang="en-US" sz="2400">
                <a:ea typeface="+mn-lt"/>
                <a:cs typeface="+mn-lt"/>
              </a:rPr>
              <a:t>. </a:t>
            </a:r>
            <a:endParaRPr lang="en-US"/>
          </a:p>
          <a:p>
            <a:pPr marL="0" indent="0">
              <a:buNone/>
            </a:pPr>
            <a:r>
              <a:rPr lang="en-US" sz="2400" err="1">
                <a:ea typeface="+mn-lt"/>
                <a:cs typeface="+mn-lt"/>
              </a:rPr>
              <a:t>Erityistehtävän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statuksella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olevassa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painotuksessa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opiskelijalla</a:t>
            </a:r>
            <a:r>
              <a:rPr lang="en-US" sz="2400">
                <a:ea typeface="+mn-lt"/>
                <a:cs typeface="+mn-lt"/>
              </a:rPr>
              <a:t> on </a:t>
            </a:r>
            <a:r>
              <a:rPr lang="en-US" sz="2400" err="1">
                <a:ea typeface="+mn-lt"/>
                <a:cs typeface="+mn-lt"/>
              </a:rPr>
              <a:t>kuitenkin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oikeus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poiketa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valtakunnallisen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opetussuunnitelman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tuntijaosta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tietyin</a:t>
            </a:r>
            <a:r>
              <a:rPr lang="en-US" sz="2400">
                <a:ea typeface="+mn-lt"/>
                <a:cs typeface="+mn-lt"/>
              </a:rPr>
              <a:t> </a:t>
            </a:r>
            <a:r>
              <a:rPr lang="en-US" sz="2400" err="1">
                <a:ea typeface="+mn-lt"/>
                <a:cs typeface="+mn-lt"/>
              </a:rPr>
              <a:t>ehdoin</a:t>
            </a:r>
            <a:r>
              <a:rPr lang="en-US" sz="2400">
                <a:ea typeface="+mn-lt"/>
                <a:cs typeface="+mn-lt"/>
              </a:rPr>
              <a:t>.</a:t>
            </a:r>
            <a:endParaRPr lang="en-US" sz="2400">
              <a:cs typeface="Calibri" panose="020F0502020204030204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62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7249E-21CA-4854-BF9B-7F62140C7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err="1">
                <a:ea typeface="+mj-lt"/>
                <a:cs typeface="+mj-lt"/>
              </a:rPr>
              <a:t>Erityinen</a:t>
            </a:r>
            <a:r>
              <a:rPr lang="en-US" sz="2800">
                <a:ea typeface="+mj-lt"/>
                <a:cs typeface="+mj-lt"/>
              </a:rPr>
              <a:t> </a:t>
            </a:r>
            <a:r>
              <a:rPr lang="en-US" sz="2800" err="1">
                <a:ea typeface="+mj-lt"/>
                <a:cs typeface="+mj-lt"/>
              </a:rPr>
              <a:t>koulutustehtävä</a:t>
            </a:r>
            <a:r>
              <a:rPr lang="en-US" sz="2800">
                <a:ea typeface="+mj-lt"/>
                <a:cs typeface="+mj-lt"/>
              </a:rPr>
              <a:t> ja </a:t>
            </a:r>
            <a:r>
              <a:rPr lang="en-US" sz="2800" err="1">
                <a:ea typeface="+mj-lt"/>
                <a:cs typeface="+mj-lt"/>
              </a:rPr>
              <a:t>painotetut</a:t>
            </a:r>
            <a:r>
              <a:rPr lang="en-US" sz="2800">
                <a:ea typeface="+mj-lt"/>
                <a:cs typeface="+mj-lt"/>
              </a:rPr>
              <a:t> </a:t>
            </a:r>
            <a:br>
              <a:rPr lang="en-US" sz="2800">
                <a:ea typeface="+mj-lt"/>
                <a:cs typeface="+mj-lt"/>
              </a:rPr>
            </a:br>
            <a:r>
              <a:rPr lang="en-US" sz="2800" err="1">
                <a:ea typeface="+mj-lt"/>
                <a:cs typeface="+mj-lt"/>
              </a:rPr>
              <a:t>opetussuunnitelmat</a:t>
            </a:r>
            <a:endParaRPr lang="en-US" sz="2800">
              <a:cs typeface="Calibri Light"/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BD28BA54-ABF1-4205-9864-76EEDD4AEA3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83188" y="987425"/>
          <a:ext cx="6650665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47CA34-8218-4AFD-954A-A8372B6921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53586"/>
            <a:ext cx="3932237" cy="33154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i="1" err="1">
                <a:ea typeface="+mn-lt"/>
                <a:cs typeface="+mn-lt"/>
              </a:rPr>
              <a:t>Opetus</a:t>
            </a:r>
            <a:r>
              <a:rPr lang="en-US" sz="2000" i="1">
                <a:ea typeface="+mn-lt"/>
                <a:cs typeface="+mn-lt"/>
              </a:rPr>
              <a:t>- ja </a:t>
            </a:r>
            <a:r>
              <a:rPr lang="en-US" sz="2000" i="1" err="1">
                <a:ea typeface="+mn-lt"/>
                <a:cs typeface="+mn-lt"/>
              </a:rPr>
              <a:t>kulttuuriministeriön</a:t>
            </a:r>
            <a:r>
              <a:rPr lang="en-US" sz="2000" i="1">
                <a:ea typeface="+mn-lt"/>
                <a:cs typeface="+mn-lt"/>
              </a:rPr>
              <a:t> </a:t>
            </a:r>
            <a:endParaRPr lang="en-US" sz="2000">
              <a:ea typeface="+mn-lt"/>
              <a:cs typeface="+mn-lt"/>
            </a:endParaRPr>
          </a:p>
          <a:p>
            <a:r>
              <a:rPr lang="en-US" sz="2000" i="1">
                <a:ea typeface="+mn-lt"/>
                <a:cs typeface="+mn-lt"/>
              </a:rPr>
              <a:t>(OKM) </a:t>
            </a:r>
            <a:r>
              <a:rPr lang="en-US" sz="2000" i="1" err="1">
                <a:ea typeface="+mn-lt"/>
                <a:cs typeface="+mn-lt"/>
              </a:rPr>
              <a:t>myöntämät</a:t>
            </a:r>
            <a:r>
              <a:rPr lang="en-US" sz="2000" i="1">
                <a:ea typeface="+mn-lt"/>
                <a:cs typeface="+mn-lt"/>
              </a:rPr>
              <a:t> </a:t>
            </a:r>
            <a:r>
              <a:rPr lang="en-US" sz="2000" i="1" err="1">
                <a:ea typeface="+mn-lt"/>
                <a:cs typeface="+mn-lt"/>
              </a:rPr>
              <a:t>valtakunnalliset</a:t>
            </a:r>
            <a:r>
              <a:rPr lang="en-US" sz="2000" i="1">
                <a:ea typeface="+mn-lt"/>
                <a:cs typeface="+mn-lt"/>
              </a:rPr>
              <a:t> </a:t>
            </a:r>
            <a:r>
              <a:rPr lang="en-US" sz="2000" i="1" err="1">
                <a:ea typeface="+mn-lt"/>
                <a:cs typeface="+mn-lt"/>
              </a:rPr>
              <a:t>erityistehtävät</a:t>
            </a:r>
            <a:r>
              <a:rPr lang="en-US" sz="2000" i="1">
                <a:ea typeface="+mn-lt"/>
                <a:cs typeface="+mn-lt"/>
              </a:rPr>
              <a:t>:</a:t>
            </a:r>
            <a:endParaRPr lang="en-US" sz="20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74896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5DB57-1D71-452F-9F1D-582844703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err="1">
                <a:ea typeface="+mj-lt"/>
                <a:cs typeface="+mj-lt"/>
              </a:rPr>
              <a:t>Erityinen</a:t>
            </a:r>
            <a:r>
              <a:rPr lang="en-US" sz="2800">
                <a:ea typeface="+mj-lt"/>
                <a:cs typeface="+mj-lt"/>
              </a:rPr>
              <a:t> </a:t>
            </a:r>
            <a:r>
              <a:rPr lang="en-US" sz="2800" err="1">
                <a:ea typeface="+mj-lt"/>
                <a:cs typeface="+mj-lt"/>
              </a:rPr>
              <a:t>koulutustehtävä</a:t>
            </a:r>
            <a:r>
              <a:rPr lang="en-US" sz="2800">
                <a:ea typeface="+mj-lt"/>
                <a:cs typeface="+mj-lt"/>
              </a:rPr>
              <a:t> ja </a:t>
            </a:r>
            <a:r>
              <a:rPr lang="en-US" sz="2800" err="1">
                <a:ea typeface="+mj-lt"/>
                <a:cs typeface="+mj-lt"/>
              </a:rPr>
              <a:t>painotetut</a:t>
            </a:r>
            <a:r>
              <a:rPr lang="en-US" sz="2800">
                <a:ea typeface="+mj-lt"/>
                <a:cs typeface="+mj-lt"/>
              </a:rPr>
              <a:t> </a:t>
            </a:r>
            <a:br>
              <a:rPr lang="en-US" sz="2800">
                <a:ea typeface="+mj-lt"/>
                <a:cs typeface="+mj-lt"/>
              </a:rPr>
            </a:br>
            <a:r>
              <a:rPr lang="en-US" sz="2800" err="1">
                <a:ea typeface="+mj-lt"/>
                <a:cs typeface="+mj-lt"/>
              </a:rPr>
              <a:t>opetussuunnitelmat</a:t>
            </a:r>
            <a:endParaRPr lang="en-US" sz="2800">
              <a:ea typeface="+mj-lt"/>
              <a:cs typeface="+mj-lt"/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4980923D-1D52-4B75-8692-88A1E810D03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83188" y="987425"/>
          <a:ext cx="675699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C5FAA-B446-4242-AC47-C40F7F58F8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87772"/>
            <a:ext cx="3932237" cy="38115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i="1" err="1">
                <a:ea typeface="+mn-lt"/>
                <a:cs typeface="+mn-lt"/>
              </a:rPr>
              <a:t>Koulutuksenjärjestäjän</a:t>
            </a:r>
            <a:r>
              <a:rPr lang="en-US" sz="2400" i="1">
                <a:ea typeface="+mn-lt"/>
                <a:cs typeface="+mn-lt"/>
              </a:rPr>
              <a:t> </a:t>
            </a:r>
            <a:br>
              <a:rPr lang="en-US" sz="2400" i="1">
                <a:ea typeface="+mn-lt"/>
                <a:cs typeface="+mn-lt"/>
              </a:rPr>
            </a:br>
            <a:r>
              <a:rPr lang="en-US" sz="2400" i="1" err="1">
                <a:ea typeface="+mn-lt"/>
                <a:cs typeface="+mn-lt"/>
              </a:rPr>
              <a:t>opetussuunnitelmalliset</a:t>
            </a:r>
            <a:r>
              <a:rPr lang="en-US" sz="2400" i="1">
                <a:ea typeface="+mn-lt"/>
                <a:cs typeface="+mn-lt"/>
              </a:rPr>
              <a:t> </a:t>
            </a:r>
            <a:br>
              <a:rPr lang="en-US" sz="2400" i="1">
                <a:ea typeface="+mn-lt"/>
                <a:cs typeface="+mn-lt"/>
              </a:rPr>
            </a:br>
            <a:r>
              <a:rPr lang="en-US" sz="2400" i="1" err="1">
                <a:ea typeface="+mn-lt"/>
                <a:cs typeface="+mn-lt"/>
              </a:rPr>
              <a:t>painotukset</a:t>
            </a:r>
            <a:r>
              <a:rPr lang="en-US" sz="2400" i="1">
                <a:ea typeface="+mn-lt"/>
                <a:cs typeface="+mn-lt"/>
              </a:rPr>
              <a:t>:</a:t>
            </a:r>
            <a:endParaRPr lang="en-US" sz="24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88111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D26EB-E7D3-4192-9E72-436AA1E64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622" y="365125"/>
            <a:ext cx="10505178" cy="1335332"/>
          </a:xfrm>
        </p:spPr>
        <p:txBody>
          <a:bodyPr>
            <a:normAutofit/>
          </a:bodyPr>
          <a:lstStyle/>
          <a:p>
            <a:r>
              <a:rPr lang="en-US" sz="4200" b="1" err="1">
                <a:ea typeface="+mj-lt"/>
                <a:cs typeface="+mj-lt"/>
              </a:rPr>
              <a:t>Tutkintokoulutukseen</a:t>
            </a:r>
            <a:r>
              <a:rPr lang="en-US" sz="4200" b="1">
                <a:ea typeface="+mj-lt"/>
                <a:cs typeface="+mj-lt"/>
              </a:rPr>
              <a:t> </a:t>
            </a:r>
            <a:r>
              <a:rPr lang="en-US" sz="4200" b="1" err="1">
                <a:ea typeface="+mj-lt"/>
                <a:cs typeface="+mj-lt"/>
              </a:rPr>
              <a:t>valmentava</a:t>
            </a:r>
            <a:r>
              <a:rPr lang="en-US" sz="4200" b="1">
                <a:ea typeface="+mj-lt"/>
                <a:cs typeface="+mj-lt"/>
              </a:rPr>
              <a:t> </a:t>
            </a:r>
            <a:r>
              <a:rPr lang="en-US" sz="4200" b="1" err="1">
                <a:ea typeface="+mj-lt"/>
                <a:cs typeface="+mj-lt"/>
              </a:rPr>
              <a:t>koulutus</a:t>
            </a:r>
            <a:r>
              <a:rPr lang="en-US" sz="4200" b="1">
                <a:ea typeface="+mj-lt"/>
                <a:cs typeface="+mj-lt"/>
              </a:rPr>
              <a:t> - TUVA</a:t>
            </a:r>
            <a:endParaRPr lang="fi-FI" sz="4200" b="1">
              <a:cs typeface="Calibri Light"/>
            </a:endParaRP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7D5F89BA-0308-4527-B79E-2C07F48754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559467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1043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1F5186-8DFD-48FE-952A-B2DBB371F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676071" cy="1783080"/>
          </a:xfrm>
        </p:spPr>
        <p:txBody>
          <a:bodyPr anchor="b">
            <a:normAutofit/>
          </a:bodyPr>
          <a:lstStyle/>
          <a:p>
            <a:r>
              <a:rPr lang="en-US" sz="2600" b="1" err="1">
                <a:cs typeface="Calibri Light"/>
              </a:rPr>
              <a:t>Tutkintokoulutukseen</a:t>
            </a:r>
            <a:r>
              <a:rPr lang="en-US" sz="2600" b="1">
                <a:cs typeface="Calibri Light"/>
              </a:rPr>
              <a:t> </a:t>
            </a:r>
            <a:r>
              <a:rPr lang="en-US" sz="2600" b="1" err="1">
                <a:cs typeface="Calibri Light"/>
              </a:rPr>
              <a:t>valmentava</a:t>
            </a:r>
            <a:r>
              <a:rPr lang="en-US" sz="2600" b="1">
                <a:cs typeface="Calibri Light"/>
              </a:rPr>
              <a:t> </a:t>
            </a:r>
            <a:r>
              <a:rPr lang="en-US" sz="2600" b="1" err="1">
                <a:cs typeface="Calibri Light"/>
              </a:rPr>
              <a:t>koulutus</a:t>
            </a:r>
            <a:r>
              <a:rPr lang="en-US" sz="2600" b="1">
                <a:cs typeface="Calibri Light"/>
              </a:rPr>
              <a:t> - TUVA</a:t>
            </a:r>
            <a:endParaRPr lang="fi-FI" sz="2600" b="1">
              <a:cs typeface="Calibri Light"/>
            </a:endParaRPr>
          </a:p>
        </p:txBody>
      </p:sp>
      <p:pic>
        <p:nvPicPr>
          <p:cNvPr id="4" name="Kuva 4" descr="Kuva, joka sisältää kohteen teksti, henkilö, sisä&#10;&#10;Kuvaus luotu automaattisesti">
            <a:extLst>
              <a:ext uri="{FF2B5EF4-FFF2-40B4-BE49-F238E27FC236}">
                <a16:creationId xmlns:a16="http://schemas.microsoft.com/office/drawing/2014/main" id="{ACCF0C68-AF80-496D-A606-FA43836FB9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90" r="2672" b="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0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F3A1380-5D78-4E4E-987C-0EB177DD7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1700" dirty="0" err="1">
                <a:ea typeface="+mn-lt"/>
                <a:cs typeface="+mn-lt"/>
              </a:rPr>
              <a:t>Jokaiselle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opiskelijalla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laaditaan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henkilökohtainen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opiskelusuunnitelma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opiskelijan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valmiuksien</a:t>
            </a:r>
            <a:r>
              <a:rPr lang="en-US" sz="1700" dirty="0">
                <a:ea typeface="+mn-lt"/>
                <a:cs typeface="+mn-lt"/>
              </a:rPr>
              <a:t> ja </a:t>
            </a:r>
            <a:r>
              <a:rPr lang="en-US" sz="1700" dirty="0" err="1">
                <a:ea typeface="+mn-lt"/>
                <a:cs typeface="+mn-lt"/>
              </a:rPr>
              <a:t>tavoitteiden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perusteella</a:t>
            </a:r>
            <a:r>
              <a:rPr lang="en-US" sz="1700" dirty="0">
                <a:ea typeface="+mn-lt"/>
                <a:cs typeface="+mn-lt"/>
              </a:rPr>
              <a:t>. </a:t>
            </a:r>
            <a:endParaRPr lang="fi-FI" sz="1700" dirty="0">
              <a:ea typeface="+mn-lt"/>
              <a:cs typeface="+mn-lt"/>
            </a:endParaRPr>
          </a:p>
          <a:p>
            <a:r>
              <a:rPr lang="en-US" sz="1700" dirty="0">
                <a:ea typeface="+mn-lt"/>
                <a:cs typeface="+mn-lt"/>
              </a:rPr>
              <a:t>TUVA-</a:t>
            </a:r>
            <a:r>
              <a:rPr lang="en-US" sz="1700" dirty="0" err="1">
                <a:ea typeface="+mn-lt"/>
                <a:cs typeface="+mn-lt"/>
              </a:rPr>
              <a:t>koulutuksen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kesto</a:t>
            </a:r>
            <a:r>
              <a:rPr lang="en-US" sz="1700" dirty="0">
                <a:ea typeface="+mn-lt"/>
                <a:cs typeface="+mn-lt"/>
              </a:rPr>
              <a:t> on </a:t>
            </a:r>
            <a:r>
              <a:rPr lang="en-US" sz="1700" dirty="0" err="1">
                <a:ea typeface="+mn-lt"/>
                <a:cs typeface="+mn-lt"/>
              </a:rPr>
              <a:t>pääsääntöisesti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yksi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vuosi</a:t>
            </a:r>
            <a:r>
              <a:rPr lang="en-US" sz="1700" dirty="0">
                <a:ea typeface="+mn-lt"/>
                <a:cs typeface="+mn-lt"/>
              </a:rPr>
              <a:t>, </a:t>
            </a:r>
            <a:r>
              <a:rPr lang="en-US" sz="1700" dirty="0" err="1">
                <a:ea typeface="+mn-lt"/>
                <a:cs typeface="+mn-lt"/>
              </a:rPr>
              <a:t>mutta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opiskelija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voi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siirtyä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lukioon</a:t>
            </a:r>
            <a:r>
              <a:rPr lang="en-US" sz="1700" dirty="0">
                <a:ea typeface="+mn-lt"/>
                <a:cs typeface="+mn-lt"/>
              </a:rPr>
              <a:t> tai </a:t>
            </a:r>
            <a:r>
              <a:rPr lang="en-US" sz="1700" dirty="0" err="1">
                <a:ea typeface="+mn-lt"/>
                <a:cs typeface="+mn-lt"/>
              </a:rPr>
              <a:t>ammatillisiin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opintoihin</a:t>
            </a:r>
            <a:r>
              <a:rPr lang="en-US" sz="1700" dirty="0">
                <a:ea typeface="+mn-lt"/>
                <a:cs typeface="+mn-lt"/>
              </a:rPr>
              <a:t>, </a:t>
            </a:r>
            <a:r>
              <a:rPr lang="en-US" sz="1700" dirty="0" err="1">
                <a:ea typeface="+mn-lt"/>
                <a:cs typeface="+mn-lt"/>
              </a:rPr>
              <a:t>kun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hän</a:t>
            </a:r>
            <a:r>
              <a:rPr lang="en-US" sz="1700" dirty="0">
                <a:ea typeface="+mn-lt"/>
                <a:cs typeface="+mn-lt"/>
              </a:rPr>
              <a:t> on </a:t>
            </a:r>
            <a:r>
              <a:rPr lang="en-US" sz="1700" dirty="0" err="1">
                <a:ea typeface="+mn-lt"/>
                <a:cs typeface="+mn-lt"/>
              </a:rPr>
              <a:t>saavuttanut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tarvittavat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valmiudet</a:t>
            </a:r>
            <a:r>
              <a:rPr lang="en-US" sz="1700" dirty="0">
                <a:ea typeface="+mn-lt"/>
                <a:cs typeface="+mn-lt"/>
              </a:rPr>
              <a:t> ja </a:t>
            </a:r>
            <a:r>
              <a:rPr lang="en-US" sz="1700" dirty="0" err="1">
                <a:ea typeface="+mn-lt"/>
                <a:cs typeface="+mn-lt"/>
              </a:rPr>
              <a:t>opiskelupaikka</a:t>
            </a:r>
            <a:r>
              <a:rPr lang="en-US" sz="1700" dirty="0">
                <a:ea typeface="+mn-lt"/>
                <a:cs typeface="+mn-lt"/>
              </a:rPr>
              <a:t> on </a:t>
            </a:r>
            <a:r>
              <a:rPr lang="en-US" sz="1700" dirty="0" err="1">
                <a:ea typeface="+mn-lt"/>
                <a:cs typeface="+mn-lt"/>
              </a:rPr>
              <a:t>tarjottavissa</a:t>
            </a:r>
            <a:r>
              <a:rPr lang="en-US" sz="1700" dirty="0">
                <a:ea typeface="+mn-lt"/>
                <a:cs typeface="+mn-lt"/>
              </a:rPr>
              <a:t>. TUVA-</a:t>
            </a:r>
            <a:r>
              <a:rPr lang="en-US" sz="1700" dirty="0" err="1">
                <a:ea typeface="+mn-lt"/>
                <a:cs typeface="+mn-lt"/>
              </a:rPr>
              <a:t>koulutuksessa</a:t>
            </a:r>
            <a:r>
              <a:rPr lang="en-US" sz="1700" dirty="0">
                <a:ea typeface="+mn-lt"/>
                <a:cs typeface="+mn-lt"/>
              </a:rPr>
              <a:t> on </a:t>
            </a:r>
            <a:r>
              <a:rPr lang="en-US" sz="1700" dirty="0" err="1">
                <a:ea typeface="+mn-lt"/>
                <a:cs typeface="+mn-lt"/>
              </a:rPr>
              <a:t>ryhmiä</a:t>
            </a:r>
            <a:r>
              <a:rPr lang="en-US" sz="1700" dirty="0">
                <a:ea typeface="+mn-lt"/>
                <a:cs typeface="+mn-lt"/>
              </a:rPr>
              <a:t> ja </a:t>
            </a:r>
            <a:r>
              <a:rPr lang="en-US" sz="1700" dirty="0" err="1">
                <a:ea typeface="+mn-lt"/>
                <a:cs typeface="+mn-lt"/>
              </a:rPr>
              <a:t>polkuja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niin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peruskoulun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päättäneille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kuin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aikuisillekin</a:t>
            </a:r>
            <a:r>
              <a:rPr lang="en-US" sz="1700" dirty="0">
                <a:ea typeface="+mn-lt"/>
                <a:cs typeface="+mn-lt"/>
              </a:rPr>
              <a:t>, </a:t>
            </a:r>
            <a:r>
              <a:rPr lang="en-US" sz="1700" dirty="0" err="1">
                <a:ea typeface="+mn-lt"/>
                <a:cs typeface="+mn-lt"/>
              </a:rPr>
              <a:t>jotka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kaipaavat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perustaitojensa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vahvistamista</a:t>
            </a:r>
            <a:r>
              <a:rPr lang="en-US" sz="1700" dirty="0">
                <a:ea typeface="+mn-lt"/>
                <a:cs typeface="+mn-lt"/>
              </a:rPr>
              <a:t>.</a:t>
            </a:r>
          </a:p>
          <a:p>
            <a:r>
              <a:rPr lang="en-US" sz="1700" dirty="0" err="1">
                <a:ea typeface="+mn-lt"/>
                <a:cs typeface="+mn-lt"/>
              </a:rPr>
              <a:t>Lukio-opintoihin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valmentavaa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opetusta</a:t>
            </a:r>
            <a:r>
              <a:rPr lang="en-US" sz="1700" dirty="0">
                <a:ea typeface="+mn-lt"/>
                <a:cs typeface="+mn-lt"/>
              </a:rPr>
              <a:t> ja </a:t>
            </a:r>
            <a:r>
              <a:rPr lang="en-US" sz="1700" dirty="0" err="1">
                <a:ea typeface="+mn-lt"/>
                <a:cs typeface="+mn-lt"/>
              </a:rPr>
              <a:t>lukio-opintoja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tarjotaan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Tredun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toimipisteissä</a:t>
            </a:r>
            <a:r>
              <a:rPr lang="en-US" sz="1700" dirty="0">
                <a:ea typeface="+mn-lt"/>
                <a:cs typeface="+mn-lt"/>
              </a:rPr>
              <a:t>. Tampereen Hatanpään </a:t>
            </a:r>
            <a:r>
              <a:rPr lang="en-US" sz="1700" dirty="0" err="1">
                <a:ea typeface="+mn-lt"/>
                <a:cs typeface="+mn-lt"/>
              </a:rPr>
              <a:t>lukiossa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valmentautumista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tehdään</a:t>
            </a:r>
            <a:r>
              <a:rPr lang="en-US" sz="1700" dirty="0">
                <a:ea typeface="+mn-lt"/>
                <a:cs typeface="+mn-lt"/>
              </a:rPr>
              <a:t> S2-painotuksella. </a:t>
            </a:r>
            <a:r>
              <a:rPr lang="en-US" sz="1700" dirty="0" err="1">
                <a:ea typeface="+mn-lt"/>
                <a:cs typeface="+mn-lt"/>
              </a:rPr>
              <a:t>TUVAn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kielitaitovaatimus</a:t>
            </a:r>
            <a:r>
              <a:rPr lang="en-US" sz="1700" dirty="0">
                <a:ea typeface="+mn-lt"/>
                <a:cs typeface="+mn-lt"/>
              </a:rPr>
              <a:t> on A2.1, ja </a:t>
            </a:r>
            <a:r>
              <a:rPr lang="en-US" sz="1700" dirty="0" err="1">
                <a:ea typeface="+mn-lt"/>
                <a:cs typeface="+mn-lt"/>
              </a:rPr>
              <a:t>hakijan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kielitaito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testataan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tarvittaessa</a:t>
            </a:r>
            <a:r>
              <a:rPr lang="en-US" sz="1700" dirty="0">
                <a:ea typeface="+mn-lt"/>
                <a:cs typeface="+mn-lt"/>
              </a:rPr>
              <a:t>.</a:t>
            </a:r>
          </a:p>
          <a:p>
            <a:r>
              <a:rPr lang="en-US" sz="1700" dirty="0">
                <a:ea typeface="+mn-lt"/>
                <a:cs typeface="+mn-lt"/>
              </a:rPr>
              <a:t>Voit hakea TUVA-</a:t>
            </a:r>
            <a:r>
              <a:rPr lang="en-US" sz="1700" dirty="0" err="1">
                <a:ea typeface="+mn-lt"/>
                <a:cs typeface="+mn-lt"/>
              </a:rPr>
              <a:t>koulutukseen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yhteishaun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aikana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Opintopolussa</a:t>
            </a:r>
            <a:r>
              <a:rPr lang="en-US" sz="1700" dirty="0">
                <a:ea typeface="+mn-lt"/>
                <a:cs typeface="+mn-lt"/>
              </a:rPr>
              <a:t> tai </a:t>
            </a:r>
            <a:r>
              <a:rPr lang="en-US" sz="1700" dirty="0" err="1">
                <a:ea typeface="+mn-lt"/>
                <a:cs typeface="+mn-lt"/>
              </a:rPr>
              <a:t>jatkuvassa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haussa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joustavasti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ympäri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vuoden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TreduNavi-palvelun</a:t>
            </a:r>
            <a:r>
              <a:rPr lang="en-US" sz="1700" dirty="0">
                <a:ea typeface="+mn-lt"/>
                <a:cs typeface="+mn-lt"/>
              </a:rPr>
              <a:t> </a:t>
            </a:r>
            <a:r>
              <a:rPr lang="en-US" sz="1700" dirty="0" err="1">
                <a:ea typeface="+mn-lt"/>
                <a:cs typeface="+mn-lt"/>
              </a:rPr>
              <a:t>kautta</a:t>
            </a:r>
            <a:r>
              <a:rPr lang="en-US" sz="1700" dirty="0">
                <a:ea typeface="+mn-lt"/>
                <a:cs typeface="+mn-lt"/>
              </a:rPr>
              <a:t>. </a:t>
            </a:r>
          </a:p>
          <a:p>
            <a:pPr indent="0">
              <a:spcBef>
                <a:spcPts val="0"/>
              </a:spcBef>
            </a:pPr>
            <a:endParaRPr lang="fi-FI" sz="1700"/>
          </a:p>
        </p:txBody>
      </p:sp>
    </p:spTree>
    <p:extLst>
      <p:ext uri="{BB962C8B-B14F-4D97-AF65-F5344CB8AC3E}">
        <p14:creationId xmlns:p14="http://schemas.microsoft.com/office/powerpoint/2010/main" val="4236318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bstrakti sumennettu kuva kirjastosta ja kirjahyllyistä">
            <a:extLst>
              <a:ext uri="{FF2B5EF4-FFF2-40B4-BE49-F238E27FC236}">
                <a16:creationId xmlns:a16="http://schemas.microsoft.com/office/drawing/2014/main" id="{3E7926D1-5985-4679-8740-353ABCB3D4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691" r="9091" b="15700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6C7B4A1-154A-4DF0-AC46-F88D75A2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719777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02E602-2E15-417E-9C7E-80F66EE72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4" y="640263"/>
            <a:ext cx="6619811" cy="1344975"/>
          </a:xfrm>
        </p:spPr>
        <p:txBody>
          <a:bodyPr>
            <a:normAutofit fontScale="90000"/>
          </a:bodyPr>
          <a:lstStyle/>
          <a:p>
            <a:r>
              <a:rPr lang="en-US" sz="4000" err="1">
                <a:latin typeface="Calibri"/>
                <a:ea typeface="+mj-lt"/>
                <a:cs typeface="+mj-lt"/>
              </a:rPr>
              <a:t>Hyvä</a:t>
            </a:r>
            <a:r>
              <a:rPr lang="en-US" sz="4000">
                <a:latin typeface="Calibri"/>
                <a:ea typeface="+mj-lt"/>
                <a:cs typeface="+mj-lt"/>
              </a:rPr>
              <a:t> </a:t>
            </a:r>
            <a:r>
              <a:rPr lang="en-US" sz="4000" err="1">
                <a:latin typeface="Calibri"/>
                <a:ea typeface="+mj-lt"/>
                <a:cs typeface="+mj-lt"/>
              </a:rPr>
              <a:t>tietää</a:t>
            </a:r>
            <a:r>
              <a:rPr lang="en-US" sz="4000">
                <a:latin typeface="Calibri"/>
                <a:ea typeface="+mj-lt"/>
                <a:cs typeface="+mj-lt"/>
              </a:rPr>
              <a:t>: </a:t>
            </a:r>
            <a:br>
              <a:rPr lang="en-US" sz="4000">
                <a:latin typeface="Calibri"/>
                <a:ea typeface="+mj-lt"/>
                <a:cs typeface="Calibri Light"/>
              </a:rPr>
            </a:br>
            <a:r>
              <a:rPr lang="en-US" sz="3600">
                <a:latin typeface="Calibri"/>
                <a:ea typeface="+mj-lt"/>
                <a:cs typeface="Calibri Light"/>
              </a:rPr>
              <a:t>Suomi </a:t>
            </a:r>
            <a:r>
              <a:rPr lang="en-US" sz="3600" err="1">
                <a:latin typeface="Calibri"/>
                <a:ea typeface="+mj-lt"/>
                <a:cs typeface="Calibri Light"/>
              </a:rPr>
              <a:t>toisena</a:t>
            </a:r>
            <a:r>
              <a:rPr lang="en-US" sz="3600">
                <a:latin typeface="Calibri"/>
                <a:ea typeface="+mj-lt"/>
                <a:cs typeface="Calibri Light"/>
              </a:rPr>
              <a:t> </a:t>
            </a:r>
            <a:r>
              <a:rPr lang="en-US" sz="3600" err="1">
                <a:latin typeface="Calibri"/>
                <a:ea typeface="+mj-lt"/>
                <a:cs typeface="Calibri Light"/>
              </a:rPr>
              <a:t>kielenä</a:t>
            </a:r>
            <a:r>
              <a:rPr lang="en-US" sz="3600">
                <a:latin typeface="Calibri"/>
                <a:ea typeface="+mj-lt"/>
                <a:cs typeface="Calibri Light"/>
              </a:rPr>
              <a:t> ja </a:t>
            </a:r>
            <a:r>
              <a:rPr lang="en-US" sz="3600" err="1">
                <a:latin typeface="Calibri"/>
                <a:ea typeface="+mj-lt"/>
                <a:cs typeface="Calibri Light"/>
              </a:rPr>
              <a:t>kirjallisuus</a:t>
            </a:r>
            <a:r>
              <a:rPr lang="en-US" sz="3600">
                <a:latin typeface="Calibri"/>
                <a:ea typeface="+mj-lt"/>
                <a:cs typeface="Calibri Light"/>
              </a:rPr>
              <a:t> -</a:t>
            </a:r>
            <a:r>
              <a:rPr lang="en-US" sz="3600" err="1">
                <a:latin typeface="Calibri"/>
                <a:ea typeface="+mj-lt"/>
                <a:cs typeface="Calibri Light"/>
              </a:rPr>
              <a:t>moduulien</a:t>
            </a:r>
            <a:r>
              <a:rPr lang="en-US" sz="3600">
                <a:latin typeface="Calibri"/>
                <a:ea typeface="+mj-lt"/>
                <a:cs typeface="Calibri Light"/>
              </a:rPr>
              <a:t> </a:t>
            </a:r>
            <a:r>
              <a:rPr lang="en-US" sz="3600" err="1">
                <a:latin typeface="Calibri"/>
                <a:ea typeface="+mj-lt"/>
                <a:cs typeface="Calibri Light"/>
              </a:rPr>
              <a:t>opiskelu</a:t>
            </a:r>
            <a:endParaRPr lang="en-US" sz="3600">
              <a:latin typeface="Calibri"/>
              <a:ea typeface="+mj-l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D439C-E117-400C-BDC7-907AAE984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09" y="2121763"/>
            <a:ext cx="6620505" cy="377301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/>
            <a:r>
              <a:rPr lang="en-US" sz="1900" dirty="0">
                <a:ea typeface="+mn-lt"/>
                <a:cs typeface="+mn-lt"/>
              </a:rPr>
              <a:t>Suomi </a:t>
            </a:r>
            <a:r>
              <a:rPr lang="en-US" sz="1900" dirty="0" err="1">
                <a:ea typeface="+mn-lt"/>
                <a:cs typeface="+mn-lt"/>
              </a:rPr>
              <a:t>toisena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kielenä</a:t>
            </a:r>
            <a:r>
              <a:rPr lang="en-US" sz="1900" dirty="0">
                <a:ea typeface="+mn-lt"/>
                <a:cs typeface="+mn-lt"/>
              </a:rPr>
              <a:t> ja </a:t>
            </a:r>
            <a:r>
              <a:rPr lang="en-US" sz="1900" dirty="0" err="1">
                <a:ea typeface="+mn-lt"/>
                <a:cs typeface="+mn-lt"/>
              </a:rPr>
              <a:t>kirjallisuus</a:t>
            </a:r>
            <a:r>
              <a:rPr lang="en-US" sz="1900" dirty="0">
                <a:ea typeface="+mn-lt"/>
                <a:cs typeface="+mn-lt"/>
              </a:rPr>
              <a:t> (S2) -</a:t>
            </a:r>
            <a:r>
              <a:rPr lang="en-US" sz="1900" dirty="0" err="1">
                <a:ea typeface="+mn-lt"/>
                <a:cs typeface="+mn-lt"/>
              </a:rPr>
              <a:t>modulit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ovat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opiskelijoille</a:t>
            </a:r>
            <a:r>
              <a:rPr lang="en-US" sz="1900" dirty="0">
                <a:ea typeface="+mn-lt"/>
                <a:cs typeface="+mn-lt"/>
              </a:rPr>
              <a:t>, </a:t>
            </a:r>
            <a:r>
              <a:rPr lang="en-US" sz="1900" dirty="0" err="1">
                <a:ea typeface="+mn-lt"/>
                <a:cs typeface="+mn-lt"/>
              </a:rPr>
              <a:t>joiden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äidinkieli</a:t>
            </a:r>
            <a:r>
              <a:rPr lang="en-US" sz="1900" dirty="0">
                <a:ea typeface="+mn-lt"/>
                <a:cs typeface="+mn-lt"/>
              </a:rPr>
              <a:t> on </a:t>
            </a:r>
            <a:r>
              <a:rPr lang="en-US" sz="1900" dirty="0" err="1">
                <a:ea typeface="+mn-lt"/>
                <a:cs typeface="+mn-lt"/>
              </a:rPr>
              <a:t>muu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kuin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suomi</a:t>
            </a:r>
            <a:r>
              <a:rPr lang="en-US" sz="1900" dirty="0">
                <a:ea typeface="+mn-lt"/>
                <a:cs typeface="+mn-lt"/>
              </a:rPr>
              <a:t>, </a:t>
            </a:r>
            <a:r>
              <a:rPr lang="en-US" sz="1900" dirty="0" err="1">
                <a:ea typeface="+mn-lt"/>
                <a:cs typeface="+mn-lt"/>
              </a:rPr>
              <a:t>ruotsi</a:t>
            </a:r>
            <a:r>
              <a:rPr lang="en-US" sz="1900" dirty="0">
                <a:ea typeface="+mn-lt"/>
                <a:cs typeface="+mn-lt"/>
              </a:rPr>
              <a:t> tai </a:t>
            </a:r>
            <a:r>
              <a:rPr lang="en-US" sz="1900" dirty="0" err="1">
                <a:ea typeface="+mn-lt"/>
                <a:cs typeface="+mn-lt"/>
              </a:rPr>
              <a:t>saame</a:t>
            </a:r>
            <a:r>
              <a:rPr lang="en-US" sz="1900" dirty="0">
                <a:ea typeface="+mn-lt"/>
                <a:cs typeface="+mn-lt"/>
              </a:rPr>
              <a:t>. </a:t>
            </a:r>
            <a:endParaRPr lang="fi-FI" dirty="0">
              <a:ea typeface="+mn-lt"/>
              <a:cs typeface="+mn-lt"/>
            </a:endParaRPr>
          </a:p>
          <a:p>
            <a:pPr marL="342900" indent="-342900"/>
            <a:r>
              <a:rPr lang="en-US" sz="1900" dirty="0" err="1">
                <a:ea typeface="+mn-lt"/>
                <a:cs typeface="+mn-lt"/>
              </a:rPr>
              <a:t>Ylioppilaskokeena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opiskelija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voi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suorittaa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äidinkielen</a:t>
            </a:r>
            <a:r>
              <a:rPr lang="en-US" sz="1900" dirty="0">
                <a:ea typeface="+mn-lt"/>
                <a:cs typeface="+mn-lt"/>
              </a:rPr>
              <a:t> ja </a:t>
            </a:r>
            <a:r>
              <a:rPr lang="en-US" sz="1900" dirty="0" err="1">
                <a:ea typeface="+mn-lt"/>
                <a:cs typeface="+mn-lt"/>
              </a:rPr>
              <a:t>kirjallisuuden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kokeen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suomi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toisena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kielenä</a:t>
            </a:r>
            <a:r>
              <a:rPr lang="en-US" sz="1900" dirty="0">
                <a:ea typeface="+mn-lt"/>
                <a:cs typeface="+mn-lt"/>
              </a:rPr>
              <a:t> ja </a:t>
            </a:r>
            <a:r>
              <a:rPr lang="en-US" sz="1900" dirty="0" err="1">
                <a:ea typeface="+mn-lt"/>
                <a:cs typeface="+mn-lt"/>
              </a:rPr>
              <a:t>kirjallisuus</a:t>
            </a:r>
            <a:r>
              <a:rPr lang="en-US" sz="1900" dirty="0">
                <a:ea typeface="+mn-lt"/>
                <a:cs typeface="+mn-lt"/>
              </a:rPr>
              <a:t> -</a:t>
            </a:r>
            <a:r>
              <a:rPr lang="en-US" sz="1900" dirty="0" err="1">
                <a:ea typeface="+mn-lt"/>
                <a:cs typeface="+mn-lt"/>
              </a:rPr>
              <a:t>kokeena</a:t>
            </a:r>
            <a:r>
              <a:rPr lang="en-US" sz="1900" dirty="0">
                <a:ea typeface="+mn-lt"/>
                <a:cs typeface="+mn-lt"/>
              </a:rPr>
              <a:t>, </a:t>
            </a:r>
            <a:r>
              <a:rPr lang="en-US" sz="1900" dirty="0" err="1">
                <a:ea typeface="+mn-lt"/>
                <a:cs typeface="+mn-lt"/>
              </a:rPr>
              <a:t>jos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hän</a:t>
            </a:r>
            <a:r>
              <a:rPr lang="en-US" sz="1900" dirty="0">
                <a:ea typeface="+mn-lt"/>
                <a:cs typeface="+mn-lt"/>
              </a:rPr>
              <a:t> on </a:t>
            </a:r>
            <a:r>
              <a:rPr lang="en-US" sz="1900" dirty="0" err="1">
                <a:ea typeface="+mn-lt"/>
                <a:cs typeface="+mn-lt"/>
              </a:rPr>
              <a:t>opiskellut</a:t>
            </a:r>
            <a:r>
              <a:rPr lang="en-US" sz="1900" dirty="0">
                <a:ea typeface="+mn-lt"/>
                <a:cs typeface="+mn-lt"/>
              </a:rPr>
              <a:t> S2 </a:t>
            </a:r>
            <a:r>
              <a:rPr lang="en-US" sz="1900" dirty="0" err="1">
                <a:ea typeface="+mn-lt"/>
                <a:cs typeface="+mn-lt"/>
              </a:rPr>
              <a:t>lukion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oppimäärän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mukaiset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opinnot</a:t>
            </a:r>
            <a:r>
              <a:rPr lang="en-US" sz="1900" dirty="0">
                <a:ea typeface="+mn-lt"/>
                <a:cs typeface="+mn-lt"/>
              </a:rPr>
              <a:t>. </a:t>
            </a:r>
            <a:r>
              <a:rPr lang="en-US" sz="1900" dirty="0" err="1">
                <a:ea typeface="+mn-lt"/>
                <a:cs typeface="+mn-lt"/>
              </a:rPr>
              <a:t>Jatko-opintoja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ajatellen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molemmat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kokeet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ovat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samanarvoisia</a:t>
            </a:r>
            <a:r>
              <a:rPr lang="en-US" sz="1900" dirty="0">
                <a:ea typeface="+mn-lt"/>
                <a:cs typeface="+mn-lt"/>
              </a:rPr>
              <a:t>. </a:t>
            </a:r>
            <a:endParaRPr lang="fi-FI" dirty="0">
              <a:ea typeface="+mn-lt"/>
              <a:cs typeface="+mn-lt"/>
            </a:endParaRPr>
          </a:p>
          <a:p>
            <a:pPr marL="342900" indent="-342900"/>
            <a:r>
              <a:rPr lang="en-US" sz="1900" dirty="0" err="1">
                <a:ea typeface="+mn-lt"/>
                <a:cs typeface="+mn-lt"/>
              </a:rPr>
              <a:t>Pakollisten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opintojen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laajuus</a:t>
            </a:r>
            <a:r>
              <a:rPr lang="en-US" sz="1900" dirty="0">
                <a:ea typeface="+mn-lt"/>
                <a:cs typeface="+mn-lt"/>
              </a:rPr>
              <a:t> on 12 </a:t>
            </a:r>
            <a:r>
              <a:rPr lang="en-US" sz="1900" dirty="0" err="1">
                <a:ea typeface="+mn-lt"/>
                <a:cs typeface="+mn-lt"/>
              </a:rPr>
              <a:t>opintopistettä</a:t>
            </a:r>
            <a:r>
              <a:rPr lang="en-US" sz="1900" dirty="0">
                <a:ea typeface="+mn-lt"/>
                <a:cs typeface="+mn-lt"/>
              </a:rPr>
              <a:t>. Kaikissa </a:t>
            </a:r>
            <a:r>
              <a:rPr lang="en-US" sz="1900" dirty="0" err="1">
                <a:ea typeface="+mn-lt"/>
                <a:cs typeface="+mn-lt"/>
              </a:rPr>
              <a:t>seudun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lukioissa</a:t>
            </a:r>
            <a:r>
              <a:rPr lang="en-US" sz="1900" dirty="0">
                <a:ea typeface="+mn-lt"/>
                <a:cs typeface="+mn-lt"/>
              </a:rPr>
              <a:t> S2-opiskelu on </a:t>
            </a:r>
            <a:r>
              <a:rPr lang="en-US" sz="1900" dirty="0" err="1">
                <a:ea typeface="+mn-lt"/>
                <a:cs typeface="+mn-lt"/>
              </a:rPr>
              <a:t>mahdollista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erilaisin</a:t>
            </a:r>
            <a:r>
              <a:rPr lang="en-US" sz="1900" dirty="0">
                <a:ea typeface="+mn-lt"/>
                <a:cs typeface="+mn-lt"/>
              </a:rPr>
              <a:t> </a:t>
            </a:r>
            <a:r>
              <a:rPr lang="en-US" sz="1900" dirty="0" err="1">
                <a:ea typeface="+mn-lt"/>
                <a:cs typeface="+mn-lt"/>
              </a:rPr>
              <a:t>järjestelyin</a:t>
            </a:r>
            <a:r>
              <a:rPr lang="en-US" sz="1900" dirty="0">
                <a:ea typeface="+mn-lt"/>
                <a:cs typeface="+mn-lt"/>
              </a:rPr>
              <a:t> ja </a:t>
            </a:r>
            <a:r>
              <a:rPr lang="en-US" sz="1900" dirty="0" err="1">
                <a:ea typeface="+mn-lt"/>
                <a:cs typeface="+mn-lt"/>
              </a:rPr>
              <a:t>tukitoimin</a:t>
            </a:r>
            <a:r>
              <a:rPr lang="en-US" sz="1900" dirty="0">
                <a:ea typeface="+mn-lt"/>
                <a:cs typeface="+mn-lt"/>
              </a:rPr>
              <a:t>. </a:t>
            </a:r>
            <a:endParaRPr lang="fi-FI">
              <a:ea typeface="+mn-lt"/>
              <a:cs typeface="+mn-lt"/>
            </a:endParaRPr>
          </a:p>
          <a:p>
            <a:pPr marL="342900" indent="-342900"/>
            <a:endParaRPr lang="en-US" sz="19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0415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bstrakti sumennettu kuva kirjastosta ja kirjahyllyistä">
            <a:extLst>
              <a:ext uri="{FF2B5EF4-FFF2-40B4-BE49-F238E27FC236}">
                <a16:creationId xmlns:a16="http://schemas.microsoft.com/office/drawing/2014/main" id="{3E7926D1-5985-4679-8740-353ABCB3D4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691" r="9091" b="157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86C7B4A1-154A-4DF0-AC46-F88D75A2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719777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02E602-2E15-417E-9C7E-80F66EE72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4" y="640263"/>
            <a:ext cx="6619811" cy="1344975"/>
          </a:xfrm>
        </p:spPr>
        <p:txBody>
          <a:bodyPr>
            <a:normAutofit/>
          </a:bodyPr>
          <a:lstStyle/>
          <a:p>
            <a:r>
              <a:rPr lang="en-US" sz="2800" err="1">
                <a:latin typeface="Calibri"/>
                <a:ea typeface="+mj-lt"/>
                <a:cs typeface="+mj-lt"/>
              </a:rPr>
              <a:t>Hyvä</a:t>
            </a:r>
            <a:r>
              <a:rPr lang="en-US" sz="2800">
                <a:latin typeface="Calibri"/>
                <a:ea typeface="+mj-lt"/>
                <a:cs typeface="+mj-lt"/>
              </a:rPr>
              <a:t> </a:t>
            </a:r>
            <a:r>
              <a:rPr lang="en-US" sz="2800" err="1">
                <a:latin typeface="Calibri"/>
                <a:ea typeface="+mj-lt"/>
                <a:cs typeface="+mj-lt"/>
              </a:rPr>
              <a:t>tietää</a:t>
            </a:r>
            <a:r>
              <a:rPr lang="en-US" sz="2800">
                <a:latin typeface="Calibri"/>
                <a:ea typeface="+mj-lt"/>
                <a:cs typeface="+mj-lt"/>
              </a:rPr>
              <a:t>: </a:t>
            </a:r>
            <a:br>
              <a:rPr lang="en-US" sz="2800">
                <a:latin typeface="Calibri"/>
                <a:ea typeface="+mj-lt"/>
                <a:cs typeface="Calibri Light"/>
              </a:rPr>
            </a:br>
            <a:r>
              <a:rPr lang="en-US" sz="2800" err="1">
                <a:latin typeface="Calibri"/>
                <a:ea typeface="+mj-lt"/>
                <a:cs typeface="+mj-lt"/>
              </a:rPr>
              <a:t>Uskonnon</a:t>
            </a:r>
            <a:r>
              <a:rPr lang="en-US" sz="2800">
                <a:latin typeface="Calibri"/>
                <a:ea typeface="+mj-lt"/>
                <a:cs typeface="+mj-lt"/>
              </a:rPr>
              <a:t> ja </a:t>
            </a:r>
            <a:r>
              <a:rPr lang="en-US" sz="2800" err="1">
                <a:latin typeface="Calibri"/>
                <a:ea typeface="+mj-lt"/>
                <a:cs typeface="+mj-lt"/>
              </a:rPr>
              <a:t>elämänkatsomustiedon</a:t>
            </a:r>
            <a:r>
              <a:rPr lang="en-US" sz="2800">
                <a:latin typeface="Calibri"/>
                <a:ea typeface="+mj-lt"/>
                <a:cs typeface="+mj-lt"/>
              </a:rPr>
              <a:t> opetus</a:t>
            </a:r>
            <a:br>
              <a:rPr lang="en-US" sz="2800">
                <a:latin typeface="Calibri"/>
                <a:ea typeface="+mj-lt"/>
                <a:cs typeface="+mj-lt"/>
              </a:rPr>
            </a:br>
            <a:r>
              <a:rPr lang="en-US" sz="2800">
                <a:latin typeface="Calibri"/>
                <a:ea typeface="+mj-lt"/>
                <a:cs typeface="+mj-lt"/>
              </a:rPr>
              <a:t>1/2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D439C-E117-400C-BDC7-907AAE984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09" y="2121763"/>
            <a:ext cx="6620505" cy="377301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 err="1">
                <a:ea typeface="+mn-lt"/>
                <a:cs typeface="+mn-lt"/>
              </a:rPr>
              <a:t>Uskonnon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opetus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järjestetään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opiskelijoiden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uskonnollisen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yhdyskunnan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enemmistön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mukaan</a:t>
            </a:r>
            <a:r>
              <a:rPr lang="en-US" sz="2000" dirty="0">
                <a:ea typeface="+mn-lt"/>
                <a:cs typeface="+mn-lt"/>
              </a:rPr>
              <a:t>. </a:t>
            </a:r>
            <a:r>
              <a:rPr lang="en-US" sz="2000" dirty="0" err="1">
                <a:ea typeface="+mn-lt"/>
                <a:cs typeface="+mn-lt"/>
              </a:rPr>
              <a:t>Tampereen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seudun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lukioissa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tämä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tarkoittaa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evankelis-luterilaisen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uskonnon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opetusta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johon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myös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muihin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uskontokuntiin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kuuluvat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saavat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halutessaan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osallistua</a:t>
            </a:r>
            <a:r>
              <a:rPr lang="en-US" sz="2000" dirty="0">
                <a:ea typeface="+mn-lt"/>
                <a:cs typeface="+mn-lt"/>
              </a:rPr>
              <a:t>. </a:t>
            </a:r>
          </a:p>
          <a:p>
            <a:r>
              <a:rPr lang="en-US" sz="2000" dirty="0" err="1">
                <a:ea typeface="+mn-lt"/>
                <a:cs typeface="+mn-lt"/>
              </a:rPr>
              <a:t>Ortodoksisen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uskonnon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opetusta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järjestetään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vähintään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kolmelle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ortodoksiseen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kirkkokuntaan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kuuluvalle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opiskelijalle</a:t>
            </a:r>
            <a:r>
              <a:rPr lang="en-US" sz="2000" dirty="0">
                <a:ea typeface="+mn-lt"/>
                <a:cs typeface="+mn-lt"/>
              </a:rPr>
              <a:t>, </a:t>
            </a:r>
            <a:r>
              <a:rPr lang="en-US" sz="2000" dirty="0" err="1">
                <a:ea typeface="+mn-lt"/>
                <a:cs typeface="+mn-lt"/>
              </a:rPr>
              <a:t>elleivät</a:t>
            </a:r>
            <a:r>
              <a:rPr lang="en-US" sz="2000" dirty="0">
                <a:ea typeface="+mn-lt"/>
                <a:cs typeface="+mn-lt"/>
              </a:rPr>
              <a:t> he </a:t>
            </a:r>
            <a:r>
              <a:rPr lang="en-US" sz="2000" dirty="0" err="1">
                <a:ea typeface="+mn-lt"/>
                <a:cs typeface="+mn-lt"/>
              </a:rPr>
              <a:t>osallistu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evankelis-luterilaisen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uskonnon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opetukseen</a:t>
            </a:r>
            <a:r>
              <a:rPr lang="en-US" sz="2000" dirty="0">
                <a:ea typeface="+mn-lt"/>
                <a:cs typeface="+mn-lt"/>
              </a:rPr>
              <a:t>. </a:t>
            </a:r>
            <a:br>
              <a:rPr lang="en-US" sz="2000" dirty="0">
                <a:latin typeface="Calibri"/>
                <a:ea typeface="+mn-lt"/>
                <a:cs typeface="+mn-lt"/>
              </a:rPr>
            </a:br>
            <a:endParaRPr lang="en-US" sz="2000">
              <a:latin typeface="Calibri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34170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bstrakti sumennettu kuva kirjastosta ja kirjahyllyistä">
            <a:extLst>
              <a:ext uri="{FF2B5EF4-FFF2-40B4-BE49-F238E27FC236}">
                <a16:creationId xmlns:a16="http://schemas.microsoft.com/office/drawing/2014/main" id="{3E7926D1-5985-4679-8740-353ABCB3D4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691" r="9091" b="157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86C7B4A1-154A-4DF0-AC46-F88D75A2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719777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02E602-2E15-417E-9C7E-80F66EE72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4" y="640263"/>
            <a:ext cx="6619811" cy="1344975"/>
          </a:xfrm>
        </p:spPr>
        <p:txBody>
          <a:bodyPr>
            <a:normAutofit/>
          </a:bodyPr>
          <a:lstStyle/>
          <a:p>
            <a:r>
              <a:rPr lang="en-US" sz="2800">
                <a:latin typeface="Calibri"/>
                <a:ea typeface="+mj-lt"/>
                <a:cs typeface="+mj-lt"/>
              </a:rPr>
              <a:t>Hyvä tietää: </a:t>
            </a:r>
            <a:br>
              <a:rPr lang="en-US" sz="2800">
                <a:latin typeface="Calibri"/>
                <a:ea typeface="+mj-lt"/>
                <a:cs typeface="Calibri Light"/>
              </a:rPr>
            </a:br>
            <a:r>
              <a:rPr lang="en-US" sz="2800">
                <a:latin typeface="Calibri"/>
                <a:ea typeface="+mj-lt"/>
                <a:cs typeface="+mj-lt"/>
              </a:rPr>
              <a:t>Uskonnon ja elämänkatsomustiedon opetus</a:t>
            </a:r>
            <a:br>
              <a:rPr lang="en-US" sz="2800">
                <a:latin typeface="Calibri"/>
                <a:ea typeface="+mj-lt"/>
                <a:cs typeface="+mj-lt"/>
              </a:rPr>
            </a:br>
            <a:r>
              <a:rPr lang="en-US" sz="2800">
                <a:latin typeface="Calibri"/>
                <a:cs typeface="Calibri Light"/>
              </a:rPr>
              <a:t>2/2</a:t>
            </a:r>
            <a:endParaRPr lang="en-US" sz="2800">
              <a:latin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D439C-E117-400C-BDC7-907AAE984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09" y="2121763"/>
            <a:ext cx="6620505" cy="377301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600" dirty="0" err="1">
                <a:ea typeface="+mn-lt"/>
                <a:cs typeface="+mn-lt"/>
              </a:rPr>
              <a:t>Muuhun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kuin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evankelisluterilaiseen</a:t>
            </a:r>
            <a:r>
              <a:rPr lang="en-US" sz="1600" dirty="0">
                <a:ea typeface="+mn-lt"/>
                <a:cs typeface="+mn-lt"/>
              </a:rPr>
              <a:t> tai </a:t>
            </a:r>
            <a:r>
              <a:rPr lang="en-US" sz="1600" dirty="0" err="1">
                <a:ea typeface="+mn-lt"/>
                <a:cs typeface="+mn-lt"/>
              </a:rPr>
              <a:t>ortodoksiseen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kirkkokuntaan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kuuluvalle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opiskelijalle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opetetaan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hänen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pyynnöstään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elämänkatsomustietoa</a:t>
            </a:r>
            <a:r>
              <a:rPr lang="en-US" sz="1600" dirty="0">
                <a:ea typeface="+mn-lt"/>
                <a:cs typeface="+mn-lt"/>
              </a:rPr>
              <a:t>. </a:t>
            </a:r>
            <a:r>
              <a:rPr lang="en-US" sz="1600" dirty="0" err="1">
                <a:ea typeface="+mn-lt"/>
                <a:cs typeface="+mn-lt"/>
              </a:rPr>
              <a:t>Hänen</a:t>
            </a:r>
            <a:r>
              <a:rPr lang="en-US" sz="1600" dirty="0">
                <a:ea typeface="+mn-lt"/>
                <a:cs typeface="+mn-lt"/>
              </a:rPr>
              <a:t> on </a:t>
            </a:r>
            <a:r>
              <a:rPr lang="en-US" sz="1600" dirty="0" err="1">
                <a:ea typeface="+mn-lt"/>
                <a:cs typeface="+mn-lt"/>
              </a:rPr>
              <a:t>mahdollisuus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saada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oman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uskontonsa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opetusta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jos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Tampereen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lukiokoulutuksessa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vähintään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kolme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opiskelijaa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sitä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pyytää</a:t>
            </a:r>
            <a:r>
              <a:rPr lang="en-US" sz="1600" dirty="0">
                <a:ea typeface="+mn-lt"/>
                <a:cs typeface="+mn-lt"/>
              </a:rPr>
              <a:t>. </a:t>
            </a:r>
            <a:r>
              <a:rPr lang="en-US" sz="1600" dirty="0" err="1">
                <a:ea typeface="+mn-lt"/>
                <a:cs typeface="+mn-lt"/>
              </a:rPr>
              <a:t>Opiskelija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voi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myös</a:t>
            </a:r>
            <a:r>
              <a:rPr lang="en-US" sz="1600" dirty="0">
                <a:ea typeface="+mn-lt"/>
                <a:cs typeface="+mn-lt"/>
              </a:rPr>
              <a:t> olla </a:t>
            </a:r>
            <a:r>
              <a:rPr lang="en-US" sz="1600" dirty="0" err="1">
                <a:ea typeface="+mn-lt"/>
                <a:cs typeface="+mn-lt"/>
              </a:rPr>
              <a:t>osallistumatta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mihinkään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katsomusaineen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opetukseen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mutta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tällöin</a:t>
            </a:r>
            <a:r>
              <a:rPr lang="en-US" sz="1600" dirty="0">
                <a:ea typeface="+mn-lt"/>
                <a:cs typeface="+mn-lt"/>
              </a:rPr>
              <a:t> on </a:t>
            </a:r>
            <a:r>
              <a:rPr lang="en-US" sz="1600" dirty="0" err="1">
                <a:ea typeface="+mn-lt"/>
                <a:cs typeface="+mn-lt"/>
              </a:rPr>
              <a:t>varmistettava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että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tarvittava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määrä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opintopisteitä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kertyy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muulla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tavoin</a:t>
            </a:r>
            <a:r>
              <a:rPr lang="en-US" sz="1600" dirty="0">
                <a:ea typeface="+mn-lt"/>
                <a:cs typeface="+mn-lt"/>
              </a:rPr>
              <a:t>. </a:t>
            </a:r>
            <a:endParaRPr lang="fi-FI">
              <a:ea typeface="+mn-lt"/>
              <a:cs typeface="+mn-lt"/>
            </a:endParaRPr>
          </a:p>
          <a:p>
            <a:r>
              <a:rPr lang="en-US" sz="1600" dirty="0" err="1">
                <a:ea typeface="+mn-lt"/>
                <a:cs typeface="+mn-lt"/>
              </a:rPr>
              <a:t>Uskonnollisiin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yhdyskuntiin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kuulumattomille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opiskelijoille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opetetaan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elämänkatsomustietoa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mikäli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opetukseen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oikeutettuja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opiskelijoita</a:t>
            </a:r>
            <a:r>
              <a:rPr lang="en-US" sz="1600" dirty="0">
                <a:ea typeface="+mn-lt"/>
                <a:cs typeface="+mn-lt"/>
              </a:rPr>
              <a:t> on </a:t>
            </a:r>
            <a:r>
              <a:rPr lang="en-US" sz="1600" dirty="0" err="1">
                <a:ea typeface="+mn-lt"/>
                <a:cs typeface="+mn-lt"/>
              </a:rPr>
              <a:t>vähintään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kolme</a:t>
            </a:r>
            <a:r>
              <a:rPr lang="en-US" sz="1600" dirty="0">
                <a:ea typeface="+mn-lt"/>
                <a:cs typeface="+mn-lt"/>
              </a:rPr>
              <a:t>. </a:t>
            </a:r>
            <a:r>
              <a:rPr lang="en-US" sz="1600" dirty="0" err="1">
                <a:ea typeface="+mn-lt"/>
                <a:cs typeface="+mn-lt"/>
              </a:rPr>
              <a:t>Uskonnolliseen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yhdyskuntaan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kuulumaton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opiskelija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voi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osallistua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opetukseen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joka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lähinnä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vastaa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hänen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kulttuuriaan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kasvatustaan</a:t>
            </a:r>
            <a:r>
              <a:rPr lang="en-US" sz="1600" dirty="0">
                <a:ea typeface="+mn-lt"/>
                <a:cs typeface="+mn-lt"/>
              </a:rPr>
              <a:t> ja </a:t>
            </a:r>
            <a:r>
              <a:rPr lang="en-US" sz="1600" dirty="0" err="1">
                <a:ea typeface="+mn-lt"/>
                <a:cs typeface="+mn-lt"/>
              </a:rPr>
              <a:t>elämänkatsomustaan</a:t>
            </a:r>
            <a:r>
              <a:rPr lang="en-US" sz="1600" dirty="0">
                <a:ea typeface="+mn-lt"/>
                <a:cs typeface="+mn-lt"/>
              </a:rPr>
              <a:t>. </a:t>
            </a:r>
          </a:p>
          <a:p>
            <a:r>
              <a:rPr lang="en-US" sz="1600" dirty="0">
                <a:ea typeface="+mn-lt"/>
                <a:cs typeface="+mn-lt"/>
              </a:rPr>
              <a:t>Jos </a:t>
            </a:r>
            <a:r>
              <a:rPr lang="en-US" sz="1600" dirty="0" err="1">
                <a:ea typeface="+mn-lt"/>
                <a:cs typeface="+mn-lt"/>
              </a:rPr>
              <a:t>opiskelija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kuuluu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useampaan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uskonnolliseen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yhdyskuntaan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opiskelija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päättää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itse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mihin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opetukseen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hän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osallistuu</a:t>
            </a:r>
            <a:r>
              <a:rPr lang="en-US" sz="1600" dirty="0">
                <a:ea typeface="+mn-lt"/>
                <a:cs typeface="+mn-lt"/>
              </a:rPr>
              <a:t>. </a:t>
            </a:r>
            <a:endParaRPr lang="en-US" sz="1600" dirty="0">
              <a:latin typeface="Calibri"/>
              <a:ea typeface="+mn-lt"/>
              <a:cs typeface="+mn-lt"/>
            </a:endParaRPr>
          </a:p>
          <a:p>
            <a:endParaRPr lang="en-US" sz="1600">
              <a:latin typeface="Calibri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5260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bstrakti sumennettu kuva kirjastosta ja kirjahyllyistä">
            <a:extLst>
              <a:ext uri="{FF2B5EF4-FFF2-40B4-BE49-F238E27FC236}">
                <a16:creationId xmlns:a16="http://schemas.microsoft.com/office/drawing/2014/main" id="{3E7926D1-5985-4679-8740-353ABCB3D4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691" r="9091" b="157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86C7B4A1-154A-4DF0-AC46-F88D75A2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719777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02E602-2E15-417E-9C7E-80F66EE72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4" y="640263"/>
            <a:ext cx="6619811" cy="1344975"/>
          </a:xfrm>
        </p:spPr>
        <p:txBody>
          <a:bodyPr>
            <a:normAutofit/>
          </a:bodyPr>
          <a:lstStyle/>
          <a:p>
            <a:r>
              <a:rPr lang="en-US" sz="2800">
                <a:latin typeface="Calibri"/>
                <a:ea typeface="+mj-lt"/>
                <a:cs typeface="+mj-lt"/>
              </a:rPr>
              <a:t>Hyvä tietää: </a:t>
            </a:r>
            <a:br>
              <a:rPr lang="en-US" sz="2800">
                <a:latin typeface="Calibri"/>
                <a:ea typeface="+mj-lt"/>
                <a:cs typeface="+mj-lt"/>
              </a:rPr>
            </a:br>
            <a:r>
              <a:rPr lang="en-US" sz="2800">
                <a:latin typeface="Calibri"/>
                <a:ea typeface="+mj-lt"/>
                <a:cs typeface="+mj-lt"/>
              </a:rPr>
              <a:t>Muualla suoritettavat opinnot ja niiden </a:t>
            </a:r>
            <a:br>
              <a:rPr lang="en-US" sz="2800">
                <a:latin typeface="Calibri"/>
                <a:ea typeface="+mj-lt"/>
                <a:cs typeface="+mj-lt"/>
              </a:rPr>
            </a:br>
            <a:r>
              <a:rPr lang="en-US" sz="2800">
                <a:latin typeface="Calibri"/>
                <a:ea typeface="+mj-lt"/>
                <a:cs typeface="+mj-lt"/>
              </a:rPr>
              <a:t>hyväksiluku</a:t>
            </a:r>
            <a:endParaRPr lang="en-US" sz="2800">
              <a:latin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D439C-E117-400C-BDC7-907AAE984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09" y="2121763"/>
            <a:ext cx="6611645" cy="377301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>
                <a:ea typeface="+mn-lt"/>
                <a:cs typeface="+mn-lt"/>
              </a:rPr>
              <a:t>Osan </a:t>
            </a:r>
            <a:r>
              <a:rPr lang="en-US" sz="1800" dirty="0" err="1">
                <a:ea typeface="+mn-lt"/>
                <a:cs typeface="+mn-lt"/>
              </a:rPr>
              <a:t>lukio-opinnoista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voi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suorittaa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muissa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oppilaitoksissa</a:t>
            </a:r>
            <a:r>
              <a:rPr lang="en-US" sz="1800" dirty="0">
                <a:ea typeface="+mn-lt"/>
                <a:cs typeface="+mn-lt"/>
              </a:rPr>
              <a:t>. </a:t>
            </a:r>
            <a:r>
              <a:rPr lang="en-US" sz="1800" dirty="0" err="1">
                <a:ea typeface="+mn-lt"/>
                <a:cs typeface="+mn-lt"/>
              </a:rPr>
              <a:t>Opintojen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tavoitteiden</a:t>
            </a:r>
            <a:r>
              <a:rPr lang="en-US" sz="1800" dirty="0">
                <a:ea typeface="+mn-lt"/>
                <a:cs typeface="+mn-lt"/>
              </a:rPr>
              <a:t> ja </a:t>
            </a:r>
            <a:r>
              <a:rPr lang="en-US" sz="1800" dirty="0" err="1">
                <a:ea typeface="+mn-lt"/>
                <a:cs typeface="+mn-lt"/>
              </a:rPr>
              <a:t>keskeisten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sisältöjen</a:t>
            </a:r>
            <a:r>
              <a:rPr lang="en-US" sz="1800" dirty="0">
                <a:ea typeface="+mn-lt"/>
                <a:cs typeface="+mn-lt"/>
              </a:rPr>
              <a:t> on </a:t>
            </a:r>
            <a:r>
              <a:rPr lang="en-US" sz="1800" dirty="0" err="1">
                <a:ea typeface="+mn-lt"/>
                <a:cs typeface="+mn-lt"/>
              </a:rPr>
              <a:t>oltava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lukion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opetussuunnitelman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mukaisia</a:t>
            </a:r>
            <a:r>
              <a:rPr lang="en-US" sz="1800" dirty="0">
                <a:ea typeface="+mn-lt"/>
                <a:cs typeface="+mn-lt"/>
              </a:rPr>
              <a:t>. </a:t>
            </a:r>
            <a:r>
              <a:rPr lang="en-US" sz="1800" dirty="0" err="1">
                <a:ea typeface="+mn-lt"/>
                <a:cs typeface="+mn-lt"/>
              </a:rPr>
              <a:t>Muualla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suoritettavista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opinnoista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sovitaan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rehtorin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kanssa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ennen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niiden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aloittamista</a:t>
            </a:r>
            <a:r>
              <a:rPr lang="en-US" sz="1800" dirty="0">
                <a:ea typeface="+mn-lt"/>
                <a:cs typeface="+mn-lt"/>
              </a:rPr>
              <a:t>. </a:t>
            </a:r>
            <a:r>
              <a:rPr lang="en-US" sz="1800" dirty="0" err="1">
                <a:ea typeface="+mn-lt"/>
                <a:cs typeface="+mn-lt"/>
              </a:rPr>
              <a:t>Ensisijaista</a:t>
            </a:r>
            <a:r>
              <a:rPr lang="en-US" sz="1800" dirty="0">
                <a:ea typeface="+mn-lt"/>
                <a:cs typeface="+mn-lt"/>
              </a:rPr>
              <a:t> on </a:t>
            </a:r>
            <a:r>
              <a:rPr lang="en-US" sz="1800" dirty="0" err="1">
                <a:ea typeface="+mn-lt"/>
                <a:cs typeface="+mn-lt"/>
              </a:rPr>
              <a:t>keskittyminen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perusosaamiseen</a:t>
            </a:r>
            <a:r>
              <a:rPr lang="en-US" sz="1800" dirty="0">
                <a:ea typeface="+mn-lt"/>
                <a:cs typeface="+mn-lt"/>
              </a:rPr>
              <a:t>. </a:t>
            </a:r>
            <a:r>
              <a:rPr lang="en-US" sz="1800" dirty="0" err="1">
                <a:ea typeface="+mn-lt"/>
                <a:cs typeface="+mn-lt"/>
              </a:rPr>
              <a:t>Toisen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oppilaitoksen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opintojaksoille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hakeudutaan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opinto-ohjaajan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kautta</a:t>
            </a:r>
            <a:r>
              <a:rPr lang="en-US" sz="1800" dirty="0">
                <a:ea typeface="+mn-lt"/>
                <a:cs typeface="+mn-lt"/>
              </a:rPr>
              <a:t>. </a:t>
            </a:r>
            <a:endParaRPr lang="en-US" dirty="0">
              <a:ea typeface="+mn-lt"/>
              <a:cs typeface="+mn-lt"/>
            </a:endParaRPr>
          </a:p>
          <a:p>
            <a:r>
              <a:rPr lang="en-US" sz="1800" dirty="0" err="1">
                <a:ea typeface="+mn-lt"/>
                <a:cs typeface="+mn-lt"/>
              </a:rPr>
              <a:t>Sovitusti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muualla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suoritettavien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opintojen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hyväksiluvulla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voidaan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korvata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lukion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oppimäärän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pakollisia</a:t>
            </a:r>
            <a:r>
              <a:rPr lang="en-US" sz="1800" dirty="0">
                <a:ea typeface="+mn-lt"/>
                <a:cs typeface="+mn-lt"/>
              </a:rPr>
              <a:t> tai </a:t>
            </a:r>
            <a:r>
              <a:rPr lang="en-US" sz="1800" dirty="0" err="1">
                <a:ea typeface="+mn-lt"/>
                <a:cs typeface="+mn-lt"/>
              </a:rPr>
              <a:t>syventäviä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opintoja</a:t>
            </a:r>
            <a:r>
              <a:rPr lang="en-US" sz="1800" dirty="0">
                <a:ea typeface="+mn-lt"/>
                <a:cs typeface="+mn-lt"/>
              </a:rPr>
              <a:t>. </a:t>
            </a:r>
            <a:r>
              <a:rPr lang="en-US" sz="1800" dirty="0" err="1">
                <a:ea typeface="+mn-lt"/>
                <a:cs typeface="+mn-lt"/>
              </a:rPr>
              <a:t>Tarvittaessa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osaaminen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osoitetaan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oppilaitoksen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päättämällä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tavalla</a:t>
            </a:r>
            <a:r>
              <a:rPr lang="en-US" sz="1800" dirty="0">
                <a:ea typeface="+mn-lt"/>
                <a:cs typeface="+mn-lt"/>
              </a:rPr>
              <a:t>. </a:t>
            </a:r>
            <a:endParaRPr lang="en-US" dirty="0">
              <a:ea typeface="+mn-lt"/>
              <a:cs typeface="+mn-lt"/>
            </a:endParaRPr>
          </a:p>
          <a:p>
            <a:r>
              <a:rPr lang="en-US" sz="1800" dirty="0" err="1">
                <a:ea typeface="+mn-lt"/>
                <a:cs typeface="+mn-lt"/>
              </a:rPr>
              <a:t>Osaamista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voi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kertyä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myös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muodollisen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koulutuksen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ulkopuolella</a:t>
            </a:r>
            <a:r>
              <a:rPr lang="en-US" sz="1800" dirty="0">
                <a:ea typeface="+mn-lt"/>
                <a:cs typeface="+mn-lt"/>
              </a:rPr>
              <a:t>. </a:t>
            </a:r>
            <a:r>
              <a:rPr lang="en-US" sz="1800" dirty="0" err="1">
                <a:ea typeface="+mn-lt"/>
                <a:cs typeface="+mn-lt"/>
              </a:rPr>
              <a:t>Esimerkiksi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ulkomailla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asuttaessa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omaksuttu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kielitaito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voidaan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hyväksilukea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lukio-opinnoiksi</a:t>
            </a:r>
            <a:r>
              <a:rPr lang="en-US" sz="1800" dirty="0">
                <a:ea typeface="+mn-lt"/>
                <a:cs typeface="+mn-lt"/>
              </a:rPr>
              <a:t>. </a:t>
            </a:r>
            <a:endParaRPr lang="en-US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27848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bstrakti sumennettu kuva kirjastosta ja kirjahyllyistä">
            <a:extLst>
              <a:ext uri="{FF2B5EF4-FFF2-40B4-BE49-F238E27FC236}">
                <a16:creationId xmlns:a16="http://schemas.microsoft.com/office/drawing/2014/main" id="{3E7926D1-5985-4679-8740-353ABCB3D4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691" r="9091" b="157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7" name="Rectangle 39">
            <a:extLst>
              <a:ext uri="{FF2B5EF4-FFF2-40B4-BE49-F238E27FC236}">
                <a16:creationId xmlns:a16="http://schemas.microsoft.com/office/drawing/2014/main" id="{86C7B4A1-154A-4DF0-AC46-F88D75A2E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7197772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02E602-2E15-417E-9C7E-80F66EE72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4" y="640263"/>
            <a:ext cx="6619811" cy="1344975"/>
          </a:xfrm>
        </p:spPr>
        <p:txBody>
          <a:bodyPr>
            <a:normAutofit/>
          </a:bodyPr>
          <a:lstStyle/>
          <a:p>
            <a:r>
              <a:rPr lang="en-US" sz="4000" err="1">
                <a:latin typeface="Calibri"/>
                <a:ea typeface="+mj-lt"/>
                <a:cs typeface="+mj-lt"/>
              </a:rPr>
              <a:t>Hyvä</a:t>
            </a:r>
            <a:r>
              <a:rPr lang="en-US" sz="4000">
                <a:latin typeface="Calibri"/>
                <a:ea typeface="+mj-lt"/>
                <a:cs typeface="+mj-lt"/>
              </a:rPr>
              <a:t> </a:t>
            </a:r>
            <a:r>
              <a:rPr lang="en-US" sz="4000" err="1">
                <a:latin typeface="Calibri"/>
                <a:ea typeface="+mj-lt"/>
                <a:cs typeface="+mj-lt"/>
              </a:rPr>
              <a:t>tietää</a:t>
            </a:r>
            <a:r>
              <a:rPr lang="en-US" sz="4000">
                <a:latin typeface="Calibri"/>
                <a:ea typeface="+mj-lt"/>
                <a:cs typeface="+mj-lt"/>
              </a:rPr>
              <a:t>: </a:t>
            </a:r>
            <a:br>
              <a:rPr lang="en-US" sz="4000">
                <a:latin typeface="Calibri"/>
                <a:ea typeface="+mj-lt"/>
                <a:cs typeface="Calibri Light"/>
              </a:rPr>
            </a:br>
            <a:r>
              <a:rPr lang="en-US" sz="4000" err="1">
                <a:latin typeface="Calibri"/>
                <a:ea typeface="+mj-lt"/>
                <a:cs typeface="+mj-lt"/>
              </a:rPr>
              <a:t>Oppimisen</a:t>
            </a:r>
            <a:r>
              <a:rPr lang="en-US" sz="4000">
                <a:latin typeface="Calibri"/>
                <a:ea typeface="+mj-lt"/>
                <a:cs typeface="+mj-lt"/>
              </a:rPr>
              <a:t> ja </a:t>
            </a:r>
            <a:r>
              <a:rPr lang="en-US" sz="4000" err="1">
                <a:latin typeface="Calibri"/>
                <a:ea typeface="+mj-lt"/>
                <a:cs typeface="+mj-lt"/>
              </a:rPr>
              <a:t>opiskelun</a:t>
            </a:r>
            <a:r>
              <a:rPr lang="en-US" sz="4000">
                <a:latin typeface="Calibri"/>
                <a:ea typeface="+mj-lt"/>
                <a:cs typeface="+mj-lt"/>
              </a:rPr>
              <a:t> </a:t>
            </a:r>
            <a:r>
              <a:rPr lang="en-US" sz="4000" err="1">
                <a:latin typeface="Calibri"/>
                <a:ea typeface="+mj-lt"/>
                <a:cs typeface="+mj-lt"/>
              </a:rPr>
              <a:t>tuki</a:t>
            </a:r>
            <a:endParaRPr lang="en-US" sz="4000" err="1">
              <a:latin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D439C-E117-400C-BDC7-907AAE984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09" y="2121763"/>
            <a:ext cx="6620505" cy="377301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600" dirty="0">
                <a:ea typeface="+mn-lt"/>
                <a:cs typeface="+mn-lt"/>
              </a:rPr>
              <a:t>Lukiokoulutuksessa </a:t>
            </a:r>
            <a:r>
              <a:rPr lang="en-US" sz="1600" dirty="0" err="1">
                <a:ea typeface="+mn-lt"/>
                <a:cs typeface="+mn-lt"/>
              </a:rPr>
              <a:t>oppimisen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tuki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kuuluu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kaikille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opiskelijoille</a:t>
            </a:r>
            <a:r>
              <a:rPr lang="en-US" sz="1600" dirty="0">
                <a:ea typeface="+mn-lt"/>
                <a:cs typeface="+mn-lt"/>
              </a:rPr>
              <a:t>. Tuki </a:t>
            </a:r>
            <a:r>
              <a:rPr lang="en-US" sz="1600" dirty="0" err="1">
                <a:ea typeface="+mn-lt"/>
                <a:cs typeface="+mn-lt"/>
              </a:rPr>
              <a:t>pohjautuu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kaikkia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hyödyttävien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monipuolisten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opetusmenetelmien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käyttöön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oppimaan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oppimisen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taitojen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ohjaamiseen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kielitietoiseen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pedagogiikkaan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opiskelijan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osaamisen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kehittymisen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seuraamiseen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sekä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positiiviseen</a:t>
            </a:r>
            <a:r>
              <a:rPr lang="en-US" sz="1600" dirty="0">
                <a:ea typeface="+mn-lt"/>
                <a:cs typeface="+mn-lt"/>
              </a:rPr>
              <a:t> ja </a:t>
            </a:r>
            <a:r>
              <a:rPr lang="en-US" sz="1600" dirty="0" err="1">
                <a:ea typeface="+mn-lt"/>
                <a:cs typeface="+mn-lt"/>
              </a:rPr>
              <a:t>rakentavaan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palautteeseen</a:t>
            </a:r>
            <a:r>
              <a:rPr lang="en-US" sz="1600" dirty="0">
                <a:ea typeface="+mn-lt"/>
                <a:cs typeface="+mn-lt"/>
              </a:rPr>
              <a:t>. Koko </a:t>
            </a:r>
            <a:r>
              <a:rPr lang="en-US" sz="1600" dirty="0" err="1">
                <a:ea typeface="+mn-lt"/>
                <a:cs typeface="+mn-lt"/>
              </a:rPr>
              <a:t>opetushenkilökunta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osallistuu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tuen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toteuttamiseen</a:t>
            </a:r>
            <a:r>
              <a:rPr lang="en-US" sz="1600" dirty="0">
                <a:ea typeface="+mn-lt"/>
                <a:cs typeface="+mn-lt"/>
              </a:rPr>
              <a:t>. </a:t>
            </a:r>
            <a:endParaRPr lang="fi-FI" sz="1600">
              <a:ea typeface="+mn-lt"/>
              <a:cs typeface="+mn-lt"/>
            </a:endParaRPr>
          </a:p>
          <a:p>
            <a:r>
              <a:rPr lang="en-US" sz="1600" dirty="0">
                <a:ea typeface="+mn-lt"/>
                <a:cs typeface="+mn-lt"/>
              </a:rPr>
              <a:t>Opiskelijan </a:t>
            </a:r>
            <a:r>
              <a:rPr lang="en-US" sz="1600" dirty="0" err="1">
                <a:ea typeface="+mn-lt"/>
                <a:cs typeface="+mn-lt"/>
              </a:rPr>
              <a:t>oppimisen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tuki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toteutetaan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lukiossa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oppitunneilla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koetilanteissa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tukiopetuksessa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sekä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henkilökohtaisessa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ohjauksessa</a:t>
            </a:r>
            <a:r>
              <a:rPr lang="en-US" sz="1600" dirty="0">
                <a:ea typeface="+mn-lt"/>
                <a:cs typeface="+mn-lt"/>
              </a:rPr>
              <a:t> ja </a:t>
            </a:r>
            <a:r>
              <a:rPr lang="en-US" sz="1600" dirty="0" err="1">
                <a:ea typeface="+mn-lt"/>
                <a:cs typeface="+mn-lt"/>
              </a:rPr>
              <a:t>opetuksessa</a:t>
            </a:r>
            <a:r>
              <a:rPr lang="en-US" sz="1600" dirty="0">
                <a:ea typeface="+mn-lt"/>
                <a:cs typeface="+mn-lt"/>
              </a:rPr>
              <a:t>. Tuen </a:t>
            </a:r>
            <a:r>
              <a:rPr lang="en-US" sz="1600" dirty="0" err="1">
                <a:ea typeface="+mn-lt"/>
                <a:cs typeface="+mn-lt"/>
              </a:rPr>
              <a:t>suunnittelussa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huomioidaan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että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opiskelijalle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tulee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oppimisvaikeuksista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huolimatta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riittävä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määrä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sellaisten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taitojen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harjoittelua</a:t>
            </a:r>
            <a:r>
              <a:rPr lang="en-US" sz="1600" dirty="0">
                <a:ea typeface="+mn-lt"/>
                <a:cs typeface="+mn-lt"/>
              </a:rPr>
              <a:t>, </a:t>
            </a:r>
            <a:r>
              <a:rPr lang="en-US" sz="1600" dirty="0" err="1">
                <a:ea typeface="+mn-lt"/>
                <a:cs typeface="+mn-lt"/>
              </a:rPr>
              <a:t>jotka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ovat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edellytyksenä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ylioppilaskokeista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suoriutumiselle</a:t>
            </a:r>
            <a:r>
              <a:rPr lang="en-US" sz="1600" dirty="0">
                <a:ea typeface="+mn-lt"/>
                <a:cs typeface="+mn-lt"/>
              </a:rPr>
              <a:t>. </a:t>
            </a:r>
            <a:endParaRPr lang="en-US" dirty="0">
              <a:ea typeface="+mn-lt"/>
              <a:cs typeface="+mn-lt"/>
            </a:endParaRPr>
          </a:p>
          <a:p>
            <a:r>
              <a:rPr lang="en-US" sz="1600" dirty="0" err="1">
                <a:ea typeface="+mn-lt"/>
                <a:cs typeface="+mn-lt"/>
              </a:rPr>
              <a:t>Opiskelijaa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kannustetaan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osallistumaan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aktiivisesti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itseään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koskevaan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oppimisen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tuen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suunnitteluun</a:t>
            </a:r>
            <a:r>
              <a:rPr lang="en-US" sz="1600" dirty="0">
                <a:ea typeface="+mn-lt"/>
                <a:cs typeface="+mn-lt"/>
              </a:rPr>
              <a:t> ja </a:t>
            </a:r>
            <a:r>
              <a:rPr lang="en-US" sz="1600" dirty="0" err="1">
                <a:ea typeface="+mn-lt"/>
                <a:cs typeface="+mn-lt"/>
              </a:rPr>
              <a:t>toteutukseen</a:t>
            </a:r>
            <a:r>
              <a:rPr lang="en-US" sz="1600" dirty="0">
                <a:ea typeface="+mn-lt"/>
                <a:cs typeface="+mn-lt"/>
              </a:rPr>
              <a:t>. </a:t>
            </a:r>
            <a:r>
              <a:rPr lang="en-US" sz="1600" dirty="0" err="1">
                <a:ea typeface="+mn-lt"/>
                <a:cs typeface="+mn-lt"/>
              </a:rPr>
              <a:t>Avoin</a:t>
            </a:r>
            <a:r>
              <a:rPr lang="en-US" sz="1600" dirty="0">
                <a:ea typeface="+mn-lt"/>
                <a:cs typeface="+mn-lt"/>
              </a:rPr>
              <a:t> ja </a:t>
            </a:r>
            <a:r>
              <a:rPr lang="en-US" sz="1600" dirty="0" err="1">
                <a:ea typeface="+mn-lt"/>
                <a:cs typeface="+mn-lt"/>
              </a:rPr>
              <a:t>keskusteleva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ilmapiiri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oppimisvaikeuksista</a:t>
            </a:r>
            <a:r>
              <a:rPr lang="en-US" sz="1600" dirty="0">
                <a:ea typeface="+mn-lt"/>
                <a:cs typeface="+mn-lt"/>
              </a:rPr>
              <a:t> ja </a:t>
            </a:r>
            <a:r>
              <a:rPr lang="en-US" sz="1600" dirty="0" err="1">
                <a:ea typeface="+mn-lt"/>
                <a:cs typeface="+mn-lt"/>
              </a:rPr>
              <a:t>tuen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tarpeista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mahdollistaa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jatkuvan</a:t>
            </a:r>
            <a:r>
              <a:rPr lang="en-US" sz="1600" dirty="0">
                <a:ea typeface="+mn-lt"/>
                <a:cs typeface="+mn-lt"/>
              </a:rPr>
              <a:t> </a:t>
            </a:r>
            <a:r>
              <a:rPr lang="en-US" sz="1600" dirty="0" err="1">
                <a:ea typeface="+mn-lt"/>
                <a:cs typeface="+mn-lt"/>
              </a:rPr>
              <a:t>seurannan</a:t>
            </a:r>
            <a:r>
              <a:rPr lang="en-US" sz="1600" dirty="0">
                <a:ea typeface="+mn-lt"/>
                <a:cs typeface="+mn-lt"/>
              </a:rPr>
              <a:t> ja </a:t>
            </a:r>
            <a:r>
              <a:rPr lang="en-US" sz="1600" dirty="0" err="1">
                <a:ea typeface="+mn-lt"/>
                <a:cs typeface="+mn-lt"/>
              </a:rPr>
              <a:t>arvioinnin</a:t>
            </a:r>
            <a:r>
              <a:rPr lang="en-US" sz="1600" dirty="0">
                <a:ea typeface="+mn-lt"/>
                <a:cs typeface="+mn-lt"/>
              </a:rPr>
              <a:t>.</a:t>
            </a:r>
            <a:endParaRPr lang="en-US" dirty="0">
              <a:ea typeface="+mn-lt"/>
              <a:cs typeface="+mn-lt"/>
            </a:endParaRPr>
          </a:p>
          <a:p>
            <a:endParaRPr lang="en-US" sz="1600" dirty="0">
              <a:latin typeface="Calibri"/>
              <a:ea typeface="Calibri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221553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0214C8-226F-4BE9-A7F9-62F9C3B0A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</p:spPr>
        <p:txBody>
          <a:bodyPr>
            <a:normAutofit/>
          </a:bodyPr>
          <a:lstStyle/>
          <a:p>
            <a:r>
              <a:rPr lang="en-US" sz="3100" err="1">
                <a:solidFill>
                  <a:srgbClr val="FFFFFF"/>
                </a:solidFill>
                <a:latin typeface="Calibri Light"/>
                <a:ea typeface="+mj-lt"/>
                <a:cs typeface="+mj-lt"/>
              </a:rPr>
              <a:t>Lukiossa</a:t>
            </a:r>
            <a:r>
              <a:rPr lang="en-US" sz="3100">
                <a:solidFill>
                  <a:srgbClr val="FFFFFF"/>
                </a:solidFill>
                <a:latin typeface="Calibri Light"/>
                <a:ea typeface="+mj-lt"/>
                <a:cs typeface="+mj-lt"/>
              </a:rPr>
              <a:t> </a:t>
            </a:r>
            <a:r>
              <a:rPr lang="en-US" sz="3100" err="1">
                <a:solidFill>
                  <a:srgbClr val="FFFFFF"/>
                </a:solidFill>
                <a:latin typeface="Calibri Light"/>
                <a:ea typeface="+mj-lt"/>
                <a:cs typeface="+mj-lt"/>
              </a:rPr>
              <a:t>opiskellaan</a:t>
            </a:r>
            <a:r>
              <a:rPr lang="en-US" sz="3100">
                <a:solidFill>
                  <a:srgbClr val="FFFFFF"/>
                </a:solidFill>
                <a:latin typeface="Calibri Light"/>
                <a:ea typeface="+mj-lt"/>
                <a:cs typeface="+mj-lt"/>
              </a:rPr>
              <a:t> </a:t>
            </a:r>
            <a:r>
              <a:rPr lang="en-US" sz="3100" err="1">
                <a:solidFill>
                  <a:srgbClr val="FFFFFF"/>
                </a:solidFill>
                <a:latin typeface="Calibri Light"/>
                <a:ea typeface="+mj-lt"/>
                <a:cs typeface="+mj-lt"/>
              </a:rPr>
              <a:t>opintojaksoja</a:t>
            </a:r>
            <a:r>
              <a:rPr lang="en-US" sz="3100">
                <a:solidFill>
                  <a:srgbClr val="FFFFFF"/>
                </a:solidFill>
                <a:latin typeface="Calibri Light"/>
                <a:ea typeface="+mj-lt"/>
                <a:cs typeface="+mj-lt"/>
              </a:rPr>
              <a:t> ja </a:t>
            </a:r>
            <a:r>
              <a:rPr lang="en-US" sz="3100" err="1">
                <a:solidFill>
                  <a:srgbClr val="FFFFFF"/>
                </a:solidFill>
                <a:latin typeface="Calibri Light"/>
                <a:ea typeface="+mj-lt"/>
                <a:cs typeface="+mj-lt"/>
              </a:rPr>
              <a:t>lasketaan</a:t>
            </a:r>
            <a:r>
              <a:rPr lang="en-US" sz="3100">
                <a:solidFill>
                  <a:srgbClr val="FFFFFF"/>
                </a:solidFill>
                <a:latin typeface="Calibri Light"/>
                <a:ea typeface="+mj-lt"/>
                <a:cs typeface="+mj-lt"/>
              </a:rPr>
              <a:t> </a:t>
            </a:r>
            <a:r>
              <a:rPr lang="en-US" sz="3100" err="1">
                <a:solidFill>
                  <a:srgbClr val="FFFFFF"/>
                </a:solidFill>
                <a:latin typeface="Calibri Light"/>
                <a:ea typeface="+mj-lt"/>
                <a:cs typeface="+mj-lt"/>
              </a:rPr>
              <a:t>opintopisteitä</a:t>
            </a:r>
            <a:endParaRPr lang="en-US" sz="3100" err="1">
              <a:ea typeface="+mj-lt"/>
              <a:cs typeface="+mj-lt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8C1CC-BF69-4BAE-AD11-CDA5CAACD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 err="1">
                <a:latin typeface="Calibri"/>
                <a:ea typeface="+mn-lt"/>
                <a:cs typeface="+mn-lt"/>
              </a:rPr>
              <a:t>Lukiokoulutuksen</a:t>
            </a:r>
            <a:r>
              <a:rPr lang="en-US" sz="2400" dirty="0">
                <a:latin typeface="Calibri"/>
                <a:ea typeface="+mn-lt"/>
                <a:cs typeface="+mn-lt"/>
              </a:rPr>
              <a:t> </a:t>
            </a:r>
            <a:r>
              <a:rPr lang="en-US" sz="2400" dirty="0" err="1">
                <a:latin typeface="Calibri"/>
                <a:ea typeface="+mn-lt"/>
                <a:cs typeface="+mn-lt"/>
              </a:rPr>
              <a:t>nykyiset</a:t>
            </a:r>
            <a:r>
              <a:rPr lang="en-US" sz="2400" dirty="0">
                <a:latin typeface="Calibri"/>
                <a:ea typeface="+mn-lt"/>
                <a:cs typeface="+mn-lt"/>
              </a:rPr>
              <a:t> </a:t>
            </a:r>
            <a:r>
              <a:rPr lang="en-US" sz="2400" dirty="0" err="1">
                <a:latin typeface="Calibri"/>
                <a:ea typeface="+mn-lt"/>
                <a:cs typeface="+mn-lt"/>
              </a:rPr>
              <a:t>opetussuunnitelmat</a:t>
            </a:r>
            <a:r>
              <a:rPr lang="en-US" sz="2400" dirty="0">
                <a:latin typeface="Calibri"/>
                <a:ea typeface="+mn-lt"/>
                <a:cs typeface="+mn-lt"/>
              </a:rPr>
              <a:t> </a:t>
            </a:r>
            <a:r>
              <a:rPr lang="en-US" sz="2400" dirty="0" err="1">
                <a:latin typeface="Calibri"/>
                <a:ea typeface="+mn-lt"/>
                <a:cs typeface="+mn-lt"/>
              </a:rPr>
              <a:t>otettiin</a:t>
            </a:r>
            <a:r>
              <a:rPr lang="en-US" sz="2400" dirty="0">
                <a:latin typeface="Calibri"/>
                <a:ea typeface="+mn-lt"/>
                <a:cs typeface="+mn-lt"/>
              </a:rPr>
              <a:t> </a:t>
            </a:r>
            <a:r>
              <a:rPr lang="en-US" sz="2400" dirty="0" err="1">
                <a:latin typeface="Calibri"/>
                <a:ea typeface="+mn-lt"/>
                <a:cs typeface="+mn-lt"/>
              </a:rPr>
              <a:t>käyttöön</a:t>
            </a:r>
            <a:r>
              <a:rPr lang="en-US" sz="2400" dirty="0">
                <a:latin typeface="Calibri"/>
                <a:ea typeface="+mn-lt"/>
                <a:cs typeface="+mn-lt"/>
              </a:rPr>
              <a:t> </a:t>
            </a:r>
            <a:r>
              <a:rPr lang="en-US" sz="2400" dirty="0" err="1">
                <a:latin typeface="Calibri"/>
                <a:ea typeface="+mn-lt"/>
                <a:cs typeface="+mn-lt"/>
              </a:rPr>
              <a:t>syksyllä</a:t>
            </a:r>
            <a:r>
              <a:rPr lang="en-US" sz="2400" dirty="0">
                <a:latin typeface="Calibri"/>
                <a:ea typeface="+mn-lt"/>
                <a:cs typeface="+mn-lt"/>
              </a:rPr>
              <a:t> </a:t>
            </a:r>
            <a:r>
              <a:rPr lang="en-US" sz="2400" dirty="0">
                <a:ea typeface="+mn-lt"/>
                <a:cs typeface="+mn-lt"/>
              </a:rPr>
              <a:t>2021</a:t>
            </a:r>
            <a:r>
              <a:rPr lang="en-US" sz="2400" dirty="0">
                <a:latin typeface="Calibri"/>
                <a:ea typeface="+mn-lt"/>
                <a:cs typeface="+mn-lt"/>
              </a:rPr>
              <a:t>. </a:t>
            </a:r>
            <a:r>
              <a:rPr lang="en-US" sz="2400" dirty="0" err="1">
                <a:latin typeface="Calibri"/>
                <a:ea typeface="+mn-lt"/>
                <a:cs typeface="+mn-lt"/>
              </a:rPr>
              <a:t>Oppiaineita</a:t>
            </a:r>
            <a:r>
              <a:rPr lang="en-US" sz="2400" dirty="0">
                <a:latin typeface="Calibri"/>
                <a:ea typeface="+mn-lt"/>
                <a:cs typeface="+mn-lt"/>
              </a:rPr>
              <a:t> </a:t>
            </a:r>
            <a:r>
              <a:rPr lang="en-US" sz="2400" dirty="0" err="1">
                <a:latin typeface="Calibri"/>
                <a:ea typeface="+mn-lt"/>
                <a:cs typeface="+mn-lt"/>
              </a:rPr>
              <a:t>opiskellaan</a:t>
            </a:r>
            <a:r>
              <a:rPr lang="en-US" sz="2400" dirty="0">
                <a:latin typeface="Calibri"/>
                <a:ea typeface="+mn-lt"/>
                <a:cs typeface="+mn-lt"/>
              </a:rPr>
              <a:t> </a:t>
            </a:r>
            <a:r>
              <a:rPr lang="en-US" sz="2400" dirty="0" err="1">
                <a:latin typeface="Calibri"/>
                <a:ea typeface="+mn-lt"/>
                <a:cs typeface="+mn-lt"/>
              </a:rPr>
              <a:t>opintojaksoina</a:t>
            </a:r>
            <a:r>
              <a:rPr lang="en-US" sz="2400" dirty="0">
                <a:latin typeface="Calibri"/>
                <a:ea typeface="+mn-lt"/>
                <a:cs typeface="+mn-lt"/>
              </a:rPr>
              <a:t> ja </a:t>
            </a:r>
            <a:r>
              <a:rPr lang="en-US" sz="2400" dirty="0" err="1">
                <a:latin typeface="Calibri"/>
                <a:ea typeface="+mn-lt"/>
                <a:cs typeface="+mn-lt"/>
              </a:rPr>
              <a:t>laajuus</a:t>
            </a:r>
            <a:r>
              <a:rPr lang="en-US" sz="2400" dirty="0">
                <a:latin typeface="Calibri"/>
                <a:ea typeface="+mn-lt"/>
                <a:cs typeface="+mn-lt"/>
              </a:rPr>
              <a:t> </a:t>
            </a:r>
            <a:r>
              <a:rPr lang="en-US" sz="2400" dirty="0" err="1">
                <a:latin typeface="Calibri"/>
                <a:ea typeface="+mn-lt"/>
                <a:cs typeface="+mn-lt"/>
              </a:rPr>
              <a:t>lasketaan</a:t>
            </a:r>
            <a:r>
              <a:rPr lang="en-US" sz="2400" dirty="0">
                <a:latin typeface="Calibri"/>
                <a:ea typeface="+mn-lt"/>
                <a:cs typeface="+mn-lt"/>
              </a:rPr>
              <a:t> </a:t>
            </a:r>
            <a:r>
              <a:rPr lang="en-US" sz="2400" dirty="0" err="1">
                <a:latin typeface="Calibri"/>
                <a:ea typeface="+mn-lt"/>
                <a:cs typeface="+mn-lt"/>
              </a:rPr>
              <a:t>opintopisteinä</a:t>
            </a:r>
            <a:r>
              <a:rPr lang="en-US" sz="2400" dirty="0">
                <a:latin typeface="Calibri"/>
                <a:ea typeface="+mn-lt"/>
                <a:cs typeface="+mn-lt"/>
              </a:rPr>
              <a:t>. </a:t>
            </a:r>
          </a:p>
          <a:p>
            <a:r>
              <a:rPr lang="en-US" sz="2400" err="1">
                <a:latin typeface="Calibri"/>
                <a:ea typeface="+mn-lt"/>
                <a:cs typeface="+mn-lt"/>
              </a:rPr>
              <a:t>Nuorille</a:t>
            </a:r>
            <a:r>
              <a:rPr lang="en-US" sz="2400" dirty="0">
                <a:latin typeface="Calibri"/>
                <a:ea typeface="+mn-lt"/>
                <a:cs typeface="+mn-lt"/>
              </a:rPr>
              <a:t> </a:t>
            </a:r>
            <a:r>
              <a:rPr lang="en-US" sz="2400" err="1">
                <a:latin typeface="Calibri"/>
                <a:ea typeface="+mn-lt"/>
                <a:cs typeface="+mn-lt"/>
              </a:rPr>
              <a:t>tarkoitettu</a:t>
            </a:r>
            <a:r>
              <a:rPr lang="en-US" sz="2400" dirty="0">
                <a:latin typeface="Calibri"/>
                <a:ea typeface="+mn-lt"/>
                <a:cs typeface="+mn-lt"/>
              </a:rPr>
              <a:t> </a:t>
            </a:r>
            <a:r>
              <a:rPr lang="en-US" sz="2400" err="1">
                <a:latin typeface="Calibri"/>
                <a:ea typeface="+mn-lt"/>
                <a:cs typeface="+mn-lt"/>
              </a:rPr>
              <a:t>oppimäärä</a:t>
            </a:r>
            <a:r>
              <a:rPr lang="en-US" sz="2400" dirty="0">
                <a:latin typeface="Calibri"/>
                <a:ea typeface="+mn-lt"/>
                <a:cs typeface="+mn-lt"/>
              </a:rPr>
              <a:t> on </a:t>
            </a:r>
            <a:r>
              <a:rPr lang="en-US" sz="2400" err="1">
                <a:latin typeface="Calibri"/>
                <a:ea typeface="+mn-lt"/>
                <a:cs typeface="+mn-lt"/>
              </a:rPr>
              <a:t>vähintään</a:t>
            </a:r>
            <a:r>
              <a:rPr lang="en-US" sz="2400" dirty="0">
                <a:latin typeface="Calibri"/>
                <a:ea typeface="+mn-lt"/>
                <a:cs typeface="+mn-lt"/>
              </a:rPr>
              <a:t> 150 </a:t>
            </a:r>
            <a:r>
              <a:rPr lang="en-US" sz="2400" err="1">
                <a:latin typeface="Calibri"/>
                <a:ea typeface="+mn-lt"/>
                <a:cs typeface="+mn-lt"/>
              </a:rPr>
              <a:t>opintopistettä</a:t>
            </a:r>
            <a:r>
              <a:rPr lang="en-US" sz="2400" dirty="0">
                <a:latin typeface="Calibri"/>
                <a:ea typeface="+mn-lt"/>
                <a:cs typeface="+mn-lt"/>
              </a:rPr>
              <a:t>. </a:t>
            </a:r>
            <a:r>
              <a:rPr lang="en-US" sz="2400" err="1">
                <a:latin typeface="Calibri"/>
                <a:ea typeface="+mn-lt"/>
                <a:cs typeface="+mn-lt"/>
              </a:rPr>
              <a:t>Lukiossa</a:t>
            </a:r>
            <a:r>
              <a:rPr lang="en-US" sz="2400" dirty="0">
                <a:latin typeface="Calibri"/>
                <a:ea typeface="+mn-lt"/>
                <a:cs typeface="+mn-lt"/>
              </a:rPr>
              <a:t> </a:t>
            </a:r>
            <a:r>
              <a:rPr lang="en-US" sz="2400" err="1">
                <a:latin typeface="Calibri"/>
                <a:ea typeface="+mn-lt"/>
                <a:cs typeface="+mn-lt"/>
              </a:rPr>
              <a:t>suoritat</a:t>
            </a:r>
            <a:r>
              <a:rPr lang="en-US" sz="2400" dirty="0">
                <a:latin typeface="Calibri"/>
                <a:ea typeface="+mn-lt"/>
                <a:cs typeface="+mn-lt"/>
              </a:rPr>
              <a:t> </a:t>
            </a:r>
            <a:r>
              <a:rPr lang="en-US" sz="2400" err="1">
                <a:latin typeface="Calibri"/>
                <a:ea typeface="+mn-lt"/>
                <a:cs typeface="+mn-lt"/>
              </a:rPr>
              <a:t>pakollisia</a:t>
            </a:r>
            <a:r>
              <a:rPr lang="en-US" sz="2400" dirty="0">
                <a:latin typeface="Calibri"/>
                <a:ea typeface="+mn-lt"/>
                <a:cs typeface="+mn-lt"/>
              </a:rPr>
              <a:t> ja </a:t>
            </a:r>
            <a:r>
              <a:rPr lang="en-US" sz="2400" err="1">
                <a:latin typeface="Calibri"/>
                <a:ea typeface="+mn-lt"/>
                <a:cs typeface="+mn-lt"/>
              </a:rPr>
              <a:t>valtakunnallisia</a:t>
            </a:r>
            <a:r>
              <a:rPr lang="en-US" sz="2400" dirty="0">
                <a:latin typeface="Calibri"/>
                <a:ea typeface="+mn-lt"/>
                <a:cs typeface="+mn-lt"/>
              </a:rPr>
              <a:t> </a:t>
            </a:r>
            <a:r>
              <a:rPr lang="en-US" sz="2400" err="1">
                <a:latin typeface="Calibri"/>
                <a:ea typeface="+mn-lt"/>
                <a:cs typeface="+mn-lt"/>
              </a:rPr>
              <a:t>valinnaisia</a:t>
            </a:r>
            <a:r>
              <a:rPr lang="en-US" sz="2400" dirty="0">
                <a:latin typeface="Calibri"/>
                <a:ea typeface="+mn-lt"/>
                <a:cs typeface="+mn-lt"/>
              </a:rPr>
              <a:t> </a:t>
            </a:r>
            <a:r>
              <a:rPr lang="en-US" sz="2400" err="1">
                <a:latin typeface="Calibri"/>
                <a:ea typeface="+mn-lt"/>
                <a:cs typeface="+mn-lt"/>
              </a:rPr>
              <a:t>opintoja</a:t>
            </a:r>
            <a:r>
              <a:rPr lang="en-US" sz="2400" dirty="0">
                <a:latin typeface="Calibri"/>
                <a:ea typeface="+mn-lt"/>
                <a:cs typeface="+mn-lt"/>
              </a:rPr>
              <a:t>. </a:t>
            </a:r>
          </a:p>
          <a:p>
            <a:r>
              <a:rPr lang="en-US" sz="2400" dirty="0" err="1">
                <a:latin typeface="Calibri"/>
                <a:ea typeface="+mn-lt"/>
                <a:cs typeface="+mn-lt"/>
              </a:rPr>
              <a:t>Syksystä</a:t>
            </a:r>
            <a:r>
              <a:rPr lang="en-US" sz="2400" dirty="0">
                <a:latin typeface="Calibri"/>
                <a:ea typeface="+mn-lt"/>
                <a:cs typeface="+mn-lt"/>
              </a:rPr>
              <a:t> 2029 </a:t>
            </a:r>
            <a:r>
              <a:rPr lang="en-US" sz="2400" dirty="0" err="1">
                <a:latin typeface="Calibri"/>
                <a:ea typeface="+mn-lt"/>
                <a:cs typeface="+mn-lt"/>
              </a:rPr>
              <a:t>alkaen</a:t>
            </a:r>
            <a:r>
              <a:rPr lang="en-US" sz="2400" dirty="0">
                <a:latin typeface="Calibri"/>
                <a:ea typeface="+mn-lt"/>
                <a:cs typeface="+mn-lt"/>
              </a:rPr>
              <a:t> </a:t>
            </a:r>
            <a:r>
              <a:rPr lang="en-US" sz="2400" dirty="0" err="1">
                <a:latin typeface="Calibri"/>
                <a:ea typeface="+mn-lt"/>
                <a:cs typeface="+mn-lt"/>
              </a:rPr>
              <a:t>voit</a:t>
            </a:r>
            <a:r>
              <a:rPr lang="en-US" sz="2400" dirty="0">
                <a:latin typeface="Calibri"/>
                <a:ea typeface="+mn-lt"/>
                <a:cs typeface="+mn-lt"/>
              </a:rPr>
              <a:t> </a:t>
            </a:r>
            <a:r>
              <a:rPr lang="en-US" sz="2400" dirty="0" err="1">
                <a:latin typeface="Calibri"/>
                <a:ea typeface="+mn-lt"/>
                <a:cs typeface="+mn-lt"/>
              </a:rPr>
              <a:t>liittää</a:t>
            </a:r>
            <a:r>
              <a:rPr lang="en-US" sz="2400" dirty="0">
                <a:latin typeface="Calibri"/>
                <a:ea typeface="+mn-lt"/>
                <a:cs typeface="+mn-lt"/>
              </a:rPr>
              <a:t> </a:t>
            </a:r>
            <a:r>
              <a:rPr lang="en-US" sz="2400" dirty="0" err="1">
                <a:latin typeface="Calibri"/>
                <a:ea typeface="+mn-lt"/>
                <a:cs typeface="+mn-lt"/>
              </a:rPr>
              <a:t>myös</a:t>
            </a:r>
            <a:r>
              <a:rPr lang="en-US" sz="2400" dirty="0">
                <a:latin typeface="Calibri"/>
                <a:ea typeface="+mn-lt"/>
                <a:cs typeface="+mn-lt"/>
              </a:rPr>
              <a:t> </a:t>
            </a:r>
            <a:r>
              <a:rPr lang="en-US" sz="2400" dirty="0" err="1">
                <a:latin typeface="Calibri"/>
                <a:ea typeface="+mn-lt"/>
                <a:cs typeface="+mn-lt"/>
              </a:rPr>
              <a:t>taide</a:t>
            </a:r>
            <a:r>
              <a:rPr lang="en-US" sz="2400" dirty="0">
                <a:latin typeface="Calibri"/>
                <a:ea typeface="+mn-lt"/>
                <a:cs typeface="+mn-lt"/>
              </a:rPr>
              <a:t>- ja </a:t>
            </a:r>
            <a:r>
              <a:rPr lang="en-US" sz="2400" dirty="0" err="1">
                <a:latin typeface="Calibri"/>
                <a:ea typeface="+mn-lt"/>
                <a:cs typeface="+mn-lt"/>
              </a:rPr>
              <a:t>taitoaineen</a:t>
            </a:r>
            <a:r>
              <a:rPr lang="en-US" sz="2400" dirty="0">
                <a:latin typeface="Calibri"/>
                <a:ea typeface="+mn-lt"/>
                <a:cs typeface="+mn-lt"/>
              </a:rPr>
              <a:t> (KU, MU, LI) </a:t>
            </a:r>
            <a:r>
              <a:rPr lang="en-US" sz="2400" dirty="0" err="1">
                <a:latin typeface="Calibri"/>
                <a:ea typeface="+mn-lt"/>
                <a:cs typeface="+mn-lt"/>
              </a:rPr>
              <a:t>kokeen</a:t>
            </a:r>
            <a:r>
              <a:rPr lang="en-US" sz="2400" dirty="0">
                <a:latin typeface="Calibri"/>
                <a:ea typeface="+mn-lt"/>
                <a:cs typeface="+mn-lt"/>
              </a:rPr>
              <a:t> </a:t>
            </a:r>
            <a:r>
              <a:rPr lang="en-US" sz="2400" dirty="0" err="1">
                <a:latin typeface="Calibri"/>
                <a:ea typeface="+mn-lt"/>
                <a:cs typeface="+mn-lt"/>
              </a:rPr>
              <a:t>ylioppilastutkintoon</a:t>
            </a:r>
            <a:r>
              <a:rPr lang="en-US" sz="2400" dirty="0">
                <a:latin typeface="Calibri"/>
                <a:ea typeface="+mn-lt"/>
                <a:cs typeface="+mn-lt"/>
              </a:rPr>
              <a:t>.</a:t>
            </a:r>
            <a:br>
              <a:rPr lang="en-US" sz="2400" dirty="0">
                <a:latin typeface="Calibri"/>
                <a:ea typeface="+mn-lt"/>
                <a:cs typeface="+mn-lt"/>
              </a:rPr>
            </a:br>
            <a:endParaRPr lang="en-US" sz="2400" dirty="0">
              <a:latin typeface="Calibri"/>
              <a:ea typeface="+mn-lt"/>
              <a:cs typeface="+mn-lt"/>
            </a:endParaRPr>
          </a:p>
          <a:p>
            <a:endParaRPr lang="en-US" sz="2400">
              <a:latin typeface="Calibri"/>
              <a:ea typeface="Calibri"/>
              <a:cs typeface="Calibri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379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094789-1562-4B40-BF28-DA2CB13E1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ea typeface="+mj-lt"/>
                <a:cs typeface="+mj-lt"/>
              </a:rPr>
              <a:t>TERMISTÖÄ LOPS2021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24348-D5DA-48D1-8120-34C794296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err="1">
                <a:ea typeface="+mn-lt"/>
                <a:cs typeface="+mn-lt"/>
              </a:rPr>
              <a:t>Luokaton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lukio</a:t>
            </a:r>
            <a:endParaRPr lang="en-US">
              <a:ea typeface="+mn-lt"/>
              <a:cs typeface="+mn-lt"/>
            </a:endParaRPr>
          </a:p>
          <a:p>
            <a:r>
              <a:rPr lang="en-US" err="1">
                <a:ea typeface="+mn-lt"/>
                <a:cs typeface="+mn-lt"/>
              </a:rPr>
              <a:t>Lukion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oppimäärä</a:t>
            </a:r>
            <a:r>
              <a:rPr lang="en-US">
                <a:ea typeface="+mn-lt"/>
                <a:cs typeface="+mn-lt"/>
              </a:rPr>
              <a:t> ja </a:t>
            </a:r>
            <a:r>
              <a:rPr lang="en-US" err="1">
                <a:ea typeface="+mn-lt"/>
                <a:cs typeface="+mn-lt"/>
              </a:rPr>
              <a:t>kesto</a:t>
            </a:r>
            <a:endParaRPr lang="en-US">
              <a:ea typeface="+mn-lt"/>
              <a:cs typeface="+mn-lt"/>
            </a:endParaRPr>
          </a:p>
          <a:p>
            <a:r>
              <a:rPr lang="en-US" err="1">
                <a:ea typeface="+mn-lt"/>
                <a:cs typeface="+mn-lt"/>
              </a:rPr>
              <a:t>Opetussuunnitelma</a:t>
            </a:r>
            <a:endParaRPr lang="en-US">
              <a:ea typeface="+mn-lt"/>
              <a:cs typeface="+mn-lt"/>
            </a:endParaRPr>
          </a:p>
          <a:p>
            <a:r>
              <a:rPr lang="en-US" err="1">
                <a:ea typeface="+mn-lt"/>
                <a:cs typeface="+mn-lt"/>
              </a:rPr>
              <a:t>Periodi</a:t>
            </a:r>
            <a:endParaRPr lang="en-US">
              <a:ea typeface="+mn-lt"/>
              <a:cs typeface="+mn-lt"/>
            </a:endParaRPr>
          </a:p>
          <a:p>
            <a:r>
              <a:rPr lang="en-US" err="1">
                <a:ea typeface="+mn-lt"/>
                <a:cs typeface="+mn-lt"/>
              </a:rPr>
              <a:t>Päättöviikko</a:t>
            </a:r>
          </a:p>
          <a:p>
            <a:r>
              <a:rPr lang="en-US" err="1">
                <a:ea typeface="+mn-lt"/>
                <a:cs typeface="+mn-lt"/>
              </a:rPr>
              <a:t>Opintojaksot</a:t>
            </a:r>
          </a:p>
          <a:p>
            <a:r>
              <a:rPr lang="en-US" err="1">
                <a:cs typeface="Calibri"/>
              </a:rPr>
              <a:t>Opintopiste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7911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6BEC86-DA94-43D1-A2C8-E1A323C26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57400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anchor="ctr">
            <a:normAutofit/>
          </a:bodyPr>
          <a:lstStyle/>
          <a:p>
            <a:pPr algn="ctr"/>
            <a:r>
              <a:rPr lang="en-US" sz="2600" dirty="0" err="1">
                <a:solidFill>
                  <a:srgbClr val="FFFFFF"/>
                </a:solidFill>
                <a:cs typeface="Calibri Light"/>
              </a:rPr>
              <a:t>Lukio</a:t>
            </a:r>
            <a:r>
              <a:rPr lang="en-US" sz="2600" dirty="0">
                <a:solidFill>
                  <a:srgbClr val="FFFFFF"/>
                </a:solidFill>
                <a:cs typeface="Calibri Light"/>
              </a:rPr>
              <a:t> </a:t>
            </a:r>
            <a:br>
              <a:rPr lang="en-US" sz="2600" dirty="0">
                <a:cs typeface="Calibri Light"/>
              </a:rPr>
            </a:br>
            <a:r>
              <a:rPr lang="en-US" sz="2600" dirty="0">
                <a:solidFill>
                  <a:srgbClr val="FFFFFF"/>
                </a:solidFill>
                <a:cs typeface="Calibri Light"/>
              </a:rPr>
              <a:t>(2-) </a:t>
            </a:r>
            <a:r>
              <a:rPr lang="en-US" sz="6000" b="1" dirty="0">
                <a:solidFill>
                  <a:srgbClr val="FFFFFF"/>
                </a:solidFill>
                <a:cs typeface="Calibri Light"/>
              </a:rPr>
              <a:t>3</a:t>
            </a:r>
            <a:r>
              <a:rPr lang="en-US" sz="2600" dirty="0">
                <a:solidFill>
                  <a:srgbClr val="FFFFFF"/>
                </a:solidFill>
                <a:cs typeface="Calibri Light"/>
              </a:rPr>
              <a:t> (-4) </a:t>
            </a:r>
            <a:br>
              <a:rPr lang="en-US" sz="2600" dirty="0">
                <a:cs typeface="Calibri Light"/>
              </a:rPr>
            </a:br>
            <a:r>
              <a:rPr lang="en-US" sz="2600" dirty="0" err="1">
                <a:solidFill>
                  <a:srgbClr val="FFFFFF"/>
                </a:solidFill>
                <a:cs typeface="Calibri Light"/>
              </a:rPr>
              <a:t>vuodessa</a:t>
            </a:r>
            <a:endParaRPr lang="en-US" sz="2600" dirty="0" err="1">
              <a:solidFill>
                <a:srgbClr val="FFFFFF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8BD24E2-9723-4F37-8ACB-783320692C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5386434"/>
              </p:ext>
            </p:extLst>
          </p:nvPr>
        </p:nvGraphicFramePr>
        <p:xfrm>
          <a:off x="4056321" y="665761"/>
          <a:ext cx="7705063" cy="48368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05063">
                  <a:extLst>
                    <a:ext uri="{9D8B030D-6E8A-4147-A177-3AD203B41FA5}">
                      <a16:colId xmlns:a16="http://schemas.microsoft.com/office/drawing/2014/main" val="1913152873"/>
                    </a:ext>
                  </a:extLst>
                </a:gridCol>
              </a:tblGrid>
              <a:tr h="722894">
                <a:tc>
                  <a:txBody>
                    <a:bodyPr/>
                    <a:lstStyle/>
                    <a:p>
                      <a:pPr algn="ctr"/>
                      <a:r>
                        <a:rPr lang="en-US" sz="1900" b="1"/>
                        <a:t>1. </a:t>
                      </a:r>
                      <a:r>
                        <a:rPr lang="en-US" sz="1900" b="1" err="1"/>
                        <a:t>vuosi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900" err="1"/>
                        <a:t>Pakollisia</a:t>
                      </a:r>
                      <a:r>
                        <a:rPr lang="en-US" sz="1900"/>
                        <a:t> </a:t>
                      </a:r>
                      <a:r>
                        <a:rPr lang="en-US" sz="1900" err="1"/>
                        <a:t>opintoja</a:t>
                      </a:r>
                      <a:endParaRPr lang="en-US" sz="1900"/>
                    </a:p>
                  </a:txBody>
                  <a:tcPr marL="97688" marR="97688" marT="48844" marB="48844"/>
                </a:tc>
                <a:extLst>
                  <a:ext uri="{0D108BD9-81ED-4DB2-BD59-A6C34878D82A}">
                    <a16:rowId xmlns:a16="http://schemas.microsoft.com/office/drawing/2014/main" val="3757425683"/>
                  </a:ext>
                </a:extLst>
              </a:tr>
              <a:tr h="1602088">
                <a:tc>
                  <a:txBody>
                    <a:bodyPr/>
                    <a:lstStyle/>
                    <a:p>
                      <a:pPr algn="ctr"/>
                      <a:r>
                        <a:rPr lang="en-US" sz="1900" b="1"/>
                        <a:t>2. </a:t>
                      </a:r>
                      <a:r>
                        <a:rPr lang="en-US" sz="1900" b="1" err="1"/>
                        <a:t>vuosi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900" err="1"/>
                        <a:t>Pakollisia</a:t>
                      </a:r>
                      <a:r>
                        <a:rPr lang="en-US" sz="1900"/>
                        <a:t> ja </a:t>
                      </a:r>
                      <a:r>
                        <a:rPr lang="en-US" sz="1900" err="1"/>
                        <a:t>valtakunnallisia</a:t>
                      </a:r>
                      <a:r>
                        <a:rPr lang="en-US" sz="1900"/>
                        <a:t> </a:t>
                      </a:r>
                      <a:r>
                        <a:rPr lang="en-US" sz="1900" err="1"/>
                        <a:t>valinnaisia</a:t>
                      </a:r>
                      <a:r>
                        <a:rPr lang="en-US" sz="1900"/>
                        <a:t> </a:t>
                      </a:r>
                      <a:r>
                        <a:rPr lang="en-US" sz="1900" err="1"/>
                        <a:t>opintoja</a:t>
                      </a:r>
                      <a:endParaRPr lang="en-US" sz="1900"/>
                    </a:p>
                    <a:p>
                      <a:pPr lvl="0" algn="ctr">
                        <a:buNone/>
                      </a:pPr>
                      <a:r>
                        <a:rPr lang="en-US" sz="1900"/>
                        <a:t>YO-</a:t>
                      </a:r>
                      <a:r>
                        <a:rPr lang="en-US" sz="1900" err="1"/>
                        <a:t>suunnitelma</a:t>
                      </a:r>
                      <a:endParaRPr lang="en-US" sz="1900"/>
                    </a:p>
                    <a:p>
                      <a:pPr lvl="0" algn="ctr">
                        <a:buNone/>
                      </a:pPr>
                      <a:r>
                        <a:rPr lang="en-US" sz="1900"/>
                        <a:t>(</a:t>
                      </a:r>
                      <a:r>
                        <a:rPr lang="en-US" sz="1900" err="1"/>
                        <a:t>Ylioppilaskirjoitukset</a:t>
                      </a:r>
                      <a:r>
                        <a:rPr lang="en-US" sz="1900"/>
                        <a:t> K*)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900" err="1"/>
                        <a:t>Vanhojen</a:t>
                      </a:r>
                      <a:r>
                        <a:rPr lang="en-US" sz="1900"/>
                        <a:t> </a:t>
                      </a:r>
                      <a:r>
                        <a:rPr lang="en-US" sz="1900" err="1"/>
                        <a:t>tanssit</a:t>
                      </a:r>
                      <a:endParaRPr lang="en-US" sz="1900"/>
                    </a:p>
                  </a:txBody>
                  <a:tcPr marL="97688" marR="97688" marT="48844" marB="48844"/>
                </a:tc>
                <a:extLst>
                  <a:ext uri="{0D108BD9-81ED-4DB2-BD59-A6C34878D82A}">
                    <a16:rowId xmlns:a16="http://schemas.microsoft.com/office/drawing/2014/main" val="2537550882"/>
                  </a:ext>
                </a:extLst>
              </a:tr>
              <a:tr h="1309024">
                <a:tc>
                  <a:txBody>
                    <a:bodyPr/>
                    <a:lstStyle/>
                    <a:p>
                      <a:pPr algn="ctr"/>
                      <a:r>
                        <a:rPr lang="en-US" sz="1900" b="1"/>
                        <a:t>3. </a:t>
                      </a:r>
                      <a:r>
                        <a:rPr lang="en-US" sz="1900" b="1" err="1"/>
                        <a:t>vuosi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900" err="1"/>
                        <a:t>Kirjoitettavia</a:t>
                      </a:r>
                      <a:r>
                        <a:rPr lang="en-US" sz="1900"/>
                        <a:t> </a:t>
                      </a:r>
                      <a:r>
                        <a:rPr lang="en-US" sz="1900" err="1"/>
                        <a:t>aineita</a:t>
                      </a:r>
                      <a:r>
                        <a:rPr lang="en-US" sz="1900"/>
                        <a:t>, </a:t>
                      </a:r>
                      <a:r>
                        <a:rPr lang="en-US" sz="1900" err="1"/>
                        <a:t>syventäviä</a:t>
                      </a:r>
                      <a:r>
                        <a:rPr lang="en-US" sz="1900"/>
                        <a:t> ja </a:t>
                      </a:r>
                      <a:r>
                        <a:rPr lang="en-US" sz="1900" err="1"/>
                        <a:t>kertaavia</a:t>
                      </a:r>
                      <a:r>
                        <a:rPr lang="en-US" sz="1900"/>
                        <a:t> </a:t>
                      </a:r>
                      <a:r>
                        <a:rPr lang="en-US" sz="1900" err="1"/>
                        <a:t>opintoja</a:t>
                      </a:r>
                      <a:endParaRPr lang="en-US" sz="1900"/>
                    </a:p>
                    <a:p>
                      <a:pPr lvl="0" algn="ctr">
                        <a:buNone/>
                      </a:pPr>
                      <a:r>
                        <a:rPr lang="en-US" sz="1900" err="1"/>
                        <a:t>Ylioppilaskirjoitukset</a:t>
                      </a:r>
                      <a:r>
                        <a:rPr lang="en-US" sz="1900"/>
                        <a:t> (S / K)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900" err="1"/>
                        <a:t>Penkkarit</a:t>
                      </a:r>
                      <a:endParaRPr lang="en-US" sz="1900"/>
                    </a:p>
                    <a:p>
                      <a:pPr lvl="0" algn="ctr">
                        <a:buNone/>
                      </a:pPr>
                      <a:r>
                        <a:rPr lang="en-US" sz="1900" err="1"/>
                        <a:t>Lakkiaiset</a:t>
                      </a:r>
                      <a:endParaRPr lang="en-US" sz="1900"/>
                    </a:p>
                  </a:txBody>
                  <a:tcPr marL="97688" marR="97688" marT="48844" marB="48844"/>
                </a:tc>
                <a:extLst>
                  <a:ext uri="{0D108BD9-81ED-4DB2-BD59-A6C34878D82A}">
                    <a16:rowId xmlns:a16="http://schemas.microsoft.com/office/drawing/2014/main" val="581818865"/>
                  </a:ext>
                </a:extLst>
              </a:tr>
              <a:tr h="722894">
                <a:tc>
                  <a:txBody>
                    <a:bodyPr/>
                    <a:lstStyle/>
                    <a:p>
                      <a:pPr algn="ctr"/>
                      <a:r>
                        <a:rPr lang="en-US" sz="1900" b="1"/>
                        <a:t>(4. </a:t>
                      </a:r>
                      <a:r>
                        <a:rPr lang="en-US" sz="1900" b="1" err="1"/>
                        <a:t>vuosi</a:t>
                      </a:r>
                      <a:r>
                        <a:rPr lang="en-US" sz="1900" b="1"/>
                        <a:t>)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900"/>
                        <a:t>(3,5 v </a:t>
                      </a:r>
                      <a:r>
                        <a:rPr lang="en-US" sz="1900" err="1"/>
                        <a:t>suunnitelma</a:t>
                      </a:r>
                      <a:r>
                        <a:rPr lang="en-US" sz="1900"/>
                        <a:t>: </a:t>
                      </a:r>
                      <a:r>
                        <a:rPr lang="en-US" sz="1900" err="1"/>
                        <a:t>Loput</a:t>
                      </a:r>
                      <a:r>
                        <a:rPr lang="en-US" sz="1900"/>
                        <a:t> </a:t>
                      </a:r>
                      <a:r>
                        <a:rPr lang="en-US" sz="1900" err="1"/>
                        <a:t>ylioppilaskirjoitukset</a:t>
                      </a:r>
                      <a:r>
                        <a:rPr lang="en-US" sz="1900"/>
                        <a:t> S &gt; </a:t>
                      </a:r>
                      <a:r>
                        <a:rPr lang="en-US" sz="1900" err="1"/>
                        <a:t>ylioppilaaksi</a:t>
                      </a:r>
                      <a:r>
                        <a:rPr lang="en-US" sz="1900"/>
                        <a:t> </a:t>
                      </a:r>
                      <a:r>
                        <a:rPr lang="en-US" sz="1900" err="1"/>
                        <a:t>syksyllä</a:t>
                      </a:r>
                      <a:r>
                        <a:rPr lang="en-US" sz="1900"/>
                        <a:t>)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900"/>
                        <a:t>(4 v </a:t>
                      </a:r>
                      <a:r>
                        <a:rPr lang="en-US" sz="1900" err="1"/>
                        <a:t>suunnitelma</a:t>
                      </a:r>
                      <a:r>
                        <a:rPr lang="en-US" sz="1900"/>
                        <a:t>: </a:t>
                      </a:r>
                      <a:r>
                        <a:rPr lang="en-US" sz="1900" err="1"/>
                        <a:t>Loput</a:t>
                      </a:r>
                      <a:r>
                        <a:rPr lang="en-US" sz="1900"/>
                        <a:t> </a:t>
                      </a:r>
                      <a:r>
                        <a:rPr lang="en-US" sz="1900" err="1"/>
                        <a:t>ylioppilaskirjoitukset</a:t>
                      </a:r>
                      <a:r>
                        <a:rPr lang="en-US" sz="1900"/>
                        <a:t> K &gt; </a:t>
                      </a:r>
                      <a:r>
                        <a:rPr lang="en-US" sz="1900" err="1"/>
                        <a:t>ylioppilaaksi</a:t>
                      </a:r>
                      <a:r>
                        <a:rPr lang="en-US" sz="1900"/>
                        <a:t> </a:t>
                      </a:r>
                      <a:r>
                        <a:rPr lang="en-US" sz="1900" err="1"/>
                        <a:t>keväällä</a:t>
                      </a:r>
                      <a:r>
                        <a:rPr lang="en-US" sz="1900"/>
                        <a:t>)</a:t>
                      </a:r>
                    </a:p>
                  </a:txBody>
                  <a:tcPr marL="97688" marR="97688" marT="48844" marB="48844"/>
                </a:tc>
                <a:extLst>
                  <a:ext uri="{0D108BD9-81ED-4DB2-BD59-A6C34878D82A}">
                    <a16:rowId xmlns:a16="http://schemas.microsoft.com/office/drawing/2014/main" val="95941401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7934179-3504-4121-AD44-4D3AF6E8EEE1}"/>
              </a:ext>
            </a:extLst>
          </p:cNvPr>
          <p:cNvSpPr txBox="1"/>
          <p:nvPr/>
        </p:nvSpPr>
        <p:spPr>
          <a:xfrm>
            <a:off x="4352261" y="6283842"/>
            <a:ext cx="8502501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i="1">
                <a:ea typeface="+mn-lt"/>
                <a:cs typeface="+mn-lt"/>
              </a:rPr>
              <a:t>*</a:t>
            </a:r>
            <a:r>
              <a:rPr lang="en-US" sz="1600" i="1" err="1">
                <a:ea typeface="+mn-lt"/>
                <a:cs typeface="+mn-lt"/>
              </a:rPr>
              <a:t>Ylioppilastutkinto</a:t>
            </a:r>
            <a:r>
              <a:rPr lang="en-US" sz="1600" i="1">
                <a:ea typeface="+mn-lt"/>
                <a:cs typeface="+mn-lt"/>
              </a:rPr>
              <a:t> on </a:t>
            </a:r>
            <a:r>
              <a:rPr lang="en-US" sz="1600" i="1" err="1">
                <a:ea typeface="+mn-lt"/>
                <a:cs typeface="+mn-lt"/>
              </a:rPr>
              <a:t>suoritettava</a:t>
            </a:r>
            <a:r>
              <a:rPr lang="en-US" sz="1600" i="1">
                <a:ea typeface="+mn-lt"/>
                <a:cs typeface="+mn-lt"/>
              </a:rPr>
              <a:t> </a:t>
            </a:r>
            <a:r>
              <a:rPr lang="en-US" sz="1600" i="1" err="1">
                <a:ea typeface="+mn-lt"/>
                <a:cs typeface="+mn-lt"/>
              </a:rPr>
              <a:t>enintään</a:t>
            </a:r>
            <a:r>
              <a:rPr lang="en-US" sz="1600" i="1">
                <a:ea typeface="+mn-lt"/>
                <a:cs typeface="+mn-lt"/>
              </a:rPr>
              <a:t> </a:t>
            </a:r>
            <a:r>
              <a:rPr lang="en-US" sz="1600" i="1" err="1">
                <a:ea typeface="+mn-lt"/>
                <a:cs typeface="+mn-lt"/>
              </a:rPr>
              <a:t>kolmen</a:t>
            </a:r>
            <a:r>
              <a:rPr lang="en-US" sz="1600" i="1">
                <a:ea typeface="+mn-lt"/>
                <a:cs typeface="+mn-lt"/>
              </a:rPr>
              <a:t> </a:t>
            </a:r>
            <a:r>
              <a:rPr lang="en-US" sz="1600" i="1" err="1">
                <a:ea typeface="+mn-lt"/>
                <a:cs typeface="+mn-lt"/>
              </a:rPr>
              <a:t>perättäisen</a:t>
            </a:r>
            <a:r>
              <a:rPr lang="en-US" sz="1600" i="1">
                <a:ea typeface="+mn-lt"/>
                <a:cs typeface="+mn-lt"/>
              </a:rPr>
              <a:t> </a:t>
            </a:r>
            <a:r>
              <a:rPr lang="en-US" sz="1600" i="1" err="1">
                <a:ea typeface="+mn-lt"/>
                <a:cs typeface="+mn-lt"/>
              </a:rPr>
              <a:t>tutkintokerran</a:t>
            </a:r>
            <a:r>
              <a:rPr lang="en-US" sz="1600" i="1">
                <a:ea typeface="+mn-lt"/>
                <a:cs typeface="+mn-lt"/>
              </a:rPr>
              <a:t> </a:t>
            </a:r>
            <a:r>
              <a:rPr lang="en-US" sz="1600" i="1" err="1">
                <a:ea typeface="+mn-lt"/>
                <a:cs typeface="+mn-lt"/>
              </a:rPr>
              <a:t>aikana</a:t>
            </a:r>
            <a:r>
              <a:rPr lang="en-US" sz="1600" i="1">
                <a:ea typeface="+mn-lt"/>
                <a:cs typeface="+mn-lt"/>
              </a:rPr>
              <a:t>.</a:t>
            </a:r>
            <a:endParaRPr lang="en-US" sz="1600" i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43713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9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E1422F-05E8-48EA-9CAA-36A3676AB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23392"/>
            <a:ext cx="3363974" cy="1607060"/>
          </a:xfr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sz="2800" kern="1200">
                <a:latin typeface="+mj-lt"/>
                <a:ea typeface="+mj-ea"/>
                <a:cs typeface="+mj-cs"/>
              </a:rPr>
              <a:t>Opinnot lukiossa</a:t>
            </a:r>
          </a:p>
        </p:txBody>
      </p:sp>
      <p:sp>
        <p:nvSpPr>
          <p:cNvPr id="38" name="Content Placeholder 39">
            <a:extLst>
              <a:ext uri="{FF2B5EF4-FFF2-40B4-BE49-F238E27FC236}">
                <a16:creationId xmlns:a16="http://schemas.microsoft.com/office/drawing/2014/main" id="{E7BCC165-A689-453A-ACD6-C641C4F4F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8" y="2638043"/>
            <a:ext cx="3363974" cy="341562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>
                <a:ea typeface="+mn-lt"/>
                <a:cs typeface="+mn-lt"/>
              </a:rPr>
              <a:t>Nuorten opetuksen tuntijako</a:t>
            </a:r>
          </a:p>
          <a:p>
            <a:pPr marL="0" indent="0">
              <a:buNone/>
            </a:pPr>
            <a:r>
              <a:rPr lang="en-US" sz="2000">
                <a:cs typeface="Calibri" panose="020F0502020204030204"/>
              </a:rPr>
              <a:t>LOPS 2021</a:t>
            </a:r>
          </a:p>
        </p:txBody>
      </p:sp>
      <p:pic>
        <p:nvPicPr>
          <p:cNvPr id="3" name="Kuva 2" descr="Kuva, joka sisältää kohteen teksti, kuvakaappaus, Samansuuntainen, numero&#10;&#10;Tekoälyllä luotu sisältö saattaa olla virheellistä.">
            <a:extLst>
              <a:ext uri="{FF2B5EF4-FFF2-40B4-BE49-F238E27FC236}">
                <a16:creationId xmlns:a16="http://schemas.microsoft.com/office/drawing/2014/main" id="{92ECF9BE-923A-19A5-E7B5-B9BA5ADC1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777" y="92765"/>
            <a:ext cx="42072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9142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Kuva, joka sisältää kohteen teksti, kuvakaappaus, Fontti, viiva&#10;&#10;Tekoälyllä luotu sisältö saattaa olla virheellistä.">
            <a:extLst>
              <a:ext uri="{FF2B5EF4-FFF2-40B4-BE49-F238E27FC236}">
                <a16:creationId xmlns:a16="http://schemas.microsoft.com/office/drawing/2014/main" id="{A6D4D8CF-1BF8-476B-B07C-15A6F1637A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779610"/>
            <a:ext cx="10905066" cy="3298779"/>
          </a:xfrm>
          <a:prstGeom prst="rect">
            <a:avLst/>
          </a:prstGeom>
          <a:ln>
            <a:noFill/>
          </a:ln>
        </p:spPr>
      </p:pic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7994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Kuva, joka sisältää kohteen teksti, kuvakaappaus, numero, Fontti&#10;&#10;Tekoälyllä luotu sisältö saattaa olla virheellistä.">
            <a:extLst>
              <a:ext uri="{FF2B5EF4-FFF2-40B4-BE49-F238E27FC236}">
                <a16:creationId xmlns:a16="http://schemas.microsoft.com/office/drawing/2014/main" id="{57946526-276A-4DEE-945B-FCCBF5A871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111673"/>
            <a:ext cx="10905066" cy="4634653"/>
          </a:xfrm>
          <a:prstGeom prst="rect">
            <a:avLst/>
          </a:prstGeom>
          <a:ln>
            <a:noFill/>
          </a:ln>
        </p:spPr>
      </p:pic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5702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Kuva, joka sisältää kohteen teksti, kuvakaappaus, numero, viiva&#10;&#10;Tekoälyllä luotu sisältö saattaa olla virheellistä.">
            <a:extLst>
              <a:ext uri="{FF2B5EF4-FFF2-40B4-BE49-F238E27FC236}">
                <a16:creationId xmlns:a16="http://schemas.microsoft.com/office/drawing/2014/main" id="{3330DFE9-C9FA-4646-B574-04A957D019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629664"/>
            <a:ext cx="10905066" cy="3598670"/>
          </a:xfrm>
          <a:prstGeom prst="rect">
            <a:avLst/>
          </a:prstGeom>
          <a:ln>
            <a:noFill/>
          </a:ln>
        </p:spPr>
      </p:pic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1458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Kuva, joka sisältää kohteen teksti, kuvakaappaus, numero, Samansuuntainen&#10;&#10;Tekoälyllä luotu sisältö saattaa olla virheellistä.">
            <a:extLst>
              <a:ext uri="{FF2B5EF4-FFF2-40B4-BE49-F238E27FC236}">
                <a16:creationId xmlns:a16="http://schemas.microsoft.com/office/drawing/2014/main" id="{6EBF311A-7A11-4620-9678-BABDCCD1F5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770889"/>
            <a:ext cx="10905066" cy="5316220"/>
          </a:xfrm>
          <a:prstGeom prst="rect">
            <a:avLst/>
          </a:prstGeom>
          <a:ln>
            <a:noFill/>
          </a:ln>
        </p:spPr>
      </p:pic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0402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D116E-8357-4B13-B09E-43475C6CE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 cap="all" spc="200"/>
              <a:t>Ylioppilastutkinto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D4200-0548-4176-B05B-AE5CFC3568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4612" y="4750893"/>
            <a:ext cx="4087305" cy="11478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000"/>
              <a:t>Lukion päättötodistus + YO-todistus = Ylioppilas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4" descr="A picture containing bouquet, plant, flower&#10;&#10;Description automatically generated">
            <a:extLst>
              <a:ext uri="{FF2B5EF4-FFF2-40B4-BE49-F238E27FC236}">
                <a16:creationId xmlns:a16="http://schemas.microsoft.com/office/drawing/2014/main" id="{9BDE023E-C653-4DBC-9104-C6D64F78E3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64" r="25844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225ED8-967E-4A71-8989-D79C0F866BA7}"/>
              </a:ext>
            </a:extLst>
          </p:cNvPr>
          <p:cNvSpPr txBox="1"/>
          <p:nvPr/>
        </p:nvSpPr>
        <p:spPr>
          <a:xfrm>
            <a:off x="1772" y="6505354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00"/>
                </a:solidFill>
                <a:cs typeface="Calibri"/>
              </a:rPr>
              <a:t>Kuva: minedu.fi</a:t>
            </a:r>
          </a:p>
        </p:txBody>
      </p:sp>
    </p:spTree>
    <p:extLst>
      <p:ext uri="{BB962C8B-B14F-4D97-AF65-F5344CB8AC3E}">
        <p14:creationId xmlns:p14="http://schemas.microsoft.com/office/powerpoint/2010/main" val="1593056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orakulmio 3"/>
          <p:cNvSpPr/>
          <p:nvPr/>
        </p:nvSpPr>
        <p:spPr>
          <a:xfrm>
            <a:off x="1008184" y="174032"/>
            <a:ext cx="10175631" cy="1111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700" b="1" kern="1200" cap="all" spc="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YO-TUTKINTOON SISÄLTYY VÄHINTÄÄN</a:t>
            </a:r>
            <a:br>
              <a:rPr lang="en-US" sz="3700" b="1" kern="1200" cap="all" spc="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700" b="1" kern="1200" cap="all" spc="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VIISI KOETTA</a:t>
            </a: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27B510BF-7929-AF5A-C51A-74C382133753}"/>
              </a:ext>
            </a:extLst>
          </p:cNvPr>
          <p:cNvSpPr txBox="1"/>
          <p:nvPr/>
        </p:nvSpPr>
        <p:spPr>
          <a:xfrm>
            <a:off x="1008184" y="1591987"/>
            <a:ext cx="10175630" cy="76790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i="1" dirty="0" err="1"/>
              <a:t>Ensimmäiset</a:t>
            </a:r>
            <a:r>
              <a:rPr lang="en-US" sz="2000" i="1" dirty="0"/>
              <a:t> </a:t>
            </a:r>
            <a:r>
              <a:rPr lang="en-US" sz="2000" i="1" dirty="0" err="1"/>
              <a:t>taito</a:t>
            </a:r>
            <a:r>
              <a:rPr lang="en-US" sz="2000" i="1" dirty="0"/>
              <a:t>- ja </a:t>
            </a:r>
            <a:r>
              <a:rPr lang="en-US" sz="2000" i="1" dirty="0" err="1"/>
              <a:t>taideaineiden</a:t>
            </a:r>
            <a:r>
              <a:rPr lang="en-US" sz="2000" i="1" dirty="0"/>
              <a:t> (KU, MU, LI) </a:t>
            </a:r>
            <a:r>
              <a:rPr lang="en-US" sz="2000" i="1" dirty="0" err="1"/>
              <a:t>ylioppilaskokeet</a:t>
            </a:r>
            <a:r>
              <a:rPr lang="en-US" sz="2000" i="1" dirty="0"/>
              <a:t> </a:t>
            </a:r>
            <a:r>
              <a:rPr lang="en-US" sz="2000" i="1" dirty="0" err="1"/>
              <a:t>järjestetään</a:t>
            </a:r>
            <a:r>
              <a:rPr lang="en-US" sz="2000" i="1" dirty="0"/>
              <a:t> </a:t>
            </a:r>
            <a:r>
              <a:rPr lang="en-US" sz="2000" i="1" dirty="0" err="1"/>
              <a:t>syksyllä</a:t>
            </a:r>
            <a:r>
              <a:rPr lang="en-US" sz="2000" i="1" dirty="0"/>
              <a:t> 2029.</a:t>
            </a:r>
            <a:endParaRPr lang="fi-FI"/>
          </a:p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</p:txBody>
      </p:sp>
      <p:pic>
        <p:nvPicPr>
          <p:cNvPr id="5" name="Kuva 4" descr="Ylioppilastutkintoa suorittavan kokelaan on suoritettava viisi koetta seuraavista ryhmistä:  1. äidinkieli ja kirjallisuus 2. matematiikka 3. toinen kotimainen kieli 4. vieraat kielet 5. reaaliaineet 6. taito- ja taideaineet. Kokeista yhden kokeen tulee olla ryhmästä 1, kolme koetta eri ryhmistä 2–5 ja yksi koe ryhmistä 2–6.  Kokeisiin voi kuulua vain yksi koe samassa oppiaineessa.">
            <a:extLst>
              <a:ext uri="{FF2B5EF4-FFF2-40B4-BE49-F238E27FC236}">
                <a16:creationId xmlns:a16="http://schemas.microsoft.com/office/drawing/2014/main" id="{BA86F62D-7969-F20E-1338-DFAE3874E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664" y="2161309"/>
            <a:ext cx="9372734" cy="436675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B166585-6853-44CB-B5FC-9B9710F1798F}"/>
              </a:ext>
            </a:extLst>
          </p:cNvPr>
          <p:cNvSpPr txBox="1"/>
          <p:nvPr/>
        </p:nvSpPr>
        <p:spPr>
          <a:xfrm>
            <a:off x="3327" y="6528672"/>
            <a:ext cx="1794043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/>
              <a:t>Kuva: ylioppilastutkinto.fi</a:t>
            </a:r>
            <a:endParaRPr lang="en-US" sz="12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02193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D23ABB-098E-4839-AF28-1FD6F5291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>
            <a:normAutofit/>
          </a:bodyPr>
          <a:lstStyle/>
          <a:p>
            <a:r>
              <a:rPr lang="en-US" sz="3600" b="1">
                <a:solidFill>
                  <a:schemeClr val="bg1"/>
                </a:solidFill>
              </a:rPr>
              <a:t>SEURAAVA ASKEL LUKION JÄLKEEN</a:t>
            </a:r>
            <a:endParaRPr lang="en-US" sz="3600" b="1">
              <a:solidFill>
                <a:schemeClr val="bg1"/>
              </a:solidFill>
              <a:cs typeface="Calibri Light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1C2E669-C313-4F41-95D7-FB594E742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10" y="2121763"/>
            <a:ext cx="3822192" cy="3773010"/>
          </a:xfrm>
        </p:spPr>
        <p:txBody>
          <a:bodyPr vert="horz" lIns="45720" tIns="45720" rIns="45720" bIns="45720" rtlCol="0">
            <a:norm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Ammatilliset oppilaitokset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r>
              <a:rPr lang="en-US" sz="2000">
                <a:solidFill>
                  <a:schemeClr val="bg1"/>
                </a:solidFill>
              </a:rPr>
              <a:t>Ammattikorkeakoulut</a:t>
            </a:r>
            <a:endParaRPr lang="en-US" sz="2000">
              <a:solidFill>
                <a:schemeClr val="bg1"/>
              </a:solidFill>
              <a:cs typeface="Calibri"/>
            </a:endParaRPr>
          </a:p>
          <a:p>
            <a:r>
              <a:rPr lang="en-US" sz="2000">
                <a:solidFill>
                  <a:schemeClr val="bg1"/>
                </a:solidFill>
              </a:rPr>
              <a:t>Yliopistot</a:t>
            </a:r>
            <a:endParaRPr lang="en-US" sz="2000">
              <a:solidFill>
                <a:schemeClr val="bg1"/>
              </a:solidFill>
              <a:cs typeface="Calibri"/>
            </a:endParaRPr>
          </a:p>
        </p:txBody>
      </p:sp>
      <p:pic>
        <p:nvPicPr>
          <p:cNvPr id="8" name="Picture 8" descr="Diagram&#10;&#10;Description automatically generated">
            <a:extLst>
              <a:ext uri="{FF2B5EF4-FFF2-40B4-BE49-F238E27FC236}">
                <a16:creationId xmlns:a16="http://schemas.microsoft.com/office/drawing/2014/main" id="{3D47516C-5718-44F9-B8DB-C075CD9077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501" b="2"/>
          <a:stretch/>
        </p:blipFill>
        <p:spPr>
          <a:xfrm>
            <a:off x="5542381" y="484632"/>
            <a:ext cx="5733321" cy="573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394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55">
            <a:extLst>
              <a:ext uri="{FF2B5EF4-FFF2-40B4-BE49-F238E27FC236}">
                <a16:creationId xmlns:a16="http://schemas.microsoft.com/office/drawing/2014/main" id="{D9A7F3BF-8763-4074-AD77-92790AF31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965C74-7E09-4A58-90A8-7AEF98899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9356106" cy="1200329"/>
          </a:xfrm>
        </p:spPr>
        <p:txBody>
          <a:bodyPr anchor="t">
            <a:normAutofit/>
          </a:bodyPr>
          <a:lstStyle/>
          <a:p>
            <a:r>
              <a:rPr lang="en-US" sz="7200" b="1"/>
              <a:t>VALINTAPERUSTEET</a:t>
            </a:r>
            <a:endParaRPr lang="en-US" sz="7200" b="1">
              <a:cs typeface="Calibri Light"/>
            </a:endParaRPr>
          </a:p>
        </p:txBody>
      </p:sp>
      <p:grpSp>
        <p:nvGrpSpPr>
          <p:cNvPr id="64" name="Group 57">
            <a:extLst>
              <a:ext uri="{FF2B5EF4-FFF2-40B4-BE49-F238E27FC236}">
                <a16:creationId xmlns:a16="http://schemas.microsoft.com/office/drawing/2014/main" id="{7A9648D6-B41B-42D0-A817-AE2607B0B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994200" y="554152"/>
            <a:ext cx="574177" cy="1075866"/>
            <a:chOff x="10994200" y="554152"/>
            <a:chExt cx="574177" cy="1075866"/>
          </a:xfrm>
        </p:grpSpPr>
        <p:sp>
          <p:nvSpPr>
            <p:cNvPr id="67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13369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solidFill>
              <a:schemeClr val="accent2"/>
            </a:solidFill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55951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solidFill>
              <a:schemeClr val="accent2"/>
            </a:solidFill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94200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solidFill>
              <a:schemeClr val="accent2"/>
            </a:solidFill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362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9" name="Content Placeholder 2">
            <a:extLst>
              <a:ext uri="{FF2B5EF4-FFF2-40B4-BE49-F238E27FC236}">
                <a16:creationId xmlns:a16="http://schemas.microsoft.com/office/drawing/2014/main" id="{097019F5-CC5E-42C3-8A61-C7DC33E2FC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7109245"/>
              </p:ext>
            </p:extLst>
          </p:nvPr>
        </p:nvGraphicFramePr>
        <p:xfrm>
          <a:off x="1188062" y="1710439"/>
          <a:ext cx="10153548" cy="50232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10946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0342D2-145F-4634-BD17-5EF0B270D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>
            <a:normAutofit/>
          </a:bodyPr>
          <a:lstStyle/>
          <a:p>
            <a:endParaRPr lang="en-US" sz="2800">
              <a:solidFill>
                <a:schemeClr val="bg1"/>
              </a:solidFill>
            </a:endParaRPr>
          </a:p>
          <a:p>
            <a:r>
              <a:rPr lang="en-US" sz="2800">
                <a:solidFill>
                  <a:schemeClr val="bg1"/>
                </a:solidFill>
                <a:ea typeface="+mj-lt"/>
                <a:cs typeface="+mj-lt"/>
              </a:rPr>
              <a:t>Lukio on muutakin kuin opiskelua</a:t>
            </a:r>
            <a:endParaRPr lang="en-US" sz="2800">
              <a:solidFill>
                <a:schemeClr val="bg1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49D1A88-5417-4C2B-8272-DDD87987D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10" y="2121763"/>
            <a:ext cx="3822192" cy="377301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>
                <a:solidFill>
                  <a:schemeClr val="bg1"/>
                </a:solidFill>
                <a:ea typeface="+mn-lt"/>
                <a:cs typeface="+mn-lt"/>
              </a:rPr>
              <a:t>Wanhat</a:t>
            </a:r>
          </a:p>
          <a:p>
            <a:r>
              <a:rPr lang="en-US" sz="2000">
                <a:solidFill>
                  <a:schemeClr val="bg1"/>
                </a:solidFill>
                <a:ea typeface="+mn-lt"/>
                <a:cs typeface="+mn-lt"/>
              </a:rPr>
              <a:t>Penkkarit</a:t>
            </a:r>
          </a:p>
          <a:p>
            <a:r>
              <a:rPr lang="en-US" sz="2000">
                <a:solidFill>
                  <a:schemeClr val="bg1"/>
                </a:solidFill>
                <a:ea typeface="+mn-lt"/>
                <a:cs typeface="+mn-lt"/>
              </a:rPr>
              <a:t>Lakkiaiset</a:t>
            </a:r>
            <a:endParaRPr lang="en-US" sz="2000">
              <a:solidFill>
                <a:schemeClr val="bg1"/>
              </a:solidFill>
              <a:cs typeface="Calibri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F0B42AB-517C-41CF-BB61-1ECDFE6A83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84" r="-1" b="-1"/>
          <a:stretch/>
        </p:blipFill>
        <p:spPr>
          <a:xfrm>
            <a:off x="5110716" y="1012002"/>
            <a:ext cx="6596652" cy="4678546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4EEC6D37-6442-47DE-A04C-ECB1D9BE0811}"/>
              </a:ext>
            </a:extLst>
          </p:cNvPr>
          <p:cNvSpPr txBox="1"/>
          <p:nvPr/>
        </p:nvSpPr>
        <p:spPr>
          <a:xfrm>
            <a:off x="10399594" y="6441742"/>
            <a:ext cx="178785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200"/>
              <a:t>Kuva: Lukio-opas 2021</a:t>
            </a:r>
            <a:endParaRPr lang="fi-FI" sz="12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37784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6F83AB2-2364-4F2F-865B-F361159FD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en-US" sz="3600">
                <a:cs typeface="Calibri Light"/>
              </a:rPr>
              <a:t>Lisäinfoa:</a:t>
            </a:r>
            <a:endParaRPr lang="fi-FI" sz="3600">
              <a:cs typeface="Calibri Light"/>
            </a:endParaRPr>
          </a:p>
        </p:txBody>
      </p:sp>
      <p:pic>
        <p:nvPicPr>
          <p:cNvPr id="3" name="Kuva 2" descr="Kuva, joka sisältää kohteen huonekalu, sisustussuunnittelu, sohvapöytä, Ruokapöytä&#10;&#10;Tekoälyllä luotu sisältö saattaa olla virheellistä.">
            <a:extLst>
              <a:ext uri="{FF2B5EF4-FFF2-40B4-BE49-F238E27FC236}">
                <a16:creationId xmlns:a16="http://schemas.microsoft.com/office/drawing/2014/main" id="{A32FCE71-81F7-C934-B1D2-3F2C8DFDC5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40" r="22475"/>
          <a:stretch>
            <a:fillRect/>
          </a:stretch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BDC5A1-D0C5-4054-9352-885E799AB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1800">
                <a:ea typeface="+mn-lt"/>
                <a:cs typeface="+mn-lt"/>
              </a:rPr>
              <a:t>Ks. Tampereen kaupungin Hakeminen lukioon –sivu:</a:t>
            </a:r>
            <a:r>
              <a:rPr lang="en-US" sz="1800">
                <a:cs typeface="Calibri"/>
              </a:rPr>
              <a:t> </a:t>
            </a:r>
            <a:endParaRPr lang="fi-FI" sz="1800">
              <a:cs typeface="Calibri"/>
            </a:endParaRPr>
          </a:p>
          <a:p>
            <a:pPr marL="0" indent="0">
              <a:buNone/>
            </a:pPr>
            <a:r>
              <a:rPr lang="en-US" sz="1800">
                <a:ea typeface="+mn-lt"/>
                <a:cs typeface="+mn-lt"/>
                <a:hlinkClick r:id="rId3"/>
              </a:rPr>
              <a:t>https://www.tampere.fi/koulutus/lukiokoulutus/hakeminen-lukioon</a:t>
            </a:r>
            <a:r>
              <a:rPr lang="en-US" sz="1800">
                <a:ea typeface="+mn-lt"/>
                <a:cs typeface="+mn-lt"/>
              </a:rPr>
              <a:t> 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035428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2708fec-1b42-4dd2-a6e7-368ff5e23f20" xsi:nil="true"/>
    <lcf76f155ced4ddcb4097134ff3c332f xmlns="ec5fb499-f2db-414c-bc17-8102c9719ed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4B41ACD91EDB488ACD5CFE764BE172" ma:contentTypeVersion="17" ma:contentTypeDescription="Create a new document." ma:contentTypeScope="" ma:versionID="f95aa4457077d9f939ce1fcd79855c03">
  <xsd:schema xmlns:xsd="http://www.w3.org/2001/XMLSchema" xmlns:xs="http://www.w3.org/2001/XMLSchema" xmlns:p="http://schemas.microsoft.com/office/2006/metadata/properties" xmlns:ns2="ec5fb499-f2db-414c-bc17-8102c9719ed6" xmlns:ns3="c2708fec-1b42-4dd2-a6e7-368ff5e23f20" targetNamespace="http://schemas.microsoft.com/office/2006/metadata/properties" ma:root="true" ma:fieldsID="2d944e2ae0662176d739873900488378" ns2:_="" ns3:_="">
    <xsd:import namespace="ec5fb499-f2db-414c-bc17-8102c9719ed6"/>
    <xsd:import namespace="c2708fec-1b42-4dd2-a6e7-368ff5e23f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5fb499-f2db-414c-bc17-8102c9719e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e7cb61c-dd39-43d3-bf86-c9bf051416c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708fec-1b42-4dd2-a6e7-368ff5e23f2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f653fb8f-57e1-4012-8b3c-1f440600bbc5}" ma:internalName="TaxCatchAll" ma:showField="CatchAllData" ma:web="c2708fec-1b42-4dd2-a6e7-368ff5e23f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35C145-93ED-4E9E-BFF7-F21835E8E43C}">
  <ds:schemaRefs>
    <ds:schemaRef ds:uri="783420de-56f7-4b87-89d7-c2840decbe28"/>
    <ds:schemaRef ds:uri="c2708fec-1b42-4dd2-a6e7-368ff5e23f20"/>
    <ds:schemaRef ds:uri="ec5fb499-f2db-414c-bc17-8102c9719ed6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049FF67-E09D-4B42-94CE-AF3FD8003C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244C87-9C7B-4324-92E6-7AD7A2253B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5fb499-f2db-414c-bc17-8102c9719ed6"/>
    <ds:schemaRef ds:uri="c2708fec-1b42-4dd2-a6e7-368ff5e23f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Laajakuva</PresentationFormat>
  <Slides>34</Slides>
  <Notes>0</Notes>
  <HiddenSlides>0</HiddenSlides>
  <ScaleCrop>false</ScaleCrop>
  <HeadingPairs>
    <vt:vector size="4" baseType="variant">
      <vt:variant>
        <vt:lpstr>Teema</vt:lpstr>
      </vt:variant>
      <vt:variant>
        <vt:i4>2</vt:i4>
      </vt:variant>
      <vt:variant>
        <vt:lpstr>Dian otsikot</vt:lpstr>
      </vt:variant>
      <vt:variant>
        <vt:i4>34</vt:i4>
      </vt:variant>
    </vt:vector>
  </HeadingPairs>
  <TitlesOfParts>
    <vt:vector size="36" baseType="lpstr">
      <vt:lpstr>office theme</vt:lpstr>
      <vt:lpstr>Office Theme</vt:lpstr>
      <vt:lpstr>Lukio ja ylioppilastutkinto</vt:lpstr>
      <vt:lpstr>Lukiosta saat</vt:lpstr>
      <vt:lpstr> Pieni, suuri, persoonallinen…</vt:lpstr>
      <vt:lpstr>PowerPoint-esitys</vt:lpstr>
      <vt:lpstr>Tampereen seudun  lukioita</vt:lpstr>
      <vt:lpstr>Tampereen seudun  lukioita</vt:lpstr>
      <vt:lpstr>Tampereen seudun muut lukiot </vt:lpstr>
      <vt:lpstr>Hakutoivejärjestyksellä on merkitystä</vt:lpstr>
      <vt:lpstr>Opiskelijoiden ottaminen ja sijoittuminen lukioihin</vt:lpstr>
      <vt:lpstr>Erityislinjoille  haettaessa  valintaperusteinavoivat  lisäksi olla: </vt:lpstr>
      <vt:lpstr>Erityinen koulutustehtävä ja painotetut opetussuunnitelmat</vt:lpstr>
      <vt:lpstr>Erityinen koulutustehtävä ja painotetut  opetussuunnitelmat</vt:lpstr>
      <vt:lpstr>Erityinen koulutustehtävä ja painotetut  opetussuunnitelmat</vt:lpstr>
      <vt:lpstr>Tutkintokoulutukseen valmentava koulutus - TUVA</vt:lpstr>
      <vt:lpstr>Tutkintokoulutukseen valmentava koulutus - TUVA</vt:lpstr>
      <vt:lpstr>Hyvä tietää:  Suomi toisena kielenä ja kirjallisuus -moduulien opiskelu</vt:lpstr>
      <vt:lpstr>Hyvä tietää:  Uskonnon ja elämänkatsomustiedon opetus 1/2</vt:lpstr>
      <vt:lpstr>Hyvä tietää:  Uskonnon ja elämänkatsomustiedon opetus 2/2</vt:lpstr>
      <vt:lpstr>Hyvä tietää:  Muualla suoritettavat opinnot ja niiden  hyväksiluku</vt:lpstr>
      <vt:lpstr>Hyvä tietää:  Oppimisen ja opiskelun tuki</vt:lpstr>
      <vt:lpstr>Lukiossa opiskellaan opintojaksoja ja lasketaan opintopisteitä</vt:lpstr>
      <vt:lpstr>TERMISTÖÄ LOPS2021</vt:lpstr>
      <vt:lpstr>Lukio  (2-) 3 (-4)  vuodessa</vt:lpstr>
      <vt:lpstr>Opinnot lukiossa</vt:lpstr>
      <vt:lpstr>PowerPoint-esitys</vt:lpstr>
      <vt:lpstr>PowerPoint-esitys</vt:lpstr>
      <vt:lpstr>PowerPoint-esitys</vt:lpstr>
      <vt:lpstr>PowerPoint-esitys</vt:lpstr>
      <vt:lpstr>Ylioppilastutkinto</vt:lpstr>
      <vt:lpstr>PowerPoint-esitys</vt:lpstr>
      <vt:lpstr>SEURAAVA ASKEL LUKION JÄLKEEN</vt:lpstr>
      <vt:lpstr>VALINTAPERUSTEET</vt:lpstr>
      <vt:lpstr> Lukio on muutakin kuin opiskelua</vt:lpstr>
      <vt:lpstr>Lisäinfoa: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133</cp:revision>
  <dcterms:created xsi:type="dcterms:W3CDTF">2021-09-21T07:37:24Z</dcterms:created>
  <dcterms:modified xsi:type="dcterms:W3CDTF">2026-09-17T09:51:55Z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0x010100AD4B41ACD91EDB488ACD5CFE764BE172</vt:lpwstr>
  </property>
  <property fmtid="{D5CDD505-2E9C-101B-9397-08002B2CF9AE}" pid="3" name="MediaServiceImageTags">
    <vt:lpwstr/>
  </property>
</Properties>
</file>